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72" r:id="rId3"/>
    <p:sldId id="404" r:id="rId4"/>
    <p:sldId id="385" r:id="rId5"/>
    <p:sldId id="386" r:id="rId6"/>
    <p:sldId id="406" r:id="rId7"/>
    <p:sldId id="411" r:id="rId8"/>
    <p:sldId id="390" r:id="rId9"/>
    <p:sldId id="408" r:id="rId10"/>
    <p:sldId id="387" r:id="rId11"/>
    <p:sldId id="391" r:id="rId12"/>
    <p:sldId id="413" r:id="rId13"/>
    <p:sldId id="412" r:id="rId14"/>
    <p:sldId id="392" r:id="rId15"/>
    <p:sldId id="409" r:id="rId16"/>
    <p:sldId id="388" r:id="rId17"/>
    <p:sldId id="401" r:id="rId18"/>
    <p:sldId id="389" r:id="rId19"/>
    <p:sldId id="400" r:id="rId20"/>
    <p:sldId id="410" r:id="rId21"/>
    <p:sldId id="414" r:id="rId22"/>
    <p:sldId id="415" r:id="rId23"/>
    <p:sldId id="405" r:id="rId24"/>
    <p:sldId id="396" r:id="rId25"/>
    <p:sldId id="402" r:id="rId26"/>
    <p:sldId id="395" r:id="rId27"/>
    <p:sldId id="397" r:id="rId28"/>
    <p:sldId id="399" r:id="rId29"/>
    <p:sldId id="313" r:id="rId30"/>
    <p:sldId id="330" r:id="rId31"/>
  </p:sldIdLst>
  <p:sldSz cx="12192000" cy="6858000"/>
  <p:notesSz cx="6858000" cy="9144000"/>
  <p:embeddedFontLst>
    <p:embeddedFont>
      <p:font typeface="Stolzl Bold" panose="00000800000000000000" charset="-18"/>
      <p:bold r:id="rId33"/>
    </p:embeddedFont>
    <p:embeddedFont>
      <p:font typeface="Stolzl Book" panose="00000500000000000000" charset="-18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73435D-4D8D-49DC-9691-FBC5C56A0201}" v="11" dt="2024-10-20T13:19:51.4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68942" autoAdjust="0"/>
  </p:normalViewPr>
  <p:slideViewPr>
    <p:cSldViewPr snapToGrid="0" snapToObjects="1">
      <p:cViewPr varScale="1">
        <p:scale>
          <a:sx n="53" d="100"/>
          <a:sy n="53" d="100"/>
        </p:scale>
        <p:origin x="90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hana Banko" userId="fcf43c4d-2661-4a07-a5d6-51faf8c3da84" providerId="ADAL" clId="{7473435D-4D8D-49DC-9691-FBC5C56A0201}"/>
    <pc:docChg chg="custSel addSld delSld modSld sldOrd">
      <pc:chgData name="Tihana Banko" userId="fcf43c4d-2661-4a07-a5d6-51faf8c3da84" providerId="ADAL" clId="{7473435D-4D8D-49DC-9691-FBC5C56A0201}" dt="2024-10-20T13:26:07.195" v="1697" actId="20577"/>
      <pc:docMkLst>
        <pc:docMk/>
      </pc:docMkLst>
      <pc:sldChg chg="modSp mod">
        <pc:chgData name="Tihana Banko" userId="fcf43c4d-2661-4a07-a5d6-51faf8c3da84" providerId="ADAL" clId="{7473435D-4D8D-49DC-9691-FBC5C56A0201}" dt="2024-10-20T11:46:15.909" v="8" actId="20577"/>
        <pc:sldMkLst>
          <pc:docMk/>
          <pc:sldMk cId="1847328114" sldId="257"/>
        </pc:sldMkLst>
        <pc:spChg chg="mod">
          <ac:chgData name="Tihana Banko" userId="fcf43c4d-2661-4a07-a5d6-51faf8c3da84" providerId="ADAL" clId="{7473435D-4D8D-49DC-9691-FBC5C56A0201}" dt="2024-10-20T11:46:15.909" v="8" actId="20577"/>
          <ac:spMkLst>
            <pc:docMk/>
            <pc:sldMk cId="1847328114" sldId="257"/>
            <ac:spMk id="2" creationId="{00000000-0000-0000-0000-000000000000}"/>
          </ac:spMkLst>
        </pc:spChg>
      </pc:sldChg>
      <pc:sldChg chg="modSp mod">
        <pc:chgData name="Tihana Banko" userId="fcf43c4d-2661-4a07-a5d6-51faf8c3da84" providerId="ADAL" clId="{7473435D-4D8D-49DC-9691-FBC5C56A0201}" dt="2024-10-20T13:26:07.195" v="1697" actId="20577"/>
        <pc:sldMkLst>
          <pc:docMk/>
          <pc:sldMk cId="1705734882" sldId="313"/>
        </pc:sldMkLst>
        <pc:spChg chg="mod">
          <ac:chgData name="Tihana Banko" userId="fcf43c4d-2661-4a07-a5d6-51faf8c3da84" providerId="ADAL" clId="{7473435D-4D8D-49DC-9691-FBC5C56A0201}" dt="2024-10-20T13:26:07.195" v="1697" actId="20577"/>
          <ac:spMkLst>
            <pc:docMk/>
            <pc:sldMk cId="1705734882" sldId="313"/>
            <ac:spMk id="3" creationId="{E6296DB8-FC02-575C-C163-C741F1192CE5}"/>
          </ac:spMkLst>
        </pc:spChg>
      </pc:sldChg>
      <pc:sldChg chg="del">
        <pc:chgData name="Tihana Banko" userId="fcf43c4d-2661-4a07-a5d6-51faf8c3da84" providerId="ADAL" clId="{7473435D-4D8D-49DC-9691-FBC5C56A0201}" dt="2024-10-20T13:20:30.721" v="1625" actId="2696"/>
        <pc:sldMkLst>
          <pc:docMk/>
          <pc:sldMk cId="3521880020" sldId="384"/>
        </pc:sldMkLst>
      </pc:sldChg>
      <pc:sldChg chg="modSp mod">
        <pc:chgData name="Tihana Banko" userId="fcf43c4d-2661-4a07-a5d6-51faf8c3da84" providerId="ADAL" clId="{7473435D-4D8D-49DC-9691-FBC5C56A0201}" dt="2024-10-20T11:56:42.521" v="185" actId="732"/>
        <pc:sldMkLst>
          <pc:docMk/>
          <pc:sldMk cId="3936307160" sldId="386"/>
        </pc:sldMkLst>
        <pc:picChg chg="mod modCrop">
          <ac:chgData name="Tihana Banko" userId="fcf43c4d-2661-4a07-a5d6-51faf8c3da84" providerId="ADAL" clId="{7473435D-4D8D-49DC-9691-FBC5C56A0201}" dt="2024-10-20T11:56:42.521" v="185" actId="732"/>
          <ac:picMkLst>
            <pc:docMk/>
            <pc:sldMk cId="3936307160" sldId="386"/>
            <ac:picMk id="5" creationId="{69E4D484-988F-E30F-0AF1-B96681E82AAA}"/>
          </ac:picMkLst>
        </pc:picChg>
      </pc:sldChg>
      <pc:sldChg chg="addSp modSp mod ord modNotesTx">
        <pc:chgData name="Tihana Banko" userId="fcf43c4d-2661-4a07-a5d6-51faf8c3da84" providerId="ADAL" clId="{7473435D-4D8D-49DC-9691-FBC5C56A0201}" dt="2024-10-20T12:18:57.303" v="761" actId="1076"/>
        <pc:sldMkLst>
          <pc:docMk/>
          <pc:sldMk cId="4008036733" sldId="387"/>
        </pc:sldMkLst>
        <pc:spChg chg="add mod">
          <ac:chgData name="Tihana Banko" userId="fcf43c4d-2661-4a07-a5d6-51faf8c3da84" providerId="ADAL" clId="{7473435D-4D8D-49DC-9691-FBC5C56A0201}" dt="2024-10-20T12:11:29.440" v="626" actId="403"/>
          <ac:spMkLst>
            <pc:docMk/>
            <pc:sldMk cId="4008036733" sldId="387"/>
            <ac:spMk id="2" creationId="{2C5A9B76-1909-F307-1513-7A0BE24BC25F}"/>
          </ac:spMkLst>
        </pc:spChg>
        <pc:spChg chg="add mod">
          <ac:chgData name="Tihana Banko" userId="fcf43c4d-2661-4a07-a5d6-51faf8c3da84" providerId="ADAL" clId="{7473435D-4D8D-49DC-9691-FBC5C56A0201}" dt="2024-10-20T12:18:57.303" v="761" actId="1076"/>
          <ac:spMkLst>
            <pc:docMk/>
            <pc:sldMk cId="4008036733" sldId="387"/>
            <ac:spMk id="3" creationId="{B1C6EF7A-7FD4-5EFB-74F2-477C1753E33F}"/>
          </ac:spMkLst>
        </pc:spChg>
        <pc:picChg chg="mod modCrop">
          <ac:chgData name="Tihana Banko" userId="fcf43c4d-2661-4a07-a5d6-51faf8c3da84" providerId="ADAL" clId="{7473435D-4D8D-49DC-9691-FBC5C56A0201}" dt="2024-10-20T11:52:17.887" v="12" actId="1076"/>
          <ac:picMkLst>
            <pc:docMk/>
            <pc:sldMk cId="4008036733" sldId="387"/>
            <ac:picMk id="5" creationId="{15B934CB-20AC-0AA1-725B-78134FB3269F}"/>
          </ac:picMkLst>
        </pc:picChg>
      </pc:sldChg>
      <pc:sldChg chg="addSp delSp modSp mod modNotesTx">
        <pc:chgData name="Tihana Banko" userId="fcf43c4d-2661-4a07-a5d6-51faf8c3da84" providerId="ADAL" clId="{7473435D-4D8D-49DC-9691-FBC5C56A0201}" dt="2024-10-20T12:10:52.874" v="618" actId="20577"/>
        <pc:sldMkLst>
          <pc:docMk/>
          <pc:sldMk cId="4011378634" sldId="391"/>
        </pc:sldMkLst>
        <pc:spChg chg="add mod">
          <ac:chgData name="Tihana Banko" userId="fcf43c4d-2661-4a07-a5d6-51faf8c3da84" providerId="ADAL" clId="{7473435D-4D8D-49DC-9691-FBC5C56A0201}" dt="2024-10-20T12:06:05.787" v="558" actId="27636"/>
          <ac:spMkLst>
            <pc:docMk/>
            <pc:sldMk cId="4011378634" sldId="391"/>
            <ac:spMk id="3" creationId="{B337ED74-99DD-6A7B-2FA8-2B915BFBD153}"/>
          </ac:spMkLst>
        </pc:spChg>
        <pc:picChg chg="del">
          <ac:chgData name="Tihana Banko" userId="fcf43c4d-2661-4a07-a5d6-51faf8c3da84" providerId="ADAL" clId="{7473435D-4D8D-49DC-9691-FBC5C56A0201}" dt="2024-10-20T12:00:00.097" v="256" actId="478"/>
          <ac:picMkLst>
            <pc:docMk/>
            <pc:sldMk cId="4011378634" sldId="391"/>
            <ac:picMk id="5" creationId="{03732FA9-FF2F-2C57-19A0-9C6D901A9ECE}"/>
          </ac:picMkLst>
        </pc:picChg>
        <pc:picChg chg="add mod">
          <ac:chgData name="Tihana Banko" userId="fcf43c4d-2661-4a07-a5d6-51faf8c3da84" providerId="ADAL" clId="{7473435D-4D8D-49DC-9691-FBC5C56A0201}" dt="2024-10-20T12:03:02.093" v="265" actId="1076"/>
          <ac:picMkLst>
            <pc:docMk/>
            <pc:sldMk cId="4011378634" sldId="391"/>
            <ac:picMk id="6" creationId="{CC9A39F0-36E6-C2B2-0BA4-C78B971731EB}"/>
          </ac:picMkLst>
        </pc:picChg>
      </pc:sldChg>
      <pc:sldChg chg="addSp delSp modSp mod">
        <pc:chgData name="Tihana Banko" userId="fcf43c4d-2661-4a07-a5d6-51faf8c3da84" providerId="ADAL" clId="{7473435D-4D8D-49DC-9691-FBC5C56A0201}" dt="2024-10-20T12:20:47.616" v="767" actId="1076"/>
        <pc:sldMkLst>
          <pc:docMk/>
          <pc:sldMk cId="2328518023" sldId="392"/>
        </pc:sldMkLst>
        <pc:picChg chg="add mod">
          <ac:chgData name="Tihana Banko" userId="fcf43c4d-2661-4a07-a5d6-51faf8c3da84" providerId="ADAL" clId="{7473435D-4D8D-49DC-9691-FBC5C56A0201}" dt="2024-10-20T12:20:47.616" v="767" actId="1076"/>
          <ac:picMkLst>
            <pc:docMk/>
            <pc:sldMk cId="2328518023" sldId="392"/>
            <ac:picMk id="5" creationId="{5ABEB9DF-81F7-1F66-DEAE-37DC6C5D2031}"/>
          </ac:picMkLst>
        </pc:picChg>
        <pc:picChg chg="del">
          <ac:chgData name="Tihana Banko" userId="fcf43c4d-2661-4a07-a5d6-51faf8c3da84" providerId="ADAL" clId="{7473435D-4D8D-49DC-9691-FBC5C56A0201}" dt="2024-10-20T12:20:34.011" v="762" actId="478"/>
          <ac:picMkLst>
            <pc:docMk/>
            <pc:sldMk cId="2328518023" sldId="392"/>
            <ac:picMk id="9" creationId="{9EC5C44A-959F-3A66-DF81-C8B0DD1CB624}"/>
          </ac:picMkLst>
        </pc:picChg>
      </pc:sldChg>
      <pc:sldChg chg="del">
        <pc:chgData name="Tihana Banko" userId="fcf43c4d-2661-4a07-a5d6-51faf8c3da84" providerId="ADAL" clId="{7473435D-4D8D-49DC-9691-FBC5C56A0201}" dt="2024-10-20T13:21:48.764" v="1626" actId="2696"/>
        <pc:sldMkLst>
          <pc:docMk/>
          <pc:sldMk cId="982382562" sldId="393"/>
        </pc:sldMkLst>
      </pc:sldChg>
      <pc:sldChg chg="del">
        <pc:chgData name="Tihana Banko" userId="fcf43c4d-2661-4a07-a5d6-51faf8c3da84" providerId="ADAL" clId="{7473435D-4D8D-49DC-9691-FBC5C56A0201}" dt="2024-10-20T13:20:23.722" v="1624" actId="2696"/>
        <pc:sldMkLst>
          <pc:docMk/>
          <pc:sldMk cId="1064366404" sldId="394"/>
        </pc:sldMkLst>
      </pc:sldChg>
      <pc:sldChg chg="del">
        <pc:chgData name="Tihana Banko" userId="fcf43c4d-2661-4a07-a5d6-51faf8c3da84" providerId="ADAL" clId="{7473435D-4D8D-49DC-9691-FBC5C56A0201}" dt="2024-10-20T12:00:04.801" v="257" actId="47"/>
        <pc:sldMkLst>
          <pc:docMk/>
          <pc:sldMk cId="192455699" sldId="407"/>
        </pc:sldMkLst>
      </pc:sldChg>
      <pc:sldChg chg="addSp modSp add mod modNotesTx">
        <pc:chgData name="Tihana Banko" userId="fcf43c4d-2661-4a07-a5d6-51faf8c3da84" providerId="ADAL" clId="{7473435D-4D8D-49DC-9691-FBC5C56A0201}" dt="2024-10-20T11:56:07.229" v="182" actId="1076"/>
        <pc:sldMkLst>
          <pc:docMk/>
          <pc:sldMk cId="2421043521" sldId="411"/>
        </pc:sldMkLst>
        <pc:spChg chg="add mod">
          <ac:chgData name="Tihana Banko" userId="fcf43c4d-2661-4a07-a5d6-51faf8c3da84" providerId="ADAL" clId="{7473435D-4D8D-49DC-9691-FBC5C56A0201}" dt="2024-10-20T11:56:07.229" v="182" actId="1076"/>
          <ac:spMkLst>
            <pc:docMk/>
            <pc:sldMk cId="2421043521" sldId="411"/>
            <ac:spMk id="2" creationId="{D48B6DDB-F5B7-C771-BFD7-67A7409EB75F}"/>
          </ac:spMkLst>
        </pc:spChg>
        <pc:picChg chg="mod modCrop">
          <ac:chgData name="Tihana Banko" userId="fcf43c4d-2661-4a07-a5d6-51faf8c3da84" providerId="ADAL" clId="{7473435D-4D8D-49DC-9691-FBC5C56A0201}" dt="2024-10-20T11:55:56.286" v="181" actId="1076"/>
          <ac:picMkLst>
            <pc:docMk/>
            <pc:sldMk cId="2421043521" sldId="411"/>
            <ac:picMk id="5" creationId="{15B934CB-20AC-0AA1-725B-78134FB3269F}"/>
          </ac:picMkLst>
        </pc:picChg>
      </pc:sldChg>
      <pc:sldChg chg="addSp delSp modSp new mod ord">
        <pc:chgData name="Tihana Banko" userId="fcf43c4d-2661-4a07-a5d6-51faf8c3da84" providerId="ADAL" clId="{7473435D-4D8D-49DC-9691-FBC5C56A0201}" dt="2024-10-20T12:15:43.558" v="710" actId="1076"/>
        <pc:sldMkLst>
          <pc:docMk/>
          <pc:sldMk cId="1054885707" sldId="412"/>
        </pc:sldMkLst>
        <pc:spChg chg="del mod">
          <ac:chgData name="Tihana Banko" userId="fcf43c4d-2661-4a07-a5d6-51faf8c3da84" providerId="ADAL" clId="{7473435D-4D8D-49DC-9691-FBC5C56A0201}" dt="2024-10-20T12:09:52.665" v="583" actId="478"/>
          <ac:spMkLst>
            <pc:docMk/>
            <pc:sldMk cId="1054885707" sldId="412"/>
            <ac:spMk id="2" creationId="{9D9763E7-6290-59CB-EC30-2809A7EB871C}"/>
          </ac:spMkLst>
        </pc:spChg>
        <pc:spChg chg="del">
          <ac:chgData name="Tihana Banko" userId="fcf43c4d-2661-4a07-a5d6-51faf8c3da84" providerId="ADAL" clId="{7473435D-4D8D-49DC-9691-FBC5C56A0201}" dt="2024-10-20T12:08:56.111" v="560" actId="22"/>
          <ac:spMkLst>
            <pc:docMk/>
            <pc:sldMk cId="1054885707" sldId="412"/>
            <ac:spMk id="3" creationId="{C86571C6-08F8-8A55-878F-7A17C8F3F8EA}"/>
          </ac:spMkLst>
        </pc:spChg>
        <pc:spChg chg="add mod">
          <ac:chgData name="Tihana Banko" userId="fcf43c4d-2661-4a07-a5d6-51faf8c3da84" providerId="ADAL" clId="{7473435D-4D8D-49DC-9691-FBC5C56A0201}" dt="2024-10-20T12:10:01.244" v="585" actId="1076"/>
          <ac:spMkLst>
            <pc:docMk/>
            <pc:sldMk cId="1054885707" sldId="412"/>
            <ac:spMk id="6" creationId="{5623573C-3ED9-9542-A4E7-46738262D5C7}"/>
          </ac:spMkLst>
        </pc:spChg>
        <pc:spChg chg="add del mod">
          <ac:chgData name="Tihana Banko" userId="fcf43c4d-2661-4a07-a5d6-51faf8c3da84" providerId="ADAL" clId="{7473435D-4D8D-49DC-9691-FBC5C56A0201}" dt="2024-10-20T12:09:57.422" v="584" actId="478"/>
          <ac:spMkLst>
            <pc:docMk/>
            <pc:sldMk cId="1054885707" sldId="412"/>
            <ac:spMk id="8" creationId="{F1733FE7-B0B7-7BC3-372F-FA855E1A94B5}"/>
          </ac:spMkLst>
        </pc:spChg>
        <pc:spChg chg="add mod">
          <ac:chgData name="Tihana Banko" userId="fcf43c4d-2661-4a07-a5d6-51faf8c3da84" providerId="ADAL" clId="{7473435D-4D8D-49DC-9691-FBC5C56A0201}" dt="2024-10-20T12:15:01.516" v="683" actId="1076"/>
          <ac:spMkLst>
            <pc:docMk/>
            <pc:sldMk cId="1054885707" sldId="412"/>
            <ac:spMk id="11" creationId="{C79AF9DC-85B2-9B11-1FC8-D26AB4EE1448}"/>
          </ac:spMkLst>
        </pc:spChg>
        <pc:spChg chg="add mod">
          <ac:chgData name="Tihana Banko" userId="fcf43c4d-2661-4a07-a5d6-51faf8c3da84" providerId="ADAL" clId="{7473435D-4D8D-49DC-9691-FBC5C56A0201}" dt="2024-10-20T12:15:43.558" v="710" actId="1076"/>
          <ac:spMkLst>
            <pc:docMk/>
            <pc:sldMk cId="1054885707" sldId="412"/>
            <ac:spMk id="12" creationId="{C2CE72E2-10D6-1807-52C6-02E99967FFAA}"/>
          </ac:spMkLst>
        </pc:spChg>
        <pc:picChg chg="add mod ord">
          <ac:chgData name="Tihana Banko" userId="fcf43c4d-2661-4a07-a5d6-51faf8c3da84" providerId="ADAL" clId="{7473435D-4D8D-49DC-9691-FBC5C56A0201}" dt="2024-10-20T12:15:37.391" v="709" actId="14100"/>
          <ac:picMkLst>
            <pc:docMk/>
            <pc:sldMk cId="1054885707" sldId="412"/>
            <ac:picMk id="5" creationId="{804EAE3D-83FE-3C1A-0640-A26CC5B5C92B}"/>
          </ac:picMkLst>
        </pc:picChg>
        <pc:picChg chg="add mod">
          <ac:chgData name="Tihana Banko" userId="fcf43c4d-2661-4a07-a5d6-51faf8c3da84" providerId="ADAL" clId="{7473435D-4D8D-49DC-9691-FBC5C56A0201}" dt="2024-10-20T12:15:32.605" v="708" actId="14100"/>
          <ac:picMkLst>
            <pc:docMk/>
            <pc:sldMk cId="1054885707" sldId="412"/>
            <ac:picMk id="10" creationId="{C5FEC430-FDC1-8324-3CAA-BD2E29BC7D1C}"/>
          </ac:picMkLst>
        </pc:picChg>
      </pc:sldChg>
      <pc:sldChg chg="addSp delSp modSp new mod">
        <pc:chgData name="Tihana Banko" userId="fcf43c4d-2661-4a07-a5d6-51faf8c3da84" providerId="ADAL" clId="{7473435D-4D8D-49DC-9691-FBC5C56A0201}" dt="2024-10-20T12:12:46.838" v="647" actId="14100"/>
        <pc:sldMkLst>
          <pc:docMk/>
          <pc:sldMk cId="3243919273" sldId="413"/>
        </pc:sldMkLst>
        <pc:spChg chg="mod">
          <ac:chgData name="Tihana Banko" userId="fcf43c4d-2661-4a07-a5d6-51faf8c3da84" providerId="ADAL" clId="{7473435D-4D8D-49DC-9691-FBC5C56A0201}" dt="2024-10-20T12:12:37.648" v="644" actId="20577"/>
          <ac:spMkLst>
            <pc:docMk/>
            <pc:sldMk cId="3243919273" sldId="413"/>
            <ac:spMk id="2" creationId="{4DF1D697-78F7-15E0-3AF6-FCECE8D14C66}"/>
          </ac:spMkLst>
        </pc:spChg>
        <pc:spChg chg="del">
          <ac:chgData name="Tihana Banko" userId="fcf43c4d-2661-4a07-a5d6-51faf8c3da84" providerId="ADAL" clId="{7473435D-4D8D-49DC-9691-FBC5C56A0201}" dt="2024-10-20T12:12:30.884" v="628" actId="22"/>
          <ac:spMkLst>
            <pc:docMk/>
            <pc:sldMk cId="3243919273" sldId="413"/>
            <ac:spMk id="3" creationId="{668C304B-4A4A-B19F-1229-FE36A187BD92}"/>
          </ac:spMkLst>
        </pc:spChg>
        <pc:picChg chg="add mod ord">
          <ac:chgData name="Tihana Banko" userId="fcf43c4d-2661-4a07-a5d6-51faf8c3da84" providerId="ADAL" clId="{7473435D-4D8D-49DC-9691-FBC5C56A0201}" dt="2024-10-20T12:12:46.838" v="647" actId="14100"/>
          <ac:picMkLst>
            <pc:docMk/>
            <pc:sldMk cId="3243919273" sldId="413"/>
            <ac:picMk id="5" creationId="{CB70BE58-3C2D-1715-4429-E159347C2E76}"/>
          </ac:picMkLst>
        </pc:picChg>
      </pc:sldChg>
      <pc:sldChg chg="addSp delSp modSp new mod modNotesTx">
        <pc:chgData name="Tihana Banko" userId="fcf43c4d-2661-4a07-a5d6-51faf8c3da84" providerId="ADAL" clId="{7473435D-4D8D-49DC-9691-FBC5C56A0201}" dt="2024-10-20T13:19:51.413" v="1622" actId="1076"/>
        <pc:sldMkLst>
          <pc:docMk/>
          <pc:sldMk cId="1389998402" sldId="414"/>
        </pc:sldMkLst>
        <pc:spChg chg="del">
          <ac:chgData name="Tihana Banko" userId="fcf43c4d-2661-4a07-a5d6-51faf8c3da84" providerId="ADAL" clId="{7473435D-4D8D-49DC-9691-FBC5C56A0201}" dt="2024-10-20T12:51:19.037" v="1094" actId="478"/>
          <ac:spMkLst>
            <pc:docMk/>
            <pc:sldMk cId="1389998402" sldId="414"/>
            <ac:spMk id="2" creationId="{0A246DBD-73C0-EE9E-1B75-5A50902C5B43}"/>
          </ac:spMkLst>
        </pc:spChg>
        <pc:spChg chg="mod">
          <ac:chgData name="Tihana Banko" userId="fcf43c4d-2661-4a07-a5d6-51faf8c3da84" providerId="ADAL" clId="{7473435D-4D8D-49DC-9691-FBC5C56A0201}" dt="2024-10-20T13:18:06.583" v="1611" actId="5793"/>
          <ac:spMkLst>
            <pc:docMk/>
            <pc:sldMk cId="1389998402" sldId="414"/>
            <ac:spMk id="3" creationId="{C9FAFD56-BC08-B2E5-B314-893A492B3CAE}"/>
          </ac:spMkLst>
        </pc:spChg>
        <pc:picChg chg="add mod">
          <ac:chgData name="Tihana Banko" userId="fcf43c4d-2661-4a07-a5d6-51faf8c3da84" providerId="ADAL" clId="{7473435D-4D8D-49DC-9691-FBC5C56A0201}" dt="2024-10-20T13:19:51.413" v="1622" actId="1076"/>
          <ac:picMkLst>
            <pc:docMk/>
            <pc:sldMk cId="1389998402" sldId="414"/>
            <ac:picMk id="4" creationId="{F737B5D4-24D8-0D0C-A1D1-E478A34336DB}"/>
          </ac:picMkLst>
        </pc:picChg>
      </pc:sldChg>
      <pc:sldChg chg="delSp modSp new mod">
        <pc:chgData name="Tihana Banko" userId="fcf43c4d-2661-4a07-a5d6-51faf8c3da84" providerId="ADAL" clId="{7473435D-4D8D-49DC-9691-FBC5C56A0201}" dt="2024-10-20T13:20:07.217" v="1623" actId="108"/>
        <pc:sldMkLst>
          <pc:docMk/>
          <pc:sldMk cId="3467692422" sldId="415"/>
        </pc:sldMkLst>
        <pc:spChg chg="del mod">
          <ac:chgData name="Tihana Banko" userId="fcf43c4d-2661-4a07-a5d6-51faf8c3da84" providerId="ADAL" clId="{7473435D-4D8D-49DC-9691-FBC5C56A0201}" dt="2024-10-20T13:19:27.806" v="1619" actId="478"/>
          <ac:spMkLst>
            <pc:docMk/>
            <pc:sldMk cId="3467692422" sldId="415"/>
            <ac:spMk id="2" creationId="{7C0E86DB-CB1E-2844-8855-25C693111438}"/>
          </ac:spMkLst>
        </pc:spChg>
        <pc:spChg chg="mod">
          <ac:chgData name="Tihana Banko" userId="fcf43c4d-2661-4a07-a5d6-51faf8c3da84" providerId="ADAL" clId="{7473435D-4D8D-49DC-9691-FBC5C56A0201}" dt="2024-10-20T13:20:07.217" v="1623" actId="108"/>
          <ac:spMkLst>
            <pc:docMk/>
            <pc:sldMk cId="3467692422" sldId="415"/>
            <ac:spMk id="3" creationId="{46D3C1B8-117B-E1A0-7779-C24B57A4E46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1C21E-1610-F840-997A-88EB307E0A1C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C0C92-97E4-9540-AC90-F1BBF91896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4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99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81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ANSWERS: user-friendly, accessible, intuitive, graphics-based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79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 – Windows 7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88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18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45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Extra activity: Make a list of CONs for Proprietary and Open Source software in groups.  Compare PROs and CONs and decide which type of software is better.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9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95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571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41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11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9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65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3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42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67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3086" y="728663"/>
            <a:ext cx="5170713" cy="1680429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  <a:t>Glavni naslov</a:t>
            </a:r>
            <a:b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</a:br>
            <a:r>
              <a:rPr lang="hr-HR" sz="4800" dirty="0">
                <a:solidFill>
                  <a:schemeClr val="bg1"/>
                </a:solidFill>
                <a:latin typeface="Stolzl Book" panose="00000500000000000000" pitchFamily="50" charset="-18"/>
              </a:rPr>
              <a:t>Tekst</a:t>
            </a:r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4540"/>
            <a:ext cx="6183086" cy="59931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18" y="3904457"/>
            <a:ext cx="6022181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2" y="6283318"/>
            <a:ext cx="1414604" cy="57468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11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290"/>
            <a:ext cx="8686800" cy="5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62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cmag.com/news/macos-vs-windows-which-os-really-is-the-bes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terms/a/apple-ios.asp" TargetMode="External"/><Relationship Id="rId2" Type="http://schemas.openxmlformats.org/officeDocument/2006/relationships/hyperlink" Target="https://www.pcmag.com/news/macos-vs-windows-which-os-really-is-the-bes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vestopedia.com/terms/a/android-operating-system.asp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728300"/>
            <a:ext cx="4612404" cy="201453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ENGLISH FOR IT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LO1</a:t>
            </a: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VOCABULARY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 software – the operating system </a:t>
            </a:r>
            <a:br>
              <a:rPr lang="hr-H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28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B934CB-20AC-0AA1-725B-78134FB32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129" t="42223" r="13032" b="48228"/>
          <a:stretch/>
        </p:blipFill>
        <p:spPr>
          <a:xfrm>
            <a:off x="776665" y="3440017"/>
            <a:ext cx="10638669" cy="8813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A9B76-1909-F307-1513-7A0BE24BC25F}"/>
              </a:ext>
            </a:extLst>
          </p:cNvPr>
          <p:cNvSpPr txBox="1"/>
          <p:nvPr/>
        </p:nvSpPr>
        <p:spPr>
          <a:xfrm>
            <a:off x="991518" y="1101687"/>
            <a:ext cx="97829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0C28"/>
                </a:solidFill>
                <a:latin typeface="Google Sans"/>
              </a:rPr>
              <a:t>G</a:t>
            </a:r>
            <a:r>
              <a:rPr lang="en-US" sz="2800" b="0" i="0" dirty="0">
                <a:solidFill>
                  <a:srgbClr val="040C28"/>
                </a:solidFill>
                <a:effectLst/>
                <a:latin typeface="Google Sans"/>
              </a:rPr>
              <a:t>raphical user interface</a:t>
            </a:r>
            <a:r>
              <a:rPr lang="en-US" sz="2800" b="0" i="0" dirty="0">
                <a:solidFill>
                  <a:srgbClr val="1F1F1F"/>
                </a:solidFill>
                <a:effectLst/>
                <a:latin typeface="Google Sans"/>
              </a:rPr>
              <a:t> (GUI) is a computer program that enables a person to communicate with a computer through the use of symbols, visual metaphors, and pointing devices.</a:t>
            </a:r>
          </a:p>
          <a:p>
            <a:endParaRPr lang="en-US" dirty="0">
              <a:solidFill>
                <a:srgbClr val="1F1F1F"/>
              </a:solidFill>
              <a:latin typeface="Google Sans"/>
            </a:endParaRPr>
          </a:p>
          <a:p>
            <a:r>
              <a:rPr lang="en-US" sz="2400" b="1" i="1" dirty="0">
                <a:solidFill>
                  <a:schemeClr val="accent1"/>
                </a:solidFill>
                <a:latin typeface="Google Sans"/>
              </a:rPr>
              <a:t>Which adjectives would you use to describe it?</a:t>
            </a:r>
            <a:endParaRPr lang="hr-HR" sz="2400" b="1" i="1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C6EF7A-7FD4-5EFB-74F2-477C1753E33F}"/>
              </a:ext>
            </a:extLst>
          </p:cNvPr>
          <p:cNvSpPr txBox="1"/>
          <p:nvPr/>
        </p:nvSpPr>
        <p:spPr>
          <a:xfrm>
            <a:off x="6938791" y="5194454"/>
            <a:ext cx="46068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F1F1F"/>
              </a:solidFill>
              <a:latin typeface="Google Sans"/>
            </a:endParaRPr>
          </a:p>
          <a:p>
            <a:r>
              <a:rPr lang="en-US" sz="2400" b="1" i="1" dirty="0">
                <a:solidFill>
                  <a:schemeClr val="accent1"/>
                </a:solidFill>
                <a:latin typeface="Google Sans"/>
              </a:rPr>
              <a:t>GUI is pronounced “gooey” </a:t>
            </a:r>
            <a:r>
              <a:rPr lang="en-US" sz="2400" b="1" i="1" dirty="0">
                <a:solidFill>
                  <a:schemeClr val="accent1"/>
                </a:solidFill>
                <a:latin typeface="Google Sans"/>
                <a:sym typeface="Wingdings" panose="05000000000000000000" pitchFamily="2" charset="2"/>
              </a:rPr>
              <a:t></a:t>
            </a:r>
            <a:endParaRPr lang="hr-HR" sz="24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36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7ED74-99DD-6A7B-2FA8-2B915BFBD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22" y="407624"/>
            <a:ext cx="3353734" cy="55414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i="1" dirty="0">
                <a:solidFill>
                  <a:schemeClr val="accent1"/>
                </a:solidFill>
              </a:rPr>
              <a:t>Match the words to A-L in the screenshot: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Scroll bar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Menu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Minimize button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Maximize button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Title bar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Icon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Folder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Filename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Left-hand pane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Tab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Check box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Radio button</a:t>
            </a:r>
            <a:endParaRPr lang="hr-HR" sz="20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9A39F0-36E6-C2B2-0BA4-C78B97173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956" y="0"/>
            <a:ext cx="8325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78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D697-78F7-15E0-3AF6-FCECE8D1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 operations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70BE58-3C2D-1715-4429-E159347C2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967" y="2123407"/>
            <a:ext cx="9014663" cy="2943563"/>
          </a:xfrm>
        </p:spPr>
      </p:pic>
    </p:spTree>
    <p:extLst>
      <p:ext uri="{BB962C8B-B14F-4D97-AF65-F5344CB8AC3E}">
        <p14:creationId xmlns:p14="http://schemas.microsoft.com/office/powerpoint/2010/main" val="3243919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4EAE3D-83FE-3C1A-0640-A26CC5B5C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221" y="2946434"/>
            <a:ext cx="4924874" cy="848673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23573C-3ED9-9542-A4E7-46738262D5C7}"/>
              </a:ext>
            </a:extLst>
          </p:cNvPr>
          <p:cNvSpPr txBox="1">
            <a:spLocks/>
          </p:cNvSpPr>
          <p:nvPr/>
        </p:nvSpPr>
        <p:spPr>
          <a:xfrm>
            <a:off x="759245" y="9084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sz="3600" i="1" dirty="0">
                <a:solidFill>
                  <a:schemeClr val="accent1"/>
                </a:solidFill>
              </a:rPr>
              <a:t>Check your answers</a:t>
            </a:r>
            <a:endParaRPr lang="hr-HR" sz="3600" i="1"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FEC430-FDC1-8324-3CAA-BD2E29BC7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220" y="4623947"/>
            <a:ext cx="5185179" cy="6053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9AF9DC-85B2-9B11-1FC8-D26AB4EE1448}"/>
              </a:ext>
            </a:extLst>
          </p:cNvPr>
          <p:cNvSpPr txBox="1"/>
          <p:nvPr/>
        </p:nvSpPr>
        <p:spPr>
          <a:xfrm>
            <a:off x="1222871" y="2462728"/>
            <a:ext cx="4794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GUI VOCABULARY, SLIDE 11</a:t>
            </a:r>
            <a:endParaRPr lang="hr-HR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E72E2-10D6-1807-52C6-02E99967FFAA}"/>
              </a:ext>
            </a:extLst>
          </p:cNvPr>
          <p:cNvSpPr txBox="1"/>
          <p:nvPr/>
        </p:nvSpPr>
        <p:spPr>
          <a:xfrm>
            <a:off x="1222871" y="4195218"/>
            <a:ext cx="4794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GUI OPERATIONS, SLIDE 12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054885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F9CF-F2F5-ECEF-5EF9-76697A7B9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i="1" dirty="0">
                <a:solidFill>
                  <a:schemeClr val="accent1"/>
                </a:solidFill>
              </a:rPr>
              <a:t>Discuss in pairs or groups</a:t>
            </a:r>
            <a:endParaRPr lang="hr-HR" sz="3600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99B59-7D4E-E4DC-5A3D-8E2BE876D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82" y="1516343"/>
            <a:ext cx="4365812" cy="4351338"/>
          </a:xfrm>
        </p:spPr>
        <p:txBody>
          <a:bodyPr>
            <a:normAutofit/>
          </a:bodyPr>
          <a:lstStyle/>
          <a:p>
            <a:r>
              <a:rPr lang="en-GB" dirty="0"/>
              <a:t>Compare the Mac OS user interface with a Windows interface. What are the similarities and differences? Which features do you prefer from each interface?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hr-H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B59DCE-9E72-D1BE-B4D0-25797156D494}"/>
              </a:ext>
            </a:extLst>
          </p:cNvPr>
          <p:cNvSpPr txBox="1"/>
          <p:nvPr/>
        </p:nvSpPr>
        <p:spPr>
          <a:xfrm>
            <a:off x="1201270" y="5384999"/>
            <a:ext cx="101525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 out more here: </a:t>
            </a:r>
          </a:p>
          <a:p>
            <a:r>
              <a:rPr lang="en-GB" sz="2400" i="1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https://www.pcmag.com/news/macos-vs-windows-which-os-really-is-the-best</a:t>
            </a:r>
            <a:endParaRPr lang="en-GB" sz="2400" i="1" dirty="0">
              <a:solidFill>
                <a:schemeClr val="accent1"/>
              </a:solidFill>
            </a:endParaRP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EB9DF-81F7-1F66-DEAE-37DC6C5D2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236" y="1416464"/>
            <a:ext cx="6791805" cy="40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18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090E1-5D39-52C3-8A66-02AAAC2EF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Reinstalling an Operating System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84303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3E291-4E09-8E5B-B9B8-CDEEAA7A8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Reinstalling an OS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0D8F1B-384F-9AB6-BE46-A1B75870B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646263" y="1546412"/>
            <a:ext cx="10899474" cy="4503021"/>
          </a:xfrm>
        </p:spPr>
      </p:pic>
    </p:spTree>
    <p:extLst>
      <p:ext uri="{BB962C8B-B14F-4D97-AF65-F5344CB8AC3E}">
        <p14:creationId xmlns:p14="http://schemas.microsoft.com/office/powerpoint/2010/main" val="2917306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20BD-9107-2B51-ABE6-DA88B899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6" y="1185396"/>
            <a:ext cx="3330388" cy="1325563"/>
          </a:xfrm>
        </p:spPr>
        <p:txBody>
          <a:bodyPr>
            <a:normAutofit/>
          </a:bodyPr>
          <a:lstStyle/>
          <a:p>
            <a:r>
              <a:rPr lang="en-GB" sz="3600" i="1" dirty="0">
                <a:solidFill>
                  <a:schemeClr val="accent1"/>
                </a:solidFill>
              </a:rPr>
              <a:t>Check your answers</a:t>
            </a:r>
            <a:endParaRPr lang="hr-HR" sz="3600" i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91CC95-DBCA-9A92-C8FF-070B3F4A7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9503" t="15010" r="16161" b="46773"/>
          <a:stretch/>
        </p:blipFill>
        <p:spPr>
          <a:xfrm>
            <a:off x="5033681" y="201706"/>
            <a:ext cx="6866965" cy="6065652"/>
          </a:xfrm>
        </p:spPr>
      </p:pic>
    </p:spTree>
    <p:extLst>
      <p:ext uri="{BB962C8B-B14F-4D97-AF65-F5344CB8AC3E}">
        <p14:creationId xmlns:p14="http://schemas.microsoft.com/office/powerpoint/2010/main" val="1452759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3DC065-35B4-2637-A948-D764FEEED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62402" y="658906"/>
            <a:ext cx="12067196" cy="4840941"/>
          </a:xfrm>
        </p:spPr>
      </p:pic>
    </p:spTree>
    <p:extLst>
      <p:ext uri="{BB962C8B-B14F-4D97-AF65-F5344CB8AC3E}">
        <p14:creationId xmlns:p14="http://schemas.microsoft.com/office/powerpoint/2010/main" val="1759179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332B98-D8A2-88A0-4247-2F569BE4E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9329" t="22632" r="16335" b="67170"/>
          <a:stretch/>
        </p:blipFill>
        <p:spPr>
          <a:xfrm>
            <a:off x="2339787" y="2724057"/>
            <a:ext cx="8043791" cy="189603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93198F-FCDC-5C12-2483-5ECC0C3F8EE8}"/>
              </a:ext>
            </a:extLst>
          </p:cNvPr>
          <p:cNvSpPr txBox="1">
            <a:spLocks/>
          </p:cNvSpPr>
          <p:nvPr/>
        </p:nvSpPr>
        <p:spPr>
          <a:xfrm>
            <a:off x="717175" y="1185396"/>
            <a:ext cx="52129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sz="3600" i="1" dirty="0">
                <a:solidFill>
                  <a:schemeClr val="accent1"/>
                </a:solidFill>
              </a:rPr>
              <a:t>Check your answers</a:t>
            </a:r>
            <a:endParaRPr lang="hr-HR" sz="3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55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 you will: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Learn about the function of the operating system</a:t>
            </a:r>
          </a:p>
          <a:p>
            <a:r>
              <a:rPr lang="en-GB" dirty="0"/>
              <a:t>Revise some features of graphical user interface (GUI)</a:t>
            </a:r>
          </a:p>
          <a:p>
            <a:r>
              <a:rPr lang="en-GB" dirty="0"/>
              <a:t>Learn the vocabulary related to reinstalling OS</a:t>
            </a:r>
          </a:p>
          <a:p>
            <a:r>
              <a:rPr lang="en-GB" dirty="0"/>
              <a:t>Compare and discuss Mobile OS</a:t>
            </a:r>
          </a:p>
          <a:p>
            <a:r>
              <a:rPr lang="en-GB" dirty="0"/>
              <a:t>Compare and discuss open source and proprietary software</a:t>
            </a:r>
          </a:p>
        </p:txBody>
      </p:sp>
    </p:spTree>
    <p:extLst>
      <p:ext uri="{BB962C8B-B14F-4D97-AF65-F5344CB8AC3E}">
        <p14:creationId xmlns:p14="http://schemas.microsoft.com/office/powerpoint/2010/main" val="232345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13FAC-2CAF-8DF5-BBB3-BFE2D2C67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Mobile OS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2028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AFD56-BC08-B2E5-B314-893A492B3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Which companies developed iOS / Android OS?</a:t>
            </a:r>
          </a:p>
          <a:p>
            <a:pPr marL="514350" indent="-514350">
              <a:buAutoNum type="arabicPeriod"/>
            </a:pPr>
            <a:r>
              <a:rPr lang="en-US" dirty="0"/>
              <a:t>What does iOS stand for?</a:t>
            </a:r>
          </a:p>
          <a:p>
            <a:pPr marL="514350" indent="-514350">
              <a:buAutoNum type="arabicPeriod"/>
            </a:pPr>
            <a:r>
              <a:rPr lang="en-US" dirty="0"/>
              <a:t>When was the first version of iOS / Android launched?</a:t>
            </a:r>
          </a:p>
          <a:p>
            <a:pPr marL="514350" indent="-514350">
              <a:buAutoNum type="arabicPeriod"/>
            </a:pPr>
            <a:r>
              <a:rPr lang="en-US" dirty="0"/>
              <a:t>What is the most recent version of iOS?</a:t>
            </a:r>
          </a:p>
          <a:p>
            <a:pPr marL="514350" indent="-514350">
              <a:buAutoNum type="arabicPeriod"/>
            </a:pPr>
            <a:r>
              <a:rPr lang="en-US" dirty="0"/>
              <a:t>What’s the name of iOS’s voice-enabled personal assistant?</a:t>
            </a:r>
          </a:p>
          <a:p>
            <a:pPr marL="514350" indent="-514350">
              <a:buAutoNum type="arabicPeriod"/>
            </a:pPr>
            <a:r>
              <a:rPr lang="en-US" dirty="0"/>
              <a:t>Which mobile OS is more popular/ has more market shares?</a:t>
            </a:r>
          </a:p>
          <a:p>
            <a:pPr marL="514350" indent="-514350">
              <a:buAutoNum type="arabicPeriod"/>
            </a:pPr>
            <a:r>
              <a:rPr lang="en-US" dirty="0"/>
              <a:t>Which source code is released in an open-</a:t>
            </a:r>
            <a:r>
              <a:rPr lang="en-US" dirty="0" err="1"/>
              <a:t>souce</a:t>
            </a:r>
            <a:r>
              <a:rPr lang="en-US" dirty="0"/>
              <a:t> format (the Android OS or iOS)?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2" descr="Android vs iOS: The Battle of Security, Speed, and Storage | by Ankita  Kapoor | Mobile App Development Publication | Medium">
            <a:extLst>
              <a:ext uri="{FF2B5EF4-FFF2-40B4-BE49-F238E27FC236}">
                <a16:creationId xmlns:a16="http://schemas.microsoft.com/office/drawing/2014/main" id="{F737B5D4-24D8-0D0C-A1D1-E478A3433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25892" b="28715"/>
          <a:stretch/>
        </p:blipFill>
        <p:spPr bwMode="auto">
          <a:xfrm>
            <a:off x="4340598" y="380887"/>
            <a:ext cx="3510803" cy="123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998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3C1B8-117B-E1A0-7779-C24B57A4E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2064"/>
            <a:ext cx="10515600" cy="5664899"/>
          </a:xfrm>
        </p:spPr>
        <p:txBody>
          <a:bodyPr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i="0" dirty="0">
                <a:solidFill>
                  <a:srgbClr val="111111"/>
                </a:solidFill>
                <a:effectLst/>
                <a:latin typeface="SourceSansPro"/>
              </a:rPr>
              <a:t>iOS – Apple / Android OS - Android Inc., a software company located in Silicon Valley , acquired by Google in 2005.</a:t>
            </a:r>
          </a:p>
          <a:p>
            <a:pPr marL="228600" indent="-228600">
              <a:buAutoNum type="arabicPeriod"/>
            </a:pPr>
            <a:r>
              <a:rPr lang="en-US" b="0" i="0" dirty="0">
                <a:solidFill>
                  <a:srgbClr val="111111"/>
                </a:solidFill>
                <a:effectLst/>
                <a:latin typeface="SourceSansPro"/>
              </a:rPr>
              <a:t>It's an acronym for iPhone Operating System.</a:t>
            </a:r>
          </a:p>
          <a:p>
            <a:pPr marL="228600" indent="-228600">
              <a:buAutoNum type="arabicPeriod"/>
            </a:pPr>
            <a:r>
              <a:rPr lang="en-US" b="0" i="0" dirty="0">
                <a:solidFill>
                  <a:srgbClr val="111111"/>
                </a:solidFill>
                <a:effectLst/>
                <a:latin typeface="SourceSansPro"/>
              </a:rPr>
              <a:t>The first version of iOS, launched with the first iPhone in 2007, whereas Google announced its first commercially available Android-powered device in 2007, although that product actually hit the marketplace in 2008.</a:t>
            </a:r>
          </a:p>
          <a:p>
            <a:pPr marL="228600" indent="-228600">
              <a:buAutoNum type="arabicPeriod"/>
            </a:pPr>
            <a:r>
              <a:rPr lang="en-US" b="0" i="0" dirty="0">
                <a:solidFill>
                  <a:srgbClr val="111111"/>
                </a:solidFill>
                <a:effectLst/>
                <a:latin typeface="SourceSansPro"/>
              </a:rPr>
              <a:t>The company is releasing iOS 18 in the fall of 2024</a:t>
            </a:r>
          </a:p>
          <a:p>
            <a:pPr marL="228600" indent="-228600">
              <a:buAutoNum type="arabicPeriod"/>
            </a:pPr>
            <a:r>
              <a:rPr lang="en-US" b="0" i="0" dirty="0">
                <a:solidFill>
                  <a:srgbClr val="111111"/>
                </a:solidFill>
                <a:effectLst/>
                <a:latin typeface="SourceSansPro"/>
              </a:rPr>
              <a:t>Siri – first introduced in iOS 5</a:t>
            </a:r>
          </a:p>
          <a:p>
            <a:pPr marL="228600" indent="-228600">
              <a:buAutoNum type="arabicPeriod"/>
            </a:pPr>
            <a:r>
              <a:rPr lang="en-US" b="0" i="0" dirty="0">
                <a:solidFill>
                  <a:srgbClr val="111111"/>
                </a:solidFill>
                <a:effectLst/>
                <a:latin typeface="SourceSansPro"/>
              </a:rPr>
              <a:t>Apple iOS is the second-most popular mobile operating system. According to Statecounter.com, as of July 2024, Apple iOS </a:t>
            </a:r>
            <a:r>
              <a:rPr lang="en-US" dirty="0">
                <a:solidFill>
                  <a:srgbClr val="111111"/>
                </a:solidFill>
                <a:latin typeface="SourceSansPro"/>
              </a:rPr>
              <a:t>held a 27% share of the mobile operating system market, second only to Android which held a 71% market share</a:t>
            </a:r>
          </a:p>
          <a:p>
            <a:pPr marL="228600" indent="-228600">
              <a:buAutoNum type="arabicPeriod"/>
            </a:pPr>
            <a:r>
              <a:rPr lang="en-US" dirty="0">
                <a:solidFill>
                  <a:srgbClr val="111111"/>
                </a:solidFill>
                <a:latin typeface="SourceSansPro"/>
              </a:rPr>
              <a:t>The Android source code is released in an open-source format </a:t>
            </a:r>
            <a:r>
              <a:rPr lang="en-US" b="0" i="0" dirty="0">
                <a:solidFill>
                  <a:srgbClr val="111111"/>
                </a:solidFill>
                <a:effectLst/>
                <a:latin typeface="SourceSansPro"/>
              </a:rPr>
              <a:t>to help advance open standards across mobile devices. However, despite being released as “open,” Android is still packaged with proprietary software when sold on handset devices.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67692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18B14-23CC-3266-48EA-177293EE4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18" y="3904457"/>
            <a:ext cx="6808835" cy="2014537"/>
          </a:xfrm>
        </p:spPr>
        <p:txBody>
          <a:bodyPr>
            <a:normAutofit fontScale="90000"/>
          </a:bodyPr>
          <a:lstStyle/>
          <a:p>
            <a:r>
              <a:rPr lang="en-GB" dirty="0"/>
              <a:t>Open source vs proprietary software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23871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ECC4-A16E-5E3F-A023-553B8287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source vs. proprietary software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3BDB3D-865C-1144-4D4E-D5F4BD5AC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2204719" y="5263419"/>
            <a:ext cx="7782561" cy="918231"/>
          </a:xfrm>
          <a:ln w="28575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B7393-F9CA-DCB4-009F-D4D3712E3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94" t="27647" r="45515" b="38823"/>
          <a:stretch/>
        </p:blipFill>
        <p:spPr>
          <a:xfrm>
            <a:off x="606966" y="1314170"/>
            <a:ext cx="5257800" cy="3715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30882-4541-70B3-2E8E-F060569453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63" t="27451" r="43861" b="38235"/>
          <a:stretch/>
        </p:blipFill>
        <p:spPr>
          <a:xfrm>
            <a:off x="6327234" y="1517382"/>
            <a:ext cx="5257800" cy="353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11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4ADCDF-86A6-86D9-D692-24685E123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9503" t="13053" r="16856" b="47701"/>
          <a:stretch/>
        </p:blipFill>
        <p:spPr>
          <a:xfrm>
            <a:off x="4867836" y="255494"/>
            <a:ext cx="6293224" cy="587676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7BDC59-644F-DA57-B85B-CE2B2D79A0F3}"/>
              </a:ext>
            </a:extLst>
          </p:cNvPr>
          <p:cNvSpPr txBox="1">
            <a:spLocks/>
          </p:cNvSpPr>
          <p:nvPr/>
        </p:nvSpPr>
        <p:spPr>
          <a:xfrm>
            <a:off x="717175" y="1185396"/>
            <a:ext cx="33034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sz="3600" i="1" dirty="0">
                <a:solidFill>
                  <a:schemeClr val="accent1"/>
                </a:solidFill>
              </a:rPr>
              <a:t>Check your answers</a:t>
            </a:r>
            <a:endParaRPr lang="hr-HR" sz="3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61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F3D053-FD47-E447-731F-914D8D70E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829235" y="1116105"/>
            <a:ext cx="10820417" cy="514990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79BAD-3CA0-BAD5-6E5E-2B7D1C11B8F8}"/>
              </a:ext>
            </a:extLst>
          </p:cNvPr>
          <p:cNvSpPr txBox="1"/>
          <p:nvPr/>
        </p:nvSpPr>
        <p:spPr>
          <a:xfrm>
            <a:off x="1331266" y="330382"/>
            <a:ext cx="9816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chemeClr val="accent1"/>
                </a:solidFill>
              </a:rPr>
              <a:t>Read this web article about open source software</a:t>
            </a:r>
            <a:endParaRPr lang="hr-HR" sz="28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52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A535BA-3768-5D8D-1922-E049C6396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544097" y="3597300"/>
            <a:ext cx="11399641" cy="2043137"/>
          </a:xfrm>
          <a:prstGeom prst="rect">
            <a:avLst/>
          </a:prstGeom>
        </p:spPr>
      </p:pic>
      <p:pic>
        <p:nvPicPr>
          <p:cNvPr id="5" name="11 Track 11">
            <a:hlinkClick r:id="" action="ppaction://media"/>
            <a:extLst>
              <a:ext uri="{FF2B5EF4-FFF2-40B4-BE49-F238E27FC236}">
                <a16:creationId xmlns:a16="http://schemas.microsoft.com/office/drawing/2014/main" id="{41566F13-3FFD-3126-021A-5DB75EC56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067" y="1344403"/>
            <a:ext cx="487363" cy="487363"/>
          </a:xfrm>
          <a:prstGeom prst="rect">
            <a:avLst/>
          </a:prstGeom>
        </p:spPr>
      </p:pic>
      <p:pic>
        <p:nvPicPr>
          <p:cNvPr id="3074" name="Picture 2" descr="Open Source or Proprietary Software">
            <a:extLst>
              <a:ext uri="{FF2B5EF4-FFF2-40B4-BE49-F238E27FC236}">
                <a16:creationId xmlns:a16="http://schemas.microsoft.com/office/drawing/2014/main" id="{B36756A0-219F-560C-0CA7-C58353FEA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197435"/>
            <a:ext cx="69056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52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06B042F-94BF-31DF-4E48-214C1F8272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585800"/>
              </p:ext>
            </p:extLst>
          </p:nvPr>
        </p:nvGraphicFramePr>
        <p:xfrm>
          <a:off x="932329" y="2100580"/>
          <a:ext cx="10515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46093634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6927936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Proprietary software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Open source software</a:t>
                      </a:r>
                      <a:endParaRPr lang="hr-H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695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cheaper training and free support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better quality: more features, better looking,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fewer bugs (because they pay their developers)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hr-H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more </a:t>
                      </a:r>
                      <a:r>
                        <a:rPr lang="hr-HR" sz="2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applications</a:t>
                      </a:r>
                      <a:r>
                        <a:rPr lang="hr-H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2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available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hr-HR" sz="2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ree</a:t>
                      </a:r>
                      <a:endParaRPr lang="en-GB" sz="2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freedom/independence from the vendor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hr-HR" sz="2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</a:t>
                      </a:r>
                      <a:r>
                        <a:rPr lang="hr-H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2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add</a:t>
                      </a:r>
                      <a:r>
                        <a:rPr lang="hr-H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2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features</a:t>
                      </a:r>
                      <a:endParaRPr lang="en-GB" sz="2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hr-HR" sz="2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have</a:t>
                      </a:r>
                      <a:r>
                        <a:rPr lang="hr-H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2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control</a:t>
                      </a:r>
                      <a:r>
                        <a:rPr lang="hr-H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2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over</a:t>
                      </a:r>
                      <a:r>
                        <a:rPr lang="hr-HR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data</a:t>
                      </a:r>
                      <a:endParaRPr lang="hr-H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99728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BE782678-10B0-AD43-1C8C-1DA2B93331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sz="3600" i="1" dirty="0">
                <a:solidFill>
                  <a:schemeClr val="accent1"/>
                </a:solidFill>
              </a:rPr>
              <a:t>Check your answers</a:t>
            </a:r>
            <a:br>
              <a:rPr lang="en-GB" sz="3600" i="1" dirty="0">
                <a:solidFill>
                  <a:schemeClr val="accent1"/>
                </a:solidFill>
              </a:rPr>
            </a:br>
            <a:r>
              <a:rPr lang="en-GB" sz="3600" dirty="0">
                <a:solidFill>
                  <a:schemeClr val="accent1"/>
                </a:solidFill>
              </a:rPr>
              <a:t>The PROs of proprietary and open source software</a:t>
            </a:r>
            <a:endParaRPr lang="hr-HR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07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Hill, English for Information </a:t>
            </a:r>
            <a:r>
              <a:rPr lang="en-US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 2 - </a:t>
            </a:r>
            <a:r>
              <a:rPr lang="hr-H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 2 </a:t>
            </a: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Remacha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Infotech – </a:t>
            </a:r>
            <a:r>
              <a:rPr lang="hr-HR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 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https://www.pcmag.com/news/macos-vs-windows-which-os-really-is-the-best</a:t>
            </a:r>
            <a:endParaRPr lang="en-GB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https://www.investopedia.com/terms/a/apple-ios.asp</a:t>
            </a:r>
            <a:endParaRPr lang="en-GB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https://www.investopedia.com/terms/a/android-operating-system.asp</a:t>
            </a:r>
            <a:endParaRPr lang="en-GB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i="1" dirty="0">
              <a:solidFill>
                <a:schemeClr val="accent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i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i="0" dirty="0">
              <a:solidFill>
                <a:srgbClr val="1F1F1F"/>
              </a:solidFill>
              <a:effectLst/>
              <a:latin typeface="Cabi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34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FED6E-AB59-597F-A24E-2A3A6F7E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Operating System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99317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086" y="1894114"/>
            <a:ext cx="5872065" cy="1680429"/>
          </a:xfrm>
        </p:spPr>
        <p:txBody>
          <a:bodyPr>
            <a:normAutofit/>
          </a:bodyPr>
          <a:lstStyle/>
          <a:p>
            <a:pPr algn="ctr"/>
            <a:r>
              <a:rPr lang="hr-HR" sz="4400" i="1"/>
              <a:t>#</a:t>
            </a:r>
            <a:r>
              <a:rPr lang="hr-HR" sz="4400" i="1" dirty="0"/>
              <a:t>neverstoplearning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5258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87DA8-E4EF-81A2-3DB0-C4768B40C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i="1" dirty="0">
                <a:solidFill>
                  <a:schemeClr val="accent1"/>
                </a:solidFill>
              </a:rPr>
              <a:t>In pairs, discuss these questions</a:t>
            </a:r>
            <a:endParaRPr lang="hr-HR" sz="4000" i="1" dirty="0">
              <a:solidFill>
                <a:schemeClr val="accent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B8E72F-E4D8-B802-5C99-32306F715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b="0" i="1" u="none" strike="noStrike" baseline="0" dirty="0">
                <a:latin typeface="BookAntiqua-Italic"/>
              </a:rPr>
              <a:t>What operating systems can you name? What versions of these operating systems do you </a:t>
            </a:r>
            <a:r>
              <a:rPr lang="hr-HR" b="0" i="1" u="none" strike="noStrike" baseline="0" dirty="0" err="1">
                <a:latin typeface="BookAntiqua-Italic"/>
              </a:rPr>
              <a:t>know</a:t>
            </a:r>
            <a:r>
              <a:rPr lang="hr-HR" b="0" i="1" u="none" strike="noStrike" baseline="0" dirty="0">
                <a:latin typeface="BookAntiqua-Italic"/>
              </a:rPr>
              <a:t>?</a:t>
            </a:r>
          </a:p>
          <a:p>
            <a:pPr algn="l"/>
            <a:r>
              <a:rPr lang="en-GB" b="0" i="1" u="none" strike="noStrike" baseline="0" dirty="0">
                <a:latin typeface="BookAntiqua-Italic"/>
              </a:rPr>
              <a:t>Which operating systems do you use most often?</a:t>
            </a:r>
          </a:p>
          <a:p>
            <a:pPr algn="l"/>
            <a:r>
              <a:rPr lang="en-GB" b="0" i="1" u="none" strike="noStrike" baseline="0" dirty="0">
                <a:latin typeface="BookAntiqua-Italic"/>
              </a:rPr>
              <a:t>Which is your favourite? Why?</a:t>
            </a:r>
          </a:p>
          <a:p>
            <a:pPr algn="l"/>
            <a:r>
              <a:rPr lang="en-GB" b="0" i="1" u="none" strike="noStrike" baseline="0" dirty="0">
                <a:latin typeface="BookAntiqua-Italic"/>
              </a:rPr>
              <a:t>Have you ever installed an operating system by yourself? Was it easy or difficult?</a:t>
            </a:r>
            <a:endParaRPr lang="en-GB" sz="40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0593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E4D484-988F-E30F-0AF1-B96681E82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001" t="37191" r="17725" b="8453"/>
          <a:stretch/>
        </p:blipFill>
        <p:spPr>
          <a:xfrm>
            <a:off x="1060239" y="1013552"/>
            <a:ext cx="10369761" cy="5010730"/>
          </a:xfrm>
        </p:spPr>
      </p:pic>
    </p:spTree>
    <p:extLst>
      <p:ext uri="{BB962C8B-B14F-4D97-AF65-F5344CB8AC3E}">
        <p14:creationId xmlns:p14="http://schemas.microsoft.com/office/powerpoint/2010/main" val="3936307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AD2B-B8A9-9F00-8D06-368C69DC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5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i="1" dirty="0">
                <a:solidFill>
                  <a:schemeClr val="accent1"/>
                </a:solidFill>
              </a:rPr>
              <a:t>Check your answers</a:t>
            </a:r>
            <a:endParaRPr lang="hr-HR" sz="4000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198CC-C0CE-A9C3-80EC-96E43598A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(1) software</a:t>
            </a:r>
          </a:p>
          <a:p>
            <a:r>
              <a:rPr lang="en-GB" dirty="0"/>
              <a:t>(2) system software</a:t>
            </a:r>
          </a:p>
          <a:p>
            <a:r>
              <a:rPr lang="en-GB" dirty="0"/>
              <a:t>(3) application software</a:t>
            </a:r>
          </a:p>
          <a:p>
            <a:r>
              <a:rPr lang="en-GB" dirty="0"/>
              <a:t>(4) operating system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15499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B934CB-20AC-0AA1-725B-78134FB32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129" t="57741" r="13032" b="7837"/>
          <a:stretch/>
        </p:blipFill>
        <p:spPr>
          <a:xfrm>
            <a:off x="520392" y="2270771"/>
            <a:ext cx="11671608" cy="348554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8B6DDB-F5B7-C771-BFD7-67A7409EB75F}"/>
              </a:ext>
            </a:extLst>
          </p:cNvPr>
          <p:cNvSpPr txBox="1"/>
          <p:nvPr/>
        </p:nvSpPr>
        <p:spPr>
          <a:xfrm>
            <a:off x="991518" y="727114"/>
            <a:ext cx="9782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1"/>
                </a:solidFill>
                <a:latin typeface="Google Sans"/>
              </a:rPr>
              <a:t>What do you know about OS</a:t>
            </a:r>
            <a:r>
              <a:rPr lang="en-US" sz="2800" b="1" i="1" dirty="0">
                <a:solidFill>
                  <a:schemeClr val="accent1"/>
                </a:solidFill>
                <a:effectLst/>
                <a:latin typeface="Google Sans"/>
              </a:rPr>
              <a:t>? Discuss in pairs/groups and then check with your teacher.</a:t>
            </a:r>
            <a:endParaRPr lang="hr-HR" sz="28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4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A569-2B17-B1D2-C34B-AAA68ADF4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i="1" dirty="0">
                <a:solidFill>
                  <a:schemeClr val="accent1"/>
                </a:solidFill>
              </a:rPr>
              <a:t>Check your answers</a:t>
            </a:r>
            <a:endParaRPr lang="hr-HR" sz="3600" i="1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AD31A-2506-0D0C-DF3E-FE68F42B91A0}"/>
              </a:ext>
            </a:extLst>
          </p:cNvPr>
          <p:cNvSpPr txBox="1"/>
          <p:nvPr/>
        </p:nvSpPr>
        <p:spPr>
          <a:xfrm>
            <a:off x="564776" y="1452283"/>
            <a:ext cx="10515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i="1" dirty="0"/>
              <a:t>Text-based.</a:t>
            </a:r>
          </a:p>
          <a:p>
            <a:pPr marL="342900" indent="-342900">
              <a:buAutoNum type="arabicPeriod"/>
            </a:pPr>
            <a:r>
              <a:rPr lang="en-GB" sz="2800" i="1" dirty="0"/>
              <a:t>The Macintosh was the first computer that used a mouse and a GUI (graphical user interface).</a:t>
            </a:r>
          </a:p>
          <a:p>
            <a:pPr marL="342900" indent="-342900">
              <a:buAutoNum type="arabicPeriod"/>
            </a:pPr>
            <a:r>
              <a:rPr lang="en-GB" sz="2800" i="1" dirty="0"/>
              <a:t>WIMP stands for windows, icons, menus and pointer.</a:t>
            </a:r>
          </a:p>
          <a:p>
            <a:pPr marL="342900" indent="-342900">
              <a:buAutoNum type="arabicPeriod"/>
            </a:pPr>
            <a:r>
              <a:rPr lang="en-GB" sz="2800" i="1" dirty="0"/>
              <a:t>By double-clicking the program icon or a document icon.</a:t>
            </a:r>
          </a:p>
          <a:p>
            <a:pPr marL="342900" indent="-342900">
              <a:buAutoNum type="arabicPeriod"/>
            </a:pPr>
            <a:r>
              <a:rPr lang="en-GB" sz="2800" i="1" dirty="0"/>
              <a:t>Running several programs and doing various tasks at the same time.</a:t>
            </a:r>
          </a:p>
          <a:p>
            <a:pPr marL="342900" indent="-342900">
              <a:buAutoNum type="arabicPeriod"/>
            </a:pPr>
            <a:r>
              <a:rPr lang="en-GB" sz="2800" i="1" dirty="0"/>
              <a:t>Unix.</a:t>
            </a:r>
          </a:p>
          <a:p>
            <a:pPr marL="342900" indent="-342900">
              <a:buAutoNum type="arabicPeriod"/>
            </a:pPr>
            <a:r>
              <a:rPr lang="en-GB" sz="2800" i="1" dirty="0"/>
              <a:t>Open-source software like Linux is freely distributed – i.e. you can copy, change and redistribute its code.</a:t>
            </a:r>
          </a:p>
          <a:p>
            <a:pPr marL="342900" indent="-342900">
              <a:buAutoNum type="arabicPeriod"/>
            </a:pPr>
            <a:r>
              <a:rPr lang="en-GB" sz="2800" i="1" dirty="0"/>
              <a:t>Windows Mobile.</a:t>
            </a:r>
            <a:endParaRPr lang="hr-HR" sz="2800" i="1" dirty="0"/>
          </a:p>
        </p:txBody>
      </p:sp>
    </p:spTree>
    <p:extLst>
      <p:ext uri="{BB962C8B-B14F-4D97-AF65-F5344CB8AC3E}">
        <p14:creationId xmlns:p14="http://schemas.microsoft.com/office/powerpoint/2010/main" val="2120169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7BBA-C0A0-1D3D-A58C-F04E02C73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259" y="3904457"/>
            <a:ext cx="9457906" cy="2014537"/>
          </a:xfrm>
        </p:spPr>
        <p:txBody>
          <a:bodyPr/>
          <a:lstStyle/>
          <a:p>
            <a:r>
              <a:rPr lang="en-GB" dirty="0"/>
              <a:t>GUI</a:t>
            </a:r>
            <a:br>
              <a:rPr lang="en-GB" dirty="0"/>
            </a:br>
            <a:r>
              <a:rPr lang="en-GB" dirty="0"/>
              <a:t>(graphical user interface)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41651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geb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F41AD"/>
      </a:accent1>
      <a:accent2>
        <a:srgbClr val="F7921D"/>
      </a:accent2>
      <a:accent3>
        <a:srgbClr val="E5E5E5"/>
      </a:accent3>
      <a:accent4>
        <a:srgbClr val="B71373"/>
      </a:accent4>
      <a:accent5>
        <a:srgbClr val="FF8529"/>
      </a:accent5>
      <a:accent6>
        <a:srgbClr val="E83773"/>
      </a:accent6>
      <a:hlink>
        <a:srgbClr val="414141"/>
      </a:hlink>
      <a:folHlink>
        <a:srgbClr val="C1316E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4104</TotalTime>
  <Words>838</Words>
  <Application>Microsoft Office PowerPoint</Application>
  <PresentationFormat>Widescreen</PresentationFormat>
  <Paragraphs>120</Paragraphs>
  <Slides>30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Stolzl Book</vt:lpstr>
      <vt:lpstr>Stolzl Bold</vt:lpstr>
      <vt:lpstr>Google Sans</vt:lpstr>
      <vt:lpstr>BookAntiqua-Italic</vt:lpstr>
      <vt:lpstr>Cabin</vt:lpstr>
      <vt:lpstr>Arial</vt:lpstr>
      <vt:lpstr>SourceSansPro</vt:lpstr>
      <vt:lpstr>Office Theme</vt:lpstr>
      <vt:lpstr> ENGLISH FOR IT LO1 VOCABULARY  Basic software – the operating system  </vt:lpstr>
      <vt:lpstr>Today you will:</vt:lpstr>
      <vt:lpstr>The Operating System</vt:lpstr>
      <vt:lpstr>In pairs, discuss these questions</vt:lpstr>
      <vt:lpstr>PowerPoint Presentation</vt:lpstr>
      <vt:lpstr>Check your answers</vt:lpstr>
      <vt:lpstr>PowerPoint Presentation</vt:lpstr>
      <vt:lpstr>Check your answers</vt:lpstr>
      <vt:lpstr>GUI (graphical user interface)</vt:lpstr>
      <vt:lpstr>PowerPoint Presentation</vt:lpstr>
      <vt:lpstr>PowerPoint Presentation</vt:lpstr>
      <vt:lpstr>GUI operations</vt:lpstr>
      <vt:lpstr>PowerPoint Presentation</vt:lpstr>
      <vt:lpstr>Discuss in pairs or groups</vt:lpstr>
      <vt:lpstr>Reinstalling an Operating System</vt:lpstr>
      <vt:lpstr>Reinstalling an OS</vt:lpstr>
      <vt:lpstr>Check your answers</vt:lpstr>
      <vt:lpstr>PowerPoint Presentation</vt:lpstr>
      <vt:lpstr>PowerPoint Presentation</vt:lpstr>
      <vt:lpstr>Mobile OS</vt:lpstr>
      <vt:lpstr>PowerPoint Presentation</vt:lpstr>
      <vt:lpstr>PowerPoint Presentation</vt:lpstr>
      <vt:lpstr>Open source vs proprietary software</vt:lpstr>
      <vt:lpstr>Open source vs. proprietary software</vt:lpstr>
      <vt:lpstr>PowerPoint Presentation</vt:lpstr>
      <vt:lpstr>PowerPoint Presentation</vt:lpstr>
      <vt:lpstr>PowerPoint Presentation</vt:lpstr>
      <vt:lpstr>Check your answers The PROs of proprietary and open source software</vt:lpstr>
      <vt:lpstr>Resources:</vt:lpstr>
      <vt:lpstr>#neverstoplearning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zana mrsa</dc:creator>
  <cp:lastModifiedBy>Tihana Banko</cp:lastModifiedBy>
  <cp:revision>160</cp:revision>
  <dcterms:created xsi:type="dcterms:W3CDTF">2018-01-24T13:33:55Z</dcterms:created>
  <dcterms:modified xsi:type="dcterms:W3CDTF">2024-10-20T13:26:09Z</dcterms:modified>
</cp:coreProperties>
</file>