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83" r:id="rId2"/>
    <p:sldId id="434" r:id="rId3"/>
    <p:sldId id="477" r:id="rId4"/>
    <p:sldId id="478" r:id="rId5"/>
    <p:sldId id="479" r:id="rId6"/>
    <p:sldId id="480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292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C3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EA1D4B-18C6-466B-A42C-4C52568A12CB}" v="1" dt="2025-04-29T17:15:25.931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til 4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187" autoAdjust="0"/>
  </p:normalViewPr>
  <p:slideViewPr>
    <p:cSldViewPr snapToGrid="0" snapToObjects="1">
      <p:cViewPr varScale="1">
        <p:scale>
          <a:sx n="61" d="100"/>
          <a:sy n="61" d="100"/>
        </p:scale>
        <p:origin x="1522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52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Golubić" userId="4b7da152-1437-436d-bd96-0b494f4b9ef2" providerId="ADAL" clId="{E3EA1D4B-18C6-466B-A42C-4C52568A12CB}"/>
    <pc:docChg chg="delSld modSld">
      <pc:chgData name="Iva Golubić" userId="4b7da152-1437-436d-bd96-0b494f4b9ef2" providerId="ADAL" clId="{E3EA1D4B-18C6-466B-A42C-4C52568A12CB}" dt="2025-05-15T06:51:12.871" v="1" actId="2696"/>
      <pc:docMkLst>
        <pc:docMk/>
      </pc:docMkLst>
      <pc:sldChg chg="modSp">
        <pc:chgData name="Iva Golubić" userId="4b7da152-1437-436d-bd96-0b494f4b9ef2" providerId="ADAL" clId="{E3EA1D4B-18C6-466B-A42C-4C52568A12CB}" dt="2025-04-29T17:15:25.931" v="0" actId="20577"/>
        <pc:sldMkLst>
          <pc:docMk/>
          <pc:sldMk cId="3368186133" sldId="434"/>
        </pc:sldMkLst>
        <pc:spChg chg="mod">
          <ac:chgData name="Iva Golubić" userId="4b7da152-1437-436d-bd96-0b494f4b9ef2" providerId="ADAL" clId="{E3EA1D4B-18C6-466B-A42C-4C52568A12CB}" dt="2025-04-29T17:15:25.931" v="0" actId="20577"/>
          <ac:spMkLst>
            <pc:docMk/>
            <pc:sldMk cId="3368186133" sldId="434"/>
            <ac:spMk id="2" creationId="{46124A69-2500-45AA-9CE2-52A6DED07531}"/>
          </ac:spMkLst>
        </pc:spChg>
      </pc:sldChg>
      <pc:sldChg chg="del">
        <pc:chgData name="Iva Golubić" userId="4b7da152-1437-436d-bd96-0b494f4b9ef2" providerId="ADAL" clId="{E3EA1D4B-18C6-466B-A42C-4C52568A12CB}" dt="2025-05-15T06:51:12.871" v="1" actId="2696"/>
        <pc:sldMkLst>
          <pc:docMk/>
          <pc:sldMk cId="2695778497" sldId="492"/>
        </pc:sldMkLst>
      </pc:sldChg>
      <pc:sldChg chg="del">
        <pc:chgData name="Iva Golubić" userId="4b7da152-1437-436d-bd96-0b494f4b9ef2" providerId="ADAL" clId="{E3EA1D4B-18C6-466B-A42C-4C52568A12CB}" dt="2025-05-15T06:51:12.871" v="1" actId="2696"/>
        <pc:sldMkLst>
          <pc:docMk/>
          <pc:sldMk cId="2659269723" sldId="493"/>
        </pc:sldMkLst>
      </pc:sldChg>
      <pc:sldChg chg="del">
        <pc:chgData name="Iva Golubić" userId="4b7da152-1437-436d-bd96-0b494f4b9ef2" providerId="ADAL" clId="{E3EA1D4B-18C6-466B-A42C-4C52568A12CB}" dt="2025-05-15T06:51:12.871" v="1" actId="2696"/>
        <pc:sldMkLst>
          <pc:docMk/>
          <pc:sldMk cId="2798864889" sldId="494"/>
        </pc:sldMkLst>
      </pc:sldChg>
      <pc:sldChg chg="del">
        <pc:chgData name="Iva Golubić" userId="4b7da152-1437-436d-bd96-0b494f4b9ef2" providerId="ADAL" clId="{E3EA1D4B-18C6-466B-A42C-4C52568A12CB}" dt="2025-05-15T06:51:12.871" v="1" actId="2696"/>
        <pc:sldMkLst>
          <pc:docMk/>
          <pc:sldMk cId="2242458206" sldId="4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249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62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338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706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179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62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33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123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230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62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33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1231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9DF3B-BA84-4A1A-8AA6-2EAF9602C81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23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589" y="4348862"/>
            <a:ext cx="9984817" cy="128337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768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66" y="1644316"/>
            <a:ext cx="8758991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9" y="276"/>
            <a:ext cx="218811" cy="6858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9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71.png"/><Relationship Id="rId4" Type="http://schemas.openxmlformats.org/officeDocument/2006/relationships/image" Target="../media/image1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4" Type="http://schemas.openxmlformats.org/officeDocument/2006/relationships/image" Target="../media/image2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51.png"/><Relationship Id="rId4" Type="http://schemas.openxmlformats.org/officeDocument/2006/relationships/image" Target="../media/image2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19A3-FEFF-B301-B3EC-6FE61C5D69CC}"/>
              </a:ext>
            </a:extLst>
          </p:cNvPr>
          <p:cNvSpPr txBox="1">
            <a:spLocks/>
          </p:cNvSpPr>
          <p:nvPr/>
        </p:nvSpPr>
        <p:spPr>
          <a:xfrm>
            <a:off x="7644550" y="2983122"/>
            <a:ext cx="4547450" cy="28185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MATEMATIČKA ANALIZA</a:t>
            </a:r>
            <a:br>
              <a:rPr lang="hr-HR" dirty="0">
                <a:solidFill>
                  <a:schemeClr val="bg1"/>
                </a:solidFill>
              </a:rPr>
            </a:br>
            <a:br>
              <a:rPr lang="hr-HR" dirty="0">
                <a:solidFill>
                  <a:schemeClr val="bg1"/>
                </a:solidFill>
              </a:rPr>
            </a:br>
            <a:r>
              <a:rPr lang="hr-HR">
                <a:solidFill>
                  <a:schemeClr val="bg1"/>
                </a:solidFill>
              </a:rPr>
              <a:t>Ishod 3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7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Metoda supstitucije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75360" y="1355086"/>
            <a:ext cx="10226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dirty="0"/>
              <a:t>10.3. Odredite slijedeće neodređene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1685559" y="2313902"/>
                <a:ext cx="2384371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∫4</m:t>
                      </m:r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2313902"/>
                <a:ext cx="2384371" cy="511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838200" y="2240358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837537" y="3682313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1685559" y="3763419"/>
                <a:ext cx="3151825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3763419"/>
                <a:ext cx="3151825" cy="511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837537" y="5169245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1685559" y="5039914"/>
                <a:ext cx="2029530" cy="843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5039914"/>
                <a:ext cx="2029530" cy="843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4B057F-6FFB-4AF4-BCAA-B004DF8B3C59}"/>
              </a:ext>
            </a:extLst>
          </p:cNvPr>
          <p:cNvSpPr txBox="1"/>
          <p:nvPr/>
        </p:nvSpPr>
        <p:spPr>
          <a:xfrm>
            <a:off x="5972660" y="2240357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/>
              <p:nvPr/>
            </p:nvSpPr>
            <p:spPr>
              <a:xfrm>
                <a:off x="6909353" y="2093636"/>
                <a:ext cx="2907655" cy="926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353" y="2093636"/>
                <a:ext cx="2907655" cy="9267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niOkvir 15">
            <a:extLst>
              <a:ext uri="{FF2B5EF4-FFF2-40B4-BE49-F238E27FC236}">
                <a16:creationId xmlns:a16="http://schemas.microsoft.com/office/drawing/2014/main" id="{5301D28F-D933-4821-ADBD-886191FC2F43}"/>
              </a:ext>
            </a:extLst>
          </p:cNvPr>
          <p:cNvSpPr txBox="1"/>
          <p:nvPr/>
        </p:nvSpPr>
        <p:spPr>
          <a:xfrm>
            <a:off x="5965073" y="3689874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/>
              <p:nvPr/>
            </p:nvSpPr>
            <p:spPr>
              <a:xfrm>
                <a:off x="6925556" y="3720810"/>
                <a:ext cx="1844159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3200" b="0" i="0" smtClean="0">
                              <a:latin typeface="Cambria Math" panose="020405030504060302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556" y="3720810"/>
                <a:ext cx="1844159" cy="5112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niOkvir 17">
            <a:extLst>
              <a:ext uri="{FF2B5EF4-FFF2-40B4-BE49-F238E27FC236}">
                <a16:creationId xmlns:a16="http://schemas.microsoft.com/office/drawing/2014/main" id="{8BB0795F-9115-425D-A5DE-30AEB8F48D20}"/>
              </a:ext>
            </a:extLst>
          </p:cNvPr>
          <p:cNvSpPr txBox="1"/>
          <p:nvPr/>
        </p:nvSpPr>
        <p:spPr>
          <a:xfrm>
            <a:off x="5965073" y="5169245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f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>
                <a:extLst>
                  <a:ext uri="{FF2B5EF4-FFF2-40B4-BE49-F238E27FC236}">
                    <a16:creationId xmlns:a16="http://schemas.microsoft.com/office/drawing/2014/main" id="{325D0DA1-3713-47DE-BE4C-3F8DF3EBF97D}"/>
                  </a:ext>
                </a:extLst>
              </p:cNvPr>
              <p:cNvSpPr txBox="1"/>
              <p:nvPr/>
            </p:nvSpPr>
            <p:spPr>
              <a:xfrm>
                <a:off x="6909353" y="4940111"/>
                <a:ext cx="3078792" cy="104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r-HR" sz="32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kstniOkvir 26">
                <a:extLst>
                  <a:ext uri="{FF2B5EF4-FFF2-40B4-BE49-F238E27FC236}">
                    <a16:creationId xmlns:a16="http://schemas.microsoft.com/office/drawing/2014/main" id="{325D0DA1-3713-47DE-BE4C-3F8DF3EBF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353" y="4940111"/>
                <a:ext cx="3078792" cy="10430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6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Metoda parcijalne integracije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/>
              <p:nvPr/>
            </p:nvSpPr>
            <p:spPr>
              <a:xfrm>
                <a:off x="3952015" y="2783150"/>
                <a:ext cx="4287969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015" y="2783150"/>
                <a:ext cx="4287969" cy="129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14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Metoda parcijalne integracije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75360" y="1355086"/>
            <a:ext cx="10226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dirty="0"/>
              <a:t>11.1. Odredite slijedeće neodređene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2640388" y="2240442"/>
                <a:ext cx="2325188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388" y="2240442"/>
                <a:ext cx="2325188" cy="129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1793029" y="2512177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1793029" y="4498111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2643293" y="4144648"/>
                <a:ext cx="2491708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293" y="4144648"/>
                <a:ext cx="2491708" cy="129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6378030" y="2512177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7226426" y="2240442"/>
                <a:ext cx="1970283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26" y="2240442"/>
                <a:ext cx="1970283" cy="129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4B057F-6FFB-4AF4-BCAA-B004DF8B3C59}"/>
              </a:ext>
            </a:extLst>
          </p:cNvPr>
          <p:cNvSpPr txBox="1"/>
          <p:nvPr/>
        </p:nvSpPr>
        <p:spPr>
          <a:xfrm>
            <a:off x="6378030" y="4498111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/>
              <p:nvPr/>
            </p:nvSpPr>
            <p:spPr>
              <a:xfrm>
                <a:off x="7226426" y="4144648"/>
                <a:ext cx="1545359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26" y="4144648"/>
                <a:ext cx="1545359" cy="1291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4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Metoda parcijalne integracije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75360" y="1355086"/>
            <a:ext cx="10226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dirty="0"/>
              <a:t>11.2. Odredite slijedeće neodređene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2640388" y="2240442"/>
                <a:ext cx="2374881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388" y="2240442"/>
                <a:ext cx="2374881" cy="129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1793029" y="2512177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1793029" y="4498111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2643293" y="4144648"/>
                <a:ext cx="1668855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293" y="4144648"/>
                <a:ext cx="1668855" cy="129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6378030" y="2512177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7226426" y="2240442"/>
                <a:ext cx="1859035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26" y="2240442"/>
                <a:ext cx="1859035" cy="129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4B057F-6FFB-4AF4-BCAA-B004DF8B3C59}"/>
              </a:ext>
            </a:extLst>
          </p:cNvPr>
          <p:cNvSpPr txBox="1"/>
          <p:nvPr/>
        </p:nvSpPr>
        <p:spPr>
          <a:xfrm>
            <a:off x="6378030" y="4498111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/>
              <p:nvPr/>
            </p:nvSpPr>
            <p:spPr>
              <a:xfrm>
                <a:off x="7226426" y="4144648"/>
                <a:ext cx="1804020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26" y="4144648"/>
                <a:ext cx="1804020" cy="1291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6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Metoda parcijalne integracije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75360" y="1355086"/>
            <a:ext cx="1022604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00" indent="-914400"/>
            <a:r>
              <a:rPr lang="hr-HR" sz="3200" dirty="0"/>
              <a:t>11.3. Metodom parcijalne integracije riješite slijedeće neodređene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2640388" y="2613824"/>
                <a:ext cx="2441502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func>
                        <m:func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388" y="2613824"/>
                <a:ext cx="2441502" cy="129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1793029" y="2885559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1793029" y="4871493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2643293" y="4518030"/>
                <a:ext cx="3244799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293" y="4518030"/>
                <a:ext cx="3244799" cy="129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6378030" y="2885559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7226426" y="2613824"/>
                <a:ext cx="2584938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r-HR" sz="32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26" y="2613824"/>
                <a:ext cx="2584938" cy="129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4B057F-6FFB-4AF4-BCAA-B004DF8B3C59}"/>
              </a:ext>
            </a:extLst>
          </p:cNvPr>
          <p:cNvSpPr txBox="1"/>
          <p:nvPr/>
        </p:nvSpPr>
        <p:spPr>
          <a:xfrm>
            <a:off x="6378030" y="4871493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/>
              <p:nvPr/>
            </p:nvSpPr>
            <p:spPr>
              <a:xfrm>
                <a:off x="7226426" y="4518030"/>
                <a:ext cx="1804020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26" y="4518030"/>
                <a:ext cx="1804020" cy="1291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6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69668" y="2694899"/>
            <a:ext cx="6627779" cy="1468201"/>
          </a:xfrm>
        </p:spPr>
        <p:txBody>
          <a:bodyPr/>
          <a:lstStyle/>
          <a:p>
            <a:pPr marL="0" indent="0" algn="ctr">
              <a:buNone/>
            </a:pPr>
            <a:r>
              <a:rPr lang="hr-HR" sz="6000" dirty="0">
                <a:solidFill>
                  <a:schemeClr val="bg1"/>
                </a:solidFill>
              </a:rPr>
              <a:t>Hvala </a:t>
            </a:r>
            <a:r>
              <a:rPr lang="hr-HR" sz="6000" dirty="0">
                <a:solidFill>
                  <a:schemeClr val="bg1"/>
                </a:solidFill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442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Tablica osnovnih integrala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46124A69-2500-45AA-9CE2-52A6DED07531}"/>
                  </a:ext>
                </a:extLst>
              </p:cNvPr>
              <p:cNvSpPr txBox="1"/>
              <p:nvPr/>
            </p:nvSpPr>
            <p:spPr>
              <a:xfrm>
                <a:off x="549965" y="1365025"/>
                <a:ext cx="5996257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≠−1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kstniOkvir 1">
                <a:extLst>
                  <a:ext uri="{FF2B5EF4-FFF2-40B4-BE49-F238E27FC236}">
                    <a16:creationId xmlns:a16="http://schemas.microsoft.com/office/drawing/2014/main" id="{46124A69-2500-45AA-9CE2-52A6DED07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5" y="1365025"/>
                <a:ext cx="5996257" cy="129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57EF6C48-81EA-444F-B61B-B4E8FD867CB2}"/>
                  </a:ext>
                </a:extLst>
              </p:cNvPr>
              <p:cNvSpPr txBox="1"/>
              <p:nvPr/>
            </p:nvSpPr>
            <p:spPr>
              <a:xfrm>
                <a:off x="549965" y="2656725"/>
                <a:ext cx="3473643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57EF6C48-81EA-444F-B61B-B4E8FD867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5" y="2656725"/>
                <a:ext cx="3473643" cy="129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D4373C09-B177-4EAB-8322-24F8EC3A6DAB}"/>
                  </a:ext>
                </a:extLst>
              </p:cNvPr>
              <p:cNvSpPr txBox="1"/>
              <p:nvPr/>
            </p:nvSpPr>
            <p:spPr>
              <a:xfrm>
                <a:off x="544709" y="3871195"/>
                <a:ext cx="3058080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D4373C09-B177-4EAB-8322-24F8EC3A6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" y="3871195"/>
                <a:ext cx="3058080" cy="1291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E022CBD9-30DE-4C98-8479-9539A4BC9546}"/>
                  </a:ext>
                </a:extLst>
              </p:cNvPr>
              <p:cNvSpPr txBox="1"/>
              <p:nvPr/>
            </p:nvSpPr>
            <p:spPr>
              <a:xfrm>
                <a:off x="549963" y="5085664"/>
                <a:ext cx="3284232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E022CBD9-30DE-4C98-8479-9539A4BC9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3" y="5085664"/>
                <a:ext cx="3284232" cy="1291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A98366C9-B6E9-4FA7-916C-2B51FBD96074}"/>
                  </a:ext>
                </a:extLst>
              </p:cNvPr>
              <p:cNvSpPr txBox="1"/>
              <p:nvPr/>
            </p:nvSpPr>
            <p:spPr>
              <a:xfrm>
                <a:off x="6704275" y="1355086"/>
                <a:ext cx="4466864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A98366C9-B6E9-4FA7-916C-2B51FBD9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5" y="1355086"/>
                <a:ext cx="4466864" cy="1291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7D6FE4B4-DCB4-4D33-A8B7-B3252FA59BDF}"/>
                  </a:ext>
                </a:extLst>
              </p:cNvPr>
              <p:cNvSpPr txBox="1"/>
              <p:nvPr/>
            </p:nvSpPr>
            <p:spPr>
              <a:xfrm>
                <a:off x="6704275" y="2579495"/>
                <a:ext cx="3946016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7D6FE4B4-DCB4-4D33-A8B7-B3252FA59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5" y="2579495"/>
                <a:ext cx="3946016" cy="12917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C3DF2DD9-82BD-45C0-8758-F9712AFDB6E4}"/>
                  </a:ext>
                </a:extLst>
              </p:cNvPr>
              <p:cNvSpPr txBox="1"/>
              <p:nvPr/>
            </p:nvSpPr>
            <p:spPr>
              <a:xfrm>
                <a:off x="6704275" y="3871195"/>
                <a:ext cx="3972882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r-HR" sz="32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C3DF2DD9-82BD-45C0-8758-F9712AFDB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5" y="3871195"/>
                <a:ext cx="3972882" cy="12917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9B83727B-6AD9-464C-B301-18345F47A1DB}"/>
                  </a:ext>
                </a:extLst>
              </p:cNvPr>
              <p:cNvSpPr txBox="1"/>
              <p:nvPr/>
            </p:nvSpPr>
            <p:spPr>
              <a:xfrm>
                <a:off x="6704275" y="5085664"/>
                <a:ext cx="4459491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r-HR" sz="32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ctg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9B83727B-6AD9-464C-B301-18345F47A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75" y="5085664"/>
                <a:ext cx="4459491" cy="12917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1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Pravila Integriranja</a:t>
            </a:r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0F74360-00AA-4189-80F3-8A8691AE0B4A}"/>
              </a:ext>
            </a:extLst>
          </p:cNvPr>
          <p:cNvSpPr txBox="1"/>
          <p:nvPr/>
        </p:nvSpPr>
        <p:spPr>
          <a:xfrm>
            <a:off x="1682471" y="2088102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1.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E9D24299-A227-4D7E-8C60-F59997955429}"/>
                  </a:ext>
                </a:extLst>
              </p:cNvPr>
              <p:cNvSpPr txBox="1"/>
              <p:nvPr/>
            </p:nvSpPr>
            <p:spPr>
              <a:xfrm>
                <a:off x="2764511" y="1729038"/>
                <a:ext cx="5230983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E9D24299-A227-4D7E-8C60-F59997955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511" y="1729038"/>
                <a:ext cx="5230983" cy="129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niOkvir 6">
            <a:extLst>
              <a:ext uri="{FF2B5EF4-FFF2-40B4-BE49-F238E27FC236}">
                <a16:creationId xmlns:a16="http://schemas.microsoft.com/office/drawing/2014/main" id="{F8BFE52F-F6B1-440E-8D0B-C6C668BE7509}"/>
              </a:ext>
            </a:extLst>
          </p:cNvPr>
          <p:cNvSpPr txBox="1"/>
          <p:nvPr/>
        </p:nvSpPr>
        <p:spPr>
          <a:xfrm>
            <a:off x="1682471" y="3985978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2.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/>
              <p:nvPr/>
            </p:nvSpPr>
            <p:spPr>
              <a:xfrm>
                <a:off x="2764511" y="3632515"/>
                <a:ext cx="8120621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±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511" y="3632515"/>
                <a:ext cx="8120621" cy="129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Neodređeni integral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75360" y="1355086"/>
            <a:ext cx="10226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dirty="0"/>
              <a:t>9.1. Odredite slijedeće neodređene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1685559" y="2310260"/>
                <a:ext cx="1306896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2310260"/>
                <a:ext cx="1306896" cy="511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838200" y="2273488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4467741" y="2273487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5453538" y="2303069"/>
                <a:ext cx="1204497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538" y="2303069"/>
                <a:ext cx="1204497" cy="511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8097282" y="2236715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9037134" y="2312115"/>
                <a:ext cx="1389868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134" y="2312115"/>
                <a:ext cx="1389868" cy="511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4B057F-6FFB-4AF4-BCAA-B004DF8B3C59}"/>
              </a:ext>
            </a:extLst>
          </p:cNvPr>
          <p:cNvSpPr txBox="1"/>
          <p:nvPr/>
        </p:nvSpPr>
        <p:spPr>
          <a:xfrm>
            <a:off x="838200" y="3484277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/>
              <p:nvPr/>
            </p:nvSpPr>
            <p:spPr>
              <a:xfrm>
                <a:off x="1691657" y="3516184"/>
                <a:ext cx="1473993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rad>
                        <m:radPr>
                          <m:deg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57" y="3516184"/>
                <a:ext cx="1473993" cy="511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niOkvir 15">
            <a:extLst>
              <a:ext uri="{FF2B5EF4-FFF2-40B4-BE49-F238E27FC236}">
                <a16:creationId xmlns:a16="http://schemas.microsoft.com/office/drawing/2014/main" id="{5301D28F-D933-4821-ADBD-886191FC2F43}"/>
              </a:ext>
            </a:extLst>
          </p:cNvPr>
          <p:cNvSpPr txBox="1"/>
          <p:nvPr/>
        </p:nvSpPr>
        <p:spPr>
          <a:xfrm>
            <a:off x="4475599" y="3479411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/>
              <p:nvPr/>
            </p:nvSpPr>
            <p:spPr>
              <a:xfrm>
                <a:off x="5453537" y="3464727"/>
                <a:ext cx="1753750" cy="614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rad>
                        <m:ra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537" y="3464727"/>
                <a:ext cx="1753750" cy="614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niOkvir 17">
            <a:extLst>
              <a:ext uri="{FF2B5EF4-FFF2-40B4-BE49-F238E27FC236}">
                <a16:creationId xmlns:a16="http://schemas.microsoft.com/office/drawing/2014/main" id="{8BB0795F-9115-425D-A5DE-30AEB8F48D20}"/>
              </a:ext>
            </a:extLst>
          </p:cNvPr>
          <p:cNvSpPr txBox="1"/>
          <p:nvPr/>
        </p:nvSpPr>
        <p:spPr>
          <a:xfrm>
            <a:off x="8097282" y="3442639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f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186A08EE-A28A-411B-B8C6-1406E0CAC90E}"/>
                  </a:ext>
                </a:extLst>
              </p:cNvPr>
              <p:cNvSpPr txBox="1"/>
              <p:nvPr/>
            </p:nvSpPr>
            <p:spPr>
              <a:xfrm>
                <a:off x="9037134" y="3272431"/>
                <a:ext cx="154151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186A08EE-A28A-411B-B8C6-1406E0CAC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134" y="3272431"/>
                <a:ext cx="1541512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niOkvir 19">
            <a:extLst>
              <a:ext uri="{FF2B5EF4-FFF2-40B4-BE49-F238E27FC236}">
                <a16:creationId xmlns:a16="http://schemas.microsoft.com/office/drawing/2014/main" id="{3D62B9D4-35F1-4D1A-A1CA-87F5BC0151EA}"/>
              </a:ext>
            </a:extLst>
          </p:cNvPr>
          <p:cNvSpPr txBox="1"/>
          <p:nvPr/>
        </p:nvSpPr>
        <p:spPr>
          <a:xfrm>
            <a:off x="838200" y="4695066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niOkvir 20">
                <a:extLst>
                  <a:ext uri="{FF2B5EF4-FFF2-40B4-BE49-F238E27FC236}">
                    <a16:creationId xmlns:a16="http://schemas.microsoft.com/office/drawing/2014/main" id="{0FC29B99-2319-4931-8993-53346A3ED4A6}"/>
                  </a:ext>
                </a:extLst>
              </p:cNvPr>
              <p:cNvSpPr txBox="1"/>
              <p:nvPr/>
            </p:nvSpPr>
            <p:spPr>
              <a:xfrm>
                <a:off x="1685559" y="4485584"/>
                <a:ext cx="1855316" cy="1017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kstniOkvir 20">
                <a:extLst>
                  <a:ext uri="{FF2B5EF4-FFF2-40B4-BE49-F238E27FC236}">
                    <a16:creationId xmlns:a16="http://schemas.microsoft.com/office/drawing/2014/main" id="{0FC29B99-2319-4931-8993-53346A3ED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4485584"/>
                <a:ext cx="1855316" cy="1017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niOkvir 21">
            <a:extLst>
              <a:ext uri="{FF2B5EF4-FFF2-40B4-BE49-F238E27FC236}">
                <a16:creationId xmlns:a16="http://schemas.microsoft.com/office/drawing/2014/main" id="{7A40E706-C69E-4E89-AD51-A51F66936E9D}"/>
              </a:ext>
            </a:extLst>
          </p:cNvPr>
          <p:cNvSpPr txBox="1"/>
          <p:nvPr/>
        </p:nvSpPr>
        <p:spPr>
          <a:xfrm>
            <a:off x="4475599" y="4736676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h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>
                <a:extLst>
                  <a:ext uri="{FF2B5EF4-FFF2-40B4-BE49-F238E27FC236}">
                    <a16:creationId xmlns:a16="http://schemas.microsoft.com/office/drawing/2014/main" id="{53DA99D8-9A2C-4388-A67A-C5E422A1A995}"/>
                  </a:ext>
                </a:extLst>
              </p:cNvPr>
              <p:cNvSpPr txBox="1"/>
              <p:nvPr/>
            </p:nvSpPr>
            <p:spPr>
              <a:xfrm>
                <a:off x="5453537" y="4773449"/>
                <a:ext cx="1704441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kstniOkvir 22">
                <a:extLst>
                  <a:ext uri="{FF2B5EF4-FFF2-40B4-BE49-F238E27FC236}">
                    <a16:creationId xmlns:a16="http://schemas.microsoft.com/office/drawing/2014/main" id="{53DA99D8-9A2C-4388-A67A-C5E422A1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537" y="4773449"/>
                <a:ext cx="1704441" cy="5112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kstniOkvir 23">
            <a:extLst>
              <a:ext uri="{FF2B5EF4-FFF2-40B4-BE49-F238E27FC236}">
                <a16:creationId xmlns:a16="http://schemas.microsoft.com/office/drawing/2014/main" id="{2A1A87EA-44D3-4A07-B999-F3140B065F17}"/>
              </a:ext>
            </a:extLst>
          </p:cNvPr>
          <p:cNvSpPr txBox="1"/>
          <p:nvPr/>
        </p:nvSpPr>
        <p:spPr>
          <a:xfrm>
            <a:off x="8097282" y="4773449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>
                <a:extLst>
                  <a:ext uri="{FF2B5EF4-FFF2-40B4-BE49-F238E27FC236}">
                    <a16:creationId xmlns:a16="http://schemas.microsoft.com/office/drawing/2014/main" id="{978FA813-B102-45FA-A08C-2C6E9A86CF21}"/>
                  </a:ext>
                </a:extLst>
              </p:cNvPr>
              <p:cNvSpPr txBox="1"/>
              <p:nvPr/>
            </p:nvSpPr>
            <p:spPr>
              <a:xfrm>
                <a:off x="9037134" y="4485584"/>
                <a:ext cx="2061718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rad>
                        <m:ra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ad>
                            <m:radPr>
                              <m:degHide m:val="on"/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kstniOkvir 24">
                <a:extLst>
                  <a:ext uri="{FF2B5EF4-FFF2-40B4-BE49-F238E27FC236}">
                    <a16:creationId xmlns:a16="http://schemas.microsoft.com/office/drawing/2014/main" id="{978FA813-B102-45FA-A08C-2C6E9A86C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134" y="4485584"/>
                <a:ext cx="2061718" cy="10021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2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Neodređeni integral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75360" y="1355086"/>
            <a:ext cx="10226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dirty="0"/>
              <a:t>9.2. Odredite slijedeće neodređene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1685559" y="2169419"/>
                <a:ext cx="1770165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2169419"/>
                <a:ext cx="1770165" cy="511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838200" y="2095874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837537" y="3126456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1685559" y="3125190"/>
                <a:ext cx="1471172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rad>
                        <m:radPr>
                          <m:deg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3125190"/>
                <a:ext cx="1471172" cy="5505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838200" y="4177352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1685559" y="4177352"/>
                <a:ext cx="2464264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4177352"/>
                <a:ext cx="2464264" cy="511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4B057F-6FFB-4AF4-BCAA-B004DF8B3C59}"/>
              </a:ext>
            </a:extLst>
          </p:cNvPr>
          <p:cNvSpPr txBox="1"/>
          <p:nvPr/>
        </p:nvSpPr>
        <p:spPr>
          <a:xfrm>
            <a:off x="838200" y="5206017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/>
              <p:nvPr/>
            </p:nvSpPr>
            <p:spPr>
              <a:xfrm>
                <a:off x="1689698" y="4953387"/>
                <a:ext cx="2731389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98" y="4953387"/>
                <a:ext cx="2731389" cy="110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niOkvir 15">
            <a:extLst>
              <a:ext uri="{FF2B5EF4-FFF2-40B4-BE49-F238E27FC236}">
                <a16:creationId xmlns:a16="http://schemas.microsoft.com/office/drawing/2014/main" id="{5301D28F-D933-4821-ADBD-886191FC2F43}"/>
              </a:ext>
            </a:extLst>
          </p:cNvPr>
          <p:cNvSpPr txBox="1"/>
          <p:nvPr/>
        </p:nvSpPr>
        <p:spPr>
          <a:xfrm>
            <a:off x="5637895" y="2095873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/>
              <p:nvPr/>
            </p:nvSpPr>
            <p:spPr>
              <a:xfrm>
                <a:off x="6454025" y="1834999"/>
                <a:ext cx="4525791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r-HR" sz="32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025" y="1834999"/>
                <a:ext cx="4525791" cy="1106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niOkvir 17">
            <a:extLst>
              <a:ext uri="{FF2B5EF4-FFF2-40B4-BE49-F238E27FC236}">
                <a16:creationId xmlns:a16="http://schemas.microsoft.com/office/drawing/2014/main" id="{8BB0795F-9115-425D-A5DE-30AEB8F48D20}"/>
              </a:ext>
            </a:extLst>
          </p:cNvPr>
          <p:cNvSpPr txBox="1"/>
          <p:nvPr/>
        </p:nvSpPr>
        <p:spPr>
          <a:xfrm>
            <a:off x="5663873" y="3234385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f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186A08EE-A28A-411B-B8C6-1406E0CAC90E}"/>
                  </a:ext>
                </a:extLst>
              </p:cNvPr>
              <p:cNvSpPr txBox="1"/>
              <p:nvPr/>
            </p:nvSpPr>
            <p:spPr>
              <a:xfrm>
                <a:off x="6460628" y="4896540"/>
                <a:ext cx="2631618" cy="1203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186A08EE-A28A-411B-B8C6-1406E0CAC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628" y="4896540"/>
                <a:ext cx="2631618" cy="1203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>
                <a:extLst>
                  <a:ext uri="{FF2B5EF4-FFF2-40B4-BE49-F238E27FC236}">
                    <a16:creationId xmlns:a16="http://schemas.microsoft.com/office/drawing/2014/main" id="{325D0DA1-3713-47DE-BE4C-3F8DF3EBF97D}"/>
                  </a:ext>
                </a:extLst>
              </p:cNvPr>
              <p:cNvSpPr txBox="1"/>
              <p:nvPr/>
            </p:nvSpPr>
            <p:spPr>
              <a:xfrm>
                <a:off x="6454025" y="3271157"/>
                <a:ext cx="3207738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kstniOkvir 26">
                <a:extLst>
                  <a:ext uri="{FF2B5EF4-FFF2-40B4-BE49-F238E27FC236}">
                    <a16:creationId xmlns:a16="http://schemas.microsoft.com/office/drawing/2014/main" id="{325D0DA1-3713-47DE-BE4C-3F8DF3EBF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025" y="3271157"/>
                <a:ext cx="3207738" cy="511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kstniOkvir 27">
            <a:extLst>
              <a:ext uri="{FF2B5EF4-FFF2-40B4-BE49-F238E27FC236}">
                <a16:creationId xmlns:a16="http://schemas.microsoft.com/office/drawing/2014/main" id="{C66E6236-53D3-4359-937A-8DFACDD17651}"/>
              </a:ext>
            </a:extLst>
          </p:cNvPr>
          <p:cNvSpPr txBox="1"/>
          <p:nvPr/>
        </p:nvSpPr>
        <p:spPr>
          <a:xfrm>
            <a:off x="5663873" y="4177352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g)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C4362CD0-6DCD-431F-B34C-9891BBBD336E}"/>
              </a:ext>
            </a:extLst>
          </p:cNvPr>
          <p:cNvSpPr txBox="1"/>
          <p:nvPr/>
        </p:nvSpPr>
        <p:spPr>
          <a:xfrm>
            <a:off x="5663873" y="5214259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niOkvir 29">
                <a:extLst>
                  <a:ext uri="{FF2B5EF4-FFF2-40B4-BE49-F238E27FC236}">
                    <a16:creationId xmlns:a16="http://schemas.microsoft.com/office/drawing/2014/main" id="{B97851E7-119F-4060-8964-55C606025756}"/>
                  </a:ext>
                </a:extLst>
              </p:cNvPr>
              <p:cNvSpPr txBox="1"/>
              <p:nvPr/>
            </p:nvSpPr>
            <p:spPr>
              <a:xfrm>
                <a:off x="6460628" y="4214124"/>
                <a:ext cx="2659511" cy="511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2+3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kstniOkvir 29">
                <a:extLst>
                  <a:ext uri="{FF2B5EF4-FFF2-40B4-BE49-F238E27FC236}">
                    <a16:creationId xmlns:a16="http://schemas.microsoft.com/office/drawing/2014/main" id="{B97851E7-119F-4060-8964-55C606025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628" y="4214124"/>
                <a:ext cx="2659511" cy="5112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72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Neodređeni integral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75360" y="1355086"/>
            <a:ext cx="10226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dirty="0"/>
              <a:t>9.3. Odredite slijedeće neodređene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1685559" y="1990390"/>
                <a:ext cx="2956194" cy="991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1990390"/>
                <a:ext cx="2956194" cy="991938"/>
              </a:xfrm>
              <a:prstGeom prst="rect">
                <a:avLst/>
              </a:prstGeom>
              <a:blipFill>
                <a:blip r:embed="rId3"/>
                <a:stretch>
                  <a:fillRect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838200" y="2240358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837537" y="3682313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1685559" y="3502263"/>
                <a:ext cx="3330464" cy="944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3502263"/>
                <a:ext cx="3330464" cy="944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837537" y="5169245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1685559" y="4989195"/>
                <a:ext cx="3350854" cy="944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4989195"/>
                <a:ext cx="3350854" cy="944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4B057F-6FFB-4AF4-BCAA-B004DF8B3C59}"/>
              </a:ext>
            </a:extLst>
          </p:cNvPr>
          <p:cNvSpPr txBox="1"/>
          <p:nvPr/>
        </p:nvSpPr>
        <p:spPr>
          <a:xfrm>
            <a:off x="5972660" y="2240357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/>
              <p:nvPr/>
            </p:nvSpPr>
            <p:spPr>
              <a:xfrm>
                <a:off x="6909353" y="1991952"/>
                <a:ext cx="3533468" cy="9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353" y="1991952"/>
                <a:ext cx="3533468" cy="9849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niOkvir 15">
            <a:extLst>
              <a:ext uri="{FF2B5EF4-FFF2-40B4-BE49-F238E27FC236}">
                <a16:creationId xmlns:a16="http://schemas.microsoft.com/office/drawing/2014/main" id="{5301D28F-D933-4821-ADBD-886191FC2F43}"/>
              </a:ext>
            </a:extLst>
          </p:cNvPr>
          <p:cNvSpPr txBox="1"/>
          <p:nvPr/>
        </p:nvSpPr>
        <p:spPr>
          <a:xfrm>
            <a:off x="5965073" y="3689874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/>
              <p:nvPr/>
            </p:nvSpPr>
            <p:spPr>
              <a:xfrm>
                <a:off x="6910841" y="3462187"/>
                <a:ext cx="3595600" cy="9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841" y="3462187"/>
                <a:ext cx="3595600" cy="984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niOkvir 17">
            <a:extLst>
              <a:ext uri="{FF2B5EF4-FFF2-40B4-BE49-F238E27FC236}">
                <a16:creationId xmlns:a16="http://schemas.microsoft.com/office/drawing/2014/main" id="{8BB0795F-9115-425D-A5DE-30AEB8F48D20}"/>
              </a:ext>
            </a:extLst>
          </p:cNvPr>
          <p:cNvSpPr txBox="1"/>
          <p:nvPr/>
        </p:nvSpPr>
        <p:spPr>
          <a:xfrm>
            <a:off x="5965073" y="5169245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f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>
                <a:extLst>
                  <a:ext uri="{FF2B5EF4-FFF2-40B4-BE49-F238E27FC236}">
                    <a16:creationId xmlns:a16="http://schemas.microsoft.com/office/drawing/2014/main" id="{325D0DA1-3713-47DE-BE4C-3F8DF3EBF97D}"/>
                  </a:ext>
                </a:extLst>
              </p:cNvPr>
              <p:cNvSpPr txBox="1"/>
              <p:nvPr/>
            </p:nvSpPr>
            <p:spPr>
              <a:xfrm>
                <a:off x="6910841" y="4932422"/>
                <a:ext cx="3717749" cy="988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kstniOkvir 26">
                <a:extLst>
                  <a:ext uri="{FF2B5EF4-FFF2-40B4-BE49-F238E27FC236}">
                    <a16:creationId xmlns:a16="http://schemas.microsoft.com/office/drawing/2014/main" id="{325D0DA1-3713-47DE-BE4C-3F8DF3EBF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841" y="4932422"/>
                <a:ext cx="3717749" cy="9881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Metoda supstitucije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/>
              <p:nvPr/>
            </p:nvSpPr>
            <p:spPr>
              <a:xfrm>
                <a:off x="1684151" y="2783150"/>
                <a:ext cx="8823698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hr-HR" sz="32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27C060AC-BDBD-4D84-BFEE-0D5EACBBB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151" y="2783150"/>
                <a:ext cx="8823698" cy="129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43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Metoda supstitucije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75360" y="1355086"/>
            <a:ext cx="10226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dirty="0"/>
              <a:t>10.1. Odredite slijedeće neodređene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1685559" y="2310260"/>
                <a:ext cx="2190151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rad>
                        <m:radPr>
                          <m:deg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2310260"/>
                <a:ext cx="2190151" cy="550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838200" y="2273488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838200" y="3735026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1658580" y="3545459"/>
                <a:ext cx="3075201" cy="1131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  <m:t>2−3</m:t>
                                      </m:r>
                                      <m:r>
                                        <a:rPr lang="hr-HR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80" y="3545459"/>
                <a:ext cx="3075201" cy="1131977"/>
              </a:xfrm>
              <a:prstGeom prst="rect">
                <a:avLst/>
              </a:prstGeom>
              <a:blipFill>
                <a:blip r:embed="rId4"/>
                <a:stretch>
                  <a:fillRect b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838200" y="5196564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1658580" y="5017347"/>
                <a:ext cx="1631793" cy="943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80" y="5017347"/>
                <a:ext cx="1631793" cy="943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4B057F-6FFB-4AF4-BCAA-B004DF8B3C59}"/>
              </a:ext>
            </a:extLst>
          </p:cNvPr>
          <p:cNvSpPr txBox="1"/>
          <p:nvPr/>
        </p:nvSpPr>
        <p:spPr>
          <a:xfrm>
            <a:off x="6099411" y="2278353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/>
              <p:nvPr/>
            </p:nvSpPr>
            <p:spPr>
              <a:xfrm>
                <a:off x="7048664" y="2034411"/>
                <a:ext cx="2527167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664" y="2034411"/>
                <a:ext cx="2527167" cy="1080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niOkvir 15">
            <a:extLst>
              <a:ext uri="{FF2B5EF4-FFF2-40B4-BE49-F238E27FC236}">
                <a16:creationId xmlns:a16="http://schemas.microsoft.com/office/drawing/2014/main" id="{5301D28F-D933-4821-ADBD-886191FC2F43}"/>
              </a:ext>
            </a:extLst>
          </p:cNvPr>
          <p:cNvSpPr txBox="1"/>
          <p:nvPr/>
        </p:nvSpPr>
        <p:spPr>
          <a:xfrm>
            <a:off x="6070726" y="3822563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/>
              <p:nvPr/>
            </p:nvSpPr>
            <p:spPr>
              <a:xfrm>
                <a:off x="7048664" y="3688937"/>
                <a:ext cx="2886881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664" y="3688937"/>
                <a:ext cx="2886881" cy="9333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niOkvir 17">
            <a:extLst>
              <a:ext uri="{FF2B5EF4-FFF2-40B4-BE49-F238E27FC236}">
                <a16:creationId xmlns:a16="http://schemas.microsoft.com/office/drawing/2014/main" id="{8BB0795F-9115-425D-A5DE-30AEB8F48D20}"/>
              </a:ext>
            </a:extLst>
          </p:cNvPr>
          <p:cNvSpPr txBox="1"/>
          <p:nvPr/>
        </p:nvSpPr>
        <p:spPr>
          <a:xfrm>
            <a:off x="6108812" y="5366772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f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186A08EE-A28A-411B-B8C6-1406E0CAC90E}"/>
                  </a:ext>
                </a:extLst>
              </p:cNvPr>
              <p:cNvSpPr txBox="1"/>
              <p:nvPr/>
            </p:nvSpPr>
            <p:spPr>
              <a:xfrm>
                <a:off x="7048664" y="5379114"/>
                <a:ext cx="2513701" cy="560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∫3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186A08EE-A28A-411B-B8C6-1406E0CAC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664" y="5379114"/>
                <a:ext cx="2513701" cy="560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8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FB365650-B77A-422C-BDC1-C8C37728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3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Metoda supstitucije</a:t>
            </a: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AB68D2B-CC2C-4A70-85F0-464C15E8C271}"/>
              </a:ext>
            </a:extLst>
          </p:cNvPr>
          <p:cNvSpPr txBox="1"/>
          <p:nvPr/>
        </p:nvSpPr>
        <p:spPr>
          <a:xfrm>
            <a:off x="975360" y="1355086"/>
            <a:ext cx="10226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3200" dirty="0"/>
              <a:t>10.2. Odredite slijedeće neodređene integrale: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/>
              <p:nvPr/>
            </p:nvSpPr>
            <p:spPr>
              <a:xfrm>
                <a:off x="1685559" y="2032507"/>
                <a:ext cx="1661417" cy="93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19865A73-763E-4DE3-892D-FDE1F15EF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2032507"/>
                <a:ext cx="1661417" cy="931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kstniOkvir 7">
            <a:extLst>
              <a:ext uri="{FF2B5EF4-FFF2-40B4-BE49-F238E27FC236}">
                <a16:creationId xmlns:a16="http://schemas.microsoft.com/office/drawing/2014/main" id="{8809F427-FD95-433C-9BB5-34516DA93365}"/>
              </a:ext>
            </a:extLst>
          </p:cNvPr>
          <p:cNvSpPr txBox="1"/>
          <p:nvPr/>
        </p:nvSpPr>
        <p:spPr>
          <a:xfrm>
            <a:off x="838200" y="2212474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AABD8B7-3FA7-40FF-A896-EA8949AF6621}"/>
              </a:ext>
            </a:extLst>
          </p:cNvPr>
          <p:cNvSpPr txBox="1"/>
          <p:nvPr/>
        </p:nvSpPr>
        <p:spPr>
          <a:xfrm>
            <a:off x="837537" y="3702898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b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/>
              <p:nvPr/>
            </p:nvSpPr>
            <p:spPr>
              <a:xfrm>
                <a:off x="1685559" y="3507782"/>
                <a:ext cx="1704121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e>
                                <m:sup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44286B70-C5AF-4F48-ADAD-5587D47C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3507782"/>
                <a:ext cx="1704121" cy="93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niOkvir 11">
            <a:extLst>
              <a:ext uri="{FF2B5EF4-FFF2-40B4-BE49-F238E27FC236}">
                <a16:creationId xmlns:a16="http://schemas.microsoft.com/office/drawing/2014/main" id="{E47064E4-B6B6-4D57-8CB1-24BC31291927}"/>
              </a:ext>
            </a:extLst>
          </p:cNvPr>
          <p:cNvSpPr txBox="1"/>
          <p:nvPr/>
        </p:nvSpPr>
        <p:spPr>
          <a:xfrm>
            <a:off x="837537" y="5210526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/>
              <p:nvPr/>
            </p:nvSpPr>
            <p:spPr>
              <a:xfrm>
                <a:off x="1685559" y="4986072"/>
                <a:ext cx="2647071" cy="1033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32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hr-H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rad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87183BFD-42A8-442A-B918-B992A54B0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59" y="4986072"/>
                <a:ext cx="2647071" cy="1033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niOkvir 13">
            <a:extLst>
              <a:ext uri="{FF2B5EF4-FFF2-40B4-BE49-F238E27FC236}">
                <a16:creationId xmlns:a16="http://schemas.microsoft.com/office/drawing/2014/main" id="{7B4B057F-6FFB-4AF4-BCAA-B004DF8B3C59}"/>
              </a:ext>
            </a:extLst>
          </p:cNvPr>
          <p:cNvSpPr txBox="1"/>
          <p:nvPr/>
        </p:nvSpPr>
        <p:spPr>
          <a:xfrm>
            <a:off x="6060632" y="2206112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d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/>
              <p:nvPr/>
            </p:nvSpPr>
            <p:spPr>
              <a:xfrm>
                <a:off x="6912130" y="2010838"/>
                <a:ext cx="2164310" cy="956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kstniOkvir 14">
                <a:extLst>
                  <a:ext uri="{FF2B5EF4-FFF2-40B4-BE49-F238E27FC236}">
                    <a16:creationId xmlns:a16="http://schemas.microsoft.com/office/drawing/2014/main" id="{725E6BC5-F9DD-46D0-AF87-EBFFCA87F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130" y="2010838"/>
                <a:ext cx="2164310" cy="9562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niOkvir 15">
            <a:extLst>
              <a:ext uri="{FF2B5EF4-FFF2-40B4-BE49-F238E27FC236}">
                <a16:creationId xmlns:a16="http://schemas.microsoft.com/office/drawing/2014/main" id="{5301D28F-D933-4821-ADBD-886191FC2F43}"/>
              </a:ext>
            </a:extLst>
          </p:cNvPr>
          <p:cNvSpPr txBox="1"/>
          <p:nvPr/>
        </p:nvSpPr>
        <p:spPr>
          <a:xfrm>
            <a:off x="6088380" y="3724451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/>
              <p:nvPr/>
            </p:nvSpPr>
            <p:spPr>
              <a:xfrm>
                <a:off x="6912130" y="3522760"/>
                <a:ext cx="2565061" cy="988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1−3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kstniOkvir 16">
                <a:extLst>
                  <a:ext uri="{FF2B5EF4-FFF2-40B4-BE49-F238E27FC236}">
                    <a16:creationId xmlns:a16="http://schemas.microsoft.com/office/drawing/2014/main" id="{6E78CBC2-74B0-41CA-B035-16E77A12E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130" y="3522760"/>
                <a:ext cx="2565061" cy="9881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niOkvir 17">
            <a:extLst>
              <a:ext uri="{FF2B5EF4-FFF2-40B4-BE49-F238E27FC236}">
                <a16:creationId xmlns:a16="http://schemas.microsoft.com/office/drawing/2014/main" id="{8BB0795F-9115-425D-A5DE-30AEB8F48D20}"/>
              </a:ext>
            </a:extLst>
          </p:cNvPr>
          <p:cNvSpPr txBox="1"/>
          <p:nvPr/>
        </p:nvSpPr>
        <p:spPr>
          <a:xfrm>
            <a:off x="6096000" y="5242790"/>
            <a:ext cx="678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>
                <a:solidFill>
                  <a:srgbClr val="000000"/>
                </a:solidFill>
                <a:latin typeface="Calibri" panose="020F0502020204030204"/>
              </a:rPr>
              <a:t>f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>
                <a:extLst>
                  <a:ext uri="{FF2B5EF4-FFF2-40B4-BE49-F238E27FC236}">
                    <a16:creationId xmlns:a16="http://schemas.microsoft.com/office/drawing/2014/main" id="{325D0DA1-3713-47DE-BE4C-3F8DF3EBF97D}"/>
                  </a:ext>
                </a:extLst>
              </p:cNvPr>
              <p:cNvSpPr txBox="1"/>
              <p:nvPr/>
            </p:nvSpPr>
            <p:spPr>
              <a:xfrm>
                <a:off x="6912130" y="5242790"/>
                <a:ext cx="2733505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hr-HR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r-H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rad>
                      <m:r>
                        <a:rPr lang="hr-HR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kstniOkvir 26">
                <a:extLst>
                  <a:ext uri="{FF2B5EF4-FFF2-40B4-BE49-F238E27FC236}">
                    <a16:creationId xmlns:a16="http://schemas.microsoft.com/office/drawing/2014/main" id="{325D0DA1-3713-47DE-BE4C-3F8DF3EBF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130" y="5242790"/>
                <a:ext cx="2733505" cy="5505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4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7" grpId="0"/>
    </p:bldLst>
  </p:timing>
</p:sld>
</file>

<file path=ppt/theme/theme1.xml><?xml version="1.0" encoding="utf-8"?>
<a:theme xmlns:a="http://schemas.openxmlformats.org/drawingml/2006/main" name="Tema sustava Offic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A Matematika novi format" id="{7CBEE5C8-0E00-4263-BADD-07B31E36A28A}" vid="{D1BD51D5-D235-44CF-A114-C1AFBFB75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VUA Matematika novi format</Template>
  <TotalTime>2160</TotalTime>
  <Words>407</Words>
  <Application>Microsoft Office PowerPoint</Application>
  <PresentationFormat>Widescreen</PresentationFormat>
  <Paragraphs>157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Segoe UI</vt:lpstr>
      <vt:lpstr>Segoe UI Semibold</vt:lpstr>
      <vt:lpstr>Wingdings</vt:lpstr>
      <vt:lpstr>Tema sustava Office</vt:lpstr>
      <vt:lpstr>PowerPoint Presentation</vt:lpstr>
      <vt:lpstr>Tablica osnovnih integrala</vt:lpstr>
      <vt:lpstr>Pravila Integriranja</vt:lpstr>
      <vt:lpstr>Neodređeni integral</vt:lpstr>
      <vt:lpstr>Neodređeni integral</vt:lpstr>
      <vt:lpstr>Neodređeni integral</vt:lpstr>
      <vt:lpstr>Metoda supstitucije</vt:lpstr>
      <vt:lpstr>Metoda supstitucije</vt:lpstr>
      <vt:lpstr>Metoda supstitucije</vt:lpstr>
      <vt:lpstr>Metoda supstitucije</vt:lpstr>
      <vt:lpstr>Metoda parcijalne integracije</vt:lpstr>
      <vt:lpstr>Metoda parcijalne integracije</vt:lpstr>
      <vt:lpstr>Metoda parcijalne integracije</vt:lpstr>
      <vt:lpstr>Metoda parcijalne integracije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 Predavanje 11 – Limes funkcije</dc:title>
  <dc:creator>Toni Milun</dc:creator>
  <cp:lastModifiedBy>Iva Golubić</cp:lastModifiedBy>
  <cp:revision>84</cp:revision>
  <cp:lastPrinted>2018-11-19T08:33:27Z</cp:lastPrinted>
  <dcterms:created xsi:type="dcterms:W3CDTF">2018-11-14T08:47:41Z</dcterms:created>
  <dcterms:modified xsi:type="dcterms:W3CDTF">2025-05-15T06:51:27Z</dcterms:modified>
</cp:coreProperties>
</file>