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5" r:id="rId5"/>
    <p:sldId id="266" r:id="rId6"/>
    <p:sldId id="267" r:id="rId7"/>
    <p:sldId id="268" r:id="rId8"/>
    <p:sldId id="273" r:id="rId9"/>
    <p:sldId id="275" r:id="rId10"/>
    <p:sldId id="274" r:id="rId11"/>
    <p:sldId id="276" r:id="rId12"/>
    <p:sldId id="277" r:id="rId13"/>
    <p:sldId id="278" r:id="rId14"/>
    <p:sldId id="279" r:id="rId15"/>
    <p:sldId id="281" r:id="rId16"/>
    <p:sldId id="283" r:id="rId17"/>
    <p:sldId id="284" r:id="rId18"/>
    <p:sldId id="282" r:id="rId19"/>
    <p:sldId id="280" r:id="rId20"/>
    <p:sldId id="285" r:id="rId21"/>
    <p:sldId id="286" r:id="rId22"/>
    <p:sldId id="287" r:id="rId23"/>
    <p:sldId id="288" r:id="rId24"/>
    <p:sldId id="289" r:id="rId25"/>
    <p:sldId id="290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00"/>
    <a:srgbClr val="663300"/>
    <a:srgbClr val="66FF66"/>
    <a:srgbClr val="FF99FF"/>
    <a:srgbClr val="996600"/>
    <a:srgbClr val="FFFF00"/>
    <a:srgbClr val="FFFF66"/>
    <a:srgbClr val="66FF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agoj Ružak @ Racunarstvo" userId="95ef90b9-b494-4715-b1f8-2e915eef4ea6" providerId="ADAL" clId="{0BF1D7E4-B683-4AAA-937E-63FA28931728}"/>
    <pc:docChg chg="undo custSel modSld">
      <pc:chgData name="Domagoj Ružak @ Racunarstvo" userId="95ef90b9-b494-4715-b1f8-2e915eef4ea6" providerId="ADAL" clId="{0BF1D7E4-B683-4AAA-937E-63FA28931728}" dt="2021-12-15T11:58:07.450" v="137" actId="20577"/>
      <pc:docMkLst>
        <pc:docMk/>
      </pc:docMkLst>
      <pc:sldChg chg="modSp mod">
        <pc:chgData name="Domagoj Ružak @ Racunarstvo" userId="95ef90b9-b494-4715-b1f8-2e915eef4ea6" providerId="ADAL" clId="{0BF1D7E4-B683-4AAA-937E-63FA28931728}" dt="2021-12-15T11:58:07.450" v="137" actId="20577"/>
        <pc:sldMkLst>
          <pc:docMk/>
          <pc:sldMk cId="635631261" sldId="256"/>
        </pc:sldMkLst>
        <pc:spChg chg="mod">
          <ac:chgData name="Domagoj Ružak @ Racunarstvo" userId="95ef90b9-b494-4715-b1f8-2e915eef4ea6" providerId="ADAL" clId="{0BF1D7E4-B683-4AAA-937E-63FA28931728}" dt="2021-12-15T11:58:07.450" v="137" actId="20577"/>
          <ac:spMkLst>
            <pc:docMk/>
            <pc:sldMk cId="635631261" sldId="256"/>
            <ac:spMk id="4" creationId="{00000000-0000-0000-0000-000000000000}"/>
          </ac:spMkLst>
        </pc:spChg>
      </pc:sldChg>
    </pc:docChg>
  </pc:docChgLst>
  <pc:docChgLst>
    <pc:chgData name="Domagoj Ružak @ Racunarstvo" userId="95ef90b9-b494-4715-b1f8-2e915eef4ea6" providerId="ADAL" clId="{3B67E267-1CFC-4CD0-B520-1E1C6CCA01B4}"/>
    <pc:docChg chg="delSld">
      <pc:chgData name="Domagoj Ružak @ Racunarstvo" userId="95ef90b9-b494-4715-b1f8-2e915eef4ea6" providerId="ADAL" clId="{3B67E267-1CFC-4CD0-B520-1E1C6CCA01B4}" dt="2022-12-09T14:04:13.735" v="0" actId="47"/>
      <pc:docMkLst>
        <pc:docMk/>
      </pc:docMkLst>
      <pc:sldChg chg="del">
        <pc:chgData name="Domagoj Ružak @ Racunarstvo" userId="95ef90b9-b494-4715-b1f8-2e915eef4ea6" providerId="ADAL" clId="{3B67E267-1CFC-4CD0-B520-1E1C6CCA01B4}" dt="2022-12-09T14:04:13.735" v="0" actId="47"/>
        <pc:sldMkLst>
          <pc:docMk/>
          <pc:sldMk cId="3913060012" sldId="272"/>
        </pc:sldMkLst>
      </pc:sldChg>
    </pc:docChg>
  </pc:docChgLst>
  <pc:docChgLst>
    <pc:chgData name="Andrej Lacković" userId="2bea7a28-039a-4892-8960-bb41c8fb86cc" providerId="ADAL" clId="{94049A25-50DB-42C4-9234-53213FE29483}"/>
    <pc:docChg chg="custSel delSld modSld">
      <pc:chgData name="Andrej Lacković" userId="2bea7a28-039a-4892-8960-bb41c8fb86cc" providerId="ADAL" clId="{94049A25-50DB-42C4-9234-53213FE29483}" dt="2023-12-04T12:00:05.644" v="30" actId="6549"/>
      <pc:docMkLst>
        <pc:docMk/>
      </pc:docMkLst>
      <pc:sldChg chg="delSp modSp mod">
        <pc:chgData name="Andrej Lacković" userId="2bea7a28-039a-4892-8960-bb41c8fb86cc" providerId="ADAL" clId="{94049A25-50DB-42C4-9234-53213FE29483}" dt="2023-12-04T11:56:55.893" v="29"/>
        <pc:sldMkLst>
          <pc:docMk/>
          <pc:sldMk cId="635631261" sldId="256"/>
        </pc:sldMkLst>
        <pc:spChg chg="mod">
          <ac:chgData name="Andrej Lacković" userId="2bea7a28-039a-4892-8960-bb41c8fb86cc" providerId="ADAL" clId="{94049A25-50DB-42C4-9234-53213FE29483}" dt="2023-12-04T11:49:13.193" v="10" actId="20577"/>
          <ac:spMkLst>
            <pc:docMk/>
            <pc:sldMk cId="635631261" sldId="256"/>
            <ac:spMk id="4" creationId="{00000000-0000-0000-0000-000000000000}"/>
          </ac:spMkLst>
        </pc:spChg>
        <pc:spChg chg="del mod">
          <ac:chgData name="Andrej Lacković" userId="2bea7a28-039a-4892-8960-bb41c8fb86cc" providerId="ADAL" clId="{94049A25-50DB-42C4-9234-53213FE29483}" dt="2023-12-04T11:56:55.893" v="29"/>
          <ac:spMkLst>
            <pc:docMk/>
            <pc:sldMk cId="635631261" sldId="256"/>
            <ac:spMk id="5" creationId="{00000000-0000-0000-0000-000000000000}"/>
          </ac:spMkLst>
        </pc:spChg>
        <pc:spChg chg="mod">
          <ac:chgData name="Andrej Lacković" userId="2bea7a28-039a-4892-8960-bb41c8fb86cc" providerId="ADAL" clId="{94049A25-50DB-42C4-9234-53213FE29483}" dt="2023-12-04T11:56:52.625" v="27" actId="20577"/>
          <ac:spMkLst>
            <pc:docMk/>
            <pc:sldMk cId="635631261" sldId="256"/>
            <ac:spMk id="6" creationId="{00000000-0000-0000-0000-000000000000}"/>
          </ac:spMkLst>
        </pc:spChg>
      </pc:sldChg>
      <pc:sldChg chg="modSp mod">
        <pc:chgData name="Andrej Lacković" userId="2bea7a28-039a-4892-8960-bb41c8fb86cc" providerId="ADAL" clId="{94049A25-50DB-42C4-9234-53213FE29483}" dt="2023-12-04T11:56:23.903" v="24" actId="20577"/>
        <pc:sldMkLst>
          <pc:docMk/>
          <pc:sldMk cId="1946283829" sldId="259"/>
        </pc:sldMkLst>
        <pc:spChg chg="mod">
          <ac:chgData name="Andrej Lacković" userId="2bea7a28-039a-4892-8960-bb41c8fb86cc" providerId="ADAL" clId="{94049A25-50DB-42C4-9234-53213FE29483}" dt="2023-12-04T11:56:23.903" v="24" actId="20577"/>
          <ac:spMkLst>
            <pc:docMk/>
            <pc:sldMk cId="1946283829" sldId="259"/>
            <ac:spMk id="2" creationId="{00000000-0000-0000-0000-000000000000}"/>
          </ac:spMkLst>
        </pc:spChg>
      </pc:sldChg>
      <pc:sldChg chg="modSp mod">
        <pc:chgData name="Andrej Lacković" userId="2bea7a28-039a-4892-8960-bb41c8fb86cc" providerId="ADAL" clId="{94049A25-50DB-42C4-9234-53213FE29483}" dt="2023-12-04T11:56:17.808" v="21" actId="20577"/>
        <pc:sldMkLst>
          <pc:docMk/>
          <pc:sldMk cId="1999163110" sldId="261"/>
        </pc:sldMkLst>
        <pc:spChg chg="mod">
          <ac:chgData name="Andrej Lacković" userId="2bea7a28-039a-4892-8960-bb41c8fb86cc" providerId="ADAL" clId="{94049A25-50DB-42C4-9234-53213FE29483}" dt="2023-12-04T11:56:17.808" v="21" actId="20577"/>
          <ac:spMkLst>
            <pc:docMk/>
            <pc:sldMk cId="1999163110" sldId="261"/>
            <ac:spMk id="2" creationId="{00000000-0000-0000-0000-000000000000}"/>
          </ac:spMkLst>
        </pc:spChg>
      </pc:sldChg>
      <pc:sldChg chg="del">
        <pc:chgData name="Andrej Lacković" userId="2bea7a28-039a-4892-8960-bb41c8fb86cc" providerId="ADAL" clId="{94049A25-50DB-42C4-9234-53213FE29483}" dt="2023-12-04T11:54:05.375" v="11" actId="47"/>
        <pc:sldMkLst>
          <pc:docMk/>
          <pc:sldMk cId="920451488" sldId="262"/>
        </pc:sldMkLst>
      </pc:sldChg>
      <pc:sldChg chg="del">
        <pc:chgData name="Andrej Lacković" userId="2bea7a28-039a-4892-8960-bb41c8fb86cc" providerId="ADAL" clId="{94049A25-50DB-42C4-9234-53213FE29483}" dt="2023-12-04T11:54:06.489" v="12" actId="47"/>
        <pc:sldMkLst>
          <pc:docMk/>
          <pc:sldMk cId="1829005423" sldId="263"/>
        </pc:sldMkLst>
      </pc:sldChg>
      <pc:sldChg chg="del">
        <pc:chgData name="Andrej Lacković" userId="2bea7a28-039a-4892-8960-bb41c8fb86cc" providerId="ADAL" clId="{94049A25-50DB-42C4-9234-53213FE29483}" dt="2023-12-04T11:54:08.050" v="13" actId="47"/>
        <pc:sldMkLst>
          <pc:docMk/>
          <pc:sldMk cId="2984679648" sldId="264"/>
        </pc:sldMkLst>
      </pc:sldChg>
      <pc:sldChg chg="delSp modSp mod">
        <pc:chgData name="Andrej Lacković" userId="2bea7a28-039a-4892-8960-bb41c8fb86cc" providerId="ADAL" clId="{94049A25-50DB-42C4-9234-53213FE29483}" dt="2023-12-04T11:56:06.807" v="19" actId="20577"/>
        <pc:sldMkLst>
          <pc:docMk/>
          <pc:sldMk cId="1009825180" sldId="265"/>
        </pc:sldMkLst>
        <pc:spChg chg="mod">
          <ac:chgData name="Andrej Lacković" userId="2bea7a28-039a-4892-8960-bb41c8fb86cc" providerId="ADAL" clId="{94049A25-50DB-42C4-9234-53213FE29483}" dt="2023-12-04T11:56:06.807" v="19" actId="20577"/>
          <ac:spMkLst>
            <pc:docMk/>
            <pc:sldMk cId="1009825180" sldId="265"/>
            <ac:spMk id="2" creationId="{00000000-0000-0000-0000-000000000000}"/>
          </ac:spMkLst>
        </pc:spChg>
        <pc:spChg chg="del">
          <ac:chgData name="Andrej Lacković" userId="2bea7a28-039a-4892-8960-bb41c8fb86cc" providerId="ADAL" clId="{94049A25-50DB-42C4-9234-53213FE29483}" dt="2023-12-04T11:54:16.602" v="14" actId="478"/>
          <ac:spMkLst>
            <pc:docMk/>
            <pc:sldMk cId="1009825180" sldId="265"/>
            <ac:spMk id="4" creationId="{00000000-0000-0000-0000-000000000000}"/>
          </ac:spMkLst>
        </pc:spChg>
      </pc:sldChg>
      <pc:sldChg chg="del">
        <pc:chgData name="Andrej Lacković" userId="2bea7a28-039a-4892-8960-bb41c8fb86cc" providerId="ADAL" clId="{94049A25-50DB-42C4-9234-53213FE29483}" dt="2023-12-04T11:54:33.915" v="15" actId="47"/>
        <pc:sldMkLst>
          <pc:docMk/>
          <pc:sldMk cId="952127004" sldId="269"/>
        </pc:sldMkLst>
      </pc:sldChg>
      <pc:sldChg chg="del">
        <pc:chgData name="Andrej Lacković" userId="2bea7a28-039a-4892-8960-bb41c8fb86cc" providerId="ADAL" clId="{94049A25-50DB-42C4-9234-53213FE29483}" dt="2023-12-04T11:54:34.926" v="16" actId="47"/>
        <pc:sldMkLst>
          <pc:docMk/>
          <pc:sldMk cId="1907514179" sldId="270"/>
        </pc:sldMkLst>
      </pc:sldChg>
      <pc:sldChg chg="del">
        <pc:chgData name="Andrej Lacković" userId="2bea7a28-039a-4892-8960-bb41c8fb86cc" providerId="ADAL" clId="{94049A25-50DB-42C4-9234-53213FE29483}" dt="2023-12-04T11:54:35.932" v="17" actId="47"/>
        <pc:sldMkLst>
          <pc:docMk/>
          <pc:sldMk cId="1707048132" sldId="271"/>
        </pc:sldMkLst>
      </pc:sldChg>
      <pc:sldChg chg="modSp mod">
        <pc:chgData name="Andrej Lacković" userId="2bea7a28-039a-4892-8960-bb41c8fb86cc" providerId="ADAL" clId="{94049A25-50DB-42C4-9234-53213FE29483}" dt="2023-12-04T12:00:05.644" v="30" actId="6549"/>
        <pc:sldMkLst>
          <pc:docMk/>
          <pc:sldMk cId="895397136" sldId="286"/>
        </pc:sldMkLst>
        <pc:spChg chg="mod">
          <ac:chgData name="Andrej Lacković" userId="2bea7a28-039a-4892-8960-bb41c8fb86cc" providerId="ADAL" clId="{94049A25-50DB-42C4-9234-53213FE29483}" dt="2023-12-04T12:00:05.644" v="30" actId="6549"/>
          <ac:spMkLst>
            <pc:docMk/>
            <pc:sldMk cId="895397136" sldId="28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259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02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164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02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50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512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3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421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14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74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649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978F-5153-4D20-BC82-AAA065862F46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2094-B6FC-474F-81FB-87772532A2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31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 rot="927662">
            <a:off x="6946878" y="-482265"/>
            <a:ext cx="7000833" cy="8561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7200" dirty="0">
                <a:solidFill>
                  <a:srgbClr val="FFFF00"/>
                </a:solidFill>
                <a:latin typeface="Impact" panose="020B0806030902050204" pitchFamily="34" charset="0"/>
              </a:rPr>
              <a:t>savjeta </a:t>
            </a:r>
            <a:br>
              <a:rPr lang="hr-HR" sz="7200" dirty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hr-HR" sz="7200" dirty="0">
                <a:solidFill>
                  <a:srgbClr val="FFFF00"/>
                </a:solidFill>
                <a:latin typeface="Impact" panose="020B0806030902050204" pitchFamily="34" charset="0"/>
              </a:rPr>
              <a:t>za izradu  </a:t>
            </a:r>
            <a:br>
              <a:rPr lang="hr-HR" sz="7200" dirty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hr-HR" sz="7200" dirty="0">
                <a:solidFill>
                  <a:srgbClr val="FFFF00"/>
                </a:solidFill>
                <a:latin typeface="Impact" panose="020B0806030902050204" pitchFamily="34" charset="0"/>
              </a:rPr>
              <a:t>prezentacija</a:t>
            </a:r>
          </a:p>
        </p:txBody>
      </p:sp>
      <p:sp>
        <p:nvSpPr>
          <p:cNvPr id="6" name="TekstniOkvir 5"/>
          <p:cNvSpPr txBox="1"/>
          <p:nvPr/>
        </p:nvSpPr>
        <p:spPr>
          <a:xfrm rot="965439">
            <a:off x="2899676" y="807232"/>
            <a:ext cx="710913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0" dirty="0">
                <a:solidFill>
                  <a:srgbClr val="FFFF00"/>
                </a:solidFill>
                <a:latin typeface="Broadway" panose="04040905080B02020502" pitchFamily="8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356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588166" y="1010653"/>
            <a:ext cx="41148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900" dirty="0"/>
              <a:t>i</a:t>
            </a:r>
          </a:p>
          <a:p>
            <a:r>
              <a:rPr lang="hr-HR" sz="8800" b="1" dirty="0"/>
              <a:t>WOW</a:t>
            </a:r>
            <a:br>
              <a:rPr lang="hr-HR" sz="7200" dirty="0"/>
            </a:br>
            <a:r>
              <a:rPr lang="hr-HR" sz="7200" dirty="0"/>
              <a:t>efekt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168" y="-1160631"/>
            <a:ext cx="10010274" cy="86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373979" y="-842210"/>
            <a:ext cx="49329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-240632" y="2712609"/>
            <a:ext cx="89755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4400" dirty="0">
                <a:solidFill>
                  <a:schemeClr val="bg1"/>
                </a:solidFill>
              </a:rPr>
              <a:t>Slika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7668125" y="5842337"/>
            <a:ext cx="503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>
                <a:solidFill>
                  <a:srgbClr val="FFFF00"/>
                </a:solidFill>
              </a:rPr>
              <a:t>je tisuću riječi</a:t>
            </a:r>
          </a:p>
        </p:txBody>
      </p:sp>
    </p:spTree>
    <p:extLst>
      <p:ext uri="{BB962C8B-B14F-4D97-AF65-F5344CB8AC3E}">
        <p14:creationId xmlns:p14="http://schemas.microsoft.com/office/powerpoint/2010/main" val="417364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654843" y="1455054"/>
            <a:ext cx="5895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>
                <a:latin typeface="Impact" panose="020B0806030902050204" pitchFamily="34" charset="0"/>
              </a:rPr>
              <a:t>Slikama privlačimo pozornost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6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5" y="-762289"/>
            <a:ext cx="12384505" cy="825427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441031" y="336883"/>
            <a:ext cx="8325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6000" dirty="0">
                <a:solidFill>
                  <a:schemeClr val="bg1"/>
                </a:solidFill>
                <a:latin typeface="Impact" panose="020B0806030902050204" pitchFamily="34" charset="0"/>
              </a:rPr>
              <a:t>Slika daje poruci 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33136" y="4642009"/>
            <a:ext cx="5678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800" b="1" dirty="0">
                <a:latin typeface="Impact" panose="020B0806030902050204" pitchFamily="34" charset="0"/>
              </a:rPr>
              <a:t>snagu</a:t>
            </a:r>
            <a:endParaRPr lang="hr-HR" b="1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4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441031" y="336883"/>
            <a:ext cx="8325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6000" dirty="0">
                <a:latin typeface="Impact" panose="020B0806030902050204" pitchFamily="34" charset="0"/>
              </a:rPr>
              <a:t>Slika daje poruci 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33136" y="4642009"/>
            <a:ext cx="5678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800" b="1" dirty="0">
                <a:solidFill>
                  <a:schemeClr val="bg1"/>
                </a:solidFill>
                <a:latin typeface="Impact" panose="020B0806030902050204" pitchFamily="34" charset="0"/>
              </a:rPr>
              <a:t>smisao</a:t>
            </a:r>
            <a:endParaRPr lang="hr-HR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981074" y="1352546"/>
            <a:ext cx="308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696 tisuća km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678905" y="4965174"/>
            <a:ext cx="308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6.371 km</a:t>
            </a:r>
          </a:p>
        </p:txBody>
      </p:sp>
    </p:spTree>
    <p:extLst>
      <p:ext uri="{BB962C8B-B14F-4D97-AF65-F5344CB8AC3E}">
        <p14:creationId xmlns:p14="http://schemas.microsoft.com/office/powerpoint/2010/main" val="19059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-3070058" y="725907"/>
            <a:ext cx="11073064" cy="1038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000" dirty="0">
                <a:solidFill>
                  <a:srgbClr val="FF0000"/>
                </a:solidFill>
              </a:rPr>
              <a:t>Tekst</a:t>
            </a:r>
            <a:br>
              <a:rPr lang="hr-HR" sz="10000" dirty="0">
                <a:solidFill>
                  <a:srgbClr val="FF0000"/>
                </a:solidFill>
              </a:rPr>
            </a:br>
            <a:r>
              <a:rPr lang="hr-HR" sz="15000" dirty="0">
                <a:solidFill>
                  <a:srgbClr val="FF0000"/>
                </a:solidFill>
              </a:rPr>
              <a:t>Tekst</a:t>
            </a:r>
            <a:br>
              <a:rPr lang="hr-HR" sz="5000" dirty="0">
                <a:solidFill>
                  <a:srgbClr val="FF0000"/>
                </a:solidFill>
              </a:rPr>
            </a:br>
            <a:r>
              <a:rPr lang="hr-HR" sz="10000" dirty="0">
                <a:solidFill>
                  <a:srgbClr val="FF0000"/>
                </a:solidFill>
              </a:rPr>
              <a:t>Tekst</a:t>
            </a:r>
            <a:br>
              <a:rPr lang="hr-HR" sz="2500" dirty="0">
                <a:solidFill>
                  <a:srgbClr val="FF0000"/>
                </a:solidFill>
              </a:rPr>
            </a:br>
            <a:r>
              <a:rPr lang="hr-HR" sz="5000" dirty="0">
                <a:solidFill>
                  <a:srgbClr val="FF0000"/>
                </a:solidFill>
              </a:rPr>
              <a:t>Tekst</a:t>
            </a:r>
          </a:p>
          <a:p>
            <a:pPr algn="ctr"/>
            <a:endParaRPr lang="hr-HR" sz="19900" dirty="0">
              <a:solidFill>
                <a:srgbClr val="FF0000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850835"/>
            <a:ext cx="49329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606216" y="433138"/>
            <a:ext cx="11073064" cy="1038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000" dirty="0">
                <a:solidFill>
                  <a:srgbClr val="FFFF00"/>
                </a:solidFill>
              </a:rPr>
              <a:t>Tekst</a:t>
            </a:r>
            <a:br>
              <a:rPr lang="hr-HR" sz="10000" dirty="0">
                <a:solidFill>
                  <a:srgbClr val="FFFF00"/>
                </a:solidFill>
              </a:rPr>
            </a:br>
            <a:r>
              <a:rPr lang="hr-HR" sz="15000" dirty="0">
                <a:solidFill>
                  <a:srgbClr val="FFFF00"/>
                </a:solidFill>
              </a:rPr>
              <a:t>Tekst</a:t>
            </a:r>
            <a:br>
              <a:rPr lang="hr-HR" sz="5000" dirty="0">
                <a:solidFill>
                  <a:srgbClr val="FFFF00"/>
                </a:solidFill>
              </a:rPr>
            </a:br>
            <a:r>
              <a:rPr lang="hr-HR" sz="10000" dirty="0">
                <a:solidFill>
                  <a:srgbClr val="FFFF00"/>
                </a:solidFill>
              </a:rPr>
              <a:t>Tekst</a:t>
            </a:r>
            <a:br>
              <a:rPr lang="hr-HR" sz="2500" dirty="0">
                <a:solidFill>
                  <a:srgbClr val="FFFF00"/>
                </a:solidFill>
              </a:rPr>
            </a:br>
            <a:r>
              <a:rPr lang="hr-HR" sz="5000" dirty="0">
                <a:solidFill>
                  <a:srgbClr val="FFFF00"/>
                </a:solidFill>
              </a:rPr>
              <a:t>Tekst</a:t>
            </a:r>
          </a:p>
          <a:p>
            <a:pPr algn="ctr"/>
            <a:endParaRPr lang="hr-HR" sz="19900" dirty="0">
              <a:solidFill>
                <a:srgbClr val="FFFF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383506" y="725907"/>
            <a:ext cx="11073064" cy="1038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000" dirty="0">
                <a:solidFill>
                  <a:srgbClr val="66FF66"/>
                </a:solidFill>
              </a:rPr>
              <a:t>Tekst</a:t>
            </a:r>
            <a:br>
              <a:rPr lang="hr-HR" sz="10000" dirty="0">
                <a:solidFill>
                  <a:srgbClr val="66FF66"/>
                </a:solidFill>
              </a:rPr>
            </a:br>
            <a:r>
              <a:rPr lang="hr-HR" sz="15000" dirty="0">
                <a:solidFill>
                  <a:srgbClr val="66FF66"/>
                </a:solidFill>
              </a:rPr>
              <a:t>Tekst</a:t>
            </a:r>
            <a:br>
              <a:rPr lang="hr-HR" sz="5000" dirty="0">
                <a:solidFill>
                  <a:srgbClr val="66FF66"/>
                </a:solidFill>
              </a:rPr>
            </a:br>
            <a:r>
              <a:rPr lang="hr-HR" sz="10000" dirty="0">
                <a:solidFill>
                  <a:srgbClr val="66FF66"/>
                </a:solidFill>
              </a:rPr>
              <a:t>Tekst</a:t>
            </a:r>
            <a:br>
              <a:rPr lang="hr-HR" sz="2500" dirty="0">
                <a:solidFill>
                  <a:srgbClr val="66FF66"/>
                </a:solidFill>
              </a:rPr>
            </a:br>
            <a:r>
              <a:rPr lang="hr-HR" sz="5000" dirty="0">
                <a:solidFill>
                  <a:srgbClr val="66FF66"/>
                </a:solidFill>
              </a:rPr>
              <a:t>Tekst</a:t>
            </a:r>
          </a:p>
          <a:p>
            <a:pPr algn="ctr"/>
            <a:endParaRPr lang="hr-HR" sz="19900" dirty="0">
              <a:solidFill>
                <a:srgbClr val="66FF66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16405" y="-280736"/>
            <a:ext cx="11073064" cy="1038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000" dirty="0">
                <a:solidFill>
                  <a:srgbClr val="FFFF00"/>
                </a:solidFill>
              </a:rPr>
              <a:t>Tekst</a:t>
            </a:r>
            <a:br>
              <a:rPr lang="hr-HR" sz="10000" dirty="0">
                <a:solidFill>
                  <a:srgbClr val="FFFF00"/>
                </a:solidFill>
              </a:rPr>
            </a:br>
            <a:r>
              <a:rPr lang="hr-HR" sz="15000" dirty="0">
                <a:solidFill>
                  <a:srgbClr val="FFFF00"/>
                </a:solidFill>
              </a:rPr>
              <a:t>Tekst</a:t>
            </a:r>
            <a:br>
              <a:rPr lang="hr-HR" sz="5000" dirty="0">
                <a:solidFill>
                  <a:srgbClr val="FFFF00"/>
                </a:solidFill>
              </a:rPr>
            </a:br>
            <a:r>
              <a:rPr lang="hr-HR" sz="10000" dirty="0">
                <a:solidFill>
                  <a:srgbClr val="FFFF00"/>
                </a:solidFill>
              </a:rPr>
              <a:t>Tekst</a:t>
            </a:r>
            <a:br>
              <a:rPr lang="hr-HR" sz="2500" dirty="0">
                <a:solidFill>
                  <a:srgbClr val="FFFF00"/>
                </a:solidFill>
              </a:rPr>
            </a:br>
            <a:r>
              <a:rPr lang="hr-HR" sz="5000" dirty="0">
                <a:solidFill>
                  <a:srgbClr val="FFFF00"/>
                </a:solidFill>
              </a:rPr>
              <a:t>Tekst</a:t>
            </a:r>
          </a:p>
          <a:p>
            <a:pPr algn="ctr"/>
            <a:endParaRPr lang="hr-HR" sz="19900" dirty="0">
              <a:solidFill>
                <a:srgbClr val="FFFF00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5243764" y="-573505"/>
            <a:ext cx="11073064" cy="1038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000" dirty="0">
                <a:solidFill>
                  <a:srgbClr val="66FF66"/>
                </a:solidFill>
              </a:rPr>
              <a:t>Tekst</a:t>
            </a:r>
            <a:br>
              <a:rPr lang="hr-HR" sz="10000" dirty="0">
                <a:solidFill>
                  <a:srgbClr val="66FF66"/>
                </a:solidFill>
              </a:rPr>
            </a:br>
            <a:r>
              <a:rPr lang="hr-HR" sz="15000" dirty="0">
                <a:solidFill>
                  <a:srgbClr val="66FF66"/>
                </a:solidFill>
              </a:rPr>
              <a:t>Tekst</a:t>
            </a:r>
            <a:br>
              <a:rPr lang="hr-HR" sz="5000" dirty="0">
                <a:solidFill>
                  <a:srgbClr val="66FF66"/>
                </a:solidFill>
              </a:rPr>
            </a:br>
            <a:r>
              <a:rPr lang="hr-HR" sz="10000" dirty="0">
                <a:solidFill>
                  <a:srgbClr val="66FF66"/>
                </a:solidFill>
              </a:rPr>
              <a:t>Tekst</a:t>
            </a:r>
            <a:br>
              <a:rPr lang="hr-HR" sz="2500" dirty="0">
                <a:solidFill>
                  <a:srgbClr val="66FF66"/>
                </a:solidFill>
              </a:rPr>
            </a:br>
            <a:r>
              <a:rPr lang="hr-HR" sz="5000" dirty="0">
                <a:solidFill>
                  <a:srgbClr val="66FF66"/>
                </a:solidFill>
              </a:rPr>
              <a:t>Tekst</a:t>
            </a:r>
          </a:p>
          <a:p>
            <a:pPr algn="ctr"/>
            <a:endParaRPr lang="hr-HR" sz="19900" dirty="0">
              <a:solidFill>
                <a:srgbClr val="66FF66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-2101515" y="-427121"/>
            <a:ext cx="11073064" cy="1038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000" dirty="0">
                <a:solidFill>
                  <a:srgbClr val="FF0000"/>
                </a:solidFill>
              </a:rPr>
              <a:t>Tekst</a:t>
            </a:r>
            <a:br>
              <a:rPr lang="hr-HR" sz="10000" dirty="0">
                <a:solidFill>
                  <a:srgbClr val="FF0000"/>
                </a:solidFill>
              </a:rPr>
            </a:br>
            <a:r>
              <a:rPr lang="hr-HR" sz="15000" dirty="0">
                <a:solidFill>
                  <a:srgbClr val="FF0000"/>
                </a:solidFill>
              </a:rPr>
              <a:t>Tekst</a:t>
            </a:r>
            <a:br>
              <a:rPr lang="hr-HR" sz="5000" dirty="0">
                <a:solidFill>
                  <a:srgbClr val="FF0000"/>
                </a:solidFill>
              </a:rPr>
            </a:br>
            <a:r>
              <a:rPr lang="hr-HR" sz="10000" dirty="0">
                <a:solidFill>
                  <a:srgbClr val="FF0000"/>
                </a:solidFill>
              </a:rPr>
              <a:t>Tekst</a:t>
            </a:r>
            <a:br>
              <a:rPr lang="hr-HR" sz="2500" dirty="0">
                <a:solidFill>
                  <a:srgbClr val="FF0000"/>
                </a:solidFill>
              </a:rPr>
            </a:br>
            <a:r>
              <a:rPr lang="hr-HR" sz="5000" dirty="0">
                <a:solidFill>
                  <a:srgbClr val="FF0000"/>
                </a:solidFill>
              </a:rPr>
              <a:t>Tekst</a:t>
            </a:r>
          </a:p>
          <a:p>
            <a:pPr algn="ctr"/>
            <a:endParaRPr lang="hr-HR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78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2"/>
          <p:cNvSpPr/>
          <p:nvPr/>
        </p:nvSpPr>
        <p:spPr>
          <a:xfrm>
            <a:off x="168442" y="1371600"/>
            <a:ext cx="5245769" cy="394635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/>
              <a:t>Umjesto da sav tekst napišeš na jedan slajd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/>
              <a:t>Umjesto da sav tekst napišeš na jedan slajd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/>
              <a:t>Umjesto da sav tekst napišeš na jedan slajd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/>
              <a:t>Umjesto da sav tekst napišeš na jedan slajd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/>
              <a:t>Umjesto da sav tekst napišeš na jedan slajd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/>
              <a:t>Umjesto da sav tekst napišeš na jedan slajd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5775158" y="922421"/>
            <a:ext cx="3128211" cy="2695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Razlomi tekst na više slajdova</a:t>
            </a:r>
          </a:p>
        </p:txBody>
      </p:sp>
      <p:sp>
        <p:nvSpPr>
          <p:cNvPr id="5" name="Zaobljeni pravokutnik 4"/>
          <p:cNvSpPr/>
          <p:nvPr/>
        </p:nvSpPr>
        <p:spPr>
          <a:xfrm>
            <a:off x="9039727" y="3801979"/>
            <a:ext cx="3128211" cy="2695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Razlomi tekst na više slajdova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9039726" y="898358"/>
            <a:ext cx="3128211" cy="2695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Razlomi tekst na više slajdova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5775158" y="3801979"/>
            <a:ext cx="3128211" cy="2695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Razlomi tekst na više slajdova</a:t>
            </a:r>
          </a:p>
        </p:txBody>
      </p:sp>
    </p:spTree>
    <p:extLst>
      <p:ext uri="{BB962C8B-B14F-4D97-AF65-F5344CB8AC3E}">
        <p14:creationId xmlns:p14="http://schemas.microsoft.com/office/powerpoint/2010/main" val="288949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117557" y="2261937"/>
            <a:ext cx="81092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dirty="0">
                <a:latin typeface="Consolas" panose="020B0609020204030204" pitchFamily="49" charset="0"/>
                <a:cs typeface="Consolas" panose="020B0609020204030204" pitchFamily="49" charset="0"/>
              </a:rPr>
              <a:t>dozvoli da tvoji slajdovi dišu!</a:t>
            </a:r>
          </a:p>
        </p:txBody>
      </p:sp>
    </p:spTree>
    <p:extLst>
      <p:ext uri="{BB962C8B-B14F-4D97-AF65-F5344CB8AC3E}">
        <p14:creationId xmlns:p14="http://schemas.microsoft.com/office/powerpoint/2010/main" val="323833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 rot="1125346">
            <a:off x="8355997" y="1041419"/>
            <a:ext cx="3336758" cy="6309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0000" dirty="0">
                <a:solidFill>
                  <a:srgbClr val="00B0F0"/>
                </a:solidFill>
                <a:latin typeface="Bodoni MT Black" panose="02070A03080606020203" pitchFamily="18" charset="0"/>
              </a:rPr>
              <a:t>3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165685" y="910828"/>
            <a:ext cx="9504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0" b="1" dirty="0">
                <a:latin typeface="Arial Narrow" panose="020B0606020202030204" pitchFamily="34" charset="0"/>
              </a:rPr>
              <a:t>Koristi</a:t>
            </a:r>
          </a:p>
        </p:txBody>
      </p:sp>
      <p:sp>
        <p:nvSpPr>
          <p:cNvPr id="4" name="TekstniOkvir 3"/>
          <p:cNvSpPr txBox="1"/>
          <p:nvPr/>
        </p:nvSpPr>
        <p:spPr>
          <a:xfrm rot="16200000">
            <a:off x="-1082672" y="2819376"/>
            <a:ext cx="53236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0" dirty="0">
                <a:latin typeface="Goudy Old Style" panose="02020502050305020303" pitchFamily="18" charset="0"/>
              </a:rPr>
              <a:t>dobre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525227" y="2224689"/>
            <a:ext cx="637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400" b="1" dirty="0">
                <a:latin typeface="Baskerville Old Face" panose="02020602080505020303" pitchFamily="18" charset="0"/>
              </a:rPr>
              <a:t>fontove</a:t>
            </a:r>
          </a:p>
        </p:txBody>
      </p:sp>
    </p:spTree>
    <p:extLst>
      <p:ext uri="{BB962C8B-B14F-4D97-AF65-F5344CB8AC3E}">
        <p14:creationId xmlns:p14="http://schemas.microsoft.com/office/powerpoint/2010/main" val="24507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636000" y="-1708484"/>
            <a:ext cx="245444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-127000" y="3837045"/>
            <a:ext cx="67777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500" dirty="0"/>
              <a:t>Koristi</a:t>
            </a:r>
            <a:r>
              <a:rPr lang="hr-HR" dirty="0"/>
              <a:t>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3582737" y="3813961"/>
            <a:ext cx="613610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900" dirty="0">
                <a:solidFill>
                  <a:srgbClr val="00B0F0"/>
                </a:solidFill>
              </a:rPr>
              <a:t>B</a:t>
            </a:r>
            <a:r>
              <a:rPr lang="hr-HR" sz="23900" dirty="0">
                <a:solidFill>
                  <a:srgbClr val="FF0000"/>
                </a:solidFill>
              </a:rPr>
              <a:t>o</a:t>
            </a:r>
            <a:r>
              <a:rPr lang="hr-HR" sz="23900" dirty="0">
                <a:solidFill>
                  <a:srgbClr val="66FF66"/>
                </a:solidFill>
              </a:rPr>
              <a:t>j</a:t>
            </a:r>
            <a:r>
              <a:rPr lang="hr-HR" sz="23900" dirty="0">
                <a:solidFill>
                  <a:srgbClr val="FFC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5113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-126999" y="-978175"/>
            <a:ext cx="2388936" cy="44012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sz="28000" dirty="0">
                <a:solidFill>
                  <a:schemeClr val="bg1"/>
                </a:solidFill>
                <a:latin typeface="Bodoni MT Black" panose="02070A03080606020203" pitchFamily="18" charset="0"/>
              </a:rPr>
              <a:t>8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37" y="304801"/>
            <a:ext cx="6144126" cy="614412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8486274" y="-330568"/>
            <a:ext cx="370572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0000" dirty="0">
                <a:solidFill>
                  <a:schemeClr val="bg1"/>
                </a:solidFill>
              </a:rPr>
              <a:t>! </a:t>
            </a:r>
            <a:br>
              <a:rPr lang="hr-HR" sz="30000" dirty="0">
                <a:solidFill>
                  <a:schemeClr val="bg1"/>
                </a:solidFill>
              </a:rPr>
            </a:br>
            <a:r>
              <a:rPr lang="hr-HR" sz="4400" dirty="0">
                <a:solidFill>
                  <a:schemeClr val="bg1"/>
                </a:solidFill>
                <a:latin typeface="Bodoni MT Black" panose="02070A03080606020203" pitchFamily="18" charset="0"/>
              </a:rPr>
              <a:t>Moraš znati </a:t>
            </a:r>
            <a:r>
              <a:rPr lang="hr-HR" sz="6000" dirty="0">
                <a:solidFill>
                  <a:srgbClr val="FF0000"/>
                </a:solidFill>
                <a:latin typeface="Bodoni MT Black" panose="02070A03080606020203" pitchFamily="18" charset="0"/>
              </a:rPr>
              <a:t>TKO</a:t>
            </a:r>
            <a:r>
              <a:rPr lang="hr-HR" sz="4400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br>
              <a:rPr lang="hr-HR" sz="4400" dirty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hr-HR" sz="4400" dirty="0">
                <a:solidFill>
                  <a:schemeClr val="bg1"/>
                </a:solidFill>
                <a:latin typeface="Bodoni MT Black" panose="02070A03080606020203" pitchFamily="18" charset="0"/>
              </a:rPr>
              <a:t>ti je publika</a:t>
            </a:r>
          </a:p>
        </p:txBody>
      </p:sp>
    </p:spTree>
    <p:extLst>
      <p:ext uri="{BB962C8B-B14F-4D97-AF65-F5344CB8AC3E}">
        <p14:creationId xmlns:p14="http://schemas.microsoft.com/office/powerpoint/2010/main" val="1946283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0"/>
            <a:ext cx="4716379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b="1" dirty="0"/>
              <a:t>IGRAJ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491790" y="0"/>
            <a:ext cx="2983831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b="1" dirty="0">
                <a:solidFill>
                  <a:schemeClr val="tx1"/>
                </a:solidFill>
              </a:rPr>
              <a:t>SE</a:t>
            </a:r>
          </a:p>
        </p:txBody>
      </p:sp>
      <p:sp>
        <p:nvSpPr>
          <p:cNvPr id="5" name="Pravokutnik 4"/>
          <p:cNvSpPr/>
          <p:nvPr/>
        </p:nvSpPr>
        <p:spPr>
          <a:xfrm>
            <a:off x="7475621" y="0"/>
            <a:ext cx="4716379" cy="68580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b="1" dirty="0"/>
              <a:t>BOJAMA</a:t>
            </a:r>
          </a:p>
        </p:txBody>
      </p:sp>
    </p:spTree>
    <p:extLst>
      <p:ext uri="{BB962C8B-B14F-4D97-AF65-F5344CB8AC3E}">
        <p14:creationId xmlns:p14="http://schemas.microsoft.com/office/powerpoint/2010/main" val="348554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66273" y="433137"/>
            <a:ext cx="10371222" cy="565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800" dirty="0"/>
              <a:t>ne zaboravi</a:t>
            </a:r>
            <a:br>
              <a:rPr lang="hr-HR" sz="8800"/>
            </a:br>
            <a:r>
              <a:rPr lang="hr-HR" sz="16600" b="1">
                <a:solidFill>
                  <a:srgbClr val="FFFF00"/>
                </a:solidFill>
                <a:latin typeface="Arial Black" panose="020B0A04020102020204" pitchFamily="34" charset="0"/>
              </a:rPr>
              <a:t>kontrast</a:t>
            </a:r>
            <a:endParaRPr lang="hr-HR" sz="8800" dirty="0"/>
          </a:p>
        </p:txBody>
      </p:sp>
    </p:spTree>
    <p:extLst>
      <p:ext uri="{BB962C8B-B14F-4D97-AF65-F5344CB8AC3E}">
        <p14:creationId xmlns:p14="http://schemas.microsoft.com/office/powerpoint/2010/main" val="895397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753853" y="-216569"/>
            <a:ext cx="4596063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0" b="1" dirty="0"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0273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574758" y="2550695"/>
            <a:ext cx="6978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/>
              <a:t>zaboravi standard</a:t>
            </a:r>
          </a:p>
        </p:txBody>
      </p:sp>
    </p:spTree>
    <p:extLst>
      <p:ext uri="{BB962C8B-B14F-4D97-AF65-F5344CB8AC3E}">
        <p14:creationId xmlns:p14="http://schemas.microsoft.com/office/powerpoint/2010/main" val="413205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-200525" y="2550694"/>
            <a:ext cx="13475368" cy="450892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hr-HR" sz="28700" b="1" dirty="0">
                <a:latin typeface="Bodoni MT Black" panose="02070A03080606020203" pitchFamily="18" charset="0"/>
              </a:rPr>
              <a:t>Diza</a:t>
            </a:r>
            <a:r>
              <a:rPr lang="hr-HR" sz="28700" b="1" dirty="0">
                <a:solidFill>
                  <a:srgbClr val="00FF00"/>
                </a:solidFill>
                <a:latin typeface="Bodoni MT Black" panose="02070A03080606020203" pitchFamily="18" charset="0"/>
              </a:rPr>
              <a:t>j</a:t>
            </a:r>
            <a:r>
              <a:rPr lang="hr-HR" sz="28700" b="1" dirty="0">
                <a:latin typeface="Bodoni MT Black" panose="02070A03080606020203" pitchFamily="18" charset="0"/>
              </a:rPr>
              <a:t>n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5814674" y="3223048"/>
            <a:ext cx="10371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/>
              <a:t>kreiraj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9537029" y="3223048"/>
            <a:ext cx="10371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/>
              <a:t>vlastiti </a:t>
            </a:r>
          </a:p>
        </p:txBody>
      </p:sp>
    </p:spTree>
    <p:extLst>
      <p:ext uri="{BB962C8B-B14F-4D97-AF65-F5344CB8AC3E}">
        <p14:creationId xmlns:p14="http://schemas.microsoft.com/office/powerpoint/2010/main" val="1611690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" y="431117"/>
            <a:ext cx="12042344" cy="59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0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358397" y="155548"/>
            <a:ext cx="3336758" cy="6309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0000" dirty="0">
                <a:solidFill>
                  <a:srgbClr val="FF0000"/>
                </a:solidFill>
                <a:latin typeface="Bodoni MT Black" panose="02070A03080606020203" pitchFamily="18" charset="0"/>
              </a:rPr>
              <a:t>7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641642" y="138347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0" dirty="0">
                <a:latin typeface="Impact" panose="020B0806030902050204" pitchFamily="34" charset="0"/>
              </a:rPr>
              <a:t>Š T O</a:t>
            </a:r>
          </a:p>
        </p:txBody>
      </p:sp>
      <p:sp>
        <p:nvSpPr>
          <p:cNvPr id="4" name="TekstniOkvir 3"/>
          <p:cNvSpPr txBox="1"/>
          <p:nvPr/>
        </p:nvSpPr>
        <p:spPr>
          <a:xfrm rot="16200000">
            <a:off x="-581124" y="2826240"/>
            <a:ext cx="53236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0" dirty="0">
                <a:latin typeface="Arial Narrow" panose="020B0606020202030204" pitchFamily="34" charset="0"/>
              </a:rPr>
              <a:t>točno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098167" y="2901797"/>
            <a:ext cx="27271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0" dirty="0">
                <a:latin typeface="Arial Narrow" panose="020B0606020202030204" pitchFamily="34" charset="0"/>
              </a:rPr>
              <a:t>želiš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098167" y="4533013"/>
            <a:ext cx="30449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0" dirty="0">
                <a:latin typeface="Arial Narrow" panose="020B0606020202030204" pitchFamily="34" charset="0"/>
              </a:rPr>
              <a:t>reći !</a:t>
            </a:r>
          </a:p>
        </p:txBody>
      </p:sp>
    </p:spTree>
    <p:extLst>
      <p:ext uri="{BB962C8B-B14F-4D97-AF65-F5344CB8AC3E}">
        <p14:creationId xmlns:p14="http://schemas.microsoft.com/office/powerpoint/2010/main" val="19991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026316" y="-974914"/>
            <a:ext cx="26309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0" dirty="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44378" y="2602381"/>
            <a:ext cx="1199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0" dirty="0">
                <a:solidFill>
                  <a:srgbClr val="66FF33"/>
                </a:solidFill>
                <a:latin typeface="Goudy Stout" panose="0202090407030B020401" pitchFamily="18" charset="0"/>
              </a:rPr>
              <a:t>INFO</a:t>
            </a:r>
            <a:br>
              <a:rPr lang="hr-HR" sz="10000" dirty="0">
                <a:solidFill>
                  <a:schemeClr val="bg1"/>
                </a:solidFill>
                <a:latin typeface="Goudy Stout" panose="0202090407030B020401" pitchFamily="18" charset="0"/>
              </a:rPr>
            </a:br>
            <a:r>
              <a:rPr lang="hr-HR" sz="10000" dirty="0">
                <a:solidFill>
                  <a:schemeClr val="bg1"/>
                </a:solidFill>
                <a:latin typeface="Goudy Stout" panose="0202090407030B020401" pitchFamily="18" charset="0"/>
              </a:rPr>
              <a:t>GRAFIKA</a:t>
            </a:r>
          </a:p>
        </p:txBody>
      </p:sp>
    </p:spTree>
    <p:extLst>
      <p:ext uri="{BB962C8B-B14F-4D97-AF65-F5344CB8AC3E}">
        <p14:creationId xmlns:p14="http://schemas.microsoft.com/office/powerpoint/2010/main" val="100982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53978" y="545432"/>
            <a:ext cx="742749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500" b="1" dirty="0">
                <a:latin typeface="Impact" panose="020B0806030902050204" pitchFamily="34" charset="0"/>
              </a:rPr>
              <a:t>Kako prezentirati </a:t>
            </a:r>
            <a:r>
              <a:rPr lang="hr-HR" sz="11500" b="1" dirty="0">
                <a:solidFill>
                  <a:schemeClr val="bg1"/>
                </a:solidFill>
                <a:latin typeface="Impact" panose="020B0806030902050204" pitchFamily="34" charset="0"/>
              </a:rPr>
              <a:t>podatak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8582525" y="-417095"/>
            <a:ext cx="296778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0" dirty="0">
                <a:solidFill>
                  <a:schemeClr val="bg1"/>
                </a:solidFill>
                <a:latin typeface="Algerian" panose="04020705040A02060702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421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-280736" y="758477"/>
            <a:ext cx="90958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0" b="1" dirty="0">
                <a:latin typeface="Goudy Stout" panose="0202090407030B020401" pitchFamily="18" charset="0"/>
              </a:rPr>
              <a:t>50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3100138" y="4367013"/>
            <a:ext cx="8983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8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8245643" y="1475873"/>
            <a:ext cx="36415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atin typeface="Impact" panose="020B0806030902050204" pitchFamily="34" charset="0"/>
              </a:rPr>
              <a:t>će </a:t>
            </a:r>
            <a:r>
              <a:rPr lang="hr-H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hr-HR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hr-HR" sz="48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hr-H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hr-HR" sz="4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hr-HR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hr-HR" sz="48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hr-HR" sz="4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hr-HR" sz="4800" dirty="0">
                <a:latin typeface="Impact" panose="020B0806030902050204" pitchFamily="34" charset="0"/>
              </a:rPr>
              <a:t> riječ </a:t>
            </a:r>
            <a:r>
              <a:rPr lang="hr-HR" sz="4800" dirty="0">
                <a:solidFill>
                  <a:schemeClr val="bg1"/>
                </a:solidFill>
                <a:latin typeface="Impact" panose="020B0806030902050204" pitchFamily="34" charset="0"/>
              </a:rPr>
              <a:t>infografika </a:t>
            </a:r>
            <a:br>
              <a:rPr lang="hr-HR" sz="4800" dirty="0">
                <a:latin typeface="Impact" panose="020B0806030902050204" pitchFamily="34" charset="0"/>
              </a:rPr>
            </a:br>
            <a:r>
              <a:rPr lang="hr-HR" sz="4800" dirty="0">
                <a:latin typeface="Impact" panose="020B0806030902050204" pitchFamily="34" charset="0"/>
              </a:rPr>
              <a:t>nakon ovog slajda </a:t>
            </a:r>
          </a:p>
        </p:txBody>
      </p:sp>
    </p:spTree>
    <p:extLst>
      <p:ext uri="{BB962C8B-B14F-4D97-AF65-F5344CB8AC3E}">
        <p14:creationId xmlns:p14="http://schemas.microsoft.com/office/powerpoint/2010/main" val="400249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4271"/>
          <a:stretch/>
        </p:blipFill>
        <p:spPr>
          <a:xfrm>
            <a:off x="6936827" y="0"/>
            <a:ext cx="5255173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25644" y="1513201"/>
            <a:ext cx="6036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b="1" dirty="0">
                <a:latin typeface="Book Antiqua" panose="02040602050305030304" pitchFamily="18" charset="0"/>
              </a:rPr>
              <a:t>1 od 10</a:t>
            </a:r>
            <a:br>
              <a:rPr lang="hr-HR" sz="9600" b="1" dirty="0">
                <a:latin typeface="Book Antiqua" panose="02040602050305030304" pitchFamily="18" charset="0"/>
              </a:rPr>
            </a:br>
            <a:r>
              <a:rPr lang="hr-HR" sz="9600" b="1" dirty="0">
                <a:latin typeface="Book Antiqua" panose="02040602050305030304" pitchFamily="18" charset="0"/>
              </a:rPr>
              <a:t>će se nasmijati</a:t>
            </a:r>
          </a:p>
        </p:txBody>
      </p:sp>
    </p:spTree>
    <p:extLst>
      <p:ext uri="{BB962C8B-B14F-4D97-AF65-F5344CB8AC3E}">
        <p14:creationId xmlns:p14="http://schemas.microsoft.com/office/powerpoint/2010/main" val="44210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25642" y="0"/>
            <a:ext cx="109647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dirty="0">
                <a:latin typeface="Copperplate Gothic Light" panose="020E0507020206020404" pitchFamily="34" charset="0"/>
              </a:rPr>
              <a:t>gledaj svaki slajd kao reklamu</a:t>
            </a:r>
            <a:endParaRPr lang="hr-HR" b="1" dirty="0">
              <a:latin typeface="Copperplate Gothic Light" panose="020E05070202060204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88" y="2085621"/>
            <a:ext cx="4766554" cy="47665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40368" r="-11078"/>
          <a:stretch/>
        </p:blipFill>
        <p:spPr>
          <a:xfrm>
            <a:off x="7363326" y="2085621"/>
            <a:ext cx="6136106" cy="484966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5621"/>
            <a:ext cx="3494541" cy="47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6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25642" y="0"/>
            <a:ext cx="10964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dirty="0">
                <a:latin typeface="Copperplate Gothic Light" panose="020E0507020206020404" pitchFamily="34" charset="0"/>
              </a:rPr>
              <a:t>Tako se dobiva</a:t>
            </a:r>
            <a:endParaRPr lang="hr-HR" b="1" dirty="0">
              <a:latin typeface="Copperplate Gothic Light" panose="020E0507020206020404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3308683" y="1107996"/>
            <a:ext cx="5598696" cy="56548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>
                <a:solidFill>
                  <a:schemeClr val="tx1"/>
                </a:solidFill>
                <a:latin typeface="Impact" panose="020B0806030902050204" pitchFamily="34" charset="0"/>
              </a:rPr>
              <a:t>pozornost!</a:t>
            </a:r>
          </a:p>
        </p:txBody>
      </p:sp>
    </p:spTree>
    <p:extLst>
      <p:ext uri="{BB962C8B-B14F-4D97-AF65-F5344CB8AC3E}">
        <p14:creationId xmlns:p14="http://schemas.microsoft.com/office/powerpoint/2010/main" val="16818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222</Words>
  <Application>Microsoft Office PowerPoint</Application>
  <PresentationFormat>Widescreen</PresentationFormat>
  <Paragraphs>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Aharoni</vt:lpstr>
      <vt:lpstr>Algerian</vt:lpstr>
      <vt:lpstr>Arial</vt:lpstr>
      <vt:lpstr>Arial Black</vt:lpstr>
      <vt:lpstr>Arial Narrow</vt:lpstr>
      <vt:lpstr>Baskerville Old Face</vt:lpstr>
      <vt:lpstr>Bodoni MT Black</vt:lpstr>
      <vt:lpstr>Book Antiqua</vt:lpstr>
      <vt:lpstr>Broadway</vt:lpstr>
      <vt:lpstr>Calibri</vt:lpstr>
      <vt:lpstr>Calibri Light</vt:lpstr>
      <vt:lpstr>Consolas</vt:lpstr>
      <vt:lpstr>Copperplate Gothic Light</vt:lpstr>
      <vt:lpstr>Goudy Old Style</vt:lpstr>
      <vt:lpstr>Goudy Stout</vt:lpstr>
      <vt:lpstr>Impact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Silvija Grgić</dc:creator>
  <cp:lastModifiedBy>Andrej Lacković</cp:lastModifiedBy>
  <cp:revision>49</cp:revision>
  <dcterms:created xsi:type="dcterms:W3CDTF">2016-01-20T08:40:49Z</dcterms:created>
  <dcterms:modified xsi:type="dcterms:W3CDTF">2023-12-04T12:00:07Z</dcterms:modified>
</cp:coreProperties>
</file>