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4"/>
    <p:sldMasterId id="2147483735" r:id="rId5"/>
  </p:sldMasterIdLst>
  <p:notesMasterIdLst>
    <p:notesMasterId r:id="rId9"/>
  </p:notesMasterIdLst>
  <p:sldIdLst>
    <p:sldId id="272" r:id="rId6"/>
    <p:sldId id="593" r:id="rId7"/>
    <p:sldId id="5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Svijetli stil 3 - Isticanj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rednji stil 3 - Isticanj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til 4 - Isticanj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7705" autoAdjust="0"/>
  </p:normalViewPr>
  <p:slideViewPr>
    <p:cSldViewPr snapToGrid="0" snapToObjects="1">
      <p:cViewPr varScale="1">
        <p:scale>
          <a:sx n="83" d="100"/>
          <a:sy n="83" d="100"/>
        </p:scale>
        <p:origin x="662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52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i="1" dirty="0">
                <a:solidFill>
                  <a:schemeClr val="tx1"/>
                </a:solidFill>
              </a:rPr>
              <a:t>Ukratko komentirati ocjenu kolegija te najsnažnije i najslabije ocijenjene elemente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7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6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347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042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69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3" orient="horz" pos="1457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2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145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674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60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43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27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05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3" pos="674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5616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87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>
          <p15:clr>
            <a:srgbClr val="FBAE40"/>
          </p15:clr>
        </p15:guide>
        <p15:guide id="1" orient="horz" pos="822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8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7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866" y="1644316"/>
            <a:ext cx="8758991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14864" y="318754"/>
            <a:ext cx="8758991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189" y="276"/>
            <a:ext cx="218811" cy="68580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0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43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14864" y="318754"/>
            <a:ext cx="8758991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189" y="276"/>
            <a:ext cx="218811" cy="685800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0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54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677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562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408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005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646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97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783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40576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spcBef>
                <a:spcPts val="1200"/>
              </a:spcBef>
              <a:spcAft>
                <a:spcPts val="120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412420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999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1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105454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10843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2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2792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7946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90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3" orient="horz" pos="1457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7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145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674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98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12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40576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112712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38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59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3" pos="674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047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12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>
          <p15:clr>
            <a:srgbClr val="FBAE40"/>
          </p15:clr>
        </p15:guide>
        <p15:guide id="1" orient="horz" pos="822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19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866" y="1644316"/>
            <a:ext cx="8758991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14864" y="318754"/>
            <a:ext cx="8758991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189" y="276"/>
            <a:ext cx="218811" cy="68580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0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68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14864" y="318754"/>
            <a:ext cx="8758991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189" y="276"/>
            <a:ext cx="218811" cy="685800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0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762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5379" y="6356351"/>
            <a:ext cx="421102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Copyright © 2017 Pearson Education, Ltd.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D453FF82-4F5E-456F-81CD-C708670918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8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785F-E3B8-4570-95B7-DFA954F86D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2017 Pearson Education, Ltd.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4-</a:t>
            </a:r>
            <a:fld id="{BA1B1854-2A96-441B-8E94-8B895DE28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77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41B55-5DF3-4BC3-B77B-F507C84909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2017 Pearson Education, Ltd.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12576-23D8-4433-B933-02B995FE7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0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17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FE33-2064-4ED4-96F0-81245824A0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2017 Pearson Education, Ltd.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5-</a:t>
            </a:r>
            <a:fld id="{BA1B1854-2A96-441B-8E94-8B895DE28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6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616960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651117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2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2331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 userDrawn="1"/>
        </p:nvSpPr>
        <p:spPr>
          <a:xfrm>
            <a:off x="11706489" y="6253513"/>
            <a:ext cx="46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E6CF9F-F171-4EC6-A995-41668D30C2B8}" type="slidenum">
              <a:rPr lang="hr-HR" sz="1000" smtClean="0"/>
              <a:pPr algn="r"/>
              <a:t>‹#›</a:t>
            </a:fld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322775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702" r:id="rId3"/>
    <p:sldLayoutId id="2147483696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3" r:id="rId20"/>
    <p:sldLayoutId id="2147483704" r:id="rId21"/>
    <p:sldLayoutId id="2147483705" r:id="rId22"/>
    <p:sldLayoutId id="2147483706" r:id="rId23"/>
    <p:sldLayoutId id="2147483761" r:id="rId24"/>
    <p:sldLayoutId id="214748376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93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04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9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60" y="679980"/>
            <a:ext cx="7095596" cy="2014537"/>
          </a:xfrm>
        </p:spPr>
        <p:txBody>
          <a:bodyPr>
            <a:noAutofit/>
          </a:bodyPr>
          <a:lstStyle/>
          <a:p>
            <a:pPr algn="ctr"/>
            <a:r>
              <a:rPr lang="hr-HR" sz="4800" dirty="0"/>
              <a:t>IAMU</a:t>
            </a:r>
            <a:endParaRPr lang="en-US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56922"/>
            <a:ext cx="5359078" cy="540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4C801E-A439-42FA-90B8-47B83604C3A6}"/>
              </a:ext>
            </a:extLst>
          </p:cNvPr>
          <p:cNvSpPr txBox="1">
            <a:spLocks/>
          </p:cNvSpPr>
          <p:nvPr/>
        </p:nvSpPr>
        <p:spPr>
          <a:xfrm>
            <a:off x="5257860" y="4254722"/>
            <a:ext cx="7095596" cy="2014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sz="4800" dirty="0">
                <a:solidFill>
                  <a:srgbClr val="C30E60"/>
                </a:solidFill>
              </a:rPr>
              <a:t>Prva anketa</a:t>
            </a:r>
            <a:endParaRPr lang="en-US" sz="4800" dirty="0">
              <a:solidFill>
                <a:srgbClr val="C30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7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DE17-7517-4C94-9400-767AE5B6B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2800" dirty="0"/>
              <a:t>PRVE ANKETE ZIMSKI SEMESTAR – OSVRT NA REZULTATE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CF43E5-1EB2-48EB-82B7-5CCB4B0E0F72}"/>
              </a:ext>
            </a:extLst>
          </p:cNvPr>
          <p:cNvSpPr/>
          <p:nvPr/>
        </p:nvSpPr>
        <p:spPr>
          <a:xfrm>
            <a:off x="278737" y="5499484"/>
            <a:ext cx="10972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tx1"/>
                </a:solidFill>
              </a:rPr>
              <a:t>Iznadprosječno visoka ocjena kolegija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chemeClr val="tx1"/>
                </a:solidFill>
              </a:rPr>
              <a:t>Najbolje ocijenjeno </a:t>
            </a:r>
            <a:r>
              <a:rPr lang="en-US" sz="1400" dirty="0" err="1">
                <a:solidFill>
                  <a:schemeClr val="tx1"/>
                </a:solidFill>
              </a:rPr>
              <a:t>korelacija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kolegija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sadr</a:t>
            </a:r>
            <a:r>
              <a:rPr lang="hr-HR" sz="1400" dirty="0" err="1">
                <a:solidFill>
                  <a:schemeClr val="tx1"/>
                </a:solidFill>
              </a:rPr>
              <a:t>žajem</a:t>
            </a:r>
            <a:r>
              <a:rPr lang="hr-HR" sz="1400" dirty="0">
                <a:solidFill>
                  <a:schemeClr val="tx1"/>
                </a:solidFill>
              </a:rPr>
              <a:t>; najslabije ocijenjena korisnost u radu (iako je ocjena i dalje odlična)</a:t>
            </a:r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4FB1497-B5B1-8277-9FAA-D07ED2109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05" y="1362075"/>
            <a:ext cx="10795663" cy="403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9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DE17-7517-4C94-9400-767AE5B6B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2800" dirty="0"/>
              <a:t>PRVE ANKETE ZIMSKI SEMESTAR – OSVRT NA KOMENTARE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7D7ADD-1194-40E9-A358-2093DFA65989}"/>
              </a:ext>
            </a:extLst>
          </p:cNvPr>
          <p:cNvSpPr/>
          <p:nvPr/>
        </p:nvSpPr>
        <p:spPr>
          <a:xfrm>
            <a:off x="504825" y="5238750"/>
            <a:ext cx="10972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>
                <a:solidFill>
                  <a:schemeClr val="tx1"/>
                </a:solidFill>
              </a:rPr>
              <a:t>Hvala na svim komentarima pohvale za kolegij koje ovdje nismo posebno istaknuli te vas pozivamo na daljnju otvorenu komunikaciju i argumentirana pitanja za vrijeme cijelog kolegija imajući na umu visoku akademsku razinu koje se pridržavamo.</a:t>
            </a: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6B6E874-F2E0-C0A2-B60A-BC7A6636B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09" y="1253108"/>
            <a:ext cx="9810321" cy="38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1111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3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55E20E19D7A142BC34DD4A33F5F84A" ma:contentTypeVersion="11" ma:contentTypeDescription="Stvaranje novog dokumenta." ma:contentTypeScope="" ma:versionID="e0b35b2a5712f5a2dad3ae0cce0ea78a">
  <xsd:schema xmlns:xsd="http://www.w3.org/2001/XMLSchema" xmlns:xs="http://www.w3.org/2001/XMLSchema" xmlns:p="http://schemas.microsoft.com/office/2006/metadata/properties" xmlns:ns3="989be66f-87ec-411a-8237-4633bea8e9b9" targetNamespace="http://schemas.microsoft.com/office/2006/metadata/properties" ma:root="true" ma:fieldsID="d0e62d15a1ac30ba261cd49689930b22" ns3:_="">
    <xsd:import namespace="989be66f-87ec-411a-8237-4633bea8e9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be66f-87ec-411a-8237-4633bea8e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73CF65-09F2-4308-AD8D-29B77589906A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89be66f-87ec-411a-8237-4633bea8e9b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BACE9E-D322-438E-8C5B-D1AA1D61CF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be66f-87ec-411a-8237-4633bea8e9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D663DE-2F72-4306-898A-4DA69A57FD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6502</TotalTime>
  <Words>92</Words>
  <Application>Microsoft Office PowerPoint</Application>
  <PresentationFormat>Widescreen</PresentationFormat>
  <Paragraphs>10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ARS Maquette Pro</vt:lpstr>
      <vt:lpstr>Calibri</vt:lpstr>
      <vt:lpstr>Calibri Light</vt:lpstr>
      <vt:lpstr>Segoe UI</vt:lpstr>
      <vt:lpstr>Segoe UI Semibold</vt:lpstr>
      <vt:lpstr>2_Office Theme</vt:lpstr>
      <vt:lpstr>3_Office Theme</vt:lpstr>
      <vt:lpstr>IAMU</vt:lpstr>
      <vt:lpstr>PRVE ANKETE ZIMSKI SEMESTAR – OSVRT NA REZULTATE</vt:lpstr>
      <vt:lpstr>PRVE ANKETE ZIMSKI SEMESTAR – OSVRT NA KOMENTARE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Fraculj</dc:creator>
  <cp:lastModifiedBy>Daniel Bele</cp:lastModifiedBy>
  <cp:revision>409</cp:revision>
  <dcterms:created xsi:type="dcterms:W3CDTF">2018-01-24T13:33:55Z</dcterms:created>
  <dcterms:modified xsi:type="dcterms:W3CDTF">2025-12-13T13:36:03Z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0x010100F255E20E19D7A142BC34DD4A33F5F84A</vt:lpwstr>
  </property>
</Properties>
</file>