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83" r:id="rId4"/>
    <p:sldMasterId id="2147483735" r:id="rId5"/>
  </p:sldMasterIdLst>
  <p:notesMasterIdLst>
    <p:notesMasterId r:id="rId10"/>
  </p:notesMasterIdLst>
  <p:sldIdLst>
    <p:sldId id="283" r:id="rId6"/>
    <p:sldId id="593" r:id="rId7"/>
    <p:sldId id="594" r:id="rId8"/>
    <p:sldId id="596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30E60"/>
    <a:srgbClr val="FF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00A15C55-8517-42AA-B614-E9B94910E393}" styleName="Srednji stil 2 - Isticanje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17292A2E-F333-43FB-9621-5CBBE7FDCDCB}" styleName="Svijetli stil 2 - Isticanje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69CF1AB2-1976-4502-BF36-3FF5EA218861}" styleName="Srednji stil 4 - Isticanj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ED083AE6-46FA-4A59-8FB0-9F97EB10719F}" styleName="Svijetli stil 3 - Isticanje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5C22544A-7EE6-4342-B048-85BDC9FD1C3A}" styleName="Srednji stil 2 - Isticanj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Svijetli stil 1 - Isticanj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E25E649-3F16-4E02-A733-19D2CDBF48F0}" styleName="Srednji stil 3 - Isticanje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4B1156A-380E-4F78-BDF5-A606A8083BF9}" styleName="Srednji stil 4 - Isticanj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D7AC3CCA-C797-4891-BE02-D94E43425B78}" styleName="Srednji stil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073A0DAA-6AF3-43AB-8588-CEC1D06C72B9}" styleName="Srednji stil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E9639D4-E3E2-4D34-9284-5A2195B3D0D7}" styleName="Svijetli stil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616DA210-FB5B-4158-B5E0-FEB733F419BA}" styleName="Svijetli stil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69" autoAdjust="0"/>
    <p:restoredTop sz="87705" autoAdjust="0"/>
  </p:normalViewPr>
  <p:slideViewPr>
    <p:cSldViewPr snapToGrid="0" snapToObjects="1">
      <p:cViewPr varScale="1">
        <p:scale>
          <a:sx n="111" d="100"/>
          <a:sy n="111" d="100"/>
        </p:scale>
        <p:origin x="558" y="10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 snapToObjects="1">
      <p:cViewPr varScale="1">
        <p:scale>
          <a:sx n="93" d="100"/>
          <a:sy n="93" d="100"/>
        </p:scale>
        <p:origin x="3528" y="5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presProps" Target="presProps.xml"/><Relationship Id="rId5" Type="http://schemas.openxmlformats.org/officeDocument/2006/relationships/slideMaster" Target="slideMasters/slideMaster2.xml"/><Relationship Id="rId15" Type="http://schemas.microsoft.com/office/2016/11/relationships/changesInfo" Target="changesInfos/changesInfo1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evin Furjan | Nastavnik" userId="8ed5f387-7bbb-4c0f-a66a-f50c512170b7" providerId="ADAL" clId="{A85180BB-8381-4722-892A-22CCA1954070}"/>
    <pc:docChg chg="undo custSel delSld modSld">
      <pc:chgData name="Kevin Furjan | Nastavnik" userId="8ed5f387-7bbb-4c0f-a66a-f50c512170b7" providerId="ADAL" clId="{A85180BB-8381-4722-892A-22CCA1954070}" dt="2025-12-09T14:26:25.303" v="1058" actId="20577"/>
      <pc:docMkLst>
        <pc:docMk/>
      </pc:docMkLst>
      <pc:sldChg chg="addSp delSp modSp mod">
        <pc:chgData name="Kevin Furjan | Nastavnik" userId="8ed5f387-7bbb-4c0f-a66a-f50c512170b7" providerId="ADAL" clId="{A85180BB-8381-4722-892A-22CCA1954070}" dt="2025-12-09T14:05:57.053" v="61" actId="20577"/>
        <pc:sldMkLst>
          <pc:docMk/>
          <pc:sldMk cId="3573294402" sldId="593"/>
        </pc:sldMkLst>
        <pc:spChg chg="mod">
          <ac:chgData name="Kevin Furjan | Nastavnik" userId="8ed5f387-7bbb-4c0f-a66a-f50c512170b7" providerId="ADAL" clId="{A85180BB-8381-4722-892A-22CCA1954070}" dt="2025-12-09T14:05:57.053" v="61" actId="20577"/>
          <ac:spMkLst>
            <pc:docMk/>
            <pc:sldMk cId="3573294402" sldId="593"/>
            <ac:spMk id="7" creationId="{BDB3A591-15CD-4E33-8834-8762E7C5DD0C}"/>
          </ac:spMkLst>
        </pc:spChg>
        <pc:picChg chg="del">
          <ac:chgData name="Kevin Furjan | Nastavnik" userId="8ed5f387-7bbb-4c0f-a66a-f50c512170b7" providerId="ADAL" clId="{A85180BB-8381-4722-892A-22CCA1954070}" dt="2025-12-09T14:04:35.182" v="0" actId="478"/>
          <ac:picMkLst>
            <pc:docMk/>
            <pc:sldMk cId="3573294402" sldId="593"/>
            <ac:picMk id="3" creationId="{00000000-0000-0000-0000-000000000000}"/>
          </ac:picMkLst>
        </pc:picChg>
        <pc:picChg chg="add mod">
          <ac:chgData name="Kevin Furjan | Nastavnik" userId="8ed5f387-7bbb-4c0f-a66a-f50c512170b7" providerId="ADAL" clId="{A85180BB-8381-4722-892A-22CCA1954070}" dt="2025-12-09T14:04:55.783" v="9" actId="14100"/>
          <ac:picMkLst>
            <pc:docMk/>
            <pc:sldMk cId="3573294402" sldId="593"/>
            <ac:picMk id="8" creationId="{0E1A6420-B21E-FA5D-C7DD-B61753C93FCD}"/>
          </ac:picMkLst>
        </pc:picChg>
      </pc:sldChg>
      <pc:sldChg chg="modSp mod">
        <pc:chgData name="Kevin Furjan | Nastavnik" userId="8ed5f387-7bbb-4c0f-a66a-f50c512170b7" providerId="ADAL" clId="{A85180BB-8381-4722-892A-22CCA1954070}" dt="2025-12-09T14:26:25.303" v="1058" actId="20577"/>
        <pc:sldMkLst>
          <pc:docMk/>
          <pc:sldMk cId="3257911118" sldId="594"/>
        </pc:sldMkLst>
        <pc:spChg chg="mod">
          <ac:chgData name="Kevin Furjan | Nastavnik" userId="8ed5f387-7bbb-4c0f-a66a-f50c512170b7" providerId="ADAL" clId="{A85180BB-8381-4722-892A-22CCA1954070}" dt="2025-12-09T14:26:25.303" v="1058" actId="20577"/>
          <ac:spMkLst>
            <pc:docMk/>
            <pc:sldMk cId="3257911118" sldId="594"/>
            <ac:spMk id="8" creationId="{418939DB-7567-42E2-9EC9-08DEBE4CB515}"/>
          </ac:spMkLst>
        </pc:spChg>
      </pc:sldChg>
      <pc:sldChg chg="del">
        <pc:chgData name="Kevin Furjan | Nastavnik" userId="8ed5f387-7bbb-4c0f-a66a-f50c512170b7" providerId="ADAL" clId="{A85180BB-8381-4722-892A-22CCA1954070}" dt="2025-12-09T14:07:33.820" v="62" actId="47"/>
        <pc:sldMkLst>
          <pc:docMk/>
          <pc:sldMk cId="255304466" sldId="595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281C21E-1610-F840-997A-88EB307E0A1C}" type="datetimeFigureOut">
              <a:rPr lang="en-US" smtClean="0"/>
              <a:t>12/9/2025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EDC0C92-97E4-9540-AC90-F1BBF91896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43439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r-HR" dirty="0"/>
              <a:t>Ažurirati naziv kolegija.</a:t>
            </a:r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DC0C92-97E4-9540-AC90-F1BBF91896C7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143724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EDC0C92-97E4-9540-AC90-F1BBF91896C7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15698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jp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jpg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2.xml"/></Relationships>
</file>

<file path=ppt/slideLayouts/_rels/slideLayout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2.xml"/></Relationships>
</file>

<file path=ppt/slideLayouts/_rels/slideLayout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2.xml"/></Relationships>
</file>

<file path=ppt/slideLayouts/_rels/slideLayout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2.xml"/></Relationships>
</file>

<file path=ppt/slideLayouts/_rels/slideLayout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2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2.xml"/></Relationships>
</file>

<file path=ppt/slideLayouts/_rels/slideLayout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2.xml"/></Relationships>
</file>

<file path=ppt/slideLayouts/_rels/slideLayout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jpg"/><Relationship Id="rId1" Type="http://schemas.openxmlformats.org/officeDocument/2006/relationships/slideMaster" Target="../slideMasters/slideMaster2.xml"/></Relationships>
</file>

<file path=ppt/slideLayouts/_rels/slideLayout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jpg"/><Relationship Id="rId1" Type="http://schemas.openxmlformats.org/officeDocument/2006/relationships/slideMaster" Target="../slideMasters/slideMaster2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tro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5334748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341">
          <p15:clr>
            <a:srgbClr val="FBAE40"/>
          </p15:clr>
        </p15:guide>
        <p15:guide id="2" orient="horz" pos="3475">
          <p15:clr>
            <a:srgbClr val="FBAE40"/>
          </p15:clr>
        </p15:guide>
        <p15:guide id="3" pos="2328">
          <p15:clr>
            <a:srgbClr val="FBAE40"/>
          </p15:clr>
        </p15:guide>
        <p15:guide id="4" orient="horz" pos="1049">
          <p15:clr>
            <a:srgbClr val="FBAE40"/>
          </p15:clr>
        </p15:guide>
        <p15:guide id="5" pos="6743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italic + subtitle WHIT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23875" y="1651001"/>
            <a:ext cx="11103681" cy="1363133"/>
          </a:xfrm>
          <a:prstGeom prst="rect">
            <a:avLst/>
          </a:prstGeom>
        </p:spPr>
        <p:txBody>
          <a:bodyPr lIns="0" anchor="t" anchorCtr="0"/>
          <a:lstStyle>
            <a:lvl1pPr>
              <a:defRPr sz="5200" b="1"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hr-HR" dirty="0"/>
              <a:t>„</a:t>
            </a:r>
            <a:r>
              <a:rPr lang="en-US" dirty="0"/>
              <a:t>Click to edit Master title style</a:t>
            </a:r>
            <a:r>
              <a:rPr lang="hr-HR" dirty="0"/>
              <a:t>”</a:t>
            </a:r>
            <a:endParaRPr lang="en-US" dirty="0"/>
          </a:p>
        </p:txBody>
      </p:sp>
      <p:sp>
        <p:nvSpPr>
          <p:cNvPr id="4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533400" y="3276599"/>
            <a:ext cx="11105443" cy="1371601"/>
          </a:xfrm>
          <a:prstGeom prst="rect">
            <a:avLst/>
          </a:prstGeom>
        </p:spPr>
        <p:txBody>
          <a:bodyPr lIns="0" anchor="b" anchorCtr="0">
            <a:normAutofit/>
          </a:bodyPr>
          <a:lstStyle>
            <a:lvl1pPr marL="0" indent="0" algn="l">
              <a:buNone/>
              <a:defRPr sz="3600" cap="small" baseline="0">
                <a:solidFill>
                  <a:srgbClr val="DF7423"/>
                </a:solidFill>
                <a:latin typeface="+mn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r-HR" dirty="0"/>
              <a:t>c</a:t>
            </a:r>
            <a:r>
              <a:rPr lang="en-US" dirty="0"/>
              <a:t>lick to edit </a:t>
            </a:r>
            <a:r>
              <a:rPr lang="hr-HR" dirty="0"/>
              <a:t>m</a:t>
            </a:r>
            <a:r>
              <a:rPr lang="en-US" dirty="0"/>
              <a:t>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17004295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784">
          <p15:clr>
            <a:srgbClr val="FBAE40"/>
          </p15:clr>
        </p15:guide>
        <p15:guide id="2" pos="6743">
          <p15:clr>
            <a:srgbClr val="FBAE40"/>
          </p15:clr>
        </p15:guide>
        <p15:guide id="3" orient="horz" pos="3475">
          <p15:clr>
            <a:srgbClr val="FBAE40"/>
          </p15:clr>
        </p15:guide>
        <p15:guide id="4" orient="horz" pos="2160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+ objects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2"/>
          <p:cNvSpPr>
            <a:spLocks noGrp="1"/>
          </p:cNvSpPr>
          <p:nvPr>
            <p:ph idx="1" hasCustomPrompt="1"/>
          </p:nvPr>
        </p:nvSpPr>
        <p:spPr>
          <a:xfrm>
            <a:off x="533401" y="3090333"/>
            <a:ext cx="11172824" cy="2328334"/>
          </a:xfrm>
          <a:prstGeom prst="rect">
            <a:avLst/>
          </a:prstGeom>
        </p:spPr>
        <p:txBody>
          <a:bodyPr>
            <a:normAutofit/>
          </a:bodyPr>
          <a:lstStyle>
            <a:lvl1pPr marL="288000" indent="-288000">
              <a:buFont typeface="Calibri Light" panose="020F0302020204030204" pitchFamily="34" charset="0"/>
              <a:buChar char="•"/>
              <a:defRPr sz="3200">
                <a:solidFill>
                  <a:srgbClr val="DF7423"/>
                </a:solidFill>
                <a:latin typeface="+mj-lt"/>
              </a:defRPr>
            </a:lvl1pPr>
            <a:lvl2pPr marL="468000" indent="-216000">
              <a:defRPr>
                <a:solidFill>
                  <a:srgbClr val="DF7423"/>
                </a:solidFill>
                <a:latin typeface="+mj-lt"/>
              </a:defRPr>
            </a:lvl2pPr>
            <a:lvl3pPr marL="756000" indent="-144000">
              <a:defRPr>
                <a:solidFill>
                  <a:srgbClr val="DF7423"/>
                </a:solidFill>
                <a:latin typeface="+mj-lt"/>
              </a:defRPr>
            </a:lvl3pPr>
            <a:lvl4pPr marL="1116000" indent="-144000">
              <a:defRPr>
                <a:solidFill>
                  <a:srgbClr val="DF7423"/>
                </a:solidFill>
                <a:latin typeface="+mj-lt"/>
              </a:defRPr>
            </a:lvl4pPr>
            <a:lvl5pPr marL="1476000" indent="-144000">
              <a:defRPr>
                <a:solidFill>
                  <a:srgbClr val="DF7423"/>
                </a:solidFill>
                <a:latin typeface="+mj-lt"/>
              </a:defRPr>
            </a:lvl5pPr>
          </a:lstStyle>
          <a:p>
            <a:pPr lvl="0"/>
            <a:r>
              <a:rPr lang="hr-HR" dirty="0"/>
              <a:t>First level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533400" y="499533"/>
            <a:ext cx="11163299" cy="2495438"/>
          </a:xfrm>
          <a:prstGeom prst="rect">
            <a:avLst/>
          </a:prstGeom>
        </p:spPr>
        <p:txBody>
          <a:bodyPr lIns="0" anchor="b" anchorCtr="0">
            <a:normAutofit/>
          </a:bodyPr>
          <a:lstStyle>
            <a:lvl1pPr>
              <a:defRPr sz="4400" cap="none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966984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049">
          <p15:clr>
            <a:srgbClr val="FBAE40"/>
          </p15:clr>
        </p15:guide>
        <p15:guide id="3" orient="horz" pos="1457">
          <p15:clr>
            <a:srgbClr val="FBAE40"/>
          </p15:clr>
        </p15:guide>
        <p15:guide id="4" orient="horz" pos="3838">
          <p15:clr>
            <a:srgbClr val="FBAE40"/>
          </p15:clr>
        </p15:guide>
        <p15:guide id="5" pos="6743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+ objects WHIT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2"/>
          <p:cNvSpPr>
            <a:spLocks noGrp="1"/>
          </p:cNvSpPr>
          <p:nvPr>
            <p:ph idx="1" hasCustomPrompt="1"/>
          </p:nvPr>
        </p:nvSpPr>
        <p:spPr>
          <a:xfrm>
            <a:off x="523875" y="3090333"/>
            <a:ext cx="11103681" cy="2786592"/>
          </a:xfrm>
          <a:prstGeom prst="rect">
            <a:avLst/>
          </a:prstGeom>
        </p:spPr>
        <p:txBody>
          <a:bodyPr>
            <a:normAutofit/>
          </a:bodyPr>
          <a:lstStyle>
            <a:lvl1pPr marL="288000" indent="-288000">
              <a:buFont typeface="Calibri Light" panose="020F0302020204030204" pitchFamily="34" charset="0"/>
              <a:buChar char="•"/>
              <a:defRPr sz="3200">
                <a:solidFill>
                  <a:srgbClr val="DF7423"/>
                </a:solidFill>
                <a:latin typeface="+mj-lt"/>
              </a:defRPr>
            </a:lvl1pPr>
            <a:lvl2pPr marL="468000" indent="-216000">
              <a:defRPr>
                <a:solidFill>
                  <a:srgbClr val="DF7423"/>
                </a:solidFill>
                <a:latin typeface="+mj-lt"/>
              </a:defRPr>
            </a:lvl2pPr>
            <a:lvl3pPr marL="756000" indent="-144000">
              <a:defRPr>
                <a:solidFill>
                  <a:srgbClr val="DF7423"/>
                </a:solidFill>
                <a:latin typeface="+mj-lt"/>
              </a:defRPr>
            </a:lvl3pPr>
            <a:lvl4pPr marL="1116000" indent="-144000">
              <a:defRPr>
                <a:solidFill>
                  <a:srgbClr val="DF7423"/>
                </a:solidFill>
                <a:latin typeface="+mj-lt"/>
              </a:defRPr>
            </a:lvl4pPr>
            <a:lvl5pPr marL="1476000" indent="-144000">
              <a:defRPr>
                <a:solidFill>
                  <a:srgbClr val="DF7423"/>
                </a:solidFill>
                <a:latin typeface="+mj-lt"/>
              </a:defRPr>
            </a:lvl5pPr>
          </a:lstStyle>
          <a:p>
            <a:pPr lvl="0"/>
            <a:r>
              <a:rPr lang="hr-HR" dirty="0"/>
              <a:t>First level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533401" y="499533"/>
            <a:ext cx="11105444" cy="2495438"/>
          </a:xfrm>
          <a:prstGeom prst="rect">
            <a:avLst/>
          </a:prstGeom>
        </p:spPr>
        <p:txBody>
          <a:bodyPr lIns="0" anchor="b" anchorCtr="0">
            <a:normAutofit/>
          </a:bodyPr>
          <a:lstStyle>
            <a:lvl1pPr>
              <a:defRPr sz="4400" cap="none" baseline="0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03268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049">
          <p15:clr>
            <a:srgbClr val="FBAE40"/>
          </p15:clr>
        </p15:guide>
        <p15:guide id="2" orient="horz" pos="1457">
          <p15:clr>
            <a:srgbClr val="FBAE40"/>
          </p15:clr>
        </p15:guide>
        <p15:guide id="3" orient="horz" pos="3838">
          <p15:clr>
            <a:srgbClr val="FBAE40"/>
          </p15:clr>
        </p15:guide>
        <p15:guide id="4" pos="6743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lumns-Title, subtitle, tx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523875" y="1972733"/>
            <a:ext cx="5447949" cy="982134"/>
          </a:xfrm>
          <a:prstGeom prst="rect">
            <a:avLst/>
          </a:prstGeom>
        </p:spPr>
        <p:txBody>
          <a:bodyPr lIns="0" anchor="b">
            <a:noAutofit/>
          </a:bodyPr>
          <a:lstStyle>
            <a:lvl1pPr marL="0" indent="0">
              <a:buNone/>
              <a:defRPr sz="2800" b="1" cap="small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 dirty="0"/>
              <a:t>c</a:t>
            </a:r>
            <a:r>
              <a:rPr lang="en-US" dirty="0"/>
              <a:t>lick to edit </a:t>
            </a:r>
            <a:r>
              <a:rPr lang="hr-HR" dirty="0"/>
              <a:t>m</a:t>
            </a:r>
            <a:r>
              <a:rPr lang="en-US" dirty="0"/>
              <a:t>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542925" y="3078334"/>
            <a:ext cx="5417609" cy="2348800"/>
          </a:xfrm>
          <a:prstGeom prst="rect">
            <a:avLst/>
          </a:prstGeom>
        </p:spPr>
        <p:txBody>
          <a:bodyPr lIns="0"/>
          <a:lstStyle>
            <a:lvl2pPr marL="0" indent="0">
              <a:buNone/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828000">
              <a:defRPr/>
            </a:lvl3pPr>
            <a:lvl4pPr marL="1188000">
              <a:defRPr/>
            </a:lvl4pPr>
            <a:lvl5pPr marL="1548000">
              <a:defRPr/>
            </a:lvl5pPr>
          </a:lstStyle>
          <a:p>
            <a:pPr lvl="1"/>
            <a:r>
              <a:rPr lang="hr-HR" dirty="0"/>
              <a:t>Text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6138333" y="1964267"/>
            <a:ext cx="5529792" cy="999066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>
              <a:buNone/>
              <a:defRPr sz="2800" b="1" cap="small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 dirty="0"/>
              <a:t>c</a:t>
            </a:r>
            <a:r>
              <a:rPr lang="en-US" dirty="0"/>
              <a:t>lick to edit </a:t>
            </a:r>
            <a:r>
              <a:rPr lang="hr-HR" dirty="0"/>
              <a:t>m</a:t>
            </a:r>
            <a:r>
              <a:rPr lang="en-US" dirty="0"/>
              <a:t>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6149622" y="3069866"/>
            <a:ext cx="5528027" cy="2365734"/>
          </a:xfrm>
          <a:prstGeom prst="rect">
            <a:avLst/>
          </a:prstGeom>
        </p:spPr>
        <p:txBody>
          <a:bodyPr/>
          <a:lstStyle>
            <a:lvl2pPr marL="0" indent="0">
              <a:buNone/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828000">
              <a:defRPr/>
            </a:lvl3pPr>
            <a:lvl4pPr marL="1188000">
              <a:defRPr/>
            </a:lvl4pPr>
            <a:lvl5pPr marL="1548000">
              <a:defRPr/>
            </a:lvl5pPr>
          </a:lstStyle>
          <a:p>
            <a:pPr lvl="1"/>
            <a:r>
              <a:rPr lang="hr-HR" dirty="0"/>
              <a:t>Text</a:t>
            </a:r>
            <a:endParaRPr lang="en-US" dirty="0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33400" y="584201"/>
            <a:ext cx="11153775" cy="1186223"/>
          </a:xfrm>
          <a:prstGeom prst="rect">
            <a:avLst/>
          </a:prstGeom>
        </p:spPr>
        <p:txBody>
          <a:bodyPr lIns="0" anchor="b" anchorCtr="0">
            <a:normAutofit/>
          </a:bodyPr>
          <a:lstStyle>
            <a:lvl1pPr>
              <a:defRPr sz="4400" cap="none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016029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822">
          <p15:clr>
            <a:srgbClr val="FBAE40"/>
          </p15:clr>
        </p15:guide>
        <p15:guide id="4" pos="6743">
          <p15:clr>
            <a:srgbClr val="FBAE40"/>
          </p15:clr>
        </p15:guide>
        <p15:guide id="5" orient="horz" pos="3838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lumns- Title subtitle, txt WHIT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598312" y="1972733"/>
            <a:ext cx="5373512" cy="982134"/>
          </a:xfrm>
          <a:prstGeom prst="rect">
            <a:avLst/>
          </a:prstGeom>
        </p:spPr>
        <p:txBody>
          <a:bodyPr lIns="0" anchor="b">
            <a:noAutofit/>
          </a:bodyPr>
          <a:lstStyle>
            <a:lvl1pPr marL="0" indent="0">
              <a:buNone/>
              <a:defRPr sz="2800" b="1" cap="small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 dirty="0"/>
              <a:t>c</a:t>
            </a:r>
            <a:r>
              <a:rPr lang="en-US" dirty="0"/>
              <a:t>lick to edit </a:t>
            </a:r>
            <a:r>
              <a:rPr lang="hr-HR" dirty="0"/>
              <a:t>m</a:t>
            </a:r>
            <a:r>
              <a:rPr lang="en-US" dirty="0"/>
              <a:t>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609601" y="3078334"/>
            <a:ext cx="5350933" cy="2966866"/>
          </a:xfrm>
          <a:prstGeom prst="rect">
            <a:avLst/>
          </a:prstGeom>
        </p:spPr>
        <p:txBody>
          <a:bodyPr lIns="0"/>
          <a:lstStyle>
            <a:lvl2pPr marL="0" indent="0">
              <a:buNone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828000">
              <a:defRPr/>
            </a:lvl3pPr>
            <a:lvl4pPr marL="1188000">
              <a:defRPr/>
            </a:lvl4pPr>
            <a:lvl5pPr marL="1548000">
              <a:defRPr/>
            </a:lvl5pPr>
          </a:lstStyle>
          <a:p>
            <a:pPr lvl="1"/>
            <a:r>
              <a:rPr lang="hr-HR" dirty="0"/>
              <a:t>Text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6138333" y="1964267"/>
            <a:ext cx="5511801" cy="999066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>
              <a:buNone/>
              <a:defRPr sz="2800" b="1" cap="small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 dirty="0"/>
              <a:t>c</a:t>
            </a:r>
            <a:r>
              <a:rPr lang="en-US" dirty="0"/>
              <a:t>lick to edit </a:t>
            </a:r>
            <a:r>
              <a:rPr lang="hr-HR" dirty="0"/>
              <a:t>m</a:t>
            </a:r>
            <a:r>
              <a:rPr lang="en-US" dirty="0"/>
              <a:t>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6149623" y="3069866"/>
            <a:ext cx="5500512" cy="2983801"/>
          </a:xfrm>
          <a:prstGeom prst="rect">
            <a:avLst/>
          </a:prstGeom>
        </p:spPr>
        <p:txBody>
          <a:bodyPr/>
          <a:lstStyle>
            <a:lvl2pPr marL="0" indent="0">
              <a:buNone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828000">
              <a:defRPr/>
            </a:lvl3pPr>
            <a:lvl4pPr marL="1188000">
              <a:defRPr/>
            </a:lvl4pPr>
            <a:lvl5pPr marL="1548000">
              <a:defRPr/>
            </a:lvl5pPr>
          </a:lstStyle>
          <a:p>
            <a:pPr lvl="1"/>
            <a:r>
              <a:rPr lang="hr-HR" dirty="0"/>
              <a:t>Text</a:t>
            </a:r>
            <a:endParaRPr lang="en-US" dirty="0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09600" y="584201"/>
            <a:ext cx="11040533" cy="1186223"/>
          </a:xfrm>
          <a:prstGeom prst="rect">
            <a:avLst/>
          </a:prstGeom>
        </p:spPr>
        <p:txBody>
          <a:bodyPr lIns="0" anchor="b" anchorCtr="0">
            <a:normAutofit/>
          </a:bodyPr>
          <a:lstStyle>
            <a:lvl1pPr>
              <a:defRPr sz="4400" cap="none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044324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822">
          <p15:clr>
            <a:srgbClr val="FBAE40"/>
          </p15:clr>
        </p15:guide>
        <p15:guide id="2" pos="6743">
          <p15:clr>
            <a:srgbClr val="FBAE40"/>
          </p15:clr>
        </p15:guide>
        <p15:guide id="3" orient="horz" pos="3838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lumns- Subtitle, tx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598312" y="905933"/>
            <a:ext cx="5283200" cy="2064656"/>
          </a:xfrm>
          <a:prstGeom prst="rect">
            <a:avLst/>
          </a:prstGeom>
        </p:spPr>
        <p:txBody>
          <a:bodyPr lIns="0" anchor="b">
            <a:noAutofit/>
          </a:bodyPr>
          <a:lstStyle>
            <a:lvl1pPr marL="0" indent="0">
              <a:buNone/>
              <a:defRPr sz="3200" b="1" cap="small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 dirty="0"/>
              <a:t>c</a:t>
            </a:r>
            <a:r>
              <a:rPr lang="en-US" dirty="0"/>
              <a:t>lick to edit </a:t>
            </a:r>
            <a:r>
              <a:rPr lang="hr-HR" dirty="0"/>
              <a:t>m</a:t>
            </a:r>
            <a:r>
              <a:rPr lang="en-US" dirty="0"/>
              <a:t>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598312" y="3225801"/>
            <a:ext cx="5294489" cy="2192867"/>
          </a:xfrm>
          <a:prstGeom prst="rect">
            <a:avLst/>
          </a:prstGeom>
        </p:spPr>
        <p:txBody>
          <a:bodyPr lIns="0"/>
          <a:lstStyle>
            <a:lvl2pPr marL="0" indent="0">
              <a:buNone/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828000">
              <a:defRPr/>
            </a:lvl3pPr>
            <a:lvl4pPr marL="1188000">
              <a:defRPr/>
            </a:lvl4pPr>
            <a:lvl5pPr marL="1548000">
              <a:defRPr/>
            </a:lvl5pPr>
          </a:lstStyle>
          <a:p>
            <a:pPr lvl="1"/>
            <a:r>
              <a:rPr lang="hr-HR" dirty="0"/>
              <a:t>Text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6232545" y="914401"/>
            <a:ext cx="5395011" cy="2039255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>
              <a:buNone/>
              <a:defRPr sz="3200" b="1" cap="small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 dirty="0"/>
              <a:t>c</a:t>
            </a:r>
            <a:r>
              <a:rPr lang="en-US" dirty="0"/>
              <a:t>lick to edit </a:t>
            </a:r>
            <a:r>
              <a:rPr lang="hr-HR" dirty="0"/>
              <a:t>m</a:t>
            </a:r>
            <a:r>
              <a:rPr lang="en-US" dirty="0"/>
              <a:t>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6239935" y="3242733"/>
            <a:ext cx="5398909" cy="2175935"/>
          </a:xfrm>
          <a:prstGeom prst="rect">
            <a:avLst/>
          </a:prstGeom>
        </p:spPr>
        <p:txBody>
          <a:bodyPr/>
          <a:lstStyle>
            <a:lvl2pPr marL="0" indent="0">
              <a:buNone/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828000">
              <a:defRPr/>
            </a:lvl3pPr>
            <a:lvl4pPr marL="1188000">
              <a:defRPr/>
            </a:lvl4pPr>
            <a:lvl5pPr marL="1548000">
              <a:defRPr/>
            </a:lvl5pPr>
          </a:lstStyle>
          <a:p>
            <a:pPr lvl="1"/>
            <a:r>
              <a:rPr lang="hr-HR" dirty="0"/>
              <a:t>Text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472741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822">
          <p15:clr>
            <a:srgbClr val="FBAE40"/>
          </p15:clr>
        </p15:guide>
        <p15:guide id="2" pos="937">
          <p15:clr>
            <a:srgbClr val="FBAE40"/>
          </p15:clr>
        </p15:guide>
        <p15:guide id="4" pos="6743">
          <p15:clr>
            <a:srgbClr val="FBAE40"/>
          </p15:clr>
        </p15:guide>
        <p15:guide id="5" orient="horz" pos="3838">
          <p15:clr>
            <a:srgbClr val="FBAE40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lumns- Subtitle, txt WHIT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598312" y="905933"/>
            <a:ext cx="5283200" cy="2064656"/>
          </a:xfrm>
          <a:prstGeom prst="rect">
            <a:avLst/>
          </a:prstGeom>
        </p:spPr>
        <p:txBody>
          <a:bodyPr lIns="0" anchor="b">
            <a:noAutofit/>
          </a:bodyPr>
          <a:lstStyle>
            <a:lvl1pPr marL="0" indent="0">
              <a:buNone/>
              <a:defRPr sz="3200" b="1" cap="small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 dirty="0"/>
              <a:t>c</a:t>
            </a:r>
            <a:r>
              <a:rPr lang="en-US" dirty="0"/>
              <a:t>lick to edit </a:t>
            </a:r>
            <a:r>
              <a:rPr lang="hr-HR" dirty="0"/>
              <a:t>m</a:t>
            </a:r>
            <a:r>
              <a:rPr lang="en-US" dirty="0"/>
              <a:t>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598312" y="3225801"/>
            <a:ext cx="5294489" cy="2192867"/>
          </a:xfrm>
          <a:prstGeom prst="rect">
            <a:avLst/>
          </a:prstGeom>
        </p:spPr>
        <p:txBody>
          <a:bodyPr lIns="0"/>
          <a:lstStyle>
            <a:lvl2pPr marL="0" indent="0">
              <a:buNone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828000">
              <a:defRPr/>
            </a:lvl3pPr>
            <a:lvl4pPr marL="1188000">
              <a:defRPr/>
            </a:lvl4pPr>
            <a:lvl5pPr marL="1548000">
              <a:defRPr/>
            </a:lvl5pPr>
          </a:lstStyle>
          <a:p>
            <a:pPr lvl="1"/>
            <a:r>
              <a:rPr lang="hr-HR" dirty="0"/>
              <a:t>Text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6232545" y="914401"/>
            <a:ext cx="5395011" cy="2039255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>
              <a:buNone/>
              <a:defRPr sz="3200" b="1" cap="small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 dirty="0"/>
              <a:t>c</a:t>
            </a:r>
            <a:r>
              <a:rPr lang="en-US" dirty="0"/>
              <a:t>lick to edit </a:t>
            </a:r>
            <a:r>
              <a:rPr lang="hr-HR" dirty="0"/>
              <a:t>m</a:t>
            </a:r>
            <a:r>
              <a:rPr lang="en-US" dirty="0"/>
              <a:t>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6239935" y="3242733"/>
            <a:ext cx="5398909" cy="2175935"/>
          </a:xfrm>
          <a:prstGeom prst="rect">
            <a:avLst/>
          </a:prstGeom>
        </p:spPr>
        <p:txBody>
          <a:bodyPr/>
          <a:lstStyle>
            <a:lvl2pPr marL="0" indent="0">
              <a:buNone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828000">
              <a:defRPr/>
            </a:lvl3pPr>
            <a:lvl4pPr marL="1188000">
              <a:defRPr/>
            </a:lvl4pPr>
            <a:lvl5pPr marL="1548000">
              <a:defRPr/>
            </a:lvl5pPr>
          </a:lstStyle>
          <a:p>
            <a:pPr lvl="1"/>
            <a:r>
              <a:rPr lang="hr-HR" dirty="0"/>
              <a:t>Text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630595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822">
          <p15:clr>
            <a:srgbClr val="FBAE40"/>
          </p15:clr>
        </p15:guide>
        <p15:guide id="2" pos="937">
          <p15:clr>
            <a:srgbClr val="FBAE40"/>
          </p15:clr>
        </p15:guide>
        <p15:guide id="3" pos="6743">
          <p15:clr>
            <a:srgbClr val="FBAE40"/>
          </p15:clr>
        </p15:guide>
        <p15:guide id="4" orient="horz" pos="3838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Photo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  <a:latin typeface="ARS Maquette Pro" panose="02000603000000020004" pitchFamily="50" charset="-18"/>
              </a:defRPr>
            </a:lvl1pPr>
          </a:lstStyle>
          <a:p>
            <a:r>
              <a:rPr lang="en-US"/>
              <a:t>Click icon to add picture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17561665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57">
          <p15:clr>
            <a:srgbClr val="FBAE40"/>
          </p15:clr>
        </p15:guide>
        <p15:guide id="2" orient="horz" pos="1049">
          <p15:clr>
            <a:srgbClr val="FBAE40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lumns- Title, object, tx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598312" y="3793068"/>
            <a:ext cx="5452533" cy="1625600"/>
          </a:xfrm>
          <a:prstGeom prst="rect">
            <a:avLst/>
          </a:prstGeom>
        </p:spPr>
        <p:txBody>
          <a:bodyPr lIns="0"/>
          <a:lstStyle>
            <a:lvl2pPr marL="0" indent="0">
              <a:buNone/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828000">
              <a:defRPr/>
            </a:lvl3pPr>
            <a:lvl4pPr marL="1188000">
              <a:defRPr/>
            </a:lvl4pPr>
            <a:lvl5pPr marL="1548000">
              <a:defRPr/>
            </a:lvl5pPr>
          </a:lstStyle>
          <a:p>
            <a:pPr lvl="1"/>
            <a:r>
              <a:rPr lang="hr-HR" dirty="0"/>
              <a:t>Text</a:t>
            </a:r>
            <a:endParaRPr lang="en-US" dirty="0"/>
          </a:p>
        </p:txBody>
      </p:sp>
      <p:sp>
        <p:nvSpPr>
          <p:cNvPr id="12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6301975" y="3793068"/>
            <a:ext cx="5328050" cy="1617133"/>
          </a:xfrm>
          <a:prstGeom prst="rect">
            <a:avLst/>
          </a:prstGeom>
        </p:spPr>
        <p:txBody>
          <a:bodyPr/>
          <a:lstStyle>
            <a:lvl2pPr marL="0" indent="0">
              <a:buNone/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828000">
              <a:defRPr/>
            </a:lvl3pPr>
            <a:lvl4pPr marL="1188000">
              <a:defRPr/>
            </a:lvl4pPr>
            <a:lvl5pPr marL="1548000">
              <a:defRPr/>
            </a:lvl5pPr>
          </a:lstStyle>
          <a:p>
            <a:pPr lvl="1"/>
            <a:r>
              <a:rPr lang="hr-HR" dirty="0"/>
              <a:t>Text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half" idx="10" hasCustomPrompt="1"/>
          </p:nvPr>
        </p:nvSpPr>
        <p:spPr>
          <a:xfrm>
            <a:off x="6279396" y="2087255"/>
            <a:ext cx="5359448" cy="1536478"/>
          </a:xfrm>
          <a:prstGeom prst="rect">
            <a:avLst/>
          </a:prstGeom>
        </p:spPr>
        <p:txBody>
          <a:bodyPr/>
          <a:lstStyle>
            <a:lvl2pPr marL="0" indent="0">
              <a:buNone/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828000">
              <a:defRPr/>
            </a:lvl3pPr>
            <a:lvl4pPr marL="1188000">
              <a:defRPr/>
            </a:lvl4pPr>
            <a:lvl5pPr marL="1548000">
              <a:defRPr/>
            </a:lvl5pPr>
          </a:lstStyle>
          <a:p>
            <a:pPr lvl="1"/>
            <a:r>
              <a:rPr lang="hr-HR" dirty="0"/>
              <a:t>Object</a:t>
            </a:r>
            <a:endParaRPr lang="en-US" dirty="0"/>
          </a:p>
        </p:txBody>
      </p:sp>
      <p:sp>
        <p:nvSpPr>
          <p:cNvPr id="14" name="Content Placeholder 5"/>
          <p:cNvSpPr>
            <a:spLocks noGrp="1"/>
          </p:cNvSpPr>
          <p:nvPr>
            <p:ph sz="quarter" idx="11" hasCustomPrompt="1"/>
          </p:nvPr>
        </p:nvSpPr>
        <p:spPr>
          <a:xfrm>
            <a:off x="598312" y="2087255"/>
            <a:ext cx="5475112" cy="1528012"/>
          </a:xfrm>
          <a:prstGeom prst="rect">
            <a:avLst/>
          </a:prstGeom>
        </p:spPr>
        <p:txBody>
          <a:bodyPr/>
          <a:lstStyle>
            <a:lvl2pPr marL="0" indent="0">
              <a:buNone/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828000">
              <a:defRPr/>
            </a:lvl3pPr>
            <a:lvl4pPr marL="1188000">
              <a:defRPr/>
            </a:lvl4pPr>
            <a:lvl5pPr marL="1548000">
              <a:defRPr/>
            </a:lvl5pPr>
          </a:lstStyle>
          <a:p>
            <a:pPr lvl="1"/>
            <a:r>
              <a:rPr lang="hr-HR" dirty="0"/>
              <a:t>Object</a:t>
            </a:r>
            <a:endParaRPr lang="en-US" dirty="0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98311" y="584201"/>
            <a:ext cx="11029245" cy="1279356"/>
          </a:xfrm>
          <a:prstGeom prst="rect">
            <a:avLst/>
          </a:prstGeom>
        </p:spPr>
        <p:txBody>
          <a:bodyPr lIns="0" anchor="b" anchorCtr="0">
            <a:normAutofit/>
          </a:bodyPr>
          <a:lstStyle>
            <a:lvl1pPr>
              <a:defRPr sz="4400" cap="none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388714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0" orient="horz" pos="2341">
          <p15:clr>
            <a:srgbClr val="FBAE40"/>
          </p15:clr>
        </p15:guide>
        <p15:guide id="1" orient="horz" pos="822">
          <p15:clr>
            <a:srgbClr val="FBAE40"/>
          </p15:clr>
        </p15:guide>
        <p15:guide id="4" pos="6743">
          <p15:clr>
            <a:srgbClr val="FBAE40"/>
          </p15:clr>
        </p15:guide>
        <p15:guide id="5" orient="horz" pos="3838">
          <p15:clr>
            <a:srgbClr val="FBAE40"/>
          </p15:clr>
        </p15:guide>
      </p15:sldGuideLst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lumns- Title, object, txt WHIT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598312" y="3793068"/>
            <a:ext cx="5452533" cy="2252132"/>
          </a:xfrm>
          <a:prstGeom prst="rect">
            <a:avLst/>
          </a:prstGeom>
        </p:spPr>
        <p:txBody>
          <a:bodyPr lIns="0"/>
          <a:lstStyle>
            <a:lvl2pPr marL="0" indent="0">
              <a:buNone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828000">
              <a:defRPr/>
            </a:lvl3pPr>
            <a:lvl4pPr marL="1188000">
              <a:defRPr/>
            </a:lvl4pPr>
            <a:lvl5pPr marL="1548000">
              <a:defRPr/>
            </a:lvl5pPr>
          </a:lstStyle>
          <a:p>
            <a:pPr lvl="1"/>
            <a:r>
              <a:rPr lang="hr-HR" dirty="0"/>
              <a:t>Text</a:t>
            </a:r>
            <a:endParaRPr lang="en-US" dirty="0"/>
          </a:p>
        </p:txBody>
      </p:sp>
      <p:sp>
        <p:nvSpPr>
          <p:cNvPr id="12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6301975" y="3793068"/>
            <a:ext cx="5269136" cy="2252133"/>
          </a:xfrm>
          <a:prstGeom prst="rect">
            <a:avLst/>
          </a:prstGeom>
        </p:spPr>
        <p:txBody>
          <a:bodyPr/>
          <a:lstStyle>
            <a:lvl2pPr marL="0" indent="0">
              <a:buNone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828000">
              <a:defRPr/>
            </a:lvl3pPr>
            <a:lvl4pPr marL="1188000">
              <a:defRPr/>
            </a:lvl4pPr>
            <a:lvl5pPr marL="1548000">
              <a:defRPr/>
            </a:lvl5pPr>
          </a:lstStyle>
          <a:p>
            <a:pPr lvl="1"/>
            <a:r>
              <a:rPr lang="hr-HR" dirty="0"/>
              <a:t>Text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half" idx="10" hasCustomPrompt="1"/>
          </p:nvPr>
        </p:nvSpPr>
        <p:spPr>
          <a:xfrm>
            <a:off x="6279396" y="2087255"/>
            <a:ext cx="5359448" cy="1536478"/>
          </a:xfrm>
          <a:prstGeom prst="rect">
            <a:avLst/>
          </a:prstGeom>
        </p:spPr>
        <p:txBody>
          <a:bodyPr/>
          <a:lstStyle>
            <a:lvl2pPr marL="0" indent="0">
              <a:buNone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828000">
              <a:defRPr/>
            </a:lvl3pPr>
            <a:lvl4pPr marL="1188000">
              <a:defRPr/>
            </a:lvl4pPr>
            <a:lvl5pPr marL="1548000">
              <a:defRPr/>
            </a:lvl5pPr>
          </a:lstStyle>
          <a:p>
            <a:pPr lvl="1"/>
            <a:r>
              <a:rPr lang="hr-HR" dirty="0"/>
              <a:t>Object</a:t>
            </a:r>
            <a:endParaRPr lang="en-US" dirty="0"/>
          </a:p>
        </p:txBody>
      </p:sp>
      <p:sp>
        <p:nvSpPr>
          <p:cNvPr id="14" name="Content Placeholder 5"/>
          <p:cNvSpPr>
            <a:spLocks noGrp="1"/>
          </p:cNvSpPr>
          <p:nvPr>
            <p:ph sz="quarter" idx="11" hasCustomPrompt="1"/>
          </p:nvPr>
        </p:nvSpPr>
        <p:spPr>
          <a:xfrm>
            <a:off x="598312" y="2087255"/>
            <a:ext cx="5475112" cy="1528012"/>
          </a:xfrm>
          <a:prstGeom prst="rect">
            <a:avLst/>
          </a:prstGeom>
        </p:spPr>
        <p:txBody>
          <a:bodyPr/>
          <a:lstStyle>
            <a:lvl2pPr marL="0" indent="0">
              <a:buNone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828000">
              <a:defRPr/>
            </a:lvl3pPr>
            <a:lvl4pPr marL="1188000">
              <a:defRPr/>
            </a:lvl4pPr>
            <a:lvl5pPr marL="1548000">
              <a:defRPr/>
            </a:lvl5pPr>
          </a:lstStyle>
          <a:p>
            <a:pPr lvl="1"/>
            <a:r>
              <a:rPr lang="hr-HR" dirty="0"/>
              <a:t>Object</a:t>
            </a:r>
            <a:endParaRPr lang="en-US" dirty="0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98311" y="584201"/>
            <a:ext cx="11029245" cy="1279356"/>
          </a:xfrm>
          <a:prstGeom prst="rect">
            <a:avLst/>
          </a:prstGeom>
        </p:spPr>
        <p:txBody>
          <a:bodyPr lIns="0" anchor="b" anchorCtr="0">
            <a:normAutofit/>
          </a:bodyPr>
          <a:lstStyle>
            <a:lvl1pPr>
              <a:defRPr sz="4400" cap="none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60811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822">
          <p15:clr>
            <a:srgbClr val="FBAE40"/>
          </p15:clr>
        </p15:guide>
        <p15:guide id="2" pos="6743">
          <p15:clr>
            <a:srgbClr val="FBAE40"/>
          </p15:clr>
        </p15:guide>
        <p15:guide id="3" orient="horz" pos="2341">
          <p15:clr>
            <a:srgbClr val="FBAE40"/>
          </p15:clr>
        </p15:guide>
        <p15:guide id="4" orient="horz" pos="3838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g Single Titl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09926" y="443832"/>
            <a:ext cx="8485364" cy="3690017"/>
          </a:xfrm>
          <a:prstGeom prst="rect">
            <a:avLst/>
          </a:prstGeom>
        </p:spPr>
        <p:txBody>
          <a:bodyPr lIns="0" anchor="t" anchorCtr="0"/>
          <a:lstStyle>
            <a:lvl1pPr>
              <a:defRPr sz="6000" b="1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38798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784">
          <p15:clr>
            <a:srgbClr val="FBAE40"/>
          </p15:clr>
        </p15:guide>
        <p15:guide id="2" pos="6743">
          <p15:clr>
            <a:srgbClr val="FBAE40"/>
          </p15:clr>
        </p15:guide>
        <p15:guide id="3" orient="horz" pos="3475">
          <p15:clr>
            <a:srgbClr val="FBAE40"/>
          </p15:clr>
        </p15:guide>
      </p15:sldGuideLst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14866" y="1644316"/>
            <a:ext cx="8758991" cy="4708358"/>
          </a:xfrm>
          <a:prstGeom prst="rect">
            <a:avLst/>
          </a:prstGeom>
        </p:spPr>
        <p:txBody>
          <a:bodyPr/>
          <a:lstStyle>
            <a:lvl1pPr>
              <a:defRPr sz="2800">
                <a:solidFill>
                  <a:schemeClr val="tx1">
                    <a:lumMod val="85000"/>
                    <a:lumOff val="15000"/>
                  </a:schemeClr>
                </a:solidFill>
                <a:latin typeface="Segoe UI Semibold" panose="020B0702040204020203" pitchFamily="34" charset="0"/>
                <a:cs typeface="Segoe UI Semibold" panose="020B0702040204020203" pitchFamily="34" charset="0"/>
              </a:defRPr>
            </a:lvl1pPr>
            <a:lvl2pPr>
              <a:defRPr>
                <a:solidFill>
                  <a:schemeClr val="tx1">
                    <a:lumMod val="85000"/>
                    <a:lumOff val="1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2pPr>
            <a:lvl3pPr>
              <a:defRPr>
                <a:solidFill>
                  <a:schemeClr val="tx1">
                    <a:lumMod val="85000"/>
                    <a:lumOff val="1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3pPr>
            <a:lvl4pPr>
              <a:defRPr>
                <a:solidFill>
                  <a:schemeClr val="tx1">
                    <a:lumMod val="85000"/>
                    <a:lumOff val="1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4pPr>
            <a:lvl5pPr>
              <a:defRPr>
                <a:solidFill>
                  <a:schemeClr val="tx1">
                    <a:lumMod val="85000"/>
                    <a:lumOff val="1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 dirty="0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2614864" y="318754"/>
            <a:ext cx="8758991" cy="1068888"/>
          </a:xfrm>
          <a:prstGeom prst="rect">
            <a:avLst/>
          </a:prstGeom>
        </p:spPr>
        <p:txBody>
          <a:bodyPr/>
          <a:lstStyle>
            <a:lvl1pPr>
              <a:defRPr sz="3600">
                <a:solidFill>
                  <a:schemeClr val="tx1">
                    <a:lumMod val="85000"/>
                    <a:lumOff val="15000"/>
                  </a:schemeClr>
                </a:solidFill>
                <a:latin typeface="Segoe UI Semibold" panose="020B0702040204020203" pitchFamily="34" charset="0"/>
                <a:cs typeface="Segoe UI Semibold" panose="020B0702040204020203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hr-HR" dirty="0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73189" y="276"/>
            <a:ext cx="218811" cy="6858000"/>
          </a:xfrm>
          <a:prstGeom prst="rect">
            <a:avLst/>
          </a:prstGeom>
        </p:spPr>
      </p:pic>
      <p:pic>
        <p:nvPicPr>
          <p:cNvPr id="8" name="Picture 1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1808071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334337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2614864" y="318754"/>
            <a:ext cx="8758991" cy="1068888"/>
          </a:xfrm>
          <a:prstGeom prst="rect">
            <a:avLst/>
          </a:prstGeom>
        </p:spPr>
        <p:txBody>
          <a:bodyPr/>
          <a:lstStyle>
            <a:lvl1pPr>
              <a:defRPr sz="3600">
                <a:solidFill>
                  <a:schemeClr val="tx1">
                    <a:lumMod val="85000"/>
                    <a:lumOff val="15000"/>
                  </a:schemeClr>
                </a:solidFill>
                <a:latin typeface="Segoe UI Semibold" panose="020B0702040204020203" pitchFamily="34" charset="0"/>
                <a:cs typeface="Segoe UI Semibold" panose="020B0702040204020203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hr-HR" dirty="0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73189" y="276"/>
            <a:ext cx="218811" cy="6858000"/>
          </a:xfrm>
          <a:prstGeom prst="rect">
            <a:avLst/>
          </a:prstGeom>
        </p:spPr>
      </p:pic>
      <p:pic>
        <p:nvPicPr>
          <p:cNvPr id="7" name="Picture 1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1808071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905453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76867737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54656265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8540808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tro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8764643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341">
          <p15:clr>
            <a:srgbClr val="FBAE40"/>
          </p15:clr>
        </p15:guide>
        <p15:guide id="2" orient="horz" pos="3475">
          <p15:clr>
            <a:srgbClr val="FBAE40"/>
          </p15:clr>
        </p15:guide>
        <p15:guide id="3" pos="2328">
          <p15:clr>
            <a:srgbClr val="FBAE40"/>
          </p15:clr>
        </p15:guide>
        <p15:guide id="4" orient="horz" pos="1049">
          <p15:clr>
            <a:srgbClr val="FBAE40"/>
          </p15:clr>
        </p15:guide>
        <p15:guide id="5" pos="6743">
          <p15:clr>
            <a:srgbClr val="FBAE40"/>
          </p15:clr>
        </p15:guide>
      </p15:sldGuideLst>
    </p:ext>
  </p:extLs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g Single Titl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09926" y="443832"/>
            <a:ext cx="8485364" cy="3690017"/>
          </a:xfrm>
          <a:prstGeom prst="rect">
            <a:avLst/>
          </a:prstGeom>
        </p:spPr>
        <p:txBody>
          <a:bodyPr lIns="0" anchor="t" anchorCtr="0"/>
          <a:lstStyle>
            <a:lvl1pPr>
              <a:defRPr sz="6000" b="1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169703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784">
          <p15:clr>
            <a:srgbClr val="FBAE40"/>
          </p15:clr>
        </p15:guide>
        <p15:guide id="2" pos="6743">
          <p15:clr>
            <a:srgbClr val="FBAE40"/>
          </p15:clr>
        </p15:guide>
        <p15:guide id="3" orient="horz" pos="3475">
          <p15:clr>
            <a:srgbClr val="FBAE40"/>
          </p15:clr>
        </p15:guide>
      </p15:sldGuideLst>
    </p:ext>
  </p:extLs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olumns- Title subtitle, txt WHIT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2578346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822">
          <p15:clr>
            <a:srgbClr val="FBAE40"/>
          </p15:clr>
        </p15:guide>
        <p15:guide id="2" pos="6743">
          <p15:clr>
            <a:srgbClr val="FBAE40"/>
          </p15:clr>
        </p15:guide>
        <p15:guide id="3" orient="horz" pos="3838">
          <p15:clr>
            <a:srgbClr val="FBAE40"/>
          </p15:clr>
        </p15:guide>
      </p15:sldGuideLst>
    </p:ext>
  </p:extLs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lumns- Title subtitle, txt WHIT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523875" y="685800"/>
            <a:ext cx="11163300" cy="676275"/>
          </a:xfrm>
          <a:prstGeom prst="rect">
            <a:avLst/>
          </a:prstGeom>
        </p:spPr>
        <p:txBody>
          <a:bodyPr lIns="0" anchor="b">
            <a:noAutofit/>
          </a:bodyPr>
          <a:lstStyle>
            <a:lvl1pPr marL="0" indent="0" algn="l">
              <a:defRPr sz="3200" b="1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9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533400" y="1581150"/>
            <a:ext cx="11153775" cy="4405764"/>
          </a:xfrm>
          <a:prstGeom prst="rect">
            <a:avLst/>
          </a:prstGeom>
        </p:spPr>
        <p:txBody>
          <a:bodyPr lIns="108000">
            <a:normAutofit/>
          </a:bodyPr>
          <a:lstStyle>
            <a:lvl1pPr marL="0" indent="0" algn="l">
              <a:spcBef>
                <a:spcPts val="1200"/>
              </a:spcBef>
              <a:spcAft>
                <a:spcPts val="1200"/>
              </a:spcAft>
              <a:buNone/>
              <a:defRPr sz="2400">
                <a:solidFill>
                  <a:schemeClr val="tx1"/>
                </a:solidFill>
                <a:latin typeface="+mn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</a:t>
            </a:r>
            <a:r>
              <a:rPr lang="hr-HR" dirty="0"/>
              <a:t>body text</a:t>
            </a:r>
            <a:r>
              <a:rPr lang="en-US" dirty="0"/>
              <a:t> style</a:t>
            </a:r>
          </a:p>
        </p:txBody>
      </p:sp>
    </p:spTree>
    <p:extLst>
      <p:ext uri="{BB962C8B-B14F-4D97-AF65-F5344CB8AC3E}">
        <p14:creationId xmlns:p14="http://schemas.microsoft.com/office/powerpoint/2010/main" val="141242041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822">
          <p15:clr>
            <a:srgbClr val="FBAE40"/>
          </p15:clr>
        </p15:guide>
        <p15:guide id="2" pos="6743">
          <p15:clr>
            <a:srgbClr val="FBAE40"/>
          </p15:clr>
        </p15:guide>
        <p15:guide id="3" orient="horz" pos="3838">
          <p15:clr>
            <a:srgbClr val="FBAE40"/>
          </p15:clr>
        </p15:guide>
      </p15:sldGuideLst>
    </p:ext>
  </p:extLs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+ Subtitl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32177" y="685800"/>
            <a:ext cx="10969273" cy="2777066"/>
          </a:xfrm>
          <a:prstGeom prst="rect">
            <a:avLst/>
          </a:prstGeom>
        </p:spPr>
        <p:txBody>
          <a:bodyPr lIns="0" anchor="b">
            <a:noAutofit/>
          </a:bodyPr>
          <a:lstStyle>
            <a:lvl1pPr marL="0" indent="0" algn="l">
              <a:defRPr sz="6000" b="1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1352" y="3728898"/>
            <a:ext cx="10941047" cy="1638968"/>
          </a:xfrm>
          <a:prstGeom prst="rect">
            <a:avLst/>
          </a:prstGeom>
        </p:spPr>
        <p:txBody>
          <a:bodyPr lIns="108000">
            <a:normAutofit/>
          </a:bodyPr>
          <a:lstStyle>
            <a:lvl1pPr marL="0" indent="0" algn="l">
              <a:buNone/>
              <a:defRPr sz="3600">
                <a:solidFill>
                  <a:schemeClr val="bg1"/>
                </a:solidFill>
                <a:latin typeface="+mn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631777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341">
          <p15:clr>
            <a:srgbClr val="FBAE40"/>
          </p15:clr>
        </p15:guide>
        <p15:guide id="2" orient="horz" pos="3475">
          <p15:clr>
            <a:srgbClr val="FBAE40"/>
          </p15:clr>
        </p15:guide>
        <p15:guide id="3" pos="2328">
          <p15:clr>
            <a:srgbClr val="FBAE40"/>
          </p15:clr>
        </p15:guide>
        <p15:guide id="4" orient="horz" pos="1049">
          <p15:clr>
            <a:srgbClr val="FBAE40"/>
          </p15:clr>
        </p15:guide>
        <p15:guide id="5" pos="6743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olumns- Title subtitle, txt WHIT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6999972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822">
          <p15:clr>
            <a:srgbClr val="FBAE40"/>
          </p15:clr>
        </p15:guide>
        <p15:guide id="2" pos="6743">
          <p15:clr>
            <a:srgbClr val="FBAE40"/>
          </p15:clr>
        </p15:guide>
        <p15:guide id="3" orient="horz" pos="3838">
          <p15:clr>
            <a:srgbClr val="FBAE40"/>
          </p15:clr>
        </p15:guide>
      </p15:sldGuideLst>
    </p:ext>
  </p:extLs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+ body txt BLACK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23875" y="685800"/>
            <a:ext cx="11163300" cy="676275"/>
          </a:xfrm>
          <a:prstGeom prst="rect">
            <a:avLst/>
          </a:prstGeom>
        </p:spPr>
        <p:txBody>
          <a:bodyPr lIns="0" anchor="b">
            <a:noAutofit/>
          </a:bodyPr>
          <a:lstStyle>
            <a:lvl1pPr marL="0" indent="0" algn="l">
              <a:defRPr sz="3600" b="1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533400" y="1581150"/>
            <a:ext cx="11153775" cy="4867274"/>
          </a:xfrm>
          <a:prstGeom prst="rect">
            <a:avLst/>
          </a:prstGeom>
        </p:spPr>
        <p:txBody>
          <a:bodyPr lIns="108000">
            <a:normAutofit/>
          </a:bodyPr>
          <a:lstStyle>
            <a:lvl1pPr marL="0" indent="0" algn="l">
              <a:buNone/>
              <a:defRPr sz="2000">
                <a:solidFill>
                  <a:schemeClr val="bg1"/>
                </a:solidFill>
                <a:latin typeface="+mn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</a:t>
            </a:r>
            <a:r>
              <a:rPr lang="hr-HR" dirty="0"/>
              <a:t>body text</a:t>
            </a:r>
            <a:r>
              <a:rPr lang="en-US" dirty="0"/>
              <a:t> style</a:t>
            </a:r>
          </a:p>
        </p:txBody>
      </p:sp>
    </p:spTree>
    <p:extLst>
      <p:ext uri="{BB962C8B-B14F-4D97-AF65-F5344CB8AC3E}">
        <p14:creationId xmlns:p14="http://schemas.microsoft.com/office/powerpoint/2010/main" val="210545420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341">
          <p15:clr>
            <a:srgbClr val="FBAE40"/>
          </p15:clr>
        </p15:guide>
        <p15:guide id="2" orient="horz" pos="3475">
          <p15:clr>
            <a:srgbClr val="FBAE40"/>
          </p15:clr>
        </p15:guide>
        <p15:guide id="3" pos="2328">
          <p15:clr>
            <a:srgbClr val="FBAE40"/>
          </p15:clr>
        </p15:guide>
        <p15:guide id="4" orient="horz" pos="1049">
          <p15:clr>
            <a:srgbClr val="FBAE40"/>
          </p15:clr>
        </p15:guide>
        <p15:guide id="5" pos="6743">
          <p15:clr>
            <a:srgbClr val="FBAE40"/>
          </p15:clr>
        </p15:guide>
      </p15:sldGuideLst>
    </p:ext>
  </p:extLs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+ Body txt WHIT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23875" y="685800"/>
            <a:ext cx="11163300" cy="676275"/>
          </a:xfrm>
          <a:prstGeom prst="rect">
            <a:avLst/>
          </a:prstGeom>
        </p:spPr>
        <p:txBody>
          <a:bodyPr lIns="0" anchor="b">
            <a:noAutofit/>
          </a:bodyPr>
          <a:lstStyle>
            <a:lvl1pPr marL="0" indent="0" algn="l">
              <a:defRPr sz="3600" b="1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533400" y="1581150"/>
            <a:ext cx="11153775" cy="4867274"/>
          </a:xfrm>
          <a:prstGeom prst="rect">
            <a:avLst/>
          </a:prstGeom>
        </p:spPr>
        <p:txBody>
          <a:bodyPr lIns="108000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  <a:latin typeface="+mn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</a:t>
            </a:r>
            <a:r>
              <a:rPr lang="hr-HR" dirty="0"/>
              <a:t>body text</a:t>
            </a:r>
            <a:r>
              <a:rPr lang="en-US" dirty="0"/>
              <a:t> style</a:t>
            </a:r>
          </a:p>
        </p:txBody>
      </p:sp>
    </p:spTree>
    <p:extLst>
      <p:ext uri="{BB962C8B-B14F-4D97-AF65-F5344CB8AC3E}">
        <p14:creationId xmlns:p14="http://schemas.microsoft.com/office/powerpoint/2010/main" val="310843740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341">
          <p15:clr>
            <a:srgbClr val="FBAE40"/>
          </p15:clr>
        </p15:guide>
        <p15:guide id="2" orient="horz" pos="3475">
          <p15:clr>
            <a:srgbClr val="FBAE40"/>
          </p15:clr>
        </p15:guide>
        <p15:guide id="3" pos="2328">
          <p15:clr>
            <a:srgbClr val="FBAE40"/>
          </p15:clr>
        </p15:guide>
        <p15:guide id="4" orient="horz" pos="1049">
          <p15:clr>
            <a:srgbClr val="FBAE40"/>
          </p15:clr>
        </p15:guide>
        <p15:guide id="5" pos="6743">
          <p15:clr>
            <a:srgbClr val="FBAE40"/>
          </p15:clr>
        </p15:guide>
      </p15:sldGuideLst>
    </p:ext>
  </p:extLs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vider Titl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685926"/>
            <a:ext cx="11048293" cy="3152774"/>
          </a:xfrm>
          <a:prstGeom prst="rect">
            <a:avLst/>
          </a:prstGeom>
        </p:spPr>
        <p:txBody>
          <a:bodyPr lIns="0" anchor="t" anchorCtr="0"/>
          <a:lstStyle>
            <a:lvl1pPr>
              <a:defRPr sz="52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132351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784">
          <p15:clr>
            <a:srgbClr val="FBAE40"/>
          </p15:clr>
        </p15:guide>
        <p15:guide id="2" pos="6743">
          <p15:clr>
            <a:srgbClr val="FBAE40"/>
          </p15:clr>
        </p15:guide>
        <p15:guide id="3" orient="horz" pos="3475">
          <p15:clr>
            <a:srgbClr val="FBAE40"/>
          </p15:clr>
        </p15:guide>
      </p15:sldGuideLst>
    </p:ext>
  </p:extLs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italic + subtitl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23875" y="1651001"/>
            <a:ext cx="11103681" cy="1363133"/>
          </a:xfrm>
          <a:prstGeom prst="rect">
            <a:avLst/>
          </a:prstGeom>
        </p:spPr>
        <p:txBody>
          <a:bodyPr lIns="0" anchor="t" anchorCtr="0"/>
          <a:lstStyle>
            <a:lvl1pPr>
              <a:defRPr sz="5200" b="1" i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hr-HR" dirty="0"/>
              <a:t>„</a:t>
            </a:r>
            <a:r>
              <a:rPr lang="en-US" dirty="0"/>
              <a:t>Click to edit Master title style</a:t>
            </a:r>
            <a:r>
              <a:rPr lang="hr-HR" dirty="0"/>
              <a:t>”</a:t>
            </a:r>
            <a:endParaRPr lang="en-US" dirty="0"/>
          </a:p>
        </p:txBody>
      </p:sp>
      <p:sp>
        <p:nvSpPr>
          <p:cNvPr id="4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514350" y="3276599"/>
            <a:ext cx="11124493" cy="1371601"/>
          </a:xfrm>
          <a:prstGeom prst="rect">
            <a:avLst/>
          </a:prstGeom>
        </p:spPr>
        <p:txBody>
          <a:bodyPr lIns="0" anchor="b" anchorCtr="0">
            <a:normAutofit/>
          </a:bodyPr>
          <a:lstStyle>
            <a:lvl1pPr marL="0" indent="0" algn="ctr">
              <a:buNone/>
              <a:defRPr sz="3600" cap="small" baseline="0">
                <a:solidFill>
                  <a:srgbClr val="DF7423"/>
                </a:solidFill>
                <a:latin typeface="+mn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r-HR" dirty="0"/>
              <a:t>c</a:t>
            </a:r>
            <a:r>
              <a:rPr lang="en-US" dirty="0"/>
              <a:t>lick to edit </a:t>
            </a:r>
            <a:r>
              <a:rPr lang="hr-HR" dirty="0"/>
              <a:t>m</a:t>
            </a:r>
            <a:r>
              <a:rPr lang="en-US" dirty="0"/>
              <a:t>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96279273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0" orient="horz" pos="2160">
          <p15:clr>
            <a:srgbClr val="FBAE40"/>
          </p15:clr>
        </p15:guide>
        <p15:guide id="1" pos="1784">
          <p15:clr>
            <a:srgbClr val="FBAE40"/>
          </p15:clr>
        </p15:guide>
        <p15:guide id="2" pos="6743">
          <p15:clr>
            <a:srgbClr val="FBAE40"/>
          </p15:clr>
        </p15:guide>
        <p15:guide id="3" orient="horz" pos="3475">
          <p15:clr>
            <a:srgbClr val="FBAE40"/>
          </p15:clr>
        </p15:guide>
      </p15:sldGuideLst>
    </p:ext>
  </p:extLst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italic + subtitle WHIT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23875" y="1651001"/>
            <a:ext cx="11103681" cy="1363133"/>
          </a:xfrm>
          <a:prstGeom prst="rect">
            <a:avLst/>
          </a:prstGeom>
        </p:spPr>
        <p:txBody>
          <a:bodyPr lIns="0" anchor="t" anchorCtr="0"/>
          <a:lstStyle>
            <a:lvl1pPr>
              <a:defRPr sz="5200" b="1"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hr-HR" dirty="0"/>
              <a:t>„</a:t>
            </a:r>
            <a:r>
              <a:rPr lang="en-US" dirty="0"/>
              <a:t>Click to edit Master title style</a:t>
            </a:r>
            <a:r>
              <a:rPr lang="hr-HR" dirty="0"/>
              <a:t>”</a:t>
            </a:r>
            <a:endParaRPr lang="en-US" dirty="0"/>
          </a:p>
        </p:txBody>
      </p:sp>
      <p:sp>
        <p:nvSpPr>
          <p:cNvPr id="4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533400" y="3276599"/>
            <a:ext cx="11105443" cy="1371601"/>
          </a:xfrm>
          <a:prstGeom prst="rect">
            <a:avLst/>
          </a:prstGeom>
        </p:spPr>
        <p:txBody>
          <a:bodyPr lIns="0" anchor="b" anchorCtr="0">
            <a:normAutofit/>
          </a:bodyPr>
          <a:lstStyle>
            <a:lvl1pPr marL="0" indent="0" algn="l">
              <a:buNone/>
              <a:defRPr sz="3600" cap="small" baseline="0">
                <a:solidFill>
                  <a:srgbClr val="DF7423"/>
                </a:solidFill>
                <a:latin typeface="+mn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r-HR" dirty="0"/>
              <a:t>c</a:t>
            </a:r>
            <a:r>
              <a:rPr lang="en-US" dirty="0"/>
              <a:t>lick to edit </a:t>
            </a:r>
            <a:r>
              <a:rPr lang="hr-HR" dirty="0"/>
              <a:t>m</a:t>
            </a:r>
            <a:r>
              <a:rPr lang="en-US" dirty="0"/>
              <a:t>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89794679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784">
          <p15:clr>
            <a:srgbClr val="FBAE40"/>
          </p15:clr>
        </p15:guide>
        <p15:guide id="2" pos="6743">
          <p15:clr>
            <a:srgbClr val="FBAE40"/>
          </p15:clr>
        </p15:guide>
        <p15:guide id="3" orient="horz" pos="3475">
          <p15:clr>
            <a:srgbClr val="FBAE40"/>
          </p15:clr>
        </p15:guide>
        <p15:guide id="4" orient="horz" pos="2160">
          <p15:clr>
            <a:srgbClr val="FBAE40"/>
          </p15:clr>
        </p15:guide>
      </p15:sldGuideLst>
    </p:ext>
  </p:extLst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+ objects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2"/>
          <p:cNvSpPr>
            <a:spLocks noGrp="1"/>
          </p:cNvSpPr>
          <p:nvPr>
            <p:ph idx="1" hasCustomPrompt="1"/>
          </p:nvPr>
        </p:nvSpPr>
        <p:spPr>
          <a:xfrm>
            <a:off x="533401" y="3090333"/>
            <a:ext cx="11172824" cy="2328334"/>
          </a:xfrm>
          <a:prstGeom prst="rect">
            <a:avLst/>
          </a:prstGeom>
        </p:spPr>
        <p:txBody>
          <a:bodyPr>
            <a:normAutofit/>
          </a:bodyPr>
          <a:lstStyle>
            <a:lvl1pPr marL="288000" indent="-288000">
              <a:buFont typeface="Calibri Light" panose="020F0302020204030204" pitchFamily="34" charset="0"/>
              <a:buChar char="•"/>
              <a:defRPr sz="3200">
                <a:solidFill>
                  <a:srgbClr val="DF7423"/>
                </a:solidFill>
                <a:latin typeface="+mj-lt"/>
              </a:defRPr>
            </a:lvl1pPr>
            <a:lvl2pPr marL="468000" indent="-216000">
              <a:defRPr>
                <a:solidFill>
                  <a:srgbClr val="DF7423"/>
                </a:solidFill>
                <a:latin typeface="+mj-lt"/>
              </a:defRPr>
            </a:lvl2pPr>
            <a:lvl3pPr marL="756000" indent="-144000">
              <a:defRPr>
                <a:solidFill>
                  <a:srgbClr val="DF7423"/>
                </a:solidFill>
                <a:latin typeface="+mj-lt"/>
              </a:defRPr>
            </a:lvl3pPr>
            <a:lvl4pPr marL="1116000" indent="-144000">
              <a:defRPr>
                <a:solidFill>
                  <a:srgbClr val="DF7423"/>
                </a:solidFill>
                <a:latin typeface="+mj-lt"/>
              </a:defRPr>
            </a:lvl4pPr>
            <a:lvl5pPr marL="1476000" indent="-144000">
              <a:defRPr>
                <a:solidFill>
                  <a:srgbClr val="DF7423"/>
                </a:solidFill>
                <a:latin typeface="+mj-lt"/>
              </a:defRPr>
            </a:lvl5pPr>
          </a:lstStyle>
          <a:p>
            <a:pPr lvl="0"/>
            <a:r>
              <a:rPr lang="hr-HR" dirty="0"/>
              <a:t>First level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533400" y="499533"/>
            <a:ext cx="11163299" cy="2495438"/>
          </a:xfrm>
          <a:prstGeom prst="rect">
            <a:avLst/>
          </a:prstGeom>
        </p:spPr>
        <p:txBody>
          <a:bodyPr lIns="0" anchor="b" anchorCtr="0">
            <a:normAutofit/>
          </a:bodyPr>
          <a:lstStyle>
            <a:lvl1pPr>
              <a:defRPr sz="4400" cap="none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599079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049">
          <p15:clr>
            <a:srgbClr val="FBAE40"/>
          </p15:clr>
        </p15:guide>
        <p15:guide id="3" orient="horz" pos="1457">
          <p15:clr>
            <a:srgbClr val="FBAE40"/>
          </p15:clr>
        </p15:guide>
        <p15:guide id="4" orient="horz" pos="3838">
          <p15:clr>
            <a:srgbClr val="FBAE40"/>
          </p15:clr>
        </p15:guide>
        <p15:guide id="5" pos="6743">
          <p15:clr>
            <a:srgbClr val="FBAE40"/>
          </p15:clr>
        </p15:guide>
      </p15:sldGuideLst>
    </p:ext>
  </p:extLst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+ objects WHIT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2"/>
          <p:cNvSpPr>
            <a:spLocks noGrp="1"/>
          </p:cNvSpPr>
          <p:nvPr>
            <p:ph idx="1" hasCustomPrompt="1"/>
          </p:nvPr>
        </p:nvSpPr>
        <p:spPr>
          <a:xfrm>
            <a:off x="523875" y="3090333"/>
            <a:ext cx="11103681" cy="2786592"/>
          </a:xfrm>
          <a:prstGeom prst="rect">
            <a:avLst/>
          </a:prstGeom>
        </p:spPr>
        <p:txBody>
          <a:bodyPr>
            <a:normAutofit/>
          </a:bodyPr>
          <a:lstStyle>
            <a:lvl1pPr marL="288000" indent="-288000">
              <a:buFont typeface="Calibri Light" panose="020F0302020204030204" pitchFamily="34" charset="0"/>
              <a:buChar char="•"/>
              <a:defRPr sz="3200">
                <a:solidFill>
                  <a:srgbClr val="DF7423"/>
                </a:solidFill>
                <a:latin typeface="+mj-lt"/>
              </a:defRPr>
            </a:lvl1pPr>
            <a:lvl2pPr marL="468000" indent="-216000">
              <a:defRPr>
                <a:solidFill>
                  <a:srgbClr val="DF7423"/>
                </a:solidFill>
                <a:latin typeface="+mj-lt"/>
              </a:defRPr>
            </a:lvl2pPr>
            <a:lvl3pPr marL="756000" indent="-144000">
              <a:defRPr>
                <a:solidFill>
                  <a:srgbClr val="DF7423"/>
                </a:solidFill>
                <a:latin typeface="+mj-lt"/>
              </a:defRPr>
            </a:lvl3pPr>
            <a:lvl4pPr marL="1116000" indent="-144000">
              <a:defRPr>
                <a:solidFill>
                  <a:srgbClr val="DF7423"/>
                </a:solidFill>
                <a:latin typeface="+mj-lt"/>
              </a:defRPr>
            </a:lvl4pPr>
            <a:lvl5pPr marL="1476000" indent="-144000">
              <a:defRPr>
                <a:solidFill>
                  <a:srgbClr val="DF7423"/>
                </a:solidFill>
                <a:latin typeface="+mj-lt"/>
              </a:defRPr>
            </a:lvl5pPr>
          </a:lstStyle>
          <a:p>
            <a:pPr lvl="0"/>
            <a:r>
              <a:rPr lang="hr-HR" dirty="0"/>
              <a:t>First level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533401" y="499533"/>
            <a:ext cx="11105444" cy="2495438"/>
          </a:xfrm>
          <a:prstGeom prst="rect">
            <a:avLst/>
          </a:prstGeom>
        </p:spPr>
        <p:txBody>
          <a:bodyPr lIns="0" anchor="b" anchorCtr="0">
            <a:normAutofit/>
          </a:bodyPr>
          <a:lstStyle>
            <a:lvl1pPr>
              <a:defRPr sz="4400" cap="none" baseline="0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807633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049">
          <p15:clr>
            <a:srgbClr val="FBAE40"/>
          </p15:clr>
        </p15:guide>
        <p15:guide id="2" orient="horz" pos="1457">
          <p15:clr>
            <a:srgbClr val="FBAE40"/>
          </p15:clr>
        </p15:guide>
        <p15:guide id="3" orient="horz" pos="3838">
          <p15:clr>
            <a:srgbClr val="FBAE40"/>
          </p15:clr>
        </p15:guide>
        <p15:guide id="4" pos="6743">
          <p15:clr>
            <a:srgbClr val="FBAE40"/>
          </p15:clr>
        </p15:guide>
      </p15:sldGuideLst>
    </p:ext>
  </p:extLst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lumns-Title, subtitle, tx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523875" y="1972733"/>
            <a:ext cx="5447949" cy="982134"/>
          </a:xfrm>
          <a:prstGeom prst="rect">
            <a:avLst/>
          </a:prstGeom>
        </p:spPr>
        <p:txBody>
          <a:bodyPr lIns="0" anchor="b">
            <a:noAutofit/>
          </a:bodyPr>
          <a:lstStyle>
            <a:lvl1pPr marL="0" indent="0">
              <a:buNone/>
              <a:defRPr sz="2800" b="1" cap="small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 dirty="0"/>
              <a:t>c</a:t>
            </a:r>
            <a:r>
              <a:rPr lang="en-US" dirty="0"/>
              <a:t>lick to edit </a:t>
            </a:r>
            <a:r>
              <a:rPr lang="hr-HR" dirty="0"/>
              <a:t>m</a:t>
            </a:r>
            <a:r>
              <a:rPr lang="en-US" dirty="0"/>
              <a:t>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542925" y="3078334"/>
            <a:ext cx="5417609" cy="2348800"/>
          </a:xfrm>
          <a:prstGeom prst="rect">
            <a:avLst/>
          </a:prstGeom>
        </p:spPr>
        <p:txBody>
          <a:bodyPr lIns="0"/>
          <a:lstStyle>
            <a:lvl2pPr marL="0" indent="0">
              <a:buNone/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828000">
              <a:defRPr/>
            </a:lvl3pPr>
            <a:lvl4pPr marL="1188000">
              <a:defRPr/>
            </a:lvl4pPr>
            <a:lvl5pPr marL="1548000">
              <a:defRPr/>
            </a:lvl5pPr>
          </a:lstStyle>
          <a:p>
            <a:pPr lvl="1"/>
            <a:r>
              <a:rPr lang="hr-HR" dirty="0"/>
              <a:t>Text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6138333" y="1964267"/>
            <a:ext cx="5529792" cy="999066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>
              <a:buNone/>
              <a:defRPr sz="2800" b="1" cap="small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 dirty="0"/>
              <a:t>c</a:t>
            </a:r>
            <a:r>
              <a:rPr lang="en-US" dirty="0"/>
              <a:t>lick to edit </a:t>
            </a:r>
            <a:r>
              <a:rPr lang="hr-HR" dirty="0"/>
              <a:t>m</a:t>
            </a:r>
            <a:r>
              <a:rPr lang="en-US" dirty="0"/>
              <a:t>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6149622" y="3069866"/>
            <a:ext cx="5528027" cy="2365734"/>
          </a:xfrm>
          <a:prstGeom prst="rect">
            <a:avLst/>
          </a:prstGeom>
        </p:spPr>
        <p:txBody>
          <a:bodyPr/>
          <a:lstStyle>
            <a:lvl2pPr marL="0" indent="0">
              <a:buNone/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828000">
              <a:defRPr/>
            </a:lvl3pPr>
            <a:lvl4pPr marL="1188000">
              <a:defRPr/>
            </a:lvl4pPr>
            <a:lvl5pPr marL="1548000">
              <a:defRPr/>
            </a:lvl5pPr>
          </a:lstStyle>
          <a:p>
            <a:pPr lvl="1"/>
            <a:r>
              <a:rPr lang="hr-HR" dirty="0"/>
              <a:t>Text</a:t>
            </a:r>
            <a:endParaRPr lang="en-US" dirty="0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33400" y="584201"/>
            <a:ext cx="11153775" cy="1186223"/>
          </a:xfrm>
          <a:prstGeom prst="rect">
            <a:avLst/>
          </a:prstGeom>
        </p:spPr>
        <p:txBody>
          <a:bodyPr lIns="0" anchor="b" anchorCtr="0">
            <a:normAutofit/>
          </a:bodyPr>
          <a:lstStyle>
            <a:lvl1pPr>
              <a:defRPr sz="4400" cap="none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769897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822">
          <p15:clr>
            <a:srgbClr val="FBAE40"/>
          </p15:clr>
        </p15:guide>
        <p15:guide id="4" pos="6743">
          <p15:clr>
            <a:srgbClr val="FBAE40"/>
          </p15:clr>
        </p15:guide>
        <p15:guide id="5" orient="horz" pos="3838">
          <p15:clr>
            <a:srgbClr val="FBAE40"/>
          </p15:clr>
        </p15:guide>
      </p15:sldGuideLst>
    </p:ext>
  </p:extLst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lumns- Title subtitle, txt WHIT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598312" y="1972733"/>
            <a:ext cx="5373512" cy="982134"/>
          </a:xfrm>
          <a:prstGeom prst="rect">
            <a:avLst/>
          </a:prstGeom>
        </p:spPr>
        <p:txBody>
          <a:bodyPr lIns="0" anchor="b">
            <a:noAutofit/>
          </a:bodyPr>
          <a:lstStyle>
            <a:lvl1pPr marL="0" indent="0">
              <a:buNone/>
              <a:defRPr sz="2800" b="1" cap="small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 dirty="0"/>
              <a:t>c</a:t>
            </a:r>
            <a:r>
              <a:rPr lang="en-US" dirty="0"/>
              <a:t>lick to edit </a:t>
            </a:r>
            <a:r>
              <a:rPr lang="hr-HR" dirty="0"/>
              <a:t>m</a:t>
            </a:r>
            <a:r>
              <a:rPr lang="en-US" dirty="0"/>
              <a:t>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609601" y="3078334"/>
            <a:ext cx="5350933" cy="2966866"/>
          </a:xfrm>
          <a:prstGeom prst="rect">
            <a:avLst/>
          </a:prstGeom>
        </p:spPr>
        <p:txBody>
          <a:bodyPr lIns="0"/>
          <a:lstStyle>
            <a:lvl2pPr marL="0" indent="0">
              <a:buNone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828000">
              <a:defRPr/>
            </a:lvl3pPr>
            <a:lvl4pPr marL="1188000">
              <a:defRPr/>
            </a:lvl4pPr>
            <a:lvl5pPr marL="1548000">
              <a:defRPr/>
            </a:lvl5pPr>
          </a:lstStyle>
          <a:p>
            <a:pPr lvl="1"/>
            <a:r>
              <a:rPr lang="hr-HR" dirty="0"/>
              <a:t>Text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6138333" y="1964267"/>
            <a:ext cx="5511801" cy="999066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>
              <a:buNone/>
              <a:defRPr sz="2800" b="1" cap="small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 dirty="0"/>
              <a:t>c</a:t>
            </a:r>
            <a:r>
              <a:rPr lang="en-US" dirty="0"/>
              <a:t>lick to edit </a:t>
            </a:r>
            <a:r>
              <a:rPr lang="hr-HR" dirty="0"/>
              <a:t>m</a:t>
            </a:r>
            <a:r>
              <a:rPr lang="en-US" dirty="0"/>
              <a:t>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6149623" y="3069866"/>
            <a:ext cx="5500512" cy="2983801"/>
          </a:xfrm>
          <a:prstGeom prst="rect">
            <a:avLst/>
          </a:prstGeom>
        </p:spPr>
        <p:txBody>
          <a:bodyPr/>
          <a:lstStyle>
            <a:lvl2pPr marL="0" indent="0">
              <a:buNone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828000">
              <a:defRPr/>
            </a:lvl3pPr>
            <a:lvl4pPr marL="1188000">
              <a:defRPr/>
            </a:lvl4pPr>
            <a:lvl5pPr marL="1548000">
              <a:defRPr/>
            </a:lvl5pPr>
          </a:lstStyle>
          <a:p>
            <a:pPr lvl="1"/>
            <a:r>
              <a:rPr lang="hr-HR" dirty="0"/>
              <a:t>Text</a:t>
            </a:r>
            <a:endParaRPr lang="en-US" dirty="0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09600" y="584201"/>
            <a:ext cx="11040533" cy="1186223"/>
          </a:xfrm>
          <a:prstGeom prst="rect">
            <a:avLst/>
          </a:prstGeom>
        </p:spPr>
        <p:txBody>
          <a:bodyPr lIns="0" anchor="b" anchorCtr="0">
            <a:normAutofit/>
          </a:bodyPr>
          <a:lstStyle>
            <a:lvl1pPr>
              <a:defRPr sz="4400" cap="none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111229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822">
          <p15:clr>
            <a:srgbClr val="FBAE40"/>
          </p15:clr>
        </p15:guide>
        <p15:guide id="2" pos="6743">
          <p15:clr>
            <a:srgbClr val="FBAE40"/>
          </p15:clr>
        </p15:guide>
        <p15:guide id="3" orient="horz" pos="3838">
          <p15:clr>
            <a:srgbClr val="FBAE40"/>
          </p15:clr>
        </p15:guide>
      </p15:sldGuideLst>
    </p:ext>
  </p:extLst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lumns- Subtitle, tx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598312" y="905933"/>
            <a:ext cx="5283200" cy="2064656"/>
          </a:xfrm>
          <a:prstGeom prst="rect">
            <a:avLst/>
          </a:prstGeom>
        </p:spPr>
        <p:txBody>
          <a:bodyPr lIns="0" anchor="b">
            <a:noAutofit/>
          </a:bodyPr>
          <a:lstStyle>
            <a:lvl1pPr marL="0" indent="0">
              <a:buNone/>
              <a:defRPr sz="3200" b="1" cap="small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 dirty="0"/>
              <a:t>c</a:t>
            </a:r>
            <a:r>
              <a:rPr lang="en-US" dirty="0"/>
              <a:t>lick to edit </a:t>
            </a:r>
            <a:r>
              <a:rPr lang="hr-HR" dirty="0"/>
              <a:t>m</a:t>
            </a:r>
            <a:r>
              <a:rPr lang="en-US" dirty="0"/>
              <a:t>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598312" y="3225801"/>
            <a:ext cx="5294489" cy="2192867"/>
          </a:xfrm>
          <a:prstGeom prst="rect">
            <a:avLst/>
          </a:prstGeom>
        </p:spPr>
        <p:txBody>
          <a:bodyPr lIns="0"/>
          <a:lstStyle>
            <a:lvl2pPr marL="0" indent="0">
              <a:buNone/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828000">
              <a:defRPr/>
            </a:lvl3pPr>
            <a:lvl4pPr marL="1188000">
              <a:defRPr/>
            </a:lvl4pPr>
            <a:lvl5pPr marL="1548000">
              <a:defRPr/>
            </a:lvl5pPr>
          </a:lstStyle>
          <a:p>
            <a:pPr lvl="1"/>
            <a:r>
              <a:rPr lang="hr-HR" dirty="0"/>
              <a:t>Text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6232545" y="914401"/>
            <a:ext cx="5395011" cy="2039255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>
              <a:buNone/>
              <a:defRPr sz="3200" b="1" cap="small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 dirty="0"/>
              <a:t>c</a:t>
            </a:r>
            <a:r>
              <a:rPr lang="en-US" dirty="0"/>
              <a:t>lick to edit </a:t>
            </a:r>
            <a:r>
              <a:rPr lang="hr-HR" dirty="0"/>
              <a:t>m</a:t>
            </a:r>
            <a:r>
              <a:rPr lang="en-US" dirty="0"/>
              <a:t>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6239935" y="3242733"/>
            <a:ext cx="5398909" cy="2175935"/>
          </a:xfrm>
          <a:prstGeom prst="rect">
            <a:avLst/>
          </a:prstGeom>
        </p:spPr>
        <p:txBody>
          <a:bodyPr/>
          <a:lstStyle>
            <a:lvl2pPr marL="0" indent="0">
              <a:buNone/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828000">
              <a:defRPr/>
            </a:lvl3pPr>
            <a:lvl4pPr marL="1188000">
              <a:defRPr/>
            </a:lvl4pPr>
            <a:lvl5pPr marL="1548000">
              <a:defRPr/>
            </a:lvl5pPr>
          </a:lstStyle>
          <a:p>
            <a:pPr lvl="1"/>
            <a:r>
              <a:rPr lang="hr-HR" dirty="0"/>
              <a:t>Text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933833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822">
          <p15:clr>
            <a:srgbClr val="FBAE40"/>
          </p15:clr>
        </p15:guide>
        <p15:guide id="2" pos="937">
          <p15:clr>
            <a:srgbClr val="FBAE40"/>
          </p15:clr>
        </p15:guide>
        <p15:guide id="4" pos="6743">
          <p15:clr>
            <a:srgbClr val="FBAE40"/>
          </p15:clr>
        </p15:guide>
        <p15:guide id="5" orient="horz" pos="3838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lumns- Title subtitle, txt WHIT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523875" y="685800"/>
            <a:ext cx="11163300" cy="676275"/>
          </a:xfrm>
          <a:prstGeom prst="rect">
            <a:avLst/>
          </a:prstGeom>
        </p:spPr>
        <p:txBody>
          <a:bodyPr lIns="0" anchor="b">
            <a:noAutofit/>
          </a:bodyPr>
          <a:lstStyle>
            <a:lvl1pPr marL="0" indent="0" algn="l">
              <a:defRPr sz="3200" b="1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9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533400" y="1581150"/>
            <a:ext cx="11153775" cy="4405764"/>
          </a:xfrm>
          <a:prstGeom prst="rect">
            <a:avLst/>
          </a:prstGeom>
        </p:spPr>
        <p:txBody>
          <a:bodyPr lIns="108000">
            <a:normAutofit/>
          </a:bodyPr>
          <a:lstStyle>
            <a:lvl1pPr marL="0" indent="0" algn="l">
              <a:buNone/>
              <a:defRPr sz="2400">
                <a:solidFill>
                  <a:schemeClr val="tx1"/>
                </a:solidFill>
                <a:latin typeface="+mn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</a:t>
            </a:r>
            <a:r>
              <a:rPr lang="hr-HR" dirty="0"/>
              <a:t>body text</a:t>
            </a:r>
            <a:r>
              <a:rPr lang="en-US" dirty="0"/>
              <a:t> style</a:t>
            </a:r>
          </a:p>
        </p:txBody>
      </p:sp>
    </p:spTree>
    <p:extLst>
      <p:ext uri="{BB962C8B-B14F-4D97-AF65-F5344CB8AC3E}">
        <p14:creationId xmlns:p14="http://schemas.microsoft.com/office/powerpoint/2010/main" val="211271240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822">
          <p15:clr>
            <a:srgbClr val="FBAE40"/>
          </p15:clr>
        </p15:guide>
        <p15:guide id="2" pos="6743">
          <p15:clr>
            <a:srgbClr val="FBAE40"/>
          </p15:clr>
        </p15:guide>
        <p15:guide id="3" orient="horz" pos="3838">
          <p15:clr>
            <a:srgbClr val="FBAE40"/>
          </p15:clr>
        </p15:guide>
      </p15:sldGuideLst>
    </p:ext>
  </p:extLst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lumns- Subtitle, txt WHIT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598312" y="905933"/>
            <a:ext cx="5283200" cy="2064656"/>
          </a:xfrm>
          <a:prstGeom prst="rect">
            <a:avLst/>
          </a:prstGeom>
        </p:spPr>
        <p:txBody>
          <a:bodyPr lIns="0" anchor="b">
            <a:noAutofit/>
          </a:bodyPr>
          <a:lstStyle>
            <a:lvl1pPr marL="0" indent="0">
              <a:buNone/>
              <a:defRPr sz="3200" b="1" cap="small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 dirty="0"/>
              <a:t>c</a:t>
            </a:r>
            <a:r>
              <a:rPr lang="en-US" dirty="0"/>
              <a:t>lick to edit </a:t>
            </a:r>
            <a:r>
              <a:rPr lang="hr-HR" dirty="0"/>
              <a:t>m</a:t>
            </a:r>
            <a:r>
              <a:rPr lang="en-US" dirty="0"/>
              <a:t>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598312" y="3225801"/>
            <a:ext cx="5294489" cy="2192867"/>
          </a:xfrm>
          <a:prstGeom prst="rect">
            <a:avLst/>
          </a:prstGeom>
        </p:spPr>
        <p:txBody>
          <a:bodyPr lIns="0"/>
          <a:lstStyle>
            <a:lvl2pPr marL="0" indent="0">
              <a:buNone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828000">
              <a:defRPr/>
            </a:lvl3pPr>
            <a:lvl4pPr marL="1188000">
              <a:defRPr/>
            </a:lvl4pPr>
            <a:lvl5pPr marL="1548000">
              <a:defRPr/>
            </a:lvl5pPr>
          </a:lstStyle>
          <a:p>
            <a:pPr lvl="1"/>
            <a:r>
              <a:rPr lang="hr-HR" dirty="0"/>
              <a:t>Text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6232545" y="914401"/>
            <a:ext cx="5395011" cy="2039255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>
              <a:buNone/>
              <a:defRPr sz="3200" b="1" cap="small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 dirty="0"/>
              <a:t>c</a:t>
            </a:r>
            <a:r>
              <a:rPr lang="en-US" dirty="0"/>
              <a:t>lick to edit </a:t>
            </a:r>
            <a:r>
              <a:rPr lang="hr-HR" dirty="0"/>
              <a:t>m</a:t>
            </a:r>
            <a:r>
              <a:rPr lang="en-US" dirty="0"/>
              <a:t>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6239935" y="3242733"/>
            <a:ext cx="5398909" cy="2175935"/>
          </a:xfrm>
          <a:prstGeom prst="rect">
            <a:avLst/>
          </a:prstGeom>
        </p:spPr>
        <p:txBody>
          <a:bodyPr/>
          <a:lstStyle>
            <a:lvl2pPr marL="0" indent="0">
              <a:buNone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828000">
              <a:defRPr/>
            </a:lvl3pPr>
            <a:lvl4pPr marL="1188000">
              <a:defRPr/>
            </a:lvl4pPr>
            <a:lvl5pPr marL="1548000">
              <a:defRPr/>
            </a:lvl5pPr>
          </a:lstStyle>
          <a:p>
            <a:pPr lvl="1"/>
            <a:r>
              <a:rPr lang="hr-HR" dirty="0"/>
              <a:t>Text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815956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822">
          <p15:clr>
            <a:srgbClr val="FBAE40"/>
          </p15:clr>
        </p15:guide>
        <p15:guide id="2" pos="937">
          <p15:clr>
            <a:srgbClr val="FBAE40"/>
          </p15:clr>
        </p15:guide>
        <p15:guide id="3" pos="6743">
          <p15:clr>
            <a:srgbClr val="FBAE40"/>
          </p15:clr>
        </p15:guide>
        <p15:guide id="4" orient="horz" pos="3838">
          <p15:clr>
            <a:srgbClr val="FBAE40"/>
          </p15:clr>
        </p15:guide>
      </p15:sldGuideLst>
    </p:ext>
  </p:extLst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Photo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  <a:latin typeface="ARS Maquette Pro" panose="02000603000000020004" pitchFamily="50" charset="-18"/>
              </a:defRPr>
            </a:lvl1pPr>
          </a:lstStyle>
          <a:p>
            <a:r>
              <a:rPr lang="en-US"/>
              <a:t>Click icon to add picture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25047460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57">
          <p15:clr>
            <a:srgbClr val="FBAE40"/>
          </p15:clr>
        </p15:guide>
        <p15:guide id="2" orient="horz" pos="1049">
          <p15:clr>
            <a:srgbClr val="FBAE40"/>
          </p15:clr>
        </p15:guide>
      </p15:sldGuideLst>
    </p:ext>
  </p:extLst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lumns- Title, object, tx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598312" y="3793068"/>
            <a:ext cx="5452533" cy="1625600"/>
          </a:xfrm>
          <a:prstGeom prst="rect">
            <a:avLst/>
          </a:prstGeom>
        </p:spPr>
        <p:txBody>
          <a:bodyPr lIns="0"/>
          <a:lstStyle>
            <a:lvl2pPr marL="0" indent="0">
              <a:buNone/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828000">
              <a:defRPr/>
            </a:lvl3pPr>
            <a:lvl4pPr marL="1188000">
              <a:defRPr/>
            </a:lvl4pPr>
            <a:lvl5pPr marL="1548000">
              <a:defRPr/>
            </a:lvl5pPr>
          </a:lstStyle>
          <a:p>
            <a:pPr lvl="1"/>
            <a:r>
              <a:rPr lang="hr-HR" dirty="0"/>
              <a:t>Text</a:t>
            </a:r>
            <a:endParaRPr lang="en-US" dirty="0"/>
          </a:p>
        </p:txBody>
      </p:sp>
      <p:sp>
        <p:nvSpPr>
          <p:cNvPr id="12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6301975" y="3793068"/>
            <a:ext cx="5328050" cy="1617133"/>
          </a:xfrm>
          <a:prstGeom prst="rect">
            <a:avLst/>
          </a:prstGeom>
        </p:spPr>
        <p:txBody>
          <a:bodyPr/>
          <a:lstStyle>
            <a:lvl2pPr marL="0" indent="0">
              <a:buNone/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828000">
              <a:defRPr/>
            </a:lvl3pPr>
            <a:lvl4pPr marL="1188000">
              <a:defRPr/>
            </a:lvl4pPr>
            <a:lvl5pPr marL="1548000">
              <a:defRPr/>
            </a:lvl5pPr>
          </a:lstStyle>
          <a:p>
            <a:pPr lvl="1"/>
            <a:r>
              <a:rPr lang="hr-HR" dirty="0"/>
              <a:t>Text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half" idx="10" hasCustomPrompt="1"/>
          </p:nvPr>
        </p:nvSpPr>
        <p:spPr>
          <a:xfrm>
            <a:off x="6279396" y="2087255"/>
            <a:ext cx="5359448" cy="1536478"/>
          </a:xfrm>
          <a:prstGeom prst="rect">
            <a:avLst/>
          </a:prstGeom>
        </p:spPr>
        <p:txBody>
          <a:bodyPr/>
          <a:lstStyle>
            <a:lvl2pPr marL="0" indent="0">
              <a:buNone/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828000">
              <a:defRPr/>
            </a:lvl3pPr>
            <a:lvl4pPr marL="1188000">
              <a:defRPr/>
            </a:lvl4pPr>
            <a:lvl5pPr marL="1548000">
              <a:defRPr/>
            </a:lvl5pPr>
          </a:lstStyle>
          <a:p>
            <a:pPr lvl="1"/>
            <a:r>
              <a:rPr lang="hr-HR" dirty="0"/>
              <a:t>Object</a:t>
            </a:r>
            <a:endParaRPr lang="en-US" dirty="0"/>
          </a:p>
        </p:txBody>
      </p:sp>
      <p:sp>
        <p:nvSpPr>
          <p:cNvPr id="14" name="Content Placeholder 5"/>
          <p:cNvSpPr>
            <a:spLocks noGrp="1"/>
          </p:cNvSpPr>
          <p:nvPr>
            <p:ph sz="quarter" idx="11" hasCustomPrompt="1"/>
          </p:nvPr>
        </p:nvSpPr>
        <p:spPr>
          <a:xfrm>
            <a:off x="598312" y="2087255"/>
            <a:ext cx="5475112" cy="1528012"/>
          </a:xfrm>
          <a:prstGeom prst="rect">
            <a:avLst/>
          </a:prstGeom>
        </p:spPr>
        <p:txBody>
          <a:bodyPr/>
          <a:lstStyle>
            <a:lvl2pPr marL="0" indent="0">
              <a:buNone/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828000">
              <a:defRPr/>
            </a:lvl3pPr>
            <a:lvl4pPr marL="1188000">
              <a:defRPr/>
            </a:lvl4pPr>
            <a:lvl5pPr marL="1548000">
              <a:defRPr/>
            </a:lvl5pPr>
          </a:lstStyle>
          <a:p>
            <a:pPr lvl="1"/>
            <a:r>
              <a:rPr lang="hr-HR" dirty="0"/>
              <a:t>Object</a:t>
            </a:r>
            <a:endParaRPr lang="en-US" dirty="0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98311" y="584201"/>
            <a:ext cx="11029245" cy="1279356"/>
          </a:xfrm>
          <a:prstGeom prst="rect">
            <a:avLst/>
          </a:prstGeom>
        </p:spPr>
        <p:txBody>
          <a:bodyPr lIns="0" anchor="b" anchorCtr="0">
            <a:normAutofit/>
          </a:bodyPr>
          <a:lstStyle>
            <a:lvl1pPr>
              <a:defRPr sz="4400" cap="none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801209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0" orient="horz" pos="2341">
          <p15:clr>
            <a:srgbClr val="FBAE40"/>
          </p15:clr>
        </p15:guide>
        <p15:guide id="1" orient="horz" pos="822">
          <p15:clr>
            <a:srgbClr val="FBAE40"/>
          </p15:clr>
        </p15:guide>
        <p15:guide id="4" pos="6743">
          <p15:clr>
            <a:srgbClr val="FBAE40"/>
          </p15:clr>
        </p15:guide>
        <p15:guide id="5" orient="horz" pos="3838">
          <p15:clr>
            <a:srgbClr val="FBAE40"/>
          </p15:clr>
        </p15:guide>
      </p15:sldGuideLst>
    </p:ext>
  </p:extLst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lumns- Title, object, txt WHIT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598312" y="3793068"/>
            <a:ext cx="5452533" cy="2252132"/>
          </a:xfrm>
          <a:prstGeom prst="rect">
            <a:avLst/>
          </a:prstGeom>
        </p:spPr>
        <p:txBody>
          <a:bodyPr lIns="0"/>
          <a:lstStyle>
            <a:lvl2pPr marL="0" indent="0">
              <a:buNone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828000">
              <a:defRPr/>
            </a:lvl3pPr>
            <a:lvl4pPr marL="1188000">
              <a:defRPr/>
            </a:lvl4pPr>
            <a:lvl5pPr marL="1548000">
              <a:defRPr/>
            </a:lvl5pPr>
          </a:lstStyle>
          <a:p>
            <a:pPr lvl="1"/>
            <a:r>
              <a:rPr lang="hr-HR" dirty="0"/>
              <a:t>Text</a:t>
            </a:r>
            <a:endParaRPr lang="en-US" dirty="0"/>
          </a:p>
        </p:txBody>
      </p:sp>
      <p:sp>
        <p:nvSpPr>
          <p:cNvPr id="12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6301975" y="3793068"/>
            <a:ext cx="5269136" cy="2252133"/>
          </a:xfrm>
          <a:prstGeom prst="rect">
            <a:avLst/>
          </a:prstGeom>
        </p:spPr>
        <p:txBody>
          <a:bodyPr/>
          <a:lstStyle>
            <a:lvl2pPr marL="0" indent="0">
              <a:buNone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828000">
              <a:defRPr/>
            </a:lvl3pPr>
            <a:lvl4pPr marL="1188000">
              <a:defRPr/>
            </a:lvl4pPr>
            <a:lvl5pPr marL="1548000">
              <a:defRPr/>
            </a:lvl5pPr>
          </a:lstStyle>
          <a:p>
            <a:pPr lvl="1"/>
            <a:r>
              <a:rPr lang="hr-HR" dirty="0"/>
              <a:t>Text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half" idx="10" hasCustomPrompt="1"/>
          </p:nvPr>
        </p:nvSpPr>
        <p:spPr>
          <a:xfrm>
            <a:off x="6279396" y="2087255"/>
            <a:ext cx="5359448" cy="1536478"/>
          </a:xfrm>
          <a:prstGeom prst="rect">
            <a:avLst/>
          </a:prstGeom>
        </p:spPr>
        <p:txBody>
          <a:bodyPr/>
          <a:lstStyle>
            <a:lvl2pPr marL="0" indent="0">
              <a:buNone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828000">
              <a:defRPr/>
            </a:lvl3pPr>
            <a:lvl4pPr marL="1188000">
              <a:defRPr/>
            </a:lvl4pPr>
            <a:lvl5pPr marL="1548000">
              <a:defRPr/>
            </a:lvl5pPr>
          </a:lstStyle>
          <a:p>
            <a:pPr lvl="1"/>
            <a:r>
              <a:rPr lang="hr-HR" dirty="0"/>
              <a:t>Object</a:t>
            </a:r>
            <a:endParaRPr lang="en-US" dirty="0"/>
          </a:p>
        </p:txBody>
      </p:sp>
      <p:sp>
        <p:nvSpPr>
          <p:cNvPr id="14" name="Content Placeholder 5"/>
          <p:cNvSpPr>
            <a:spLocks noGrp="1"/>
          </p:cNvSpPr>
          <p:nvPr>
            <p:ph sz="quarter" idx="11" hasCustomPrompt="1"/>
          </p:nvPr>
        </p:nvSpPr>
        <p:spPr>
          <a:xfrm>
            <a:off x="598312" y="2087255"/>
            <a:ext cx="5475112" cy="1528012"/>
          </a:xfrm>
          <a:prstGeom prst="rect">
            <a:avLst/>
          </a:prstGeom>
        </p:spPr>
        <p:txBody>
          <a:bodyPr/>
          <a:lstStyle>
            <a:lvl2pPr marL="0" indent="0">
              <a:buNone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828000">
              <a:defRPr/>
            </a:lvl3pPr>
            <a:lvl4pPr marL="1188000">
              <a:defRPr/>
            </a:lvl4pPr>
            <a:lvl5pPr marL="1548000">
              <a:defRPr/>
            </a:lvl5pPr>
          </a:lstStyle>
          <a:p>
            <a:pPr lvl="1"/>
            <a:r>
              <a:rPr lang="hr-HR" dirty="0"/>
              <a:t>Object</a:t>
            </a:r>
            <a:endParaRPr lang="en-US" dirty="0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98311" y="584201"/>
            <a:ext cx="11029245" cy="1279356"/>
          </a:xfrm>
          <a:prstGeom prst="rect">
            <a:avLst/>
          </a:prstGeom>
        </p:spPr>
        <p:txBody>
          <a:bodyPr lIns="0" anchor="b" anchorCtr="0">
            <a:normAutofit/>
          </a:bodyPr>
          <a:lstStyle>
            <a:lvl1pPr>
              <a:defRPr sz="4400" cap="none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851961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822">
          <p15:clr>
            <a:srgbClr val="FBAE40"/>
          </p15:clr>
        </p15:guide>
        <p15:guide id="2" pos="6743">
          <p15:clr>
            <a:srgbClr val="FBAE40"/>
          </p15:clr>
        </p15:guide>
        <p15:guide id="3" orient="horz" pos="2341">
          <p15:clr>
            <a:srgbClr val="FBAE40"/>
          </p15:clr>
        </p15:guide>
        <p15:guide id="4" orient="horz" pos="3838">
          <p15:clr>
            <a:srgbClr val="FBAE40"/>
          </p15:clr>
        </p15:guide>
      </p15:sldGuideLst>
    </p:ext>
  </p:extLst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14866" y="1644316"/>
            <a:ext cx="8758991" cy="4708358"/>
          </a:xfrm>
          <a:prstGeom prst="rect">
            <a:avLst/>
          </a:prstGeom>
        </p:spPr>
        <p:txBody>
          <a:bodyPr/>
          <a:lstStyle>
            <a:lvl1pPr>
              <a:defRPr sz="2800">
                <a:solidFill>
                  <a:schemeClr val="tx1">
                    <a:lumMod val="85000"/>
                    <a:lumOff val="15000"/>
                  </a:schemeClr>
                </a:solidFill>
                <a:latin typeface="Segoe UI Semibold" panose="020B0702040204020203" pitchFamily="34" charset="0"/>
                <a:cs typeface="Segoe UI Semibold" panose="020B0702040204020203" pitchFamily="34" charset="0"/>
              </a:defRPr>
            </a:lvl1pPr>
            <a:lvl2pPr>
              <a:defRPr>
                <a:solidFill>
                  <a:schemeClr val="tx1">
                    <a:lumMod val="85000"/>
                    <a:lumOff val="1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2pPr>
            <a:lvl3pPr>
              <a:defRPr>
                <a:solidFill>
                  <a:schemeClr val="tx1">
                    <a:lumMod val="85000"/>
                    <a:lumOff val="1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3pPr>
            <a:lvl4pPr>
              <a:defRPr>
                <a:solidFill>
                  <a:schemeClr val="tx1">
                    <a:lumMod val="85000"/>
                    <a:lumOff val="1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4pPr>
            <a:lvl5pPr>
              <a:defRPr>
                <a:solidFill>
                  <a:schemeClr val="tx1">
                    <a:lumMod val="85000"/>
                    <a:lumOff val="1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 dirty="0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2614864" y="318754"/>
            <a:ext cx="8758991" cy="1068888"/>
          </a:xfrm>
          <a:prstGeom prst="rect">
            <a:avLst/>
          </a:prstGeom>
        </p:spPr>
        <p:txBody>
          <a:bodyPr/>
          <a:lstStyle>
            <a:lvl1pPr>
              <a:defRPr sz="3600">
                <a:solidFill>
                  <a:schemeClr val="tx1">
                    <a:lumMod val="85000"/>
                    <a:lumOff val="15000"/>
                  </a:schemeClr>
                </a:solidFill>
                <a:latin typeface="Segoe UI Semibold" panose="020B0702040204020203" pitchFamily="34" charset="0"/>
                <a:cs typeface="Segoe UI Semibold" panose="020B0702040204020203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hr-HR" dirty="0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73189" y="276"/>
            <a:ext cx="218811" cy="6858000"/>
          </a:xfrm>
          <a:prstGeom prst="rect">
            <a:avLst/>
          </a:prstGeom>
        </p:spPr>
      </p:pic>
      <p:pic>
        <p:nvPicPr>
          <p:cNvPr id="8" name="Picture 1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1808071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4668389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2614864" y="318754"/>
            <a:ext cx="8758991" cy="1068888"/>
          </a:xfrm>
          <a:prstGeom prst="rect">
            <a:avLst/>
          </a:prstGeom>
        </p:spPr>
        <p:txBody>
          <a:bodyPr/>
          <a:lstStyle>
            <a:lvl1pPr>
              <a:defRPr sz="3600">
                <a:solidFill>
                  <a:schemeClr val="tx1">
                    <a:lumMod val="85000"/>
                    <a:lumOff val="15000"/>
                  </a:schemeClr>
                </a:solidFill>
                <a:latin typeface="Segoe UI Semibold" panose="020B0702040204020203" pitchFamily="34" charset="0"/>
                <a:cs typeface="Segoe UI Semibold" panose="020B0702040204020203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hr-HR" dirty="0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73189" y="276"/>
            <a:ext cx="218811" cy="6858000"/>
          </a:xfrm>
          <a:prstGeom prst="rect">
            <a:avLst/>
          </a:prstGeom>
        </p:spPr>
      </p:pic>
      <p:pic>
        <p:nvPicPr>
          <p:cNvPr id="7" name="Picture 1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1808071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6376264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  <a:prstGeom prst="rect">
            <a:avLst/>
          </a:prstGeom>
        </p:spPr>
        <p:txBody>
          <a:bodyPr/>
          <a:lstStyle>
            <a:lvl1pPr>
              <a:defRPr sz="2800" b="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  <a:prstGeom prst="rect">
            <a:avLst/>
          </a:prstGeom>
        </p:spPr>
        <p:txBody>
          <a:bodyPr/>
          <a:lstStyle>
            <a:lvl1pPr>
              <a:defRPr sz="2800" b="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815379" y="6356351"/>
            <a:ext cx="4211021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en-US" dirty="0"/>
              <a:t>Copyright © 2017 Pearson Education, Ltd.</a:t>
            </a:r>
          </a:p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en-US" dirty="0"/>
              <a:t>1-</a:t>
            </a:r>
            <a:fld id="{D453FF82-4F5E-456F-81CD-C70867091862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538890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B785F-E3B8-4570-95B7-DFA954F86DFE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12/9/2025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Copyright © 2017 Pearson Education, Ltd.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4-</a:t>
            </a:r>
            <a:fld id="{BA1B1854-2A96-441B-8E94-8B895DE2852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56177973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2F41B55-5DF3-4BC3-B77B-F507C849093D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12/9/2025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Copyright © 2017 Pearson Education, Ltd.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1012576-23D8-4433-B933-02B995FE7BA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5808884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DBFE33-2064-4ED4-96F0-81245824A018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12/9/2025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Copyright © 2017 Pearson Education, Ltd.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5-</a:t>
            </a:r>
            <a:fld id="{BA1B1854-2A96-441B-8E94-8B895DE2852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832637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+ Subtitl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32177" y="685800"/>
            <a:ext cx="10969273" cy="2777066"/>
          </a:xfrm>
          <a:prstGeom prst="rect">
            <a:avLst/>
          </a:prstGeom>
        </p:spPr>
        <p:txBody>
          <a:bodyPr lIns="0" anchor="b">
            <a:noAutofit/>
          </a:bodyPr>
          <a:lstStyle>
            <a:lvl1pPr marL="0" indent="0" algn="l">
              <a:defRPr sz="6000" b="1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1352" y="3728898"/>
            <a:ext cx="10941047" cy="1638968"/>
          </a:xfrm>
          <a:prstGeom prst="rect">
            <a:avLst/>
          </a:prstGeom>
        </p:spPr>
        <p:txBody>
          <a:bodyPr lIns="108000">
            <a:normAutofit/>
          </a:bodyPr>
          <a:lstStyle>
            <a:lvl1pPr marL="0" indent="0" algn="l">
              <a:buNone/>
              <a:defRPr sz="3600">
                <a:solidFill>
                  <a:schemeClr val="bg1"/>
                </a:solidFill>
                <a:latin typeface="+mn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241754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341">
          <p15:clr>
            <a:srgbClr val="FBAE40"/>
          </p15:clr>
        </p15:guide>
        <p15:guide id="2" orient="horz" pos="3475">
          <p15:clr>
            <a:srgbClr val="FBAE40"/>
          </p15:clr>
        </p15:guide>
        <p15:guide id="3" pos="2328">
          <p15:clr>
            <a:srgbClr val="FBAE40"/>
          </p15:clr>
        </p15:guide>
        <p15:guide id="4" orient="horz" pos="1049">
          <p15:clr>
            <a:srgbClr val="FBAE40"/>
          </p15:clr>
        </p15:guide>
        <p15:guide id="5" pos="6743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+ body txt BLACK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23875" y="685800"/>
            <a:ext cx="11163300" cy="676275"/>
          </a:xfrm>
          <a:prstGeom prst="rect">
            <a:avLst/>
          </a:prstGeom>
        </p:spPr>
        <p:txBody>
          <a:bodyPr lIns="0" anchor="b">
            <a:noAutofit/>
          </a:bodyPr>
          <a:lstStyle>
            <a:lvl1pPr marL="0" indent="0" algn="l">
              <a:defRPr sz="3600" b="1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533400" y="1581150"/>
            <a:ext cx="11153775" cy="4867274"/>
          </a:xfrm>
          <a:prstGeom prst="rect">
            <a:avLst/>
          </a:prstGeom>
        </p:spPr>
        <p:txBody>
          <a:bodyPr lIns="108000">
            <a:normAutofit/>
          </a:bodyPr>
          <a:lstStyle>
            <a:lvl1pPr marL="0" indent="0" algn="l">
              <a:buNone/>
              <a:defRPr sz="2000">
                <a:solidFill>
                  <a:schemeClr val="bg1"/>
                </a:solidFill>
                <a:latin typeface="+mn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</a:t>
            </a:r>
            <a:r>
              <a:rPr lang="hr-HR" dirty="0"/>
              <a:t>body text</a:t>
            </a:r>
            <a:r>
              <a:rPr lang="en-US" dirty="0"/>
              <a:t> style</a:t>
            </a:r>
          </a:p>
        </p:txBody>
      </p:sp>
    </p:spTree>
    <p:extLst>
      <p:ext uri="{BB962C8B-B14F-4D97-AF65-F5344CB8AC3E}">
        <p14:creationId xmlns:p14="http://schemas.microsoft.com/office/powerpoint/2010/main" val="361696074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341">
          <p15:clr>
            <a:srgbClr val="FBAE40"/>
          </p15:clr>
        </p15:guide>
        <p15:guide id="2" orient="horz" pos="3475">
          <p15:clr>
            <a:srgbClr val="FBAE40"/>
          </p15:clr>
        </p15:guide>
        <p15:guide id="3" pos="2328">
          <p15:clr>
            <a:srgbClr val="FBAE40"/>
          </p15:clr>
        </p15:guide>
        <p15:guide id="4" orient="horz" pos="1049">
          <p15:clr>
            <a:srgbClr val="FBAE40"/>
          </p15:clr>
        </p15:guide>
        <p15:guide id="5" pos="6743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+ Body txt WHIT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23875" y="685800"/>
            <a:ext cx="11163300" cy="676275"/>
          </a:xfrm>
          <a:prstGeom prst="rect">
            <a:avLst/>
          </a:prstGeom>
        </p:spPr>
        <p:txBody>
          <a:bodyPr lIns="0" anchor="b">
            <a:noAutofit/>
          </a:bodyPr>
          <a:lstStyle>
            <a:lvl1pPr marL="0" indent="0" algn="l">
              <a:defRPr sz="3600" b="1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533400" y="1581150"/>
            <a:ext cx="11153775" cy="4867274"/>
          </a:xfrm>
          <a:prstGeom prst="rect">
            <a:avLst/>
          </a:prstGeom>
        </p:spPr>
        <p:txBody>
          <a:bodyPr lIns="108000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  <a:latin typeface="+mn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</a:t>
            </a:r>
            <a:r>
              <a:rPr lang="hr-HR" dirty="0"/>
              <a:t>body text</a:t>
            </a:r>
            <a:r>
              <a:rPr lang="en-US" dirty="0"/>
              <a:t> style</a:t>
            </a:r>
          </a:p>
        </p:txBody>
      </p:sp>
    </p:spTree>
    <p:extLst>
      <p:ext uri="{BB962C8B-B14F-4D97-AF65-F5344CB8AC3E}">
        <p14:creationId xmlns:p14="http://schemas.microsoft.com/office/powerpoint/2010/main" val="165111729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341">
          <p15:clr>
            <a:srgbClr val="FBAE40"/>
          </p15:clr>
        </p15:guide>
        <p15:guide id="2" orient="horz" pos="3475">
          <p15:clr>
            <a:srgbClr val="FBAE40"/>
          </p15:clr>
        </p15:guide>
        <p15:guide id="3" pos="2328">
          <p15:clr>
            <a:srgbClr val="FBAE40"/>
          </p15:clr>
        </p15:guide>
        <p15:guide id="4" orient="horz" pos="1049">
          <p15:clr>
            <a:srgbClr val="FBAE40"/>
          </p15:clr>
        </p15:guide>
        <p15:guide id="5" pos="6743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vider Titl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685926"/>
            <a:ext cx="11048293" cy="3152774"/>
          </a:xfrm>
          <a:prstGeom prst="rect">
            <a:avLst/>
          </a:prstGeom>
        </p:spPr>
        <p:txBody>
          <a:bodyPr lIns="0" anchor="t" anchorCtr="0"/>
          <a:lstStyle>
            <a:lvl1pPr>
              <a:defRPr sz="52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45231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784">
          <p15:clr>
            <a:srgbClr val="FBAE40"/>
          </p15:clr>
        </p15:guide>
        <p15:guide id="2" pos="6743">
          <p15:clr>
            <a:srgbClr val="FBAE40"/>
          </p15:clr>
        </p15:guide>
        <p15:guide id="3" orient="horz" pos="3475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italic + subtitl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23875" y="1651001"/>
            <a:ext cx="11103681" cy="1363133"/>
          </a:xfrm>
          <a:prstGeom prst="rect">
            <a:avLst/>
          </a:prstGeom>
        </p:spPr>
        <p:txBody>
          <a:bodyPr lIns="0" anchor="t" anchorCtr="0"/>
          <a:lstStyle>
            <a:lvl1pPr>
              <a:defRPr sz="5200" b="1" i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hr-HR" dirty="0"/>
              <a:t>„</a:t>
            </a:r>
            <a:r>
              <a:rPr lang="en-US" dirty="0"/>
              <a:t>Click to edit Master title style</a:t>
            </a:r>
            <a:r>
              <a:rPr lang="hr-HR" dirty="0"/>
              <a:t>”</a:t>
            </a:r>
            <a:endParaRPr lang="en-US" dirty="0"/>
          </a:p>
        </p:txBody>
      </p:sp>
      <p:sp>
        <p:nvSpPr>
          <p:cNvPr id="4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514350" y="3276599"/>
            <a:ext cx="11124493" cy="1371601"/>
          </a:xfrm>
          <a:prstGeom prst="rect">
            <a:avLst/>
          </a:prstGeom>
        </p:spPr>
        <p:txBody>
          <a:bodyPr lIns="0" anchor="b" anchorCtr="0">
            <a:normAutofit/>
          </a:bodyPr>
          <a:lstStyle>
            <a:lvl1pPr marL="0" indent="0" algn="ctr">
              <a:buNone/>
              <a:defRPr sz="3600" cap="small" baseline="0">
                <a:solidFill>
                  <a:srgbClr val="DF7423"/>
                </a:solidFill>
                <a:latin typeface="+mn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r-HR" dirty="0"/>
              <a:t>c</a:t>
            </a:r>
            <a:r>
              <a:rPr lang="en-US" dirty="0"/>
              <a:t>lick to edit </a:t>
            </a:r>
            <a:r>
              <a:rPr lang="hr-HR" dirty="0"/>
              <a:t>m</a:t>
            </a:r>
            <a:r>
              <a:rPr lang="en-US" dirty="0"/>
              <a:t>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01233110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0" orient="horz" pos="2160">
          <p15:clr>
            <a:srgbClr val="FBAE40"/>
          </p15:clr>
        </p15:guide>
        <p15:guide id="1" pos="1784">
          <p15:clr>
            <a:srgbClr val="FBAE40"/>
          </p15:clr>
        </p15:guide>
        <p15:guide id="2" pos="6743">
          <p15:clr>
            <a:srgbClr val="FBAE40"/>
          </p15:clr>
        </p15:guide>
        <p15:guide id="3" orient="horz" pos="3475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13" Type="http://schemas.openxmlformats.org/officeDocument/2006/relationships/slideLayout" Target="../slideLayouts/slideLayout37.xml"/><Relationship Id="rId18" Type="http://schemas.openxmlformats.org/officeDocument/2006/relationships/slideLayout" Target="../slideLayouts/slideLayout42.xml"/><Relationship Id="rId26" Type="http://schemas.openxmlformats.org/officeDocument/2006/relationships/theme" Target="../theme/theme2.xml"/><Relationship Id="rId3" Type="http://schemas.openxmlformats.org/officeDocument/2006/relationships/slideLayout" Target="../slideLayouts/slideLayout27.xml"/><Relationship Id="rId21" Type="http://schemas.openxmlformats.org/officeDocument/2006/relationships/slideLayout" Target="../slideLayouts/slideLayout45.xml"/><Relationship Id="rId7" Type="http://schemas.openxmlformats.org/officeDocument/2006/relationships/slideLayout" Target="../slideLayouts/slideLayout31.xml"/><Relationship Id="rId12" Type="http://schemas.openxmlformats.org/officeDocument/2006/relationships/slideLayout" Target="../slideLayouts/slideLayout36.xml"/><Relationship Id="rId17" Type="http://schemas.openxmlformats.org/officeDocument/2006/relationships/slideLayout" Target="../slideLayouts/slideLayout41.xml"/><Relationship Id="rId25" Type="http://schemas.openxmlformats.org/officeDocument/2006/relationships/slideLayout" Target="../slideLayouts/slideLayout49.xml"/><Relationship Id="rId2" Type="http://schemas.openxmlformats.org/officeDocument/2006/relationships/slideLayout" Target="../slideLayouts/slideLayout26.xml"/><Relationship Id="rId16" Type="http://schemas.openxmlformats.org/officeDocument/2006/relationships/slideLayout" Target="../slideLayouts/slideLayout40.xml"/><Relationship Id="rId20" Type="http://schemas.openxmlformats.org/officeDocument/2006/relationships/slideLayout" Target="../slideLayouts/slideLayout44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24" Type="http://schemas.openxmlformats.org/officeDocument/2006/relationships/slideLayout" Target="../slideLayouts/slideLayout48.xml"/><Relationship Id="rId5" Type="http://schemas.openxmlformats.org/officeDocument/2006/relationships/slideLayout" Target="../slideLayouts/slideLayout29.xml"/><Relationship Id="rId15" Type="http://schemas.openxmlformats.org/officeDocument/2006/relationships/slideLayout" Target="../slideLayouts/slideLayout39.xml"/><Relationship Id="rId23" Type="http://schemas.openxmlformats.org/officeDocument/2006/relationships/slideLayout" Target="../slideLayouts/slideLayout47.xml"/><Relationship Id="rId10" Type="http://schemas.openxmlformats.org/officeDocument/2006/relationships/slideLayout" Target="../slideLayouts/slideLayout34.xml"/><Relationship Id="rId19" Type="http://schemas.openxmlformats.org/officeDocument/2006/relationships/slideLayout" Target="../slideLayouts/slideLayout43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Relationship Id="rId14" Type="http://schemas.openxmlformats.org/officeDocument/2006/relationships/slideLayout" Target="../slideLayouts/slideLayout38.xml"/><Relationship Id="rId22" Type="http://schemas.openxmlformats.org/officeDocument/2006/relationships/slideLayout" Target="../slideLayouts/slideLayout4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niOkvir 1"/>
          <p:cNvSpPr txBox="1"/>
          <p:nvPr userDrawn="1"/>
        </p:nvSpPr>
        <p:spPr>
          <a:xfrm>
            <a:off x="11706489" y="6253513"/>
            <a:ext cx="46410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54E6CF9F-F171-4EC6-A995-41668D30C2B8}" type="slidenum">
              <a:rPr lang="hr-HR" sz="1000" smtClean="0"/>
              <a:pPr algn="r"/>
              <a:t>‹#›</a:t>
            </a:fld>
            <a:endParaRPr lang="hr-HR" sz="1000" dirty="0"/>
          </a:p>
        </p:txBody>
      </p:sp>
    </p:spTree>
    <p:extLst>
      <p:ext uri="{BB962C8B-B14F-4D97-AF65-F5344CB8AC3E}">
        <p14:creationId xmlns:p14="http://schemas.microsoft.com/office/powerpoint/2010/main" val="32277527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4" r:id="rId1"/>
    <p:sldLayoutId id="2147483685" r:id="rId2"/>
    <p:sldLayoutId id="2147483702" r:id="rId3"/>
    <p:sldLayoutId id="2147483696" r:id="rId4"/>
    <p:sldLayoutId id="2147483686" r:id="rId5"/>
    <p:sldLayoutId id="2147483687" r:id="rId6"/>
    <p:sldLayoutId id="2147483688" r:id="rId7"/>
    <p:sldLayoutId id="2147483689" r:id="rId8"/>
    <p:sldLayoutId id="2147483690" r:id="rId9"/>
    <p:sldLayoutId id="2147483691" r:id="rId10"/>
    <p:sldLayoutId id="2147483692" r:id="rId11"/>
    <p:sldLayoutId id="2147483693" r:id="rId12"/>
    <p:sldLayoutId id="2147483694" r:id="rId13"/>
    <p:sldLayoutId id="2147483695" r:id="rId14"/>
    <p:sldLayoutId id="2147483697" r:id="rId15"/>
    <p:sldLayoutId id="2147483698" r:id="rId16"/>
    <p:sldLayoutId id="2147483699" r:id="rId17"/>
    <p:sldLayoutId id="2147483700" r:id="rId18"/>
    <p:sldLayoutId id="2147483701" r:id="rId19"/>
    <p:sldLayoutId id="2147483703" r:id="rId20"/>
    <p:sldLayoutId id="2147483704" r:id="rId21"/>
    <p:sldLayoutId id="2147483705" r:id="rId22"/>
    <p:sldLayoutId id="2147483706" r:id="rId23"/>
    <p:sldLayoutId id="2147483761" r:id="rId2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tx1"/>
          </a:solidFill>
          <a:latin typeface="Calibri" panose="020F0502020204030204" pitchFamily="34" charset="0"/>
          <a:ea typeface="Tahoma" panose="020B0604030504040204" pitchFamily="34" charset="0"/>
          <a:cs typeface="Tahoma" panose="020B060403050404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j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049">
          <p15:clr>
            <a:srgbClr val="F26B43"/>
          </p15:clr>
        </p15:guide>
        <p15:guide id="2" pos="937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650439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6" r:id="rId1"/>
    <p:sldLayoutId id="2147483737" r:id="rId2"/>
    <p:sldLayoutId id="2147483738" r:id="rId3"/>
    <p:sldLayoutId id="2147483739" r:id="rId4"/>
    <p:sldLayoutId id="2147483740" r:id="rId5"/>
    <p:sldLayoutId id="2147483741" r:id="rId6"/>
    <p:sldLayoutId id="2147483742" r:id="rId7"/>
    <p:sldLayoutId id="2147483743" r:id="rId8"/>
    <p:sldLayoutId id="2147483744" r:id="rId9"/>
    <p:sldLayoutId id="2147483745" r:id="rId10"/>
    <p:sldLayoutId id="2147483746" r:id="rId11"/>
    <p:sldLayoutId id="2147483747" r:id="rId12"/>
    <p:sldLayoutId id="2147483748" r:id="rId13"/>
    <p:sldLayoutId id="2147483749" r:id="rId14"/>
    <p:sldLayoutId id="2147483750" r:id="rId15"/>
    <p:sldLayoutId id="2147483751" r:id="rId16"/>
    <p:sldLayoutId id="2147483752" r:id="rId17"/>
    <p:sldLayoutId id="2147483753" r:id="rId18"/>
    <p:sldLayoutId id="2147483754" r:id="rId19"/>
    <p:sldLayoutId id="2147483755" r:id="rId20"/>
    <p:sldLayoutId id="2147483756" r:id="rId21"/>
    <p:sldLayoutId id="2147483757" r:id="rId22"/>
    <p:sldLayoutId id="2147483758" r:id="rId23"/>
    <p:sldLayoutId id="2147483759" r:id="rId24"/>
    <p:sldLayoutId id="2147483760" r:id="rId25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tx1"/>
          </a:solidFill>
          <a:latin typeface="Calibri" panose="020F0502020204030204" pitchFamily="34" charset="0"/>
          <a:ea typeface="Tahoma" panose="020B0604030504040204" pitchFamily="34" charset="0"/>
          <a:cs typeface="Tahoma" panose="020B060403050404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j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049">
          <p15:clr>
            <a:srgbClr val="F26B43"/>
          </p15:clr>
        </p15:guide>
        <p15:guide id="2" pos="937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zervirano mjesto broja slajda 3"/>
          <p:cNvSpPr>
            <a:spLocks noGrp="1"/>
          </p:cNvSpPr>
          <p:nvPr>
            <p:ph type="sldNum" sz="quarter" idx="4294967295"/>
          </p:nvPr>
        </p:nvSpPr>
        <p:spPr>
          <a:xfrm>
            <a:off x="94488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D830844-789E-4246-80A3-6F7B92FC0B15}" type="slidenum">
              <a:rPr lang="en-US" smtClean="0"/>
              <a:t>1</a:t>
            </a:fld>
            <a:endParaRPr lang="en-US" dirty="0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3228622" y="932330"/>
            <a:ext cx="8168041" cy="2166098"/>
          </a:xfrm>
        </p:spPr>
        <p:txBody>
          <a:bodyPr>
            <a:noAutofit/>
          </a:bodyPr>
          <a:lstStyle/>
          <a:p>
            <a:pPr algn="r">
              <a:lnSpc>
                <a:spcPct val="100000"/>
              </a:lnSpc>
            </a:pPr>
            <a:br>
              <a:rPr lang="hr-HR" sz="4800" dirty="0"/>
            </a:br>
            <a:r>
              <a:rPr lang="hr-HR" sz="4800" dirty="0"/>
              <a:t>OSVRT NA ANKETU</a:t>
            </a:r>
            <a:endParaRPr lang="en-US" sz="3200" b="0" dirty="0">
              <a:solidFill>
                <a:srgbClr val="C30E60"/>
              </a:solidFill>
            </a:endParaRPr>
          </a:p>
        </p:txBody>
      </p:sp>
      <p:sp>
        <p:nvSpPr>
          <p:cNvPr id="9" name="TekstniOkvir 8"/>
          <p:cNvSpPr txBox="1"/>
          <p:nvPr/>
        </p:nvSpPr>
        <p:spPr>
          <a:xfrm>
            <a:off x="5779012" y="3951513"/>
            <a:ext cx="578717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1200"/>
              </a:spcAft>
            </a:pPr>
            <a:r>
              <a:rPr lang="hr-HR" sz="3200" dirty="0">
                <a:solidFill>
                  <a:srgbClr val="C30E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Prva anketa – zimski semestar</a:t>
            </a:r>
            <a:endParaRPr lang="en-US" sz="2000" i="1" dirty="0">
              <a:solidFill>
                <a:srgbClr val="C30E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786083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0EDE17-7517-4C94-9400-767AE5B6B10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hr-HR" sz="4000" dirty="0"/>
              <a:t>REZULTATI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2D7A804-CC06-4587-B3D1-0C6089656100}"/>
              </a:ext>
            </a:extLst>
          </p:cNvPr>
          <p:cNvSpPr/>
          <p:nvPr/>
        </p:nvSpPr>
        <p:spPr>
          <a:xfrm>
            <a:off x="504825" y="4066026"/>
            <a:ext cx="1285875" cy="906024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DB3A591-15CD-4E33-8834-8762E7C5DD0C}"/>
              </a:ext>
            </a:extLst>
          </p:cNvPr>
          <p:cNvSpPr/>
          <p:nvPr/>
        </p:nvSpPr>
        <p:spPr>
          <a:xfrm>
            <a:off x="523875" y="5170586"/>
            <a:ext cx="10819899" cy="953503"/>
          </a:xfrm>
          <a:prstGeom prst="rect">
            <a:avLst/>
          </a:prstGeom>
          <a:solidFill>
            <a:srgbClr val="FF33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sz="1400" dirty="0">
                <a:solidFill>
                  <a:schemeClr val="tx1"/>
                </a:solidFill>
              </a:rPr>
              <a:t>Iznadprosječno visoka ocjena kolegija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sz="1400" dirty="0">
                <a:solidFill>
                  <a:schemeClr val="tx1"/>
                </a:solidFill>
              </a:rPr>
              <a:t>Najbolje ocijenjena kategorija </a:t>
            </a:r>
            <a:r>
              <a:rPr lang="hr-HR" sz="1400" i="1" dirty="0">
                <a:solidFill>
                  <a:schemeClr val="tx1"/>
                </a:solidFill>
              </a:rPr>
              <a:t>Zadaci i projekti postavljeni na kolegiju prate sadržaj kolegija</a:t>
            </a:r>
            <a:r>
              <a:rPr lang="hr-HR" sz="1400" dirty="0">
                <a:solidFill>
                  <a:schemeClr val="tx1"/>
                </a:solidFill>
              </a:rPr>
              <a:t> (</a:t>
            </a:r>
            <a:r>
              <a:rPr lang="en-US" sz="1400" dirty="0">
                <a:solidFill>
                  <a:schemeClr val="tx1"/>
                </a:solidFill>
              </a:rPr>
              <a:t>92</a:t>
            </a:r>
            <a:r>
              <a:rPr lang="hr-HR" sz="1400" dirty="0">
                <a:solidFill>
                  <a:schemeClr val="tx1"/>
                </a:solidFill>
              </a:rPr>
              <a:t> %)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sz="1400" dirty="0">
                <a:solidFill>
                  <a:schemeClr val="tx1"/>
                </a:solidFill>
              </a:rPr>
              <a:t>Najslabije ocijenjena kategorija </a:t>
            </a:r>
            <a:r>
              <a:rPr lang="en-US" sz="1400" i="1" dirty="0" err="1">
                <a:solidFill>
                  <a:schemeClr val="tx1"/>
                </a:solidFill>
              </a:rPr>
              <a:t>Ishodi</a:t>
            </a:r>
            <a:r>
              <a:rPr lang="en-US" sz="1400" i="1" dirty="0">
                <a:solidFill>
                  <a:schemeClr val="tx1"/>
                </a:solidFill>
              </a:rPr>
              <a:t> </a:t>
            </a:r>
            <a:r>
              <a:rPr lang="en-US" sz="1400" i="1" dirty="0" err="1">
                <a:solidFill>
                  <a:schemeClr val="tx1"/>
                </a:solidFill>
              </a:rPr>
              <a:t>učenja</a:t>
            </a:r>
            <a:r>
              <a:rPr lang="en-US" sz="1400" i="1" dirty="0">
                <a:solidFill>
                  <a:schemeClr val="tx1"/>
                </a:solidFill>
              </a:rPr>
              <a:t> </a:t>
            </a:r>
            <a:r>
              <a:rPr lang="en-US" sz="1400" i="1" dirty="0" err="1">
                <a:solidFill>
                  <a:schemeClr val="tx1"/>
                </a:solidFill>
              </a:rPr>
              <a:t>kolegija</a:t>
            </a:r>
            <a:r>
              <a:rPr lang="en-US" sz="1400" i="1" dirty="0">
                <a:solidFill>
                  <a:schemeClr val="tx1"/>
                </a:solidFill>
              </a:rPr>
              <a:t> </a:t>
            </a:r>
            <a:r>
              <a:rPr lang="en-US" sz="1400" i="1" dirty="0" err="1">
                <a:solidFill>
                  <a:schemeClr val="tx1"/>
                </a:solidFill>
              </a:rPr>
              <a:t>su</a:t>
            </a:r>
            <a:r>
              <a:rPr lang="en-US" sz="1400" i="1" dirty="0">
                <a:solidFill>
                  <a:schemeClr val="tx1"/>
                </a:solidFill>
              </a:rPr>
              <a:t> </a:t>
            </a:r>
            <a:r>
              <a:rPr lang="en-US" sz="1400" i="1" dirty="0" err="1">
                <a:solidFill>
                  <a:schemeClr val="tx1"/>
                </a:solidFill>
              </a:rPr>
              <a:t>jasni</a:t>
            </a:r>
            <a:r>
              <a:rPr lang="en-US" sz="1400" i="1" dirty="0">
                <a:solidFill>
                  <a:schemeClr val="tx1"/>
                </a:solidFill>
              </a:rPr>
              <a:t> </a:t>
            </a:r>
            <a:r>
              <a:rPr lang="hr-HR" sz="1400" dirty="0">
                <a:solidFill>
                  <a:schemeClr val="tx1"/>
                </a:solidFill>
              </a:rPr>
              <a:t>(</a:t>
            </a:r>
            <a:r>
              <a:rPr lang="en-US" sz="1400" dirty="0">
                <a:solidFill>
                  <a:schemeClr val="tx1"/>
                </a:solidFill>
              </a:rPr>
              <a:t>85 %)</a:t>
            </a:r>
            <a:endParaRPr lang="hr-HR" sz="1400" dirty="0">
              <a:solidFill>
                <a:schemeClr val="tx1"/>
              </a:solidFill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D9A747C9-FE16-4A86-B94E-120FAAFF4291}"/>
              </a:ext>
            </a:extLst>
          </p:cNvPr>
          <p:cNvSpPr/>
          <p:nvPr/>
        </p:nvSpPr>
        <p:spPr>
          <a:xfrm>
            <a:off x="1790700" y="4304808"/>
            <a:ext cx="9686925" cy="567887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1400" dirty="0">
                <a:solidFill>
                  <a:schemeClr val="tx1"/>
                </a:solidFill>
              </a:rPr>
              <a:t>UBACITI SCREENSHOT OCJENE ZA SVOJ KOLEGIJ TE „POKRITI” PROSJEČNU OCJENU KOLEGIJA NA VUA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3875" y="3898232"/>
            <a:ext cx="1385136" cy="1164208"/>
          </a:xfrm>
          <a:prstGeom prst="rect">
            <a:avLst/>
          </a:prstGeom>
        </p:spPr>
      </p:pic>
      <p:pic>
        <p:nvPicPr>
          <p:cNvPr id="8" name="Picture 7" descr="A screenshot of a computer&#10;&#10;AI-generated content may be incorrect.">
            <a:extLst>
              <a:ext uri="{FF2B5EF4-FFF2-40B4-BE49-F238E27FC236}">
                <a16:creationId xmlns:a16="http://schemas.microsoft.com/office/drawing/2014/main" id="{0E1A6420-B21E-FA5D-C7DD-B61753C93FC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4826" y="1225609"/>
            <a:ext cx="10838948" cy="39303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32944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0EDE17-7517-4C94-9400-767AE5B6B10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23875" y="144380"/>
            <a:ext cx="11163300" cy="1217696"/>
          </a:xfrm>
          <a:solidFill>
            <a:srgbClr val="FF33CC"/>
          </a:solidFill>
        </p:spPr>
        <p:txBody>
          <a:bodyPr/>
          <a:lstStyle/>
          <a:p>
            <a:pPr algn="ctr"/>
            <a:br>
              <a:rPr lang="hr-HR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hr-HR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Što smatrate da možemo poboljšati u vezi materijala i sadržaja kolegija?</a:t>
            </a:r>
          </a:p>
        </p:txBody>
      </p:sp>
      <p:sp>
        <p:nvSpPr>
          <p:cNvPr id="8" name="Subtitle 2">
            <a:extLst>
              <a:ext uri="{FF2B5EF4-FFF2-40B4-BE49-F238E27FC236}">
                <a16:creationId xmlns:a16="http://schemas.microsoft.com/office/drawing/2014/main" id="{418939DB-7567-42E2-9EC9-08DEBE4CB51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33400" y="1581150"/>
            <a:ext cx="11153775" cy="4466724"/>
          </a:xfrm>
        </p:spPr>
        <p:txBody>
          <a:bodyPr>
            <a:normAutofit/>
          </a:bodyPr>
          <a:lstStyle/>
          <a:p>
            <a:endParaRPr lang="hr-HR" sz="1400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300" b="1" i="1" dirty="0">
                <a:cs typeface="Calibri" panose="020F0502020204030204" pitchFamily="34" charset="0"/>
              </a:rPr>
              <a:t>Rad </a:t>
            </a:r>
            <a:r>
              <a:rPr lang="hr-HR" sz="2300" b="1" i="1" noProof="0" dirty="0">
                <a:cs typeface="Calibri" panose="020F0502020204030204" pitchFamily="34" charset="0"/>
              </a:rPr>
              <a:t>na vježbama (zajednički vs samostalno</a:t>
            </a:r>
            <a:r>
              <a:rPr lang="en-US" sz="2300" b="1" i="1" dirty="0">
                <a:cs typeface="Calibri" panose="020F0502020204030204" pitchFamily="34" charset="0"/>
              </a:rPr>
              <a:t>)</a:t>
            </a:r>
            <a:r>
              <a:rPr lang="hr-HR" sz="2300" b="1" dirty="0">
                <a:cs typeface="Calibri" panose="020F0502020204030204" pitchFamily="34" charset="0"/>
              </a:rPr>
              <a:t>. </a:t>
            </a:r>
          </a:p>
          <a:p>
            <a:pPr marL="285750" indent="-285750">
              <a:buFont typeface="Wingdings" panose="05000000000000000000" pitchFamily="2" charset="2"/>
              <a:buChar char="à"/>
            </a:pPr>
            <a:r>
              <a:rPr lang="hr-HR" sz="2300" noProof="0" dirty="0">
                <a:cs typeface="Calibri" panose="020F0502020204030204" pitchFamily="34" charset="0"/>
                <a:sym typeface="Wingdings" panose="05000000000000000000" pitchFamily="2" charset="2"/>
              </a:rPr>
              <a:t>Veliku većinu vježbi odrađujemo zajednički dok na manjem broju vježbi (do sada 2 termina) je bio veći fokus na samostalnom rješavanju – ponajviše s ciljem da studenti imaju prilike se upoznati s konceptima “praktično” što će im direktno pomoći pri rješavanju projektnog zadatka</a:t>
            </a:r>
            <a:r>
              <a:rPr lang="hr-HR" sz="2300" dirty="0">
                <a:cs typeface="Calibri" panose="020F0502020204030204" pitchFamily="34" charset="0"/>
                <a:sym typeface="Wingdings" panose="05000000000000000000" pitchFamily="2" charset="2"/>
              </a:rPr>
              <a:t>.</a:t>
            </a:r>
            <a:endParaRPr lang="hr-HR" sz="2300" dirty="0">
              <a:cs typeface="Calibri" panose="020F05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300" b="1" i="1" dirty="0">
                <a:cs typeface="Calibri" panose="020F0502020204030204" pitchFamily="34" charset="0"/>
              </a:rPr>
              <a:t>N</a:t>
            </a:r>
            <a:r>
              <a:rPr lang="hr-HR" sz="2300" b="1" i="1" dirty="0" err="1">
                <a:cs typeface="Calibri" panose="020F0502020204030204" pitchFamily="34" charset="0"/>
              </a:rPr>
              <a:t>esrazmjer</a:t>
            </a:r>
            <a:r>
              <a:rPr lang="hr-HR" sz="2300" b="1" i="1" dirty="0">
                <a:cs typeface="Calibri" panose="020F0502020204030204" pitchFamily="34" charset="0"/>
              </a:rPr>
              <a:t> između tema za projekt.</a:t>
            </a:r>
          </a:p>
          <a:p>
            <a:pPr marL="285750" indent="-285750">
              <a:buFont typeface="Wingdings" panose="05000000000000000000" pitchFamily="2" charset="2"/>
              <a:buChar char="à"/>
            </a:pPr>
            <a:r>
              <a:rPr lang="hr-HR" sz="2300" noProof="0" dirty="0">
                <a:cs typeface="Calibri" panose="020F0502020204030204" pitchFamily="34" charset="0"/>
                <a:sym typeface="Wingdings" panose="05000000000000000000" pitchFamily="2" charset="2"/>
              </a:rPr>
              <a:t>Studenti su imali prilike predložiti svoje teme za projektni zadatak te su im iste i dodijeljene. Studenti koji nisu predložili teme, njima je dodijeljena </a:t>
            </a:r>
            <a:r>
              <a:rPr lang="hr-HR" sz="2300" noProof="0" dirty="0" err="1">
                <a:cs typeface="Calibri" panose="020F0502020204030204" pitchFamily="34" charset="0"/>
                <a:sym typeface="Wingdings" panose="05000000000000000000" pitchFamily="2" charset="2"/>
              </a:rPr>
              <a:t>random</a:t>
            </a:r>
            <a:r>
              <a:rPr lang="hr-HR" sz="2300" noProof="0" dirty="0">
                <a:cs typeface="Calibri" panose="020F0502020204030204" pitchFamily="34" charset="0"/>
                <a:sym typeface="Wingdings" panose="05000000000000000000" pitchFamily="2" charset="2"/>
              </a:rPr>
              <a:t> što naravno može utjecati na kompleksnost projekta</a:t>
            </a:r>
            <a:r>
              <a:rPr lang="en-US" sz="2300" dirty="0">
                <a:cs typeface="Calibri" panose="020F0502020204030204" pitchFamily="34" charset="0"/>
                <a:sym typeface="Wingdings" panose="05000000000000000000" pitchFamily="2" charset="2"/>
              </a:rPr>
              <a:t>.</a:t>
            </a:r>
            <a:endParaRPr lang="hr-HR" sz="2300" dirty="0">
              <a:cs typeface="Calibri" panose="020F0502020204030204" pitchFamily="34" charset="0"/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32579111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523875" y="497305"/>
            <a:ext cx="11103681" cy="2855495"/>
          </a:xfrm>
        </p:spPr>
        <p:txBody>
          <a:bodyPr/>
          <a:lstStyle/>
          <a:p>
            <a:pPr algn="ctr"/>
            <a:br>
              <a:rPr lang="hr-HR" sz="4800" dirty="0">
                <a:solidFill>
                  <a:srgbClr val="FF33CC"/>
                </a:solidFill>
              </a:rPr>
            </a:br>
            <a:r>
              <a:rPr lang="hr-HR" sz="4800" dirty="0">
                <a:solidFill>
                  <a:srgbClr val="FF33CC"/>
                </a:solidFill>
              </a:rPr>
              <a:t>Hvala vam na svim lijepim riječima! One nas motiviraju da budemo još bolji!</a:t>
            </a:r>
            <a:endParaRPr lang="en-US" sz="4800" dirty="0">
              <a:solidFill>
                <a:srgbClr val="FF33CC"/>
              </a:solidFill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533400" y="3785937"/>
            <a:ext cx="11105443" cy="2229852"/>
          </a:xfrm>
        </p:spPr>
        <p:txBody>
          <a:bodyPr>
            <a:normAutofit fontScale="85000" lnSpcReduction="20000"/>
          </a:bodyPr>
          <a:lstStyle/>
          <a:p>
            <a:endParaRPr lang="hr-HR" sz="3200" dirty="0">
              <a:solidFill>
                <a:schemeClr val="tx1"/>
              </a:solidFill>
            </a:endParaRPr>
          </a:p>
          <a:p>
            <a:pPr algn="ctr"/>
            <a:endParaRPr lang="hr-HR" sz="3200" i="1" dirty="0">
              <a:solidFill>
                <a:schemeClr val="tx1"/>
              </a:solidFill>
            </a:endParaRPr>
          </a:p>
          <a:p>
            <a:pPr algn="ctr"/>
            <a:endParaRPr lang="hr-HR" sz="3200" i="1" dirty="0">
              <a:solidFill>
                <a:schemeClr val="tx1"/>
              </a:solidFill>
            </a:endParaRPr>
          </a:p>
          <a:p>
            <a:pPr algn="ctr"/>
            <a:r>
              <a:rPr lang="hr-HR" sz="3200" b="1" i="1" dirty="0">
                <a:solidFill>
                  <a:srgbClr val="C30E60"/>
                </a:solidFill>
              </a:rPr>
              <a:t>pozivamo vas na daljnju otvorenu komunikaciju i argumentirana pitanja za vrijeme cijelog kolegija imajući na umu visoku akademsku razinu koje se pridržavamo</a:t>
            </a:r>
            <a:r>
              <a:rPr lang="hr-HR" sz="3200" i="1" dirty="0">
                <a:solidFill>
                  <a:schemeClr val="tx1"/>
                </a:solidFill>
              </a:rPr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6415303"/>
      </p:ext>
    </p:extLst>
  </p:cSld>
  <p:clrMapOvr>
    <a:masterClrMapping/>
  </p:clrMapOvr>
</p:sld>
</file>

<file path=ppt/theme/theme1.xml><?xml version="1.0" encoding="utf-8"?>
<a:theme xmlns:a="http://schemas.openxmlformats.org/drawingml/2006/main" name="2_Office Theme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FF73A0DF-DACA-4961-BDA3-F64A2377072D}" vid="{56EFDEFB-E7A0-4D7D-AD5E-86200277DEB7}"/>
    </a:ext>
  </a:extLst>
</a:theme>
</file>

<file path=ppt/theme/theme2.xml><?xml version="1.0" encoding="utf-8"?>
<a:theme xmlns:a="http://schemas.openxmlformats.org/drawingml/2006/main" name="3_Office Theme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FF73A0DF-DACA-4961-BDA3-F64A2377072D}" vid="{56EFDEFB-E7A0-4D7D-AD5E-86200277DEB7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10700fa5-44b4-4564-873a-0291d241fcdc" xsi:nil="true"/>
    <lcf76f155ced4ddcb4097134ff3c332f xmlns="fe9bdb87-1f0c-4cfa-a0b7-4271d2b5db24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05BDBC22CFA5041B3A1DC4974FAAEE8" ma:contentTypeVersion="9" ma:contentTypeDescription="Create a new document." ma:contentTypeScope="" ma:versionID="95f5406fca35d8b2d8af4570112b3607">
  <xsd:schema xmlns:xsd="http://www.w3.org/2001/XMLSchema" xmlns:xs="http://www.w3.org/2001/XMLSchema" xmlns:p="http://schemas.microsoft.com/office/2006/metadata/properties" xmlns:ns2="fe9bdb87-1f0c-4cfa-a0b7-4271d2b5db24" xmlns:ns3="10700fa5-44b4-4564-873a-0291d241fcdc" targetNamespace="http://schemas.microsoft.com/office/2006/metadata/properties" ma:root="true" ma:fieldsID="00f3e6078e6f42ad360e67fb370cd252" ns2:_="" ns3:_="">
    <xsd:import namespace="fe9bdb87-1f0c-4cfa-a0b7-4271d2b5db24"/>
    <xsd:import namespace="10700fa5-44b4-4564-873a-0291d241fcd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e9bdb87-1f0c-4cfa-a0b7-4271d2b5db2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1" nillable="true" ma:taxonomy="true" ma:internalName="lcf76f155ced4ddcb4097134ff3c332f" ma:taxonomyFieldName="MediaServiceImageTags" ma:displayName="Image Tags" ma:readOnly="false" ma:fieldId="{5cf76f15-5ced-4ddc-b409-7134ff3c332f}" ma:taxonomyMulti="true" ma:sspId="92bd506f-5831-4fdf-9857-4a9025dc5c5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0700fa5-44b4-4564-873a-0291d241fcdc" elementFormDefault="qualified">
    <xsd:import namespace="http://schemas.microsoft.com/office/2006/documentManagement/types"/>
    <xsd:import namespace="http://schemas.microsoft.com/office/infopath/2007/PartnerControls"/>
    <xsd:element name="TaxCatchAll" ma:index="12" nillable="true" ma:displayName="Taxonomy Catch All Column" ma:hidden="true" ma:list="{77002f40-0fb0-41d2-bea1-fa6ca4c3cc2e}" ma:internalName="TaxCatchAll" ma:showField="CatchAllData" ma:web="10700fa5-44b4-4564-873a-0291d241fcd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CD73CF65-09F2-4308-AD8D-29B77589906A}">
  <ds:schemaRefs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purl.org/dc/terms/"/>
    <ds:schemaRef ds:uri="http://schemas.microsoft.com/office/2006/documentManagement/types"/>
    <ds:schemaRef ds:uri="http://purl.org/dc/dcmitype/"/>
    <ds:schemaRef ds:uri="http://schemas.openxmlformats.org/package/2006/metadata/core-properties"/>
    <ds:schemaRef ds:uri="989be66f-87ec-411a-8237-4633bea8e9b9"/>
    <ds:schemaRef ds:uri="http://www.w3.org/XML/1998/namespace"/>
    <ds:schemaRef ds:uri="10700fa5-44b4-4564-873a-0291d241fcdc"/>
    <ds:schemaRef ds:uri="fe9bdb87-1f0c-4cfa-a0b7-4271d2b5db24"/>
  </ds:schemaRefs>
</ds:datastoreItem>
</file>

<file path=customXml/itemProps2.xml><?xml version="1.0" encoding="utf-8"?>
<ds:datastoreItem xmlns:ds="http://schemas.openxmlformats.org/officeDocument/2006/customXml" ds:itemID="{A5D663DE-2F72-4306-898A-4DA69A57FD1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685E4921-85AE-4773-80F8-C8F6BFEFFA6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e9bdb87-1f0c-4cfa-a0b7-4271d2b5db24"/>
    <ds:schemaRef ds:uri="10700fa5-44b4-4564-873a-0291d241fcd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6992</TotalTime>
  <Words>213</Words>
  <Application>Microsoft Office PowerPoint</Application>
  <PresentationFormat>Widescreen</PresentationFormat>
  <Paragraphs>22</Paragraphs>
  <Slides>4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4</vt:i4>
      </vt:variant>
    </vt:vector>
  </HeadingPairs>
  <TitlesOfParts>
    <vt:vector size="13" baseType="lpstr">
      <vt:lpstr>Arial</vt:lpstr>
      <vt:lpstr>ARS Maquette Pro</vt:lpstr>
      <vt:lpstr>Calibri</vt:lpstr>
      <vt:lpstr>Calibri Light</vt:lpstr>
      <vt:lpstr>Segoe UI</vt:lpstr>
      <vt:lpstr>Segoe UI Semibold</vt:lpstr>
      <vt:lpstr>Wingdings</vt:lpstr>
      <vt:lpstr>2_Office Theme</vt:lpstr>
      <vt:lpstr>3_Office Theme</vt:lpstr>
      <vt:lpstr> OSVRT NA ANKETU</vt:lpstr>
      <vt:lpstr>REZULTATI</vt:lpstr>
      <vt:lpstr> Što smatrate da možemo poboljšati u vezi materijala i sadržaja kolegija?</vt:lpstr>
      <vt:lpstr> Hvala vam na svim lijepim riječima! One nas motiviraju da budemo još bolji!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Mario Fraculj</dc:creator>
  <cp:lastModifiedBy>Kevin Furjan</cp:lastModifiedBy>
  <cp:revision>430</cp:revision>
  <dcterms:created xsi:type="dcterms:W3CDTF">2018-01-24T13:33:55Z</dcterms:created>
  <dcterms:modified xsi:type="dcterms:W3CDTF">2025-12-09T14:26:28Z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0x010100305BDBC22CFA5041B3A1DC4974FAAEE8</vt:lpwstr>
  </property>
</Properties>
</file>