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3" r:id="rId4"/>
    <p:sldMasterId id="2147483735" r:id="rId5"/>
  </p:sldMasterIdLst>
  <p:notesMasterIdLst>
    <p:notesMasterId r:id="rId15"/>
  </p:notesMasterIdLst>
  <p:sldIdLst>
    <p:sldId id="283" r:id="rId6"/>
    <p:sldId id="593" r:id="rId7"/>
    <p:sldId id="599" r:id="rId8"/>
    <p:sldId id="600" r:id="rId9"/>
    <p:sldId id="594" r:id="rId10"/>
    <p:sldId id="595" r:id="rId11"/>
    <p:sldId id="597" r:id="rId12"/>
    <p:sldId id="598" r:id="rId13"/>
    <p:sldId id="59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0E6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0A15C55-8517-42AA-B614-E9B94910E393}" styleName="Srednji stil 2 - Isticanj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Svijetli stil 2 - Isticanj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CF1AB2-1976-4502-BF36-3FF5EA218861}" styleName="Srednji stil 4 - Isticanj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D083AE6-46FA-4A59-8FB0-9F97EB10719F}" styleName="Svijetli stil 3 - Isticanje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vijetli stil 1 - Isticanj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E25E649-3F16-4E02-A733-19D2CDBF48F0}" styleName="Srednji stil 3 - Isticanje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4B1156A-380E-4F78-BDF5-A606A8083BF9}" styleName="Srednji stil 4 - Isticanje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D7AC3CCA-C797-4891-BE02-D94E43425B78}" styleName="Srednji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Srednji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Svijetli stil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Svijetli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87705" autoAdjust="0"/>
  </p:normalViewPr>
  <p:slideViewPr>
    <p:cSldViewPr snapToGrid="0" snapToObjects="1">
      <p:cViewPr varScale="1">
        <p:scale>
          <a:sx n="102" d="100"/>
          <a:sy n="102" d="100"/>
        </p:scale>
        <p:origin x="918"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93" d="100"/>
          <a:sy n="93" d="100"/>
        </p:scale>
        <p:origin x="3528"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81C21E-1610-F840-997A-88EB307E0A1C}" type="datetimeFigureOut">
              <a:rPr lang="en-US" smtClean="0"/>
              <a:t>12/8/2025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C0C92-97E4-9540-AC90-F1BBF91896C7}" type="slidenum">
              <a:rPr lang="en-US" smtClean="0"/>
              <a:t>‹#›</a:t>
            </a:fld>
            <a:endParaRPr lang="en-US"/>
          </a:p>
        </p:txBody>
      </p:sp>
    </p:spTree>
    <p:extLst>
      <p:ext uri="{BB962C8B-B14F-4D97-AF65-F5344CB8AC3E}">
        <p14:creationId xmlns:p14="http://schemas.microsoft.com/office/powerpoint/2010/main" val="984343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a:t>Ažurirati naziv kolegija.</a:t>
            </a:r>
          </a:p>
        </p:txBody>
      </p:sp>
      <p:sp>
        <p:nvSpPr>
          <p:cNvPr id="4" name="Rezervirano mjesto broja slajda 3"/>
          <p:cNvSpPr>
            <a:spLocks noGrp="1"/>
          </p:cNvSpPr>
          <p:nvPr>
            <p:ph type="sldNum" sz="quarter" idx="10"/>
          </p:nvPr>
        </p:nvSpPr>
        <p:spPr/>
        <p:txBody>
          <a:bodyPr/>
          <a:lstStyle/>
          <a:p>
            <a:fld id="{8EDC0C92-97E4-9540-AC90-F1BBF91896C7}" type="slidenum">
              <a:rPr lang="en-US" smtClean="0"/>
              <a:t>1</a:t>
            </a:fld>
            <a:endParaRPr lang="en-US" dirty="0"/>
          </a:p>
        </p:txBody>
      </p:sp>
    </p:spTree>
    <p:extLst>
      <p:ext uri="{BB962C8B-B14F-4D97-AF65-F5344CB8AC3E}">
        <p14:creationId xmlns:p14="http://schemas.microsoft.com/office/powerpoint/2010/main" val="2151437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8EDC0C92-97E4-9540-AC90-F1BBF91896C7}" type="slidenum">
              <a:rPr lang="en-US" smtClean="0"/>
              <a:t>5</a:t>
            </a:fld>
            <a:endParaRPr lang="en-US"/>
          </a:p>
        </p:txBody>
      </p:sp>
    </p:spTree>
    <p:extLst>
      <p:ext uri="{BB962C8B-B14F-4D97-AF65-F5344CB8AC3E}">
        <p14:creationId xmlns:p14="http://schemas.microsoft.com/office/powerpoint/2010/main" val="461569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3347481"/>
      </p:ext>
    </p:extLst>
  </p:cSld>
  <p:clrMapOvr>
    <a:masterClrMapping/>
  </p:clrMapOvr>
  <p:extLst>
    <p:ext uri="{DCECCB84-F9BA-43D5-87BE-67443E8EF086}">
      <p15:sldGuideLst xmlns:p15="http://schemas.microsoft.com/office/powerpoint/2012/main">
        <p15:guide id="1" orient="horz" pos="2341">
          <p15:clr>
            <a:srgbClr val="FBAE40"/>
          </p15:clr>
        </p15:guide>
        <p15:guide id="2" orient="horz" pos="3475">
          <p15:clr>
            <a:srgbClr val="FBAE40"/>
          </p15:clr>
        </p15:guide>
        <p15:guide id="3" pos="2328">
          <p15:clr>
            <a:srgbClr val="FBAE40"/>
          </p15:clr>
        </p15:guide>
        <p15:guide id="4" orient="horz" pos="1049">
          <p15:clr>
            <a:srgbClr val="FBAE40"/>
          </p15:clr>
        </p15:guide>
        <p15:guide id="5" pos="6743">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italic + subtitle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3875" y="1651001"/>
            <a:ext cx="11103681" cy="1363133"/>
          </a:xfrm>
          <a:prstGeom prst="rect">
            <a:avLst/>
          </a:prstGeom>
        </p:spPr>
        <p:txBody>
          <a:bodyPr lIns="0" anchor="t" anchorCtr="0"/>
          <a:lstStyle>
            <a:lvl1pPr>
              <a:defRPr sz="5200" b="1" i="1">
                <a:solidFill>
                  <a:schemeClr val="tx1"/>
                </a:solidFill>
                <a:latin typeface="Arial" panose="020B0604020202020204" pitchFamily="34" charset="0"/>
                <a:cs typeface="Arial" panose="020B0604020202020204" pitchFamily="34" charset="0"/>
              </a:defRPr>
            </a:lvl1pPr>
          </a:lstStyle>
          <a:p>
            <a:r>
              <a:rPr lang="hr-HR" dirty="0"/>
              <a:t>„</a:t>
            </a:r>
            <a:r>
              <a:rPr lang="en-US" dirty="0"/>
              <a:t>Click to edit Master title style</a:t>
            </a:r>
            <a:r>
              <a:rPr lang="hr-HR" dirty="0"/>
              <a:t>”</a:t>
            </a:r>
            <a:endParaRPr lang="en-US" dirty="0"/>
          </a:p>
        </p:txBody>
      </p:sp>
      <p:sp>
        <p:nvSpPr>
          <p:cNvPr id="4" name="Subtitle 2"/>
          <p:cNvSpPr>
            <a:spLocks noGrp="1"/>
          </p:cNvSpPr>
          <p:nvPr>
            <p:ph type="subTitle" idx="1" hasCustomPrompt="1"/>
          </p:nvPr>
        </p:nvSpPr>
        <p:spPr>
          <a:xfrm>
            <a:off x="533400" y="3276599"/>
            <a:ext cx="11105443" cy="1371601"/>
          </a:xfrm>
          <a:prstGeom prst="rect">
            <a:avLst/>
          </a:prstGeom>
        </p:spPr>
        <p:txBody>
          <a:bodyPr lIns="0" anchor="b" anchorCtr="0">
            <a:normAutofit/>
          </a:bodyPr>
          <a:lstStyle>
            <a:lvl1pPr marL="0" indent="0" algn="l">
              <a:buNone/>
              <a:defRPr sz="3600" cap="small" baseline="0">
                <a:solidFill>
                  <a:srgbClr val="DF7423"/>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dirty="0"/>
              <a:t>c</a:t>
            </a:r>
            <a:r>
              <a:rPr lang="en-US" dirty="0"/>
              <a:t>lick to edit </a:t>
            </a:r>
            <a:r>
              <a:rPr lang="hr-HR" dirty="0"/>
              <a:t>m</a:t>
            </a:r>
            <a:r>
              <a:rPr lang="en-US" dirty="0"/>
              <a:t>aster subtitle style</a:t>
            </a:r>
          </a:p>
        </p:txBody>
      </p:sp>
    </p:spTree>
    <p:extLst>
      <p:ext uri="{BB962C8B-B14F-4D97-AF65-F5344CB8AC3E}">
        <p14:creationId xmlns:p14="http://schemas.microsoft.com/office/powerpoint/2010/main" val="2170042959"/>
      </p:ext>
    </p:extLst>
  </p:cSld>
  <p:clrMapOvr>
    <a:masterClrMapping/>
  </p:clrMapOvr>
  <p:extLst>
    <p:ext uri="{DCECCB84-F9BA-43D5-87BE-67443E8EF086}">
      <p15:sldGuideLst xmlns:p15="http://schemas.microsoft.com/office/powerpoint/2012/main">
        <p15:guide id="1" pos="1784">
          <p15:clr>
            <a:srgbClr val="FBAE40"/>
          </p15:clr>
        </p15:guide>
        <p15:guide id="2" pos="6743">
          <p15:clr>
            <a:srgbClr val="FBAE40"/>
          </p15:clr>
        </p15:guide>
        <p15:guide id="3" orient="horz" pos="3475">
          <p15:clr>
            <a:srgbClr val="FBAE40"/>
          </p15:clr>
        </p15:guide>
        <p15:guide id="4"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 object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533401" y="3090333"/>
            <a:ext cx="11172824" cy="2328334"/>
          </a:xfrm>
          <a:prstGeom prst="rect">
            <a:avLst/>
          </a:prstGeom>
        </p:spPr>
        <p:txBody>
          <a:bodyPr>
            <a:normAutofit/>
          </a:bodyPr>
          <a:lstStyle>
            <a:lvl1pPr marL="288000" indent="-288000">
              <a:buFont typeface="Calibri Light" panose="020F0302020204030204" pitchFamily="34" charset="0"/>
              <a:buChar char="•"/>
              <a:defRPr sz="3200">
                <a:solidFill>
                  <a:srgbClr val="DF7423"/>
                </a:solidFill>
                <a:latin typeface="+mj-lt"/>
              </a:defRPr>
            </a:lvl1pPr>
            <a:lvl2pPr marL="468000" indent="-216000">
              <a:defRPr>
                <a:solidFill>
                  <a:srgbClr val="DF7423"/>
                </a:solidFill>
                <a:latin typeface="+mj-lt"/>
              </a:defRPr>
            </a:lvl2pPr>
            <a:lvl3pPr marL="756000" indent="-144000">
              <a:defRPr>
                <a:solidFill>
                  <a:srgbClr val="DF7423"/>
                </a:solidFill>
                <a:latin typeface="+mj-lt"/>
              </a:defRPr>
            </a:lvl3pPr>
            <a:lvl4pPr marL="1116000" indent="-144000">
              <a:defRPr>
                <a:solidFill>
                  <a:srgbClr val="DF7423"/>
                </a:solidFill>
                <a:latin typeface="+mj-lt"/>
              </a:defRPr>
            </a:lvl4pPr>
            <a:lvl5pPr marL="1476000" indent="-144000">
              <a:defRPr>
                <a:solidFill>
                  <a:srgbClr val="DF7423"/>
                </a:solidFill>
                <a:latin typeface="+mj-lt"/>
              </a:defRPr>
            </a:lvl5pPr>
          </a:lstStyle>
          <a:p>
            <a:pPr lvl="0"/>
            <a:r>
              <a:rPr lang="hr-HR" dirty="0"/>
              <a:t>First level</a:t>
            </a:r>
            <a:endParaRPr lang="en-US" dirty="0"/>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533400" y="499533"/>
            <a:ext cx="11163299" cy="2495438"/>
          </a:xfrm>
          <a:prstGeom prst="rect">
            <a:avLst/>
          </a:prstGeom>
        </p:spPr>
        <p:txBody>
          <a:bodyPr lIns="0" anchor="b" anchorCtr="0">
            <a:normAutofit/>
          </a:bodyPr>
          <a:lstStyle>
            <a:lvl1pPr>
              <a:defRPr sz="4400" cap="none" baseline="0">
                <a:solidFill>
                  <a:schemeClr val="bg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1159669841"/>
      </p:ext>
    </p:extLst>
  </p:cSld>
  <p:clrMapOvr>
    <a:masterClrMapping/>
  </p:clrMapOvr>
  <p:extLst>
    <p:ext uri="{DCECCB84-F9BA-43D5-87BE-67443E8EF086}">
      <p15:sldGuideLst xmlns:p15="http://schemas.microsoft.com/office/powerpoint/2012/main">
        <p15:guide id="1" orient="horz" pos="1049">
          <p15:clr>
            <a:srgbClr val="FBAE40"/>
          </p15:clr>
        </p15:guide>
        <p15:guide id="3" orient="horz" pos="1457">
          <p15:clr>
            <a:srgbClr val="FBAE40"/>
          </p15:clr>
        </p15:guide>
        <p15:guide id="4" orient="horz" pos="3838">
          <p15:clr>
            <a:srgbClr val="FBAE40"/>
          </p15:clr>
        </p15:guide>
        <p15:guide id="5" pos="6743">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 objects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523875" y="3090333"/>
            <a:ext cx="11103681" cy="2786592"/>
          </a:xfrm>
          <a:prstGeom prst="rect">
            <a:avLst/>
          </a:prstGeom>
        </p:spPr>
        <p:txBody>
          <a:bodyPr>
            <a:normAutofit/>
          </a:bodyPr>
          <a:lstStyle>
            <a:lvl1pPr marL="288000" indent="-288000">
              <a:buFont typeface="Calibri Light" panose="020F0302020204030204" pitchFamily="34" charset="0"/>
              <a:buChar char="•"/>
              <a:defRPr sz="3200">
                <a:solidFill>
                  <a:srgbClr val="DF7423"/>
                </a:solidFill>
                <a:latin typeface="+mj-lt"/>
              </a:defRPr>
            </a:lvl1pPr>
            <a:lvl2pPr marL="468000" indent="-216000">
              <a:defRPr>
                <a:solidFill>
                  <a:srgbClr val="DF7423"/>
                </a:solidFill>
                <a:latin typeface="+mj-lt"/>
              </a:defRPr>
            </a:lvl2pPr>
            <a:lvl3pPr marL="756000" indent="-144000">
              <a:defRPr>
                <a:solidFill>
                  <a:srgbClr val="DF7423"/>
                </a:solidFill>
                <a:latin typeface="+mj-lt"/>
              </a:defRPr>
            </a:lvl3pPr>
            <a:lvl4pPr marL="1116000" indent="-144000">
              <a:defRPr>
                <a:solidFill>
                  <a:srgbClr val="DF7423"/>
                </a:solidFill>
                <a:latin typeface="+mj-lt"/>
              </a:defRPr>
            </a:lvl4pPr>
            <a:lvl5pPr marL="1476000" indent="-144000">
              <a:defRPr>
                <a:solidFill>
                  <a:srgbClr val="DF7423"/>
                </a:solidFill>
                <a:latin typeface="+mj-lt"/>
              </a:defRPr>
            </a:lvl5pPr>
          </a:lstStyle>
          <a:p>
            <a:pPr lvl="0"/>
            <a:r>
              <a:rPr lang="hr-HR" dirty="0"/>
              <a:t>First level</a:t>
            </a:r>
            <a:endParaRPr lang="en-US" dirty="0"/>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533401" y="499533"/>
            <a:ext cx="11105444" cy="2495438"/>
          </a:xfrm>
          <a:prstGeom prst="rect">
            <a:avLst/>
          </a:prstGeom>
        </p:spPr>
        <p:txBody>
          <a:bodyPr lIns="0" anchor="b" anchorCtr="0">
            <a:normAutofit/>
          </a:bodyPr>
          <a:lstStyle>
            <a:lvl1pPr>
              <a:defRPr sz="4400" cap="none" baseline="0">
                <a:solidFill>
                  <a:schemeClr val="tx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394032685"/>
      </p:ext>
    </p:extLst>
  </p:cSld>
  <p:clrMapOvr>
    <a:masterClrMapping/>
  </p:clrMapOvr>
  <p:extLst>
    <p:ext uri="{DCECCB84-F9BA-43D5-87BE-67443E8EF086}">
      <p15:sldGuideLst xmlns:p15="http://schemas.microsoft.com/office/powerpoint/2012/main">
        <p15:guide id="1" orient="horz" pos="1049">
          <p15:clr>
            <a:srgbClr val="FBAE40"/>
          </p15:clr>
        </p15:guide>
        <p15:guide id="2" orient="horz" pos="1457">
          <p15:clr>
            <a:srgbClr val="FBAE40"/>
          </p15:clr>
        </p15:guide>
        <p15:guide id="3" orient="horz" pos="3838">
          <p15:clr>
            <a:srgbClr val="FBAE40"/>
          </p15:clr>
        </p15:guide>
        <p15:guide id="4" pos="6743">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lumns-Title, subtitle, t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23875" y="1972733"/>
            <a:ext cx="5447949" cy="982134"/>
          </a:xfrm>
          <a:prstGeom prst="rect">
            <a:avLst/>
          </a:prstGeom>
        </p:spPr>
        <p:txBody>
          <a:bodyPr lIns="0" anchor="b">
            <a:noAutofit/>
          </a:bodyPr>
          <a:lstStyle>
            <a:lvl1pPr marL="0" indent="0">
              <a:buNone/>
              <a:defRPr sz="2800" b="1" cap="small"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4" name="Content Placeholder 3"/>
          <p:cNvSpPr>
            <a:spLocks noGrp="1"/>
          </p:cNvSpPr>
          <p:nvPr>
            <p:ph sz="half" idx="2" hasCustomPrompt="1"/>
          </p:nvPr>
        </p:nvSpPr>
        <p:spPr>
          <a:xfrm>
            <a:off x="542925" y="3078334"/>
            <a:ext cx="5417609" cy="2348800"/>
          </a:xfrm>
          <a:prstGeom prst="rect">
            <a:avLst/>
          </a:prstGeom>
        </p:spPr>
        <p:txBody>
          <a:bodyPr lIns="0"/>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5" name="Text Placeholder 4"/>
          <p:cNvSpPr>
            <a:spLocks noGrp="1"/>
          </p:cNvSpPr>
          <p:nvPr>
            <p:ph type="body" sz="quarter" idx="3" hasCustomPrompt="1"/>
          </p:nvPr>
        </p:nvSpPr>
        <p:spPr>
          <a:xfrm>
            <a:off x="6138333" y="1964267"/>
            <a:ext cx="5529792" cy="999066"/>
          </a:xfrm>
          <a:prstGeom prst="rect">
            <a:avLst/>
          </a:prstGeom>
        </p:spPr>
        <p:txBody>
          <a:bodyPr anchor="b">
            <a:noAutofit/>
          </a:bodyPr>
          <a:lstStyle>
            <a:lvl1pPr marL="0" indent="0">
              <a:buNone/>
              <a:defRPr sz="2800" b="1" cap="small"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6" name="Content Placeholder 5"/>
          <p:cNvSpPr>
            <a:spLocks noGrp="1"/>
          </p:cNvSpPr>
          <p:nvPr>
            <p:ph sz="quarter" idx="4" hasCustomPrompt="1"/>
          </p:nvPr>
        </p:nvSpPr>
        <p:spPr>
          <a:xfrm>
            <a:off x="6149622" y="3069866"/>
            <a:ext cx="5528027" cy="2365734"/>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8" name="Title 1"/>
          <p:cNvSpPr>
            <a:spLocks noGrp="1"/>
          </p:cNvSpPr>
          <p:nvPr>
            <p:ph type="title"/>
          </p:nvPr>
        </p:nvSpPr>
        <p:spPr>
          <a:xfrm>
            <a:off x="533400" y="584201"/>
            <a:ext cx="11153775" cy="1186223"/>
          </a:xfrm>
          <a:prstGeom prst="rect">
            <a:avLst/>
          </a:prstGeom>
        </p:spPr>
        <p:txBody>
          <a:bodyPr lIns="0" anchor="b" anchorCtr="0">
            <a:normAutofit/>
          </a:bodyPr>
          <a:lstStyle>
            <a:lvl1pPr>
              <a:defRPr sz="4400" cap="none" baseline="0">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470160290"/>
      </p:ext>
    </p:extLst>
  </p:cSld>
  <p:clrMapOvr>
    <a:masterClrMapping/>
  </p:clrMapOvr>
  <p:extLst>
    <p:ext uri="{DCECCB84-F9BA-43D5-87BE-67443E8EF086}">
      <p15:sldGuideLst xmlns:p15="http://schemas.microsoft.com/office/powerpoint/2012/main">
        <p15:guide id="1" orient="horz" pos="822">
          <p15:clr>
            <a:srgbClr val="FBAE40"/>
          </p15:clr>
        </p15:guide>
        <p15:guide id="4" pos="6743">
          <p15:clr>
            <a:srgbClr val="FBAE40"/>
          </p15:clr>
        </p15:guide>
        <p15:guide id="5" orient="horz" pos="383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lumns- Title subtitle,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98312" y="1972733"/>
            <a:ext cx="5373512" cy="982134"/>
          </a:xfrm>
          <a:prstGeom prst="rect">
            <a:avLst/>
          </a:prstGeom>
        </p:spPr>
        <p:txBody>
          <a:bodyPr lIns="0" anchor="b">
            <a:noAutofit/>
          </a:bodyPr>
          <a:lstStyle>
            <a:lvl1pPr marL="0" indent="0">
              <a:buNone/>
              <a:defRPr sz="2800" b="1" cap="small" baseline="0">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4" name="Content Placeholder 3"/>
          <p:cNvSpPr>
            <a:spLocks noGrp="1"/>
          </p:cNvSpPr>
          <p:nvPr>
            <p:ph sz="half" idx="2" hasCustomPrompt="1"/>
          </p:nvPr>
        </p:nvSpPr>
        <p:spPr>
          <a:xfrm>
            <a:off x="609601" y="3078334"/>
            <a:ext cx="5350933" cy="2966866"/>
          </a:xfrm>
          <a:prstGeom prst="rect">
            <a:avLst/>
          </a:prstGeom>
        </p:spPr>
        <p:txBody>
          <a:bodyPr lIns="0"/>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5" name="Text Placeholder 4"/>
          <p:cNvSpPr>
            <a:spLocks noGrp="1"/>
          </p:cNvSpPr>
          <p:nvPr>
            <p:ph type="body" sz="quarter" idx="3" hasCustomPrompt="1"/>
          </p:nvPr>
        </p:nvSpPr>
        <p:spPr>
          <a:xfrm>
            <a:off x="6138333" y="1964267"/>
            <a:ext cx="5511801" cy="999066"/>
          </a:xfrm>
          <a:prstGeom prst="rect">
            <a:avLst/>
          </a:prstGeom>
        </p:spPr>
        <p:txBody>
          <a:bodyPr anchor="b">
            <a:noAutofit/>
          </a:bodyPr>
          <a:lstStyle>
            <a:lvl1pPr marL="0" indent="0">
              <a:buNone/>
              <a:defRPr sz="2800" b="1" cap="small" baseline="0">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6" name="Content Placeholder 5"/>
          <p:cNvSpPr>
            <a:spLocks noGrp="1"/>
          </p:cNvSpPr>
          <p:nvPr>
            <p:ph sz="quarter" idx="4" hasCustomPrompt="1"/>
          </p:nvPr>
        </p:nvSpPr>
        <p:spPr>
          <a:xfrm>
            <a:off x="6149623" y="3069866"/>
            <a:ext cx="5500512" cy="2983801"/>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8" name="Title 1"/>
          <p:cNvSpPr>
            <a:spLocks noGrp="1"/>
          </p:cNvSpPr>
          <p:nvPr>
            <p:ph type="title"/>
          </p:nvPr>
        </p:nvSpPr>
        <p:spPr>
          <a:xfrm>
            <a:off x="609600" y="584201"/>
            <a:ext cx="11040533" cy="1186223"/>
          </a:xfrm>
          <a:prstGeom prst="rect">
            <a:avLst/>
          </a:prstGeom>
        </p:spPr>
        <p:txBody>
          <a:bodyPr lIns="0" anchor="b" anchorCtr="0">
            <a:normAutofit/>
          </a:bodyPr>
          <a:lstStyle>
            <a:lvl1pPr>
              <a:defRPr sz="4400" cap="none" baseline="0">
                <a:solidFill>
                  <a:schemeClr val="tx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110443244"/>
      </p:ext>
    </p:extLst>
  </p:cSld>
  <p:clrMapOvr>
    <a:masterClrMapping/>
  </p:clrMapOvr>
  <p:extLst>
    <p:ext uri="{DCECCB84-F9BA-43D5-87BE-67443E8EF086}">
      <p15:sldGuideLst xmlns:p15="http://schemas.microsoft.com/office/powerpoint/2012/main">
        <p15:guide id="1" orient="horz" pos="822">
          <p15:clr>
            <a:srgbClr val="FBAE40"/>
          </p15:clr>
        </p15:guide>
        <p15:guide id="2" pos="6743">
          <p15:clr>
            <a:srgbClr val="FBAE40"/>
          </p15:clr>
        </p15:guide>
        <p15:guide id="3" orient="horz" pos="383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lumns- Subtitle, t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98312" y="905933"/>
            <a:ext cx="5283200" cy="2064656"/>
          </a:xfrm>
          <a:prstGeom prst="rect">
            <a:avLst/>
          </a:prstGeom>
        </p:spPr>
        <p:txBody>
          <a:bodyPr lIns="0" anchor="b">
            <a:noAutofit/>
          </a:bodyPr>
          <a:lstStyle>
            <a:lvl1pPr marL="0" indent="0">
              <a:buNone/>
              <a:defRPr sz="3200" b="1" cap="small"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4" name="Content Placeholder 3"/>
          <p:cNvSpPr>
            <a:spLocks noGrp="1"/>
          </p:cNvSpPr>
          <p:nvPr>
            <p:ph sz="half" idx="2" hasCustomPrompt="1"/>
          </p:nvPr>
        </p:nvSpPr>
        <p:spPr>
          <a:xfrm>
            <a:off x="598312" y="3225801"/>
            <a:ext cx="5294489" cy="2192867"/>
          </a:xfrm>
          <a:prstGeom prst="rect">
            <a:avLst/>
          </a:prstGeom>
        </p:spPr>
        <p:txBody>
          <a:bodyPr lIns="0"/>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5" name="Text Placeholder 4"/>
          <p:cNvSpPr>
            <a:spLocks noGrp="1"/>
          </p:cNvSpPr>
          <p:nvPr>
            <p:ph type="body" sz="quarter" idx="3" hasCustomPrompt="1"/>
          </p:nvPr>
        </p:nvSpPr>
        <p:spPr>
          <a:xfrm>
            <a:off x="6232545" y="914401"/>
            <a:ext cx="5395011" cy="2039255"/>
          </a:xfrm>
          <a:prstGeom prst="rect">
            <a:avLst/>
          </a:prstGeom>
        </p:spPr>
        <p:txBody>
          <a:bodyPr anchor="b">
            <a:noAutofit/>
          </a:bodyPr>
          <a:lstStyle>
            <a:lvl1pPr marL="0" indent="0">
              <a:buNone/>
              <a:defRPr sz="3200" b="1" cap="small"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6" name="Content Placeholder 5"/>
          <p:cNvSpPr>
            <a:spLocks noGrp="1"/>
          </p:cNvSpPr>
          <p:nvPr>
            <p:ph sz="quarter" idx="4" hasCustomPrompt="1"/>
          </p:nvPr>
        </p:nvSpPr>
        <p:spPr>
          <a:xfrm>
            <a:off x="6239935" y="3242733"/>
            <a:ext cx="5398909" cy="2175935"/>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Tree>
    <p:extLst>
      <p:ext uri="{BB962C8B-B14F-4D97-AF65-F5344CB8AC3E}">
        <p14:creationId xmlns:p14="http://schemas.microsoft.com/office/powerpoint/2010/main" val="1004727413"/>
      </p:ext>
    </p:extLst>
  </p:cSld>
  <p:clrMapOvr>
    <a:masterClrMapping/>
  </p:clrMapOvr>
  <p:extLst>
    <p:ext uri="{DCECCB84-F9BA-43D5-87BE-67443E8EF086}">
      <p15:sldGuideLst xmlns:p15="http://schemas.microsoft.com/office/powerpoint/2012/main">
        <p15:guide id="1" orient="horz" pos="822">
          <p15:clr>
            <a:srgbClr val="FBAE40"/>
          </p15:clr>
        </p15:guide>
        <p15:guide id="2" pos="937">
          <p15:clr>
            <a:srgbClr val="FBAE40"/>
          </p15:clr>
        </p15:guide>
        <p15:guide id="4" pos="6743">
          <p15:clr>
            <a:srgbClr val="FBAE40"/>
          </p15:clr>
        </p15:guide>
        <p15:guide id="5" orient="horz" pos="383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lumns- Subtitle,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98312" y="905933"/>
            <a:ext cx="5283200" cy="2064656"/>
          </a:xfrm>
          <a:prstGeom prst="rect">
            <a:avLst/>
          </a:prstGeom>
        </p:spPr>
        <p:txBody>
          <a:bodyPr lIns="0" anchor="b">
            <a:noAutofit/>
          </a:bodyPr>
          <a:lstStyle>
            <a:lvl1pPr marL="0" indent="0">
              <a:buNone/>
              <a:defRPr sz="3200" b="1" cap="small" baseline="0">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4" name="Content Placeholder 3"/>
          <p:cNvSpPr>
            <a:spLocks noGrp="1"/>
          </p:cNvSpPr>
          <p:nvPr>
            <p:ph sz="half" idx="2" hasCustomPrompt="1"/>
          </p:nvPr>
        </p:nvSpPr>
        <p:spPr>
          <a:xfrm>
            <a:off x="598312" y="3225801"/>
            <a:ext cx="5294489" cy="2192867"/>
          </a:xfrm>
          <a:prstGeom prst="rect">
            <a:avLst/>
          </a:prstGeom>
        </p:spPr>
        <p:txBody>
          <a:bodyPr lIns="0"/>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5" name="Text Placeholder 4"/>
          <p:cNvSpPr>
            <a:spLocks noGrp="1"/>
          </p:cNvSpPr>
          <p:nvPr>
            <p:ph type="body" sz="quarter" idx="3" hasCustomPrompt="1"/>
          </p:nvPr>
        </p:nvSpPr>
        <p:spPr>
          <a:xfrm>
            <a:off x="6232545" y="914401"/>
            <a:ext cx="5395011" cy="2039255"/>
          </a:xfrm>
          <a:prstGeom prst="rect">
            <a:avLst/>
          </a:prstGeom>
        </p:spPr>
        <p:txBody>
          <a:bodyPr anchor="b">
            <a:noAutofit/>
          </a:bodyPr>
          <a:lstStyle>
            <a:lvl1pPr marL="0" indent="0">
              <a:buNone/>
              <a:defRPr sz="3200" b="1" cap="small" baseline="0">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6" name="Content Placeholder 5"/>
          <p:cNvSpPr>
            <a:spLocks noGrp="1"/>
          </p:cNvSpPr>
          <p:nvPr>
            <p:ph sz="quarter" idx="4" hasCustomPrompt="1"/>
          </p:nvPr>
        </p:nvSpPr>
        <p:spPr>
          <a:xfrm>
            <a:off x="6239935" y="3242733"/>
            <a:ext cx="5398909" cy="2175935"/>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Tree>
    <p:extLst>
      <p:ext uri="{BB962C8B-B14F-4D97-AF65-F5344CB8AC3E}">
        <p14:creationId xmlns:p14="http://schemas.microsoft.com/office/powerpoint/2010/main" val="2426305955"/>
      </p:ext>
    </p:extLst>
  </p:cSld>
  <p:clrMapOvr>
    <a:masterClrMapping/>
  </p:clrMapOvr>
  <p:extLst>
    <p:ext uri="{DCECCB84-F9BA-43D5-87BE-67443E8EF086}">
      <p15:sldGuideLst xmlns:p15="http://schemas.microsoft.com/office/powerpoint/2012/main">
        <p15:guide id="1" orient="horz" pos="822">
          <p15:clr>
            <a:srgbClr val="FBAE40"/>
          </p15:clr>
        </p15:guide>
        <p15:guide id="2" pos="937">
          <p15:clr>
            <a:srgbClr val="FBAE40"/>
          </p15:clr>
        </p15:guide>
        <p15:guide id="3" pos="6743">
          <p15:clr>
            <a:srgbClr val="FBAE40"/>
          </p15:clr>
        </p15:guide>
        <p15:guide id="4" orient="horz" pos="383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hoto">
    <p:bg>
      <p:bgPr>
        <a:solidFill>
          <a:schemeClr val="tx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prstGeom prst="rect">
            <a:avLst/>
          </a:prstGeom>
        </p:spPr>
        <p:txBody>
          <a:bodyPr/>
          <a:lstStyle>
            <a:lvl1pPr>
              <a:defRPr>
                <a:solidFill>
                  <a:schemeClr val="bg1"/>
                </a:solidFill>
                <a:latin typeface="ARS Maquette Pro" panose="02000603000000020004" pitchFamily="50" charset="-18"/>
              </a:defRPr>
            </a:lvl1pPr>
          </a:lstStyle>
          <a:p>
            <a:r>
              <a:rPr lang="en-US"/>
              <a:t>Click icon to add picture</a:t>
            </a:r>
            <a:endParaRPr lang="hr-HR" dirty="0"/>
          </a:p>
        </p:txBody>
      </p:sp>
    </p:spTree>
    <p:extLst>
      <p:ext uri="{BB962C8B-B14F-4D97-AF65-F5344CB8AC3E}">
        <p14:creationId xmlns:p14="http://schemas.microsoft.com/office/powerpoint/2010/main" val="3175616655"/>
      </p:ext>
    </p:extLst>
  </p:cSld>
  <p:clrMapOvr>
    <a:masterClrMapping/>
  </p:clrMapOvr>
  <p:extLst>
    <p:ext uri="{DCECCB84-F9BA-43D5-87BE-67443E8EF086}">
      <p15:sldGuideLst xmlns:p15="http://schemas.microsoft.com/office/powerpoint/2012/main">
        <p15:guide id="1" orient="horz" pos="1457">
          <p15:clr>
            <a:srgbClr val="FBAE40"/>
          </p15:clr>
        </p15:guide>
        <p15:guide id="2" orient="horz" pos="1049">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lumns- Title, object, t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Content Placeholder 3"/>
          <p:cNvSpPr>
            <a:spLocks noGrp="1"/>
          </p:cNvSpPr>
          <p:nvPr>
            <p:ph sz="half" idx="2" hasCustomPrompt="1"/>
          </p:nvPr>
        </p:nvSpPr>
        <p:spPr>
          <a:xfrm>
            <a:off x="598312" y="3793068"/>
            <a:ext cx="5452533" cy="1625600"/>
          </a:xfrm>
          <a:prstGeom prst="rect">
            <a:avLst/>
          </a:prstGeom>
        </p:spPr>
        <p:txBody>
          <a:bodyPr lIns="0"/>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12" name="Content Placeholder 5"/>
          <p:cNvSpPr>
            <a:spLocks noGrp="1"/>
          </p:cNvSpPr>
          <p:nvPr>
            <p:ph sz="quarter" idx="4" hasCustomPrompt="1"/>
          </p:nvPr>
        </p:nvSpPr>
        <p:spPr>
          <a:xfrm>
            <a:off x="6301975" y="3793068"/>
            <a:ext cx="5328050" cy="1617133"/>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13" name="Content Placeholder 3"/>
          <p:cNvSpPr>
            <a:spLocks noGrp="1"/>
          </p:cNvSpPr>
          <p:nvPr>
            <p:ph sz="half" idx="10" hasCustomPrompt="1"/>
          </p:nvPr>
        </p:nvSpPr>
        <p:spPr>
          <a:xfrm>
            <a:off x="6279396" y="2087255"/>
            <a:ext cx="5359448" cy="1536478"/>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Object</a:t>
            </a:r>
            <a:endParaRPr lang="en-US" dirty="0"/>
          </a:p>
        </p:txBody>
      </p:sp>
      <p:sp>
        <p:nvSpPr>
          <p:cNvPr id="14" name="Content Placeholder 5"/>
          <p:cNvSpPr>
            <a:spLocks noGrp="1"/>
          </p:cNvSpPr>
          <p:nvPr>
            <p:ph sz="quarter" idx="11" hasCustomPrompt="1"/>
          </p:nvPr>
        </p:nvSpPr>
        <p:spPr>
          <a:xfrm>
            <a:off x="598312" y="2087255"/>
            <a:ext cx="5475112" cy="1528012"/>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Object</a:t>
            </a:r>
            <a:endParaRPr lang="en-US" dirty="0"/>
          </a:p>
        </p:txBody>
      </p:sp>
      <p:sp>
        <p:nvSpPr>
          <p:cNvPr id="8" name="Title 1"/>
          <p:cNvSpPr>
            <a:spLocks noGrp="1"/>
          </p:cNvSpPr>
          <p:nvPr>
            <p:ph type="title"/>
          </p:nvPr>
        </p:nvSpPr>
        <p:spPr>
          <a:xfrm>
            <a:off x="598311" y="584201"/>
            <a:ext cx="11029245" cy="1279356"/>
          </a:xfrm>
          <a:prstGeom prst="rect">
            <a:avLst/>
          </a:prstGeom>
        </p:spPr>
        <p:txBody>
          <a:bodyPr lIns="0" anchor="b" anchorCtr="0">
            <a:normAutofit/>
          </a:bodyPr>
          <a:lstStyle>
            <a:lvl1pPr>
              <a:defRPr sz="4400" cap="none" baseline="0">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83887145"/>
      </p:ext>
    </p:extLst>
  </p:cSld>
  <p:clrMapOvr>
    <a:masterClrMapping/>
  </p:clrMapOvr>
  <p:extLst>
    <p:ext uri="{DCECCB84-F9BA-43D5-87BE-67443E8EF086}">
      <p15:sldGuideLst xmlns:p15="http://schemas.microsoft.com/office/powerpoint/2012/main">
        <p15:guide id="0" orient="horz" pos="2341">
          <p15:clr>
            <a:srgbClr val="FBAE40"/>
          </p15:clr>
        </p15:guide>
        <p15:guide id="1" orient="horz" pos="822">
          <p15:clr>
            <a:srgbClr val="FBAE40"/>
          </p15:clr>
        </p15:guide>
        <p15:guide id="4" pos="6743">
          <p15:clr>
            <a:srgbClr val="FBAE40"/>
          </p15:clr>
        </p15:guide>
        <p15:guide id="5" orient="horz" pos="383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lumns- Title, object,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Content Placeholder 3"/>
          <p:cNvSpPr>
            <a:spLocks noGrp="1"/>
          </p:cNvSpPr>
          <p:nvPr>
            <p:ph sz="half" idx="2" hasCustomPrompt="1"/>
          </p:nvPr>
        </p:nvSpPr>
        <p:spPr>
          <a:xfrm>
            <a:off x="598312" y="3793068"/>
            <a:ext cx="5452533" cy="2252132"/>
          </a:xfrm>
          <a:prstGeom prst="rect">
            <a:avLst/>
          </a:prstGeom>
        </p:spPr>
        <p:txBody>
          <a:bodyPr lIns="0"/>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12" name="Content Placeholder 5"/>
          <p:cNvSpPr>
            <a:spLocks noGrp="1"/>
          </p:cNvSpPr>
          <p:nvPr>
            <p:ph sz="quarter" idx="4" hasCustomPrompt="1"/>
          </p:nvPr>
        </p:nvSpPr>
        <p:spPr>
          <a:xfrm>
            <a:off x="6301975" y="3793068"/>
            <a:ext cx="5269136" cy="2252133"/>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13" name="Content Placeholder 3"/>
          <p:cNvSpPr>
            <a:spLocks noGrp="1"/>
          </p:cNvSpPr>
          <p:nvPr>
            <p:ph sz="half" idx="10" hasCustomPrompt="1"/>
          </p:nvPr>
        </p:nvSpPr>
        <p:spPr>
          <a:xfrm>
            <a:off x="6279396" y="2087255"/>
            <a:ext cx="5359448" cy="1536478"/>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Object</a:t>
            </a:r>
            <a:endParaRPr lang="en-US" dirty="0"/>
          </a:p>
        </p:txBody>
      </p:sp>
      <p:sp>
        <p:nvSpPr>
          <p:cNvPr id="14" name="Content Placeholder 5"/>
          <p:cNvSpPr>
            <a:spLocks noGrp="1"/>
          </p:cNvSpPr>
          <p:nvPr>
            <p:ph sz="quarter" idx="11" hasCustomPrompt="1"/>
          </p:nvPr>
        </p:nvSpPr>
        <p:spPr>
          <a:xfrm>
            <a:off x="598312" y="2087255"/>
            <a:ext cx="5475112" cy="1528012"/>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Object</a:t>
            </a:r>
            <a:endParaRPr lang="en-US" dirty="0"/>
          </a:p>
        </p:txBody>
      </p:sp>
      <p:sp>
        <p:nvSpPr>
          <p:cNvPr id="8" name="Title 1"/>
          <p:cNvSpPr>
            <a:spLocks noGrp="1"/>
          </p:cNvSpPr>
          <p:nvPr>
            <p:ph type="title"/>
          </p:nvPr>
        </p:nvSpPr>
        <p:spPr>
          <a:xfrm>
            <a:off x="598311" y="584201"/>
            <a:ext cx="11029245" cy="1279356"/>
          </a:xfrm>
          <a:prstGeom prst="rect">
            <a:avLst/>
          </a:prstGeom>
        </p:spPr>
        <p:txBody>
          <a:bodyPr lIns="0" anchor="b" anchorCtr="0">
            <a:normAutofit/>
          </a:bodyPr>
          <a:lstStyle>
            <a:lvl1pPr>
              <a:defRPr sz="4400" cap="none" baseline="0">
                <a:solidFill>
                  <a:schemeClr val="tx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9608110"/>
      </p:ext>
    </p:extLst>
  </p:cSld>
  <p:clrMapOvr>
    <a:masterClrMapping/>
  </p:clrMapOvr>
  <p:extLst>
    <p:ext uri="{DCECCB84-F9BA-43D5-87BE-67443E8EF086}">
      <p15:sldGuideLst xmlns:p15="http://schemas.microsoft.com/office/powerpoint/2012/main">
        <p15:guide id="1" orient="horz" pos="822">
          <p15:clr>
            <a:srgbClr val="FBAE40"/>
          </p15:clr>
        </p15:guide>
        <p15:guide id="2" pos="6743">
          <p15:clr>
            <a:srgbClr val="FBAE40"/>
          </p15:clr>
        </p15:guide>
        <p15:guide id="3" orient="horz" pos="2341">
          <p15:clr>
            <a:srgbClr val="FBAE40"/>
          </p15:clr>
        </p15:guide>
        <p15:guide id="4" orient="horz" pos="383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ig Single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09926" y="443832"/>
            <a:ext cx="8485364" cy="3690017"/>
          </a:xfrm>
          <a:prstGeom prst="rect">
            <a:avLst/>
          </a:prstGeom>
        </p:spPr>
        <p:txBody>
          <a:bodyPr lIns="0" anchor="t" anchorCtr="0"/>
          <a:lstStyle>
            <a:lvl1pPr>
              <a:defRPr sz="6000" b="1">
                <a:solidFill>
                  <a:schemeClr val="bg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123387982"/>
      </p:ext>
    </p:extLst>
  </p:cSld>
  <p:clrMapOvr>
    <a:masterClrMapping/>
  </p:clrMapOvr>
  <p:extLst>
    <p:ext uri="{DCECCB84-F9BA-43D5-87BE-67443E8EF086}">
      <p15:sldGuideLst xmlns:p15="http://schemas.microsoft.com/office/powerpoint/2012/main">
        <p15:guide id="1" pos="1784">
          <p15:clr>
            <a:srgbClr val="FBAE40"/>
          </p15:clr>
        </p15:guide>
        <p15:guide id="2" pos="6743">
          <p15:clr>
            <a:srgbClr val="FBAE40"/>
          </p15:clr>
        </p15:guide>
        <p15:guide id="3" orient="horz" pos="3475">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Naslov i sadržaj">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4866" y="1644316"/>
            <a:ext cx="8758991" cy="4708358"/>
          </a:xfrm>
          <a:prstGeom prst="rect">
            <a:avLst/>
          </a:prstGeom>
        </p:spPr>
        <p:txBody>
          <a:bodyPr/>
          <a:lstStyle>
            <a:lvl1pPr>
              <a:defRPr sz="2800">
                <a:solidFill>
                  <a:schemeClr val="tx1">
                    <a:lumMod val="85000"/>
                    <a:lumOff val="15000"/>
                  </a:schemeClr>
                </a:solidFill>
                <a:latin typeface="Segoe UI Semibold" panose="020B0702040204020203" pitchFamily="34" charset="0"/>
                <a:cs typeface="Segoe UI Semibold" panose="020B0702040204020203" pitchFamily="34" charset="0"/>
              </a:defRPr>
            </a:lvl1pPr>
            <a:lvl2pPr>
              <a:defRPr>
                <a:solidFill>
                  <a:schemeClr val="tx1">
                    <a:lumMod val="85000"/>
                    <a:lumOff val="15000"/>
                  </a:schemeClr>
                </a:solidFill>
                <a:latin typeface="Segoe UI" panose="020B0502040204020203" pitchFamily="34" charset="0"/>
                <a:cs typeface="Segoe UI" panose="020B0502040204020203" pitchFamily="34" charset="0"/>
              </a:defRPr>
            </a:lvl2pPr>
            <a:lvl3pPr>
              <a:defRPr>
                <a:solidFill>
                  <a:schemeClr val="tx1">
                    <a:lumMod val="85000"/>
                    <a:lumOff val="15000"/>
                  </a:schemeClr>
                </a:solidFill>
                <a:latin typeface="Segoe UI" panose="020B0502040204020203" pitchFamily="34" charset="0"/>
                <a:cs typeface="Segoe UI" panose="020B0502040204020203" pitchFamily="34" charset="0"/>
              </a:defRPr>
            </a:lvl3pPr>
            <a:lvl4pPr>
              <a:defRPr>
                <a:solidFill>
                  <a:schemeClr val="tx1">
                    <a:lumMod val="85000"/>
                    <a:lumOff val="15000"/>
                  </a:schemeClr>
                </a:solidFill>
                <a:latin typeface="Segoe UI" panose="020B0502040204020203" pitchFamily="34" charset="0"/>
                <a:cs typeface="Segoe UI" panose="020B0502040204020203" pitchFamily="34" charset="0"/>
              </a:defRPr>
            </a:lvl4pPr>
            <a:lvl5pPr>
              <a:defRPr>
                <a:solidFill>
                  <a:schemeClr val="tx1">
                    <a:lumMod val="85000"/>
                    <a:lumOff val="15000"/>
                  </a:schemeClr>
                </a:solidFill>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dirty="0"/>
          </a:p>
        </p:txBody>
      </p:sp>
      <p:sp>
        <p:nvSpPr>
          <p:cNvPr id="7" name="Title 1"/>
          <p:cNvSpPr>
            <a:spLocks noGrp="1"/>
          </p:cNvSpPr>
          <p:nvPr>
            <p:ph type="title"/>
          </p:nvPr>
        </p:nvSpPr>
        <p:spPr>
          <a:xfrm>
            <a:off x="2614864" y="318754"/>
            <a:ext cx="8758991" cy="1068888"/>
          </a:xfrm>
          <a:prstGeom prst="rect">
            <a:avLst/>
          </a:prstGeom>
        </p:spPr>
        <p:txBody>
          <a:bodyPr/>
          <a:lstStyle>
            <a:lvl1pPr>
              <a:defRPr sz="3600">
                <a:solidFill>
                  <a:schemeClr val="tx1">
                    <a:lumMod val="85000"/>
                    <a:lumOff val="15000"/>
                  </a:schemeClr>
                </a:solidFill>
                <a:latin typeface="Segoe UI Semibold" panose="020B0702040204020203" pitchFamily="34" charset="0"/>
                <a:cs typeface="Segoe UI Semibold" panose="020B0702040204020203" pitchFamily="34" charset="0"/>
              </a:defRPr>
            </a:lvl1pPr>
          </a:lstStyle>
          <a:p>
            <a:r>
              <a:rPr lang="en-US"/>
              <a:t>Click to edit Master title style</a:t>
            </a:r>
            <a:endParaRPr lang="hr-HR"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973189" y="276"/>
            <a:ext cx="218811" cy="6858000"/>
          </a:xfrm>
          <a:prstGeom prst="rect">
            <a:avLst/>
          </a:prstGeom>
        </p:spPr>
      </p:pic>
      <p:pic>
        <p:nvPicPr>
          <p:cNvPr id="8"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1808071" cy="6858000"/>
          </a:xfrm>
          <a:prstGeom prst="rect">
            <a:avLst/>
          </a:prstGeom>
        </p:spPr>
      </p:pic>
    </p:spTree>
    <p:extLst>
      <p:ext uri="{BB962C8B-B14F-4D97-AF65-F5344CB8AC3E}">
        <p14:creationId xmlns:p14="http://schemas.microsoft.com/office/powerpoint/2010/main" val="11133433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9" name="Title 1"/>
          <p:cNvSpPr>
            <a:spLocks noGrp="1"/>
          </p:cNvSpPr>
          <p:nvPr>
            <p:ph type="title"/>
          </p:nvPr>
        </p:nvSpPr>
        <p:spPr>
          <a:xfrm>
            <a:off x="2614864" y="318754"/>
            <a:ext cx="8758991" cy="1068888"/>
          </a:xfrm>
          <a:prstGeom prst="rect">
            <a:avLst/>
          </a:prstGeom>
        </p:spPr>
        <p:txBody>
          <a:bodyPr/>
          <a:lstStyle>
            <a:lvl1pPr>
              <a:defRPr sz="3600">
                <a:solidFill>
                  <a:schemeClr val="tx1">
                    <a:lumMod val="85000"/>
                    <a:lumOff val="15000"/>
                  </a:schemeClr>
                </a:solidFill>
                <a:latin typeface="Segoe UI Semibold" panose="020B0702040204020203" pitchFamily="34" charset="0"/>
                <a:cs typeface="Segoe UI Semibold" panose="020B0702040204020203" pitchFamily="34" charset="0"/>
              </a:defRPr>
            </a:lvl1pPr>
          </a:lstStyle>
          <a:p>
            <a:r>
              <a:rPr lang="en-US"/>
              <a:t>Click to edit Master title style</a:t>
            </a:r>
            <a:endParaRPr lang="hr-HR"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973189" y="276"/>
            <a:ext cx="218811" cy="6858000"/>
          </a:xfrm>
          <a:prstGeom prst="rect">
            <a:avLst/>
          </a:prstGeom>
        </p:spPr>
      </p:pic>
      <p:pic>
        <p:nvPicPr>
          <p:cNvPr id="7"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1808071" cy="6858000"/>
          </a:xfrm>
          <a:prstGeom prst="rect">
            <a:avLst/>
          </a:prstGeom>
        </p:spPr>
      </p:pic>
    </p:spTree>
    <p:extLst>
      <p:ext uri="{BB962C8B-B14F-4D97-AF65-F5344CB8AC3E}">
        <p14:creationId xmlns:p14="http://schemas.microsoft.com/office/powerpoint/2010/main" val="22590545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86773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65626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54080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ntr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646434"/>
      </p:ext>
    </p:extLst>
  </p:cSld>
  <p:clrMapOvr>
    <a:masterClrMapping/>
  </p:clrMapOvr>
  <p:extLst>
    <p:ext uri="{DCECCB84-F9BA-43D5-87BE-67443E8EF086}">
      <p15:sldGuideLst xmlns:p15="http://schemas.microsoft.com/office/powerpoint/2012/main">
        <p15:guide id="1" orient="horz" pos="2341">
          <p15:clr>
            <a:srgbClr val="FBAE40"/>
          </p15:clr>
        </p15:guide>
        <p15:guide id="2" orient="horz" pos="3475">
          <p15:clr>
            <a:srgbClr val="FBAE40"/>
          </p15:clr>
        </p15:guide>
        <p15:guide id="3" pos="2328">
          <p15:clr>
            <a:srgbClr val="FBAE40"/>
          </p15:clr>
        </p15:guide>
        <p15:guide id="4" orient="horz" pos="1049">
          <p15:clr>
            <a:srgbClr val="FBAE40"/>
          </p15:clr>
        </p15:guide>
        <p15:guide id="5" pos="6743">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g Single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09926" y="443832"/>
            <a:ext cx="8485364" cy="3690017"/>
          </a:xfrm>
          <a:prstGeom prst="rect">
            <a:avLst/>
          </a:prstGeom>
        </p:spPr>
        <p:txBody>
          <a:bodyPr lIns="0" anchor="t" anchorCtr="0"/>
          <a:lstStyle>
            <a:lvl1pPr>
              <a:defRPr sz="6000" b="1">
                <a:solidFill>
                  <a:schemeClr val="bg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4041697031"/>
      </p:ext>
    </p:extLst>
  </p:cSld>
  <p:clrMapOvr>
    <a:masterClrMapping/>
  </p:clrMapOvr>
  <p:extLst>
    <p:ext uri="{DCECCB84-F9BA-43D5-87BE-67443E8EF086}">
      <p15:sldGuideLst xmlns:p15="http://schemas.microsoft.com/office/powerpoint/2012/main">
        <p15:guide id="1" pos="1784">
          <p15:clr>
            <a:srgbClr val="FBAE40"/>
          </p15:clr>
        </p15:guide>
        <p15:guide id="2" pos="6743">
          <p15:clr>
            <a:srgbClr val="FBAE40"/>
          </p15:clr>
        </p15:guide>
        <p15:guide id="3" orient="horz" pos="3475">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Columns- Title subtitle,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5783468"/>
      </p:ext>
    </p:extLst>
  </p:cSld>
  <p:clrMapOvr>
    <a:masterClrMapping/>
  </p:clrMapOvr>
  <p:extLst>
    <p:ext uri="{DCECCB84-F9BA-43D5-87BE-67443E8EF086}">
      <p15:sldGuideLst xmlns:p15="http://schemas.microsoft.com/office/powerpoint/2012/main">
        <p15:guide id="1" orient="horz" pos="822">
          <p15:clr>
            <a:srgbClr val="FBAE40"/>
          </p15:clr>
        </p15:guide>
        <p15:guide id="2" pos="6743">
          <p15:clr>
            <a:srgbClr val="FBAE40"/>
          </p15:clr>
        </p15:guide>
        <p15:guide id="3" orient="horz" pos="3838">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Columns- Title subtitle,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p:cNvSpPr>
            <a:spLocks noGrp="1"/>
          </p:cNvSpPr>
          <p:nvPr>
            <p:ph type="ctrTitle"/>
          </p:nvPr>
        </p:nvSpPr>
        <p:spPr>
          <a:xfrm>
            <a:off x="523875" y="685800"/>
            <a:ext cx="11163300" cy="676275"/>
          </a:xfrm>
          <a:prstGeom prst="rect">
            <a:avLst/>
          </a:prstGeom>
        </p:spPr>
        <p:txBody>
          <a:bodyPr lIns="0" anchor="b">
            <a:noAutofit/>
          </a:bodyPr>
          <a:lstStyle>
            <a:lvl1pPr marL="0" indent="0" algn="l">
              <a:defRPr sz="3200" b="1">
                <a:solidFill>
                  <a:schemeClr val="tx1"/>
                </a:solidFill>
                <a:latin typeface="+mj-lt"/>
              </a:defRPr>
            </a:lvl1pPr>
          </a:lstStyle>
          <a:p>
            <a:r>
              <a:rPr lang="en-US" dirty="0"/>
              <a:t>Click to edit Master title style</a:t>
            </a:r>
          </a:p>
        </p:txBody>
      </p:sp>
      <p:sp>
        <p:nvSpPr>
          <p:cNvPr id="9" name="Subtitle 2"/>
          <p:cNvSpPr>
            <a:spLocks noGrp="1"/>
          </p:cNvSpPr>
          <p:nvPr>
            <p:ph type="subTitle" idx="1" hasCustomPrompt="1"/>
          </p:nvPr>
        </p:nvSpPr>
        <p:spPr>
          <a:xfrm>
            <a:off x="533400" y="1581150"/>
            <a:ext cx="11153775" cy="4405764"/>
          </a:xfrm>
          <a:prstGeom prst="rect">
            <a:avLst/>
          </a:prstGeom>
        </p:spPr>
        <p:txBody>
          <a:bodyPr lIns="108000">
            <a:normAutofit/>
          </a:bodyPr>
          <a:lstStyle>
            <a:lvl1pPr marL="0" indent="0" algn="l">
              <a:spcBef>
                <a:spcPts val="1200"/>
              </a:spcBef>
              <a:spcAft>
                <a:spcPts val="1200"/>
              </a:spcAft>
              <a:buNone/>
              <a:defRPr sz="2400">
                <a:solidFill>
                  <a:schemeClr val="tx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a:t>
            </a:r>
            <a:r>
              <a:rPr lang="hr-HR" dirty="0"/>
              <a:t>body text</a:t>
            </a:r>
            <a:r>
              <a:rPr lang="en-US" dirty="0"/>
              <a:t> style</a:t>
            </a:r>
          </a:p>
        </p:txBody>
      </p:sp>
    </p:spTree>
    <p:extLst>
      <p:ext uri="{BB962C8B-B14F-4D97-AF65-F5344CB8AC3E}">
        <p14:creationId xmlns:p14="http://schemas.microsoft.com/office/powerpoint/2010/main" val="1412420417"/>
      </p:ext>
    </p:extLst>
  </p:cSld>
  <p:clrMapOvr>
    <a:masterClrMapping/>
  </p:clrMapOvr>
  <p:extLst>
    <p:ext uri="{DCECCB84-F9BA-43D5-87BE-67443E8EF086}">
      <p15:sldGuideLst xmlns:p15="http://schemas.microsoft.com/office/powerpoint/2012/main">
        <p15:guide id="1" orient="horz" pos="822">
          <p15:clr>
            <a:srgbClr val="FBAE40"/>
          </p15:clr>
        </p15:guide>
        <p15:guide id="2" pos="6743">
          <p15:clr>
            <a:srgbClr val="FBAE40"/>
          </p15:clr>
        </p15:guide>
        <p15:guide id="3" orient="horz" pos="3838">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 Sub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32177" y="685800"/>
            <a:ext cx="10969273" cy="2777066"/>
          </a:xfrm>
          <a:prstGeom prst="rect">
            <a:avLst/>
          </a:prstGeom>
        </p:spPr>
        <p:txBody>
          <a:bodyPr lIns="0" anchor="b">
            <a:noAutofit/>
          </a:bodyPr>
          <a:lstStyle>
            <a:lvl1pPr marL="0" indent="0" algn="l">
              <a:defRPr sz="6000" b="1">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641352" y="3728898"/>
            <a:ext cx="10941047" cy="1638968"/>
          </a:xfrm>
          <a:prstGeom prst="rect">
            <a:avLst/>
          </a:prstGeom>
        </p:spPr>
        <p:txBody>
          <a:bodyPr lIns="108000">
            <a:normAutofit/>
          </a:bodyPr>
          <a:lstStyle>
            <a:lvl1pPr marL="0" indent="0" algn="l">
              <a:buNone/>
              <a:defRPr sz="36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806317779"/>
      </p:ext>
    </p:extLst>
  </p:cSld>
  <p:clrMapOvr>
    <a:masterClrMapping/>
  </p:clrMapOvr>
  <p:extLst>
    <p:ext uri="{DCECCB84-F9BA-43D5-87BE-67443E8EF086}">
      <p15:sldGuideLst xmlns:p15="http://schemas.microsoft.com/office/powerpoint/2012/main">
        <p15:guide id="1" orient="horz" pos="2341">
          <p15:clr>
            <a:srgbClr val="FBAE40"/>
          </p15:clr>
        </p15:guide>
        <p15:guide id="2" orient="horz" pos="3475">
          <p15:clr>
            <a:srgbClr val="FBAE40"/>
          </p15:clr>
        </p15:guide>
        <p15:guide id="3" pos="2328">
          <p15:clr>
            <a:srgbClr val="FBAE40"/>
          </p15:clr>
        </p15:guide>
        <p15:guide id="4" orient="horz" pos="1049">
          <p15:clr>
            <a:srgbClr val="FBAE40"/>
          </p15:clr>
        </p15:guide>
        <p15:guide id="5" pos="6743">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olumns- Title subtitle,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999720"/>
      </p:ext>
    </p:extLst>
  </p:cSld>
  <p:clrMapOvr>
    <a:masterClrMapping/>
  </p:clrMapOvr>
  <p:extLst>
    <p:ext uri="{DCECCB84-F9BA-43D5-87BE-67443E8EF086}">
      <p15:sldGuideLst xmlns:p15="http://schemas.microsoft.com/office/powerpoint/2012/main">
        <p15:guide id="1" orient="horz" pos="822">
          <p15:clr>
            <a:srgbClr val="FBAE40"/>
          </p15:clr>
        </p15:guide>
        <p15:guide id="2" pos="6743">
          <p15:clr>
            <a:srgbClr val="FBAE40"/>
          </p15:clr>
        </p15:guide>
        <p15:guide id="3" orient="horz" pos="3838">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 body txt BLACK">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3875" y="685800"/>
            <a:ext cx="11163300" cy="676275"/>
          </a:xfrm>
          <a:prstGeom prst="rect">
            <a:avLst/>
          </a:prstGeom>
        </p:spPr>
        <p:txBody>
          <a:bodyPr lIns="0" anchor="b">
            <a:noAutofit/>
          </a:bodyPr>
          <a:lstStyle>
            <a:lvl1pPr marL="0" indent="0" algn="l">
              <a:defRPr sz="3600" b="1">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533400" y="1581150"/>
            <a:ext cx="11153775" cy="4867274"/>
          </a:xfrm>
          <a:prstGeom prst="rect">
            <a:avLst/>
          </a:prstGeom>
        </p:spPr>
        <p:txBody>
          <a:bodyPr lIns="108000">
            <a:normAutofit/>
          </a:bodyPr>
          <a:lstStyle>
            <a:lvl1pPr marL="0" indent="0" algn="l">
              <a:buNone/>
              <a:defRPr sz="20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a:t>
            </a:r>
            <a:r>
              <a:rPr lang="hr-HR" dirty="0"/>
              <a:t>body text</a:t>
            </a:r>
            <a:r>
              <a:rPr lang="en-US" dirty="0"/>
              <a:t> style</a:t>
            </a:r>
          </a:p>
        </p:txBody>
      </p:sp>
    </p:spTree>
    <p:extLst>
      <p:ext uri="{BB962C8B-B14F-4D97-AF65-F5344CB8AC3E}">
        <p14:creationId xmlns:p14="http://schemas.microsoft.com/office/powerpoint/2010/main" val="2105454208"/>
      </p:ext>
    </p:extLst>
  </p:cSld>
  <p:clrMapOvr>
    <a:masterClrMapping/>
  </p:clrMapOvr>
  <p:extLst>
    <p:ext uri="{DCECCB84-F9BA-43D5-87BE-67443E8EF086}">
      <p15:sldGuideLst xmlns:p15="http://schemas.microsoft.com/office/powerpoint/2012/main">
        <p15:guide id="1" orient="horz" pos="2341">
          <p15:clr>
            <a:srgbClr val="FBAE40"/>
          </p15:clr>
        </p15:guide>
        <p15:guide id="2" orient="horz" pos="3475">
          <p15:clr>
            <a:srgbClr val="FBAE40"/>
          </p15:clr>
        </p15:guide>
        <p15:guide id="3" pos="2328">
          <p15:clr>
            <a:srgbClr val="FBAE40"/>
          </p15:clr>
        </p15:guide>
        <p15:guide id="4" orient="horz" pos="1049">
          <p15:clr>
            <a:srgbClr val="FBAE40"/>
          </p15:clr>
        </p15:guide>
        <p15:guide id="5" pos="6743">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Title + Body txt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3875" y="685800"/>
            <a:ext cx="11163300" cy="676275"/>
          </a:xfrm>
          <a:prstGeom prst="rect">
            <a:avLst/>
          </a:prstGeom>
        </p:spPr>
        <p:txBody>
          <a:bodyPr lIns="0" anchor="b">
            <a:noAutofit/>
          </a:bodyPr>
          <a:lstStyle>
            <a:lvl1pPr marL="0" indent="0" algn="l">
              <a:defRPr sz="3600" b="1">
                <a:solidFill>
                  <a:schemeClr val="tx1"/>
                </a:solidFill>
                <a:latin typeface="+mj-lt"/>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533400" y="1581150"/>
            <a:ext cx="11153775" cy="4867274"/>
          </a:xfrm>
          <a:prstGeom prst="rect">
            <a:avLst/>
          </a:prstGeom>
        </p:spPr>
        <p:txBody>
          <a:bodyPr lIns="108000">
            <a:normAutofit/>
          </a:bodyPr>
          <a:lstStyle>
            <a:lvl1pPr marL="0" indent="0" algn="l">
              <a:buNone/>
              <a:defRPr sz="2000">
                <a:solidFill>
                  <a:schemeClr val="tx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a:t>
            </a:r>
            <a:r>
              <a:rPr lang="hr-HR" dirty="0"/>
              <a:t>body text</a:t>
            </a:r>
            <a:r>
              <a:rPr lang="en-US" dirty="0"/>
              <a:t> style</a:t>
            </a:r>
          </a:p>
        </p:txBody>
      </p:sp>
    </p:spTree>
    <p:extLst>
      <p:ext uri="{BB962C8B-B14F-4D97-AF65-F5344CB8AC3E}">
        <p14:creationId xmlns:p14="http://schemas.microsoft.com/office/powerpoint/2010/main" val="3108437404"/>
      </p:ext>
    </p:extLst>
  </p:cSld>
  <p:clrMapOvr>
    <a:masterClrMapping/>
  </p:clrMapOvr>
  <p:extLst>
    <p:ext uri="{DCECCB84-F9BA-43D5-87BE-67443E8EF086}">
      <p15:sldGuideLst xmlns:p15="http://schemas.microsoft.com/office/powerpoint/2012/main">
        <p15:guide id="1" orient="horz" pos="2341">
          <p15:clr>
            <a:srgbClr val="FBAE40"/>
          </p15:clr>
        </p15:guide>
        <p15:guide id="2" orient="horz" pos="3475">
          <p15:clr>
            <a:srgbClr val="FBAE40"/>
          </p15:clr>
        </p15:guide>
        <p15:guide id="3" pos="2328">
          <p15:clr>
            <a:srgbClr val="FBAE40"/>
          </p15:clr>
        </p15:guide>
        <p15:guide id="4" orient="horz" pos="1049">
          <p15:clr>
            <a:srgbClr val="FBAE40"/>
          </p15:clr>
        </p15:guide>
        <p15:guide id="5" pos="6743">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evider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685926"/>
            <a:ext cx="11048293" cy="3152774"/>
          </a:xfrm>
          <a:prstGeom prst="rect">
            <a:avLst/>
          </a:prstGeom>
        </p:spPr>
        <p:txBody>
          <a:bodyPr lIns="0" anchor="t" anchorCtr="0"/>
          <a:lstStyle>
            <a:lvl1pPr>
              <a:defRPr sz="5200"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51323515"/>
      </p:ext>
    </p:extLst>
  </p:cSld>
  <p:clrMapOvr>
    <a:masterClrMapping/>
  </p:clrMapOvr>
  <p:extLst>
    <p:ext uri="{DCECCB84-F9BA-43D5-87BE-67443E8EF086}">
      <p15:sldGuideLst xmlns:p15="http://schemas.microsoft.com/office/powerpoint/2012/main">
        <p15:guide id="1" pos="1784">
          <p15:clr>
            <a:srgbClr val="FBAE40"/>
          </p15:clr>
        </p15:guide>
        <p15:guide id="2" pos="6743">
          <p15:clr>
            <a:srgbClr val="FBAE40"/>
          </p15:clr>
        </p15:guide>
        <p15:guide id="3" orient="horz" pos="3475">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italic + sub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3875" y="1651001"/>
            <a:ext cx="11103681" cy="1363133"/>
          </a:xfrm>
          <a:prstGeom prst="rect">
            <a:avLst/>
          </a:prstGeom>
        </p:spPr>
        <p:txBody>
          <a:bodyPr lIns="0" anchor="t" anchorCtr="0"/>
          <a:lstStyle>
            <a:lvl1pPr>
              <a:defRPr sz="5200" b="1" i="1">
                <a:solidFill>
                  <a:schemeClr val="bg1"/>
                </a:solidFill>
                <a:latin typeface="Arial" panose="020B0604020202020204" pitchFamily="34" charset="0"/>
                <a:cs typeface="Arial" panose="020B0604020202020204" pitchFamily="34" charset="0"/>
              </a:defRPr>
            </a:lvl1pPr>
          </a:lstStyle>
          <a:p>
            <a:r>
              <a:rPr lang="hr-HR" dirty="0"/>
              <a:t>„</a:t>
            </a:r>
            <a:r>
              <a:rPr lang="en-US" dirty="0"/>
              <a:t>Click to edit Master title style</a:t>
            </a:r>
            <a:r>
              <a:rPr lang="hr-HR" dirty="0"/>
              <a:t>”</a:t>
            </a:r>
            <a:endParaRPr lang="en-US" dirty="0"/>
          </a:p>
        </p:txBody>
      </p:sp>
      <p:sp>
        <p:nvSpPr>
          <p:cNvPr id="4" name="Subtitle 2"/>
          <p:cNvSpPr>
            <a:spLocks noGrp="1"/>
          </p:cNvSpPr>
          <p:nvPr>
            <p:ph type="subTitle" idx="1" hasCustomPrompt="1"/>
          </p:nvPr>
        </p:nvSpPr>
        <p:spPr>
          <a:xfrm>
            <a:off x="514350" y="3276599"/>
            <a:ext cx="11124493" cy="1371601"/>
          </a:xfrm>
          <a:prstGeom prst="rect">
            <a:avLst/>
          </a:prstGeom>
        </p:spPr>
        <p:txBody>
          <a:bodyPr lIns="0" anchor="b" anchorCtr="0">
            <a:normAutofit/>
          </a:bodyPr>
          <a:lstStyle>
            <a:lvl1pPr marL="0" indent="0" algn="ctr">
              <a:buNone/>
              <a:defRPr sz="3600" cap="small" baseline="0">
                <a:solidFill>
                  <a:srgbClr val="DF7423"/>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dirty="0"/>
              <a:t>c</a:t>
            </a:r>
            <a:r>
              <a:rPr lang="en-US" dirty="0"/>
              <a:t>lick to edit </a:t>
            </a:r>
            <a:r>
              <a:rPr lang="hr-HR" dirty="0"/>
              <a:t>m</a:t>
            </a:r>
            <a:r>
              <a:rPr lang="en-US" dirty="0"/>
              <a:t>aster subtitle style</a:t>
            </a:r>
          </a:p>
        </p:txBody>
      </p:sp>
    </p:spTree>
    <p:extLst>
      <p:ext uri="{BB962C8B-B14F-4D97-AF65-F5344CB8AC3E}">
        <p14:creationId xmlns:p14="http://schemas.microsoft.com/office/powerpoint/2010/main" val="962792730"/>
      </p:ext>
    </p:extLst>
  </p:cSld>
  <p:clrMapOvr>
    <a:masterClrMapping/>
  </p:clrMapOvr>
  <p:extLst>
    <p:ext uri="{DCECCB84-F9BA-43D5-87BE-67443E8EF086}">
      <p15:sldGuideLst xmlns:p15="http://schemas.microsoft.com/office/powerpoint/2012/main">
        <p15:guide id="0" orient="horz" pos="2160">
          <p15:clr>
            <a:srgbClr val="FBAE40"/>
          </p15:clr>
        </p15:guide>
        <p15:guide id="1" pos="1784">
          <p15:clr>
            <a:srgbClr val="FBAE40"/>
          </p15:clr>
        </p15:guide>
        <p15:guide id="2" pos="6743">
          <p15:clr>
            <a:srgbClr val="FBAE40"/>
          </p15:clr>
        </p15:guide>
        <p15:guide id="3" orient="horz" pos="3475">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talic + subtitle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3875" y="1651001"/>
            <a:ext cx="11103681" cy="1363133"/>
          </a:xfrm>
          <a:prstGeom prst="rect">
            <a:avLst/>
          </a:prstGeom>
        </p:spPr>
        <p:txBody>
          <a:bodyPr lIns="0" anchor="t" anchorCtr="0"/>
          <a:lstStyle>
            <a:lvl1pPr>
              <a:defRPr sz="5200" b="1" i="1">
                <a:solidFill>
                  <a:schemeClr val="tx1"/>
                </a:solidFill>
                <a:latin typeface="Arial" panose="020B0604020202020204" pitchFamily="34" charset="0"/>
                <a:cs typeface="Arial" panose="020B0604020202020204" pitchFamily="34" charset="0"/>
              </a:defRPr>
            </a:lvl1pPr>
          </a:lstStyle>
          <a:p>
            <a:r>
              <a:rPr lang="hr-HR" dirty="0"/>
              <a:t>„</a:t>
            </a:r>
            <a:r>
              <a:rPr lang="en-US" dirty="0"/>
              <a:t>Click to edit Master title style</a:t>
            </a:r>
            <a:r>
              <a:rPr lang="hr-HR" dirty="0"/>
              <a:t>”</a:t>
            </a:r>
            <a:endParaRPr lang="en-US" dirty="0"/>
          </a:p>
        </p:txBody>
      </p:sp>
      <p:sp>
        <p:nvSpPr>
          <p:cNvPr id="4" name="Subtitle 2"/>
          <p:cNvSpPr>
            <a:spLocks noGrp="1"/>
          </p:cNvSpPr>
          <p:nvPr>
            <p:ph type="subTitle" idx="1" hasCustomPrompt="1"/>
          </p:nvPr>
        </p:nvSpPr>
        <p:spPr>
          <a:xfrm>
            <a:off x="533400" y="3276599"/>
            <a:ext cx="11105443" cy="1371601"/>
          </a:xfrm>
          <a:prstGeom prst="rect">
            <a:avLst/>
          </a:prstGeom>
        </p:spPr>
        <p:txBody>
          <a:bodyPr lIns="0" anchor="b" anchorCtr="0">
            <a:normAutofit/>
          </a:bodyPr>
          <a:lstStyle>
            <a:lvl1pPr marL="0" indent="0" algn="l">
              <a:buNone/>
              <a:defRPr sz="3600" cap="small" baseline="0">
                <a:solidFill>
                  <a:srgbClr val="DF7423"/>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dirty="0"/>
              <a:t>c</a:t>
            </a:r>
            <a:r>
              <a:rPr lang="en-US" dirty="0"/>
              <a:t>lick to edit </a:t>
            </a:r>
            <a:r>
              <a:rPr lang="hr-HR" dirty="0"/>
              <a:t>m</a:t>
            </a:r>
            <a:r>
              <a:rPr lang="en-US" dirty="0"/>
              <a:t>aster subtitle style</a:t>
            </a:r>
          </a:p>
        </p:txBody>
      </p:sp>
    </p:spTree>
    <p:extLst>
      <p:ext uri="{BB962C8B-B14F-4D97-AF65-F5344CB8AC3E}">
        <p14:creationId xmlns:p14="http://schemas.microsoft.com/office/powerpoint/2010/main" val="2897946793"/>
      </p:ext>
    </p:extLst>
  </p:cSld>
  <p:clrMapOvr>
    <a:masterClrMapping/>
  </p:clrMapOvr>
  <p:extLst>
    <p:ext uri="{DCECCB84-F9BA-43D5-87BE-67443E8EF086}">
      <p15:sldGuideLst xmlns:p15="http://schemas.microsoft.com/office/powerpoint/2012/main">
        <p15:guide id="1" pos="1784">
          <p15:clr>
            <a:srgbClr val="FBAE40"/>
          </p15:clr>
        </p15:guide>
        <p15:guide id="2" pos="6743">
          <p15:clr>
            <a:srgbClr val="FBAE40"/>
          </p15:clr>
        </p15:guide>
        <p15:guide id="3" orient="horz" pos="3475">
          <p15:clr>
            <a:srgbClr val="FBAE40"/>
          </p15:clr>
        </p15:guide>
        <p15:guide id="4" orient="horz" pos="216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 object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533401" y="3090333"/>
            <a:ext cx="11172824" cy="2328334"/>
          </a:xfrm>
          <a:prstGeom prst="rect">
            <a:avLst/>
          </a:prstGeom>
        </p:spPr>
        <p:txBody>
          <a:bodyPr>
            <a:normAutofit/>
          </a:bodyPr>
          <a:lstStyle>
            <a:lvl1pPr marL="288000" indent="-288000">
              <a:buFont typeface="Calibri Light" panose="020F0302020204030204" pitchFamily="34" charset="0"/>
              <a:buChar char="•"/>
              <a:defRPr sz="3200">
                <a:solidFill>
                  <a:srgbClr val="DF7423"/>
                </a:solidFill>
                <a:latin typeface="+mj-lt"/>
              </a:defRPr>
            </a:lvl1pPr>
            <a:lvl2pPr marL="468000" indent="-216000">
              <a:defRPr>
                <a:solidFill>
                  <a:srgbClr val="DF7423"/>
                </a:solidFill>
                <a:latin typeface="+mj-lt"/>
              </a:defRPr>
            </a:lvl2pPr>
            <a:lvl3pPr marL="756000" indent="-144000">
              <a:defRPr>
                <a:solidFill>
                  <a:srgbClr val="DF7423"/>
                </a:solidFill>
                <a:latin typeface="+mj-lt"/>
              </a:defRPr>
            </a:lvl3pPr>
            <a:lvl4pPr marL="1116000" indent="-144000">
              <a:defRPr>
                <a:solidFill>
                  <a:srgbClr val="DF7423"/>
                </a:solidFill>
                <a:latin typeface="+mj-lt"/>
              </a:defRPr>
            </a:lvl4pPr>
            <a:lvl5pPr marL="1476000" indent="-144000">
              <a:defRPr>
                <a:solidFill>
                  <a:srgbClr val="DF7423"/>
                </a:solidFill>
                <a:latin typeface="+mj-lt"/>
              </a:defRPr>
            </a:lvl5pPr>
          </a:lstStyle>
          <a:p>
            <a:pPr lvl="0"/>
            <a:r>
              <a:rPr lang="hr-HR" dirty="0"/>
              <a:t>First level</a:t>
            </a:r>
            <a:endParaRPr lang="en-US" dirty="0"/>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533400" y="499533"/>
            <a:ext cx="11163299" cy="2495438"/>
          </a:xfrm>
          <a:prstGeom prst="rect">
            <a:avLst/>
          </a:prstGeom>
        </p:spPr>
        <p:txBody>
          <a:bodyPr lIns="0" anchor="b" anchorCtr="0">
            <a:normAutofit/>
          </a:bodyPr>
          <a:lstStyle>
            <a:lvl1pPr>
              <a:defRPr sz="4400" cap="none" baseline="0">
                <a:solidFill>
                  <a:schemeClr val="bg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3255990796"/>
      </p:ext>
    </p:extLst>
  </p:cSld>
  <p:clrMapOvr>
    <a:masterClrMapping/>
  </p:clrMapOvr>
  <p:extLst>
    <p:ext uri="{DCECCB84-F9BA-43D5-87BE-67443E8EF086}">
      <p15:sldGuideLst xmlns:p15="http://schemas.microsoft.com/office/powerpoint/2012/main">
        <p15:guide id="1" orient="horz" pos="1049">
          <p15:clr>
            <a:srgbClr val="FBAE40"/>
          </p15:clr>
        </p15:guide>
        <p15:guide id="3" orient="horz" pos="1457">
          <p15:clr>
            <a:srgbClr val="FBAE40"/>
          </p15:clr>
        </p15:guide>
        <p15:guide id="4" orient="horz" pos="3838">
          <p15:clr>
            <a:srgbClr val="FBAE40"/>
          </p15:clr>
        </p15:guide>
        <p15:guide id="5" pos="6743">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 objects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523875" y="3090333"/>
            <a:ext cx="11103681" cy="2786592"/>
          </a:xfrm>
          <a:prstGeom prst="rect">
            <a:avLst/>
          </a:prstGeom>
        </p:spPr>
        <p:txBody>
          <a:bodyPr>
            <a:normAutofit/>
          </a:bodyPr>
          <a:lstStyle>
            <a:lvl1pPr marL="288000" indent="-288000">
              <a:buFont typeface="Calibri Light" panose="020F0302020204030204" pitchFamily="34" charset="0"/>
              <a:buChar char="•"/>
              <a:defRPr sz="3200">
                <a:solidFill>
                  <a:srgbClr val="DF7423"/>
                </a:solidFill>
                <a:latin typeface="+mj-lt"/>
              </a:defRPr>
            </a:lvl1pPr>
            <a:lvl2pPr marL="468000" indent="-216000">
              <a:defRPr>
                <a:solidFill>
                  <a:srgbClr val="DF7423"/>
                </a:solidFill>
                <a:latin typeface="+mj-lt"/>
              </a:defRPr>
            </a:lvl2pPr>
            <a:lvl3pPr marL="756000" indent="-144000">
              <a:defRPr>
                <a:solidFill>
                  <a:srgbClr val="DF7423"/>
                </a:solidFill>
                <a:latin typeface="+mj-lt"/>
              </a:defRPr>
            </a:lvl3pPr>
            <a:lvl4pPr marL="1116000" indent="-144000">
              <a:defRPr>
                <a:solidFill>
                  <a:srgbClr val="DF7423"/>
                </a:solidFill>
                <a:latin typeface="+mj-lt"/>
              </a:defRPr>
            </a:lvl4pPr>
            <a:lvl5pPr marL="1476000" indent="-144000">
              <a:defRPr>
                <a:solidFill>
                  <a:srgbClr val="DF7423"/>
                </a:solidFill>
                <a:latin typeface="+mj-lt"/>
              </a:defRPr>
            </a:lvl5pPr>
          </a:lstStyle>
          <a:p>
            <a:pPr lvl="0"/>
            <a:r>
              <a:rPr lang="hr-HR" dirty="0"/>
              <a:t>First level</a:t>
            </a:r>
            <a:endParaRPr lang="en-US" dirty="0"/>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533401" y="499533"/>
            <a:ext cx="11105444" cy="2495438"/>
          </a:xfrm>
          <a:prstGeom prst="rect">
            <a:avLst/>
          </a:prstGeom>
        </p:spPr>
        <p:txBody>
          <a:bodyPr lIns="0" anchor="b" anchorCtr="0">
            <a:normAutofit/>
          </a:bodyPr>
          <a:lstStyle>
            <a:lvl1pPr>
              <a:defRPr sz="4400" cap="none" baseline="0">
                <a:solidFill>
                  <a:schemeClr val="tx1"/>
                </a:solidFill>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3768076330"/>
      </p:ext>
    </p:extLst>
  </p:cSld>
  <p:clrMapOvr>
    <a:masterClrMapping/>
  </p:clrMapOvr>
  <p:extLst>
    <p:ext uri="{DCECCB84-F9BA-43D5-87BE-67443E8EF086}">
      <p15:sldGuideLst xmlns:p15="http://schemas.microsoft.com/office/powerpoint/2012/main">
        <p15:guide id="1" orient="horz" pos="1049">
          <p15:clr>
            <a:srgbClr val="FBAE40"/>
          </p15:clr>
        </p15:guide>
        <p15:guide id="2" orient="horz" pos="1457">
          <p15:clr>
            <a:srgbClr val="FBAE40"/>
          </p15:clr>
        </p15:guide>
        <p15:guide id="3" orient="horz" pos="3838">
          <p15:clr>
            <a:srgbClr val="FBAE40"/>
          </p15:clr>
        </p15:guide>
        <p15:guide id="4" pos="6743">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lumns-Title, subtitle, t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23875" y="1972733"/>
            <a:ext cx="5447949" cy="982134"/>
          </a:xfrm>
          <a:prstGeom prst="rect">
            <a:avLst/>
          </a:prstGeom>
        </p:spPr>
        <p:txBody>
          <a:bodyPr lIns="0" anchor="b">
            <a:noAutofit/>
          </a:bodyPr>
          <a:lstStyle>
            <a:lvl1pPr marL="0" indent="0">
              <a:buNone/>
              <a:defRPr sz="2800" b="1" cap="small"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4" name="Content Placeholder 3"/>
          <p:cNvSpPr>
            <a:spLocks noGrp="1"/>
          </p:cNvSpPr>
          <p:nvPr>
            <p:ph sz="half" idx="2" hasCustomPrompt="1"/>
          </p:nvPr>
        </p:nvSpPr>
        <p:spPr>
          <a:xfrm>
            <a:off x="542925" y="3078334"/>
            <a:ext cx="5417609" cy="2348800"/>
          </a:xfrm>
          <a:prstGeom prst="rect">
            <a:avLst/>
          </a:prstGeom>
        </p:spPr>
        <p:txBody>
          <a:bodyPr lIns="0"/>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5" name="Text Placeholder 4"/>
          <p:cNvSpPr>
            <a:spLocks noGrp="1"/>
          </p:cNvSpPr>
          <p:nvPr>
            <p:ph type="body" sz="quarter" idx="3" hasCustomPrompt="1"/>
          </p:nvPr>
        </p:nvSpPr>
        <p:spPr>
          <a:xfrm>
            <a:off x="6138333" y="1964267"/>
            <a:ext cx="5529792" cy="999066"/>
          </a:xfrm>
          <a:prstGeom prst="rect">
            <a:avLst/>
          </a:prstGeom>
        </p:spPr>
        <p:txBody>
          <a:bodyPr anchor="b">
            <a:noAutofit/>
          </a:bodyPr>
          <a:lstStyle>
            <a:lvl1pPr marL="0" indent="0">
              <a:buNone/>
              <a:defRPr sz="2800" b="1" cap="small"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6" name="Content Placeholder 5"/>
          <p:cNvSpPr>
            <a:spLocks noGrp="1"/>
          </p:cNvSpPr>
          <p:nvPr>
            <p:ph sz="quarter" idx="4" hasCustomPrompt="1"/>
          </p:nvPr>
        </p:nvSpPr>
        <p:spPr>
          <a:xfrm>
            <a:off x="6149622" y="3069866"/>
            <a:ext cx="5528027" cy="2365734"/>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8" name="Title 1"/>
          <p:cNvSpPr>
            <a:spLocks noGrp="1"/>
          </p:cNvSpPr>
          <p:nvPr>
            <p:ph type="title"/>
          </p:nvPr>
        </p:nvSpPr>
        <p:spPr>
          <a:xfrm>
            <a:off x="533400" y="584201"/>
            <a:ext cx="11153775" cy="1186223"/>
          </a:xfrm>
          <a:prstGeom prst="rect">
            <a:avLst/>
          </a:prstGeom>
        </p:spPr>
        <p:txBody>
          <a:bodyPr lIns="0" anchor="b" anchorCtr="0">
            <a:normAutofit/>
          </a:bodyPr>
          <a:lstStyle>
            <a:lvl1pPr>
              <a:defRPr sz="4400" cap="none" baseline="0">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27698976"/>
      </p:ext>
    </p:extLst>
  </p:cSld>
  <p:clrMapOvr>
    <a:masterClrMapping/>
  </p:clrMapOvr>
  <p:extLst>
    <p:ext uri="{DCECCB84-F9BA-43D5-87BE-67443E8EF086}">
      <p15:sldGuideLst xmlns:p15="http://schemas.microsoft.com/office/powerpoint/2012/main">
        <p15:guide id="1" orient="horz" pos="822">
          <p15:clr>
            <a:srgbClr val="FBAE40"/>
          </p15:clr>
        </p15:guide>
        <p15:guide id="4" pos="6743">
          <p15:clr>
            <a:srgbClr val="FBAE40"/>
          </p15:clr>
        </p15:guide>
        <p15:guide id="5" orient="horz" pos="3838">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lumns- Title subtitle,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98312" y="1972733"/>
            <a:ext cx="5373512" cy="982134"/>
          </a:xfrm>
          <a:prstGeom prst="rect">
            <a:avLst/>
          </a:prstGeom>
        </p:spPr>
        <p:txBody>
          <a:bodyPr lIns="0" anchor="b">
            <a:noAutofit/>
          </a:bodyPr>
          <a:lstStyle>
            <a:lvl1pPr marL="0" indent="0">
              <a:buNone/>
              <a:defRPr sz="2800" b="1" cap="small" baseline="0">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4" name="Content Placeholder 3"/>
          <p:cNvSpPr>
            <a:spLocks noGrp="1"/>
          </p:cNvSpPr>
          <p:nvPr>
            <p:ph sz="half" idx="2" hasCustomPrompt="1"/>
          </p:nvPr>
        </p:nvSpPr>
        <p:spPr>
          <a:xfrm>
            <a:off x="609601" y="3078334"/>
            <a:ext cx="5350933" cy="2966866"/>
          </a:xfrm>
          <a:prstGeom prst="rect">
            <a:avLst/>
          </a:prstGeom>
        </p:spPr>
        <p:txBody>
          <a:bodyPr lIns="0"/>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5" name="Text Placeholder 4"/>
          <p:cNvSpPr>
            <a:spLocks noGrp="1"/>
          </p:cNvSpPr>
          <p:nvPr>
            <p:ph type="body" sz="quarter" idx="3" hasCustomPrompt="1"/>
          </p:nvPr>
        </p:nvSpPr>
        <p:spPr>
          <a:xfrm>
            <a:off x="6138333" y="1964267"/>
            <a:ext cx="5511801" cy="999066"/>
          </a:xfrm>
          <a:prstGeom prst="rect">
            <a:avLst/>
          </a:prstGeom>
        </p:spPr>
        <p:txBody>
          <a:bodyPr anchor="b">
            <a:noAutofit/>
          </a:bodyPr>
          <a:lstStyle>
            <a:lvl1pPr marL="0" indent="0">
              <a:buNone/>
              <a:defRPr sz="2800" b="1" cap="small" baseline="0">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6" name="Content Placeholder 5"/>
          <p:cNvSpPr>
            <a:spLocks noGrp="1"/>
          </p:cNvSpPr>
          <p:nvPr>
            <p:ph sz="quarter" idx="4" hasCustomPrompt="1"/>
          </p:nvPr>
        </p:nvSpPr>
        <p:spPr>
          <a:xfrm>
            <a:off x="6149623" y="3069866"/>
            <a:ext cx="5500512" cy="2983801"/>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8" name="Title 1"/>
          <p:cNvSpPr>
            <a:spLocks noGrp="1"/>
          </p:cNvSpPr>
          <p:nvPr>
            <p:ph type="title"/>
          </p:nvPr>
        </p:nvSpPr>
        <p:spPr>
          <a:xfrm>
            <a:off x="609600" y="584201"/>
            <a:ext cx="11040533" cy="1186223"/>
          </a:xfrm>
          <a:prstGeom prst="rect">
            <a:avLst/>
          </a:prstGeom>
        </p:spPr>
        <p:txBody>
          <a:bodyPr lIns="0" anchor="b" anchorCtr="0">
            <a:normAutofit/>
          </a:bodyPr>
          <a:lstStyle>
            <a:lvl1pPr>
              <a:defRPr sz="4400" cap="none" baseline="0">
                <a:solidFill>
                  <a:schemeClr val="tx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31112292"/>
      </p:ext>
    </p:extLst>
  </p:cSld>
  <p:clrMapOvr>
    <a:masterClrMapping/>
  </p:clrMapOvr>
  <p:extLst>
    <p:ext uri="{DCECCB84-F9BA-43D5-87BE-67443E8EF086}">
      <p15:sldGuideLst xmlns:p15="http://schemas.microsoft.com/office/powerpoint/2012/main">
        <p15:guide id="1" orient="horz" pos="822">
          <p15:clr>
            <a:srgbClr val="FBAE40"/>
          </p15:clr>
        </p15:guide>
        <p15:guide id="2" pos="6743">
          <p15:clr>
            <a:srgbClr val="FBAE40"/>
          </p15:clr>
        </p15:guide>
        <p15:guide id="3" orient="horz" pos="3838">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lumns- Subtitle, t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98312" y="905933"/>
            <a:ext cx="5283200" cy="2064656"/>
          </a:xfrm>
          <a:prstGeom prst="rect">
            <a:avLst/>
          </a:prstGeom>
        </p:spPr>
        <p:txBody>
          <a:bodyPr lIns="0" anchor="b">
            <a:noAutofit/>
          </a:bodyPr>
          <a:lstStyle>
            <a:lvl1pPr marL="0" indent="0">
              <a:buNone/>
              <a:defRPr sz="3200" b="1" cap="small"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4" name="Content Placeholder 3"/>
          <p:cNvSpPr>
            <a:spLocks noGrp="1"/>
          </p:cNvSpPr>
          <p:nvPr>
            <p:ph sz="half" idx="2" hasCustomPrompt="1"/>
          </p:nvPr>
        </p:nvSpPr>
        <p:spPr>
          <a:xfrm>
            <a:off x="598312" y="3225801"/>
            <a:ext cx="5294489" cy="2192867"/>
          </a:xfrm>
          <a:prstGeom prst="rect">
            <a:avLst/>
          </a:prstGeom>
        </p:spPr>
        <p:txBody>
          <a:bodyPr lIns="0"/>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5" name="Text Placeholder 4"/>
          <p:cNvSpPr>
            <a:spLocks noGrp="1"/>
          </p:cNvSpPr>
          <p:nvPr>
            <p:ph type="body" sz="quarter" idx="3" hasCustomPrompt="1"/>
          </p:nvPr>
        </p:nvSpPr>
        <p:spPr>
          <a:xfrm>
            <a:off x="6232545" y="914401"/>
            <a:ext cx="5395011" cy="2039255"/>
          </a:xfrm>
          <a:prstGeom prst="rect">
            <a:avLst/>
          </a:prstGeom>
        </p:spPr>
        <p:txBody>
          <a:bodyPr anchor="b">
            <a:noAutofit/>
          </a:bodyPr>
          <a:lstStyle>
            <a:lvl1pPr marL="0" indent="0">
              <a:buNone/>
              <a:defRPr sz="3200" b="1" cap="small"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6" name="Content Placeholder 5"/>
          <p:cNvSpPr>
            <a:spLocks noGrp="1"/>
          </p:cNvSpPr>
          <p:nvPr>
            <p:ph sz="quarter" idx="4" hasCustomPrompt="1"/>
          </p:nvPr>
        </p:nvSpPr>
        <p:spPr>
          <a:xfrm>
            <a:off x="6239935" y="3242733"/>
            <a:ext cx="5398909" cy="2175935"/>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Tree>
    <p:extLst>
      <p:ext uri="{BB962C8B-B14F-4D97-AF65-F5344CB8AC3E}">
        <p14:creationId xmlns:p14="http://schemas.microsoft.com/office/powerpoint/2010/main" val="3959338338"/>
      </p:ext>
    </p:extLst>
  </p:cSld>
  <p:clrMapOvr>
    <a:masterClrMapping/>
  </p:clrMapOvr>
  <p:extLst>
    <p:ext uri="{DCECCB84-F9BA-43D5-87BE-67443E8EF086}">
      <p15:sldGuideLst xmlns:p15="http://schemas.microsoft.com/office/powerpoint/2012/main">
        <p15:guide id="1" orient="horz" pos="822">
          <p15:clr>
            <a:srgbClr val="FBAE40"/>
          </p15:clr>
        </p15:guide>
        <p15:guide id="2" pos="937">
          <p15:clr>
            <a:srgbClr val="FBAE40"/>
          </p15:clr>
        </p15:guide>
        <p15:guide id="4" pos="6743">
          <p15:clr>
            <a:srgbClr val="FBAE40"/>
          </p15:clr>
        </p15:guide>
        <p15:guide id="5" orient="horz" pos="383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lumns- Title subtitle,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p:cNvSpPr>
            <a:spLocks noGrp="1"/>
          </p:cNvSpPr>
          <p:nvPr>
            <p:ph type="ctrTitle"/>
          </p:nvPr>
        </p:nvSpPr>
        <p:spPr>
          <a:xfrm>
            <a:off x="523875" y="685800"/>
            <a:ext cx="11163300" cy="676275"/>
          </a:xfrm>
          <a:prstGeom prst="rect">
            <a:avLst/>
          </a:prstGeom>
        </p:spPr>
        <p:txBody>
          <a:bodyPr lIns="0" anchor="b">
            <a:noAutofit/>
          </a:bodyPr>
          <a:lstStyle>
            <a:lvl1pPr marL="0" indent="0" algn="l">
              <a:defRPr sz="3200" b="1">
                <a:solidFill>
                  <a:schemeClr val="tx1"/>
                </a:solidFill>
                <a:latin typeface="+mj-lt"/>
              </a:defRPr>
            </a:lvl1pPr>
          </a:lstStyle>
          <a:p>
            <a:r>
              <a:rPr lang="en-US" dirty="0"/>
              <a:t>Click to edit Master title style</a:t>
            </a:r>
          </a:p>
        </p:txBody>
      </p:sp>
      <p:sp>
        <p:nvSpPr>
          <p:cNvPr id="9" name="Subtitle 2"/>
          <p:cNvSpPr>
            <a:spLocks noGrp="1"/>
          </p:cNvSpPr>
          <p:nvPr>
            <p:ph type="subTitle" idx="1" hasCustomPrompt="1"/>
          </p:nvPr>
        </p:nvSpPr>
        <p:spPr>
          <a:xfrm>
            <a:off x="533400" y="1581150"/>
            <a:ext cx="11153775" cy="4405764"/>
          </a:xfrm>
          <a:prstGeom prst="rect">
            <a:avLst/>
          </a:prstGeom>
        </p:spPr>
        <p:txBody>
          <a:bodyPr lIns="108000">
            <a:normAutofit/>
          </a:bodyPr>
          <a:lstStyle>
            <a:lvl1pPr marL="0" indent="0" algn="l">
              <a:buNone/>
              <a:defRPr sz="2400">
                <a:solidFill>
                  <a:schemeClr val="tx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a:t>
            </a:r>
            <a:r>
              <a:rPr lang="hr-HR" dirty="0"/>
              <a:t>body text</a:t>
            </a:r>
            <a:r>
              <a:rPr lang="en-US" dirty="0"/>
              <a:t> style</a:t>
            </a:r>
          </a:p>
        </p:txBody>
      </p:sp>
    </p:spTree>
    <p:extLst>
      <p:ext uri="{BB962C8B-B14F-4D97-AF65-F5344CB8AC3E}">
        <p14:creationId xmlns:p14="http://schemas.microsoft.com/office/powerpoint/2010/main" val="2112712401"/>
      </p:ext>
    </p:extLst>
  </p:cSld>
  <p:clrMapOvr>
    <a:masterClrMapping/>
  </p:clrMapOvr>
  <p:extLst>
    <p:ext uri="{DCECCB84-F9BA-43D5-87BE-67443E8EF086}">
      <p15:sldGuideLst xmlns:p15="http://schemas.microsoft.com/office/powerpoint/2012/main">
        <p15:guide id="1" orient="horz" pos="822">
          <p15:clr>
            <a:srgbClr val="FBAE40"/>
          </p15:clr>
        </p15:guide>
        <p15:guide id="2" pos="6743">
          <p15:clr>
            <a:srgbClr val="FBAE40"/>
          </p15:clr>
        </p15:guide>
        <p15:guide id="3" orient="horz" pos="3838">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olumns- Subtitle,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98312" y="905933"/>
            <a:ext cx="5283200" cy="2064656"/>
          </a:xfrm>
          <a:prstGeom prst="rect">
            <a:avLst/>
          </a:prstGeom>
        </p:spPr>
        <p:txBody>
          <a:bodyPr lIns="0" anchor="b">
            <a:noAutofit/>
          </a:bodyPr>
          <a:lstStyle>
            <a:lvl1pPr marL="0" indent="0">
              <a:buNone/>
              <a:defRPr sz="3200" b="1" cap="small" baseline="0">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4" name="Content Placeholder 3"/>
          <p:cNvSpPr>
            <a:spLocks noGrp="1"/>
          </p:cNvSpPr>
          <p:nvPr>
            <p:ph sz="half" idx="2" hasCustomPrompt="1"/>
          </p:nvPr>
        </p:nvSpPr>
        <p:spPr>
          <a:xfrm>
            <a:off x="598312" y="3225801"/>
            <a:ext cx="5294489" cy="2192867"/>
          </a:xfrm>
          <a:prstGeom prst="rect">
            <a:avLst/>
          </a:prstGeom>
        </p:spPr>
        <p:txBody>
          <a:bodyPr lIns="0"/>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5" name="Text Placeholder 4"/>
          <p:cNvSpPr>
            <a:spLocks noGrp="1"/>
          </p:cNvSpPr>
          <p:nvPr>
            <p:ph type="body" sz="quarter" idx="3" hasCustomPrompt="1"/>
          </p:nvPr>
        </p:nvSpPr>
        <p:spPr>
          <a:xfrm>
            <a:off x="6232545" y="914401"/>
            <a:ext cx="5395011" cy="2039255"/>
          </a:xfrm>
          <a:prstGeom prst="rect">
            <a:avLst/>
          </a:prstGeom>
        </p:spPr>
        <p:txBody>
          <a:bodyPr anchor="b">
            <a:noAutofit/>
          </a:bodyPr>
          <a:lstStyle>
            <a:lvl1pPr marL="0" indent="0">
              <a:buNone/>
              <a:defRPr sz="3200" b="1" cap="small" baseline="0">
                <a:solidFill>
                  <a:schemeClr val="tx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c</a:t>
            </a:r>
            <a:r>
              <a:rPr lang="en-US" dirty="0"/>
              <a:t>lick to edit </a:t>
            </a:r>
            <a:r>
              <a:rPr lang="hr-HR" dirty="0"/>
              <a:t>m</a:t>
            </a:r>
            <a:r>
              <a:rPr lang="en-US" dirty="0"/>
              <a:t>aster text styles</a:t>
            </a:r>
          </a:p>
        </p:txBody>
      </p:sp>
      <p:sp>
        <p:nvSpPr>
          <p:cNvPr id="6" name="Content Placeholder 5"/>
          <p:cNvSpPr>
            <a:spLocks noGrp="1"/>
          </p:cNvSpPr>
          <p:nvPr>
            <p:ph sz="quarter" idx="4" hasCustomPrompt="1"/>
          </p:nvPr>
        </p:nvSpPr>
        <p:spPr>
          <a:xfrm>
            <a:off x="6239935" y="3242733"/>
            <a:ext cx="5398909" cy="2175935"/>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Tree>
    <p:extLst>
      <p:ext uri="{BB962C8B-B14F-4D97-AF65-F5344CB8AC3E}">
        <p14:creationId xmlns:p14="http://schemas.microsoft.com/office/powerpoint/2010/main" val="2388159561"/>
      </p:ext>
    </p:extLst>
  </p:cSld>
  <p:clrMapOvr>
    <a:masterClrMapping/>
  </p:clrMapOvr>
  <p:extLst>
    <p:ext uri="{DCECCB84-F9BA-43D5-87BE-67443E8EF086}">
      <p15:sldGuideLst xmlns:p15="http://schemas.microsoft.com/office/powerpoint/2012/main">
        <p15:guide id="1" orient="horz" pos="822">
          <p15:clr>
            <a:srgbClr val="FBAE40"/>
          </p15:clr>
        </p15:guide>
        <p15:guide id="2" pos="937">
          <p15:clr>
            <a:srgbClr val="FBAE40"/>
          </p15:clr>
        </p15:guide>
        <p15:guide id="3" pos="6743">
          <p15:clr>
            <a:srgbClr val="FBAE40"/>
          </p15:clr>
        </p15:guide>
        <p15:guide id="4" orient="horz" pos="3838">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Blank Photo">
    <p:bg>
      <p:bgPr>
        <a:solidFill>
          <a:schemeClr val="tx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prstGeom prst="rect">
            <a:avLst/>
          </a:prstGeom>
        </p:spPr>
        <p:txBody>
          <a:bodyPr/>
          <a:lstStyle>
            <a:lvl1pPr>
              <a:defRPr>
                <a:solidFill>
                  <a:schemeClr val="bg1"/>
                </a:solidFill>
                <a:latin typeface="ARS Maquette Pro" panose="02000603000000020004" pitchFamily="50" charset="-18"/>
              </a:defRPr>
            </a:lvl1pPr>
          </a:lstStyle>
          <a:p>
            <a:r>
              <a:rPr lang="en-US"/>
              <a:t>Click icon to add picture</a:t>
            </a:r>
            <a:endParaRPr lang="hr-HR" dirty="0"/>
          </a:p>
        </p:txBody>
      </p:sp>
    </p:spTree>
    <p:extLst>
      <p:ext uri="{BB962C8B-B14F-4D97-AF65-F5344CB8AC3E}">
        <p14:creationId xmlns:p14="http://schemas.microsoft.com/office/powerpoint/2010/main" val="1250474601"/>
      </p:ext>
    </p:extLst>
  </p:cSld>
  <p:clrMapOvr>
    <a:masterClrMapping/>
  </p:clrMapOvr>
  <p:extLst>
    <p:ext uri="{DCECCB84-F9BA-43D5-87BE-67443E8EF086}">
      <p15:sldGuideLst xmlns:p15="http://schemas.microsoft.com/office/powerpoint/2012/main">
        <p15:guide id="1" orient="horz" pos="1457">
          <p15:clr>
            <a:srgbClr val="FBAE40"/>
          </p15:clr>
        </p15:guide>
        <p15:guide id="2" orient="horz" pos="1049">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lumns- Title, object, t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Content Placeholder 3"/>
          <p:cNvSpPr>
            <a:spLocks noGrp="1"/>
          </p:cNvSpPr>
          <p:nvPr>
            <p:ph sz="half" idx="2" hasCustomPrompt="1"/>
          </p:nvPr>
        </p:nvSpPr>
        <p:spPr>
          <a:xfrm>
            <a:off x="598312" y="3793068"/>
            <a:ext cx="5452533" cy="1625600"/>
          </a:xfrm>
          <a:prstGeom prst="rect">
            <a:avLst/>
          </a:prstGeom>
        </p:spPr>
        <p:txBody>
          <a:bodyPr lIns="0"/>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12" name="Content Placeholder 5"/>
          <p:cNvSpPr>
            <a:spLocks noGrp="1"/>
          </p:cNvSpPr>
          <p:nvPr>
            <p:ph sz="quarter" idx="4" hasCustomPrompt="1"/>
          </p:nvPr>
        </p:nvSpPr>
        <p:spPr>
          <a:xfrm>
            <a:off x="6301975" y="3793068"/>
            <a:ext cx="5328050" cy="1617133"/>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13" name="Content Placeholder 3"/>
          <p:cNvSpPr>
            <a:spLocks noGrp="1"/>
          </p:cNvSpPr>
          <p:nvPr>
            <p:ph sz="half" idx="10" hasCustomPrompt="1"/>
          </p:nvPr>
        </p:nvSpPr>
        <p:spPr>
          <a:xfrm>
            <a:off x="6279396" y="2087255"/>
            <a:ext cx="5359448" cy="1536478"/>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Object</a:t>
            </a:r>
            <a:endParaRPr lang="en-US" dirty="0"/>
          </a:p>
        </p:txBody>
      </p:sp>
      <p:sp>
        <p:nvSpPr>
          <p:cNvPr id="14" name="Content Placeholder 5"/>
          <p:cNvSpPr>
            <a:spLocks noGrp="1"/>
          </p:cNvSpPr>
          <p:nvPr>
            <p:ph sz="quarter" idx="11" hasCustomPrompt="1"/>
          </p:nvPr>
        </p:nvSpPr>
        <p:spPr>
          <a:xfrm>
            <a:off x="598312" y="2087255"/>
            <a:ext cx="5475112" cy="1528012"/>
          </a:xfrm>
          <a:prstGeom prst="rect">
            <a:avLst/>
          </a:prstGeom>
        </p:spPr>
        <p:txBody>
          <a:bodyPr/>
          <a:lstStyle>
            <a:lvl2pPr marL="0" indent="0">
              <a:buNone/>
              <a:defRPr>
                <a:solidFill>
                  <a:schemeClr val="bg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Object</a:t>
            </a:r>
            <a:endParaRPr lang="en-US" dirty="0"/>
          </a:p>
        </p:txBody>
      </p:sp>
      <p:sp>
        <p:nvSpPr>
          <p:cNvPr id="8" name="Title 1"/>
          <p:cNvSpPr>
            <a:spLocks noGrp="1"/>
          </p:cNvSpPr>
          <p:nvPr>
            <p:ph type="title"/>
          </p:nvPr>
        </p:nvSpPr>
        <p:spPr>
          <a:xfrm>
            <a:off x="598311" y="584201"/>
            <a:ext cx="11029245" cy="1279356"/>
          </a:xfrm>
          <a:prstGeom prst="rect">
            <a:avLst/>
          </a:prstGeom>
        </p:spPr>
        <p:txBody>
          <a:bodyPr lIns="0" anchor="b" anchorCtr="0">
            <a:normAutofit/>
          </a:bodyPr>
          <a:lstStyle>
            <a:lvl1pPr>
              <a:defRPr sz="4400" cap="none" baseline="0">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58012097"/>
      </p:ext>
    </p:extLst>
  </p:cSld>
  <p:clrMapOvr>
    <a:masterClrMapping/>
  </p:clrMapOvr>
  <p:extLst>
    <p:ext uri="{DCECCB84-F9BA-43D5-87BE-67443E8EF086}">
      <p15:sldGuideLst xmlns:p15="http://schemas.microsoft.com/office/powerpoint/2012/main">
        <p15:guide id="0" orient="horz" pos="2341">
          <p15:clr>
            <a:srgbClr val="FBAE40"/>
          </p15:clr>
        </p15:guide>
        <p15:guide id="1" orient="horz" pos="822">
          <p15:clr>
            <a:srgbClr val="FBAE40"/>
          </p15:clr>
        </p15:guide>
        <p15:guide id="4" pos="6743">
          <p15:clr>
            <a:srgbClr val="FBAE40"/>
          </p15:clr>
        </p15:guide>
        <p15:guide id="5" orient="horz" pos="3838">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olumns- Title, object, txt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Content Placeholder 3"/>
          <p:cNvSpPr>
            <a:spLocks noGrp="1"/>
          </p:cNvSpPr>
          <p:nvPr>
            <p:ph sz="half" idx="2" hasCustomPrompt="1"/>
          </p:nvPr>
        </p:nvSpPr>
        <p:spPr>
          <a:xfrm>
            <a:off x="598312" y="3793068"/>
            <a:ext cx="5452533" cy="2252132"/>
          </a:xfrm>
          <a:prstGeom prst="rect">
            <a:avLst/>
          </a:prstGeom>
        </p:spPr>
        <p:txBody>
          <a:bodyPr lIns="0"/>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12" name="Content Placeholder 5"/>
          <p:cNvSpPr>
            <a:spLocks noGrp="1"/>
          </p:cNvSpPr>
          <p:nvPr>
            <p:ph sz="quarter" idx="4" hasCustomPrompt="1"/>
          </p:nvPr>
        </p:nvSpPr>
        <p:spPr>
          <a:xfrm>
            <a:off x="6301975" y="3793068"/>
            <a:ext cx="5269136" cy="2252133"/>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Text</a:t>
            </a:r>
            <a:endParaRPr lang="en-US" dirty="0"/>
          </a:p>
        </p:txBody>
      </p:sp>
      <p:sp>
        <p:nvSpPr>
          <p:cNvPr id="13" name="Content Placeholder 3"/>
          <p:cNvSpPr>
            <a:spLocks noGrp="1"/>
          </p:cNvSpPr>
          <p:nvPr>
            <p:ph sz="half" idx="10" hasCustomPrompt="1"/>
          </p:nvPr>
        </p:nvSpPr>
        <p:spPr>
          <a:xfrm>
            <a:off x="6279396" y="2087255"/>
            <a:ext cx="5359448" cy="1536478"/>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Object</a:t>
            </a:r>
            <a:endParaRPr lang="en-US" dirty="0"/>
          </a:p>
        </p:txBody>
      </p:sp>
      <p:sp>
        <p:nvSpPr>
          <p:cNvPr id="14" name="Content Placeholder 5"/>
          <p:cNvSpPr>
            <a:spLocks noGrp="1"/>
          </p:cNvSpPr>
          <p:nvPr>
            <p:ph sz="quarter" idx="11" hasCustomPrompt="1"/>
          </p:nvPr>
        </p:nvSpPr>
        <p:spPr>
          <a:xfrm>
            <a:off x="598312" y="2087255"/>
            <a:ext cx="5475112" cy="1528012"/>
          </a:xfrm>
          <a:prstGeom prst="rect">
            <a:avLst/>
          </a:prstGeom>
        </p:spPr>
        <p:txBody>
          <a:bodyPr/>
          <a:lstStyle>
            <a:lvl2pPr marL="0" indent="0">
              <a:buNone/>
              <a:defRPr>
                <a:solidFill>
                  <a:schemeClr val="tx1"/>
                </a:solidFill>
                <a:latin typeface="Arial" panose="020B0604020202020204" pitchFamily="34" charset="0"/>
                <a:cs typeface="Arial" panose="020B0604020202020204" pitchFamily="34" charset="0"/>
              </a:defRPr>
            </a:lvl2pPr>
            <a:lvl3pPr marL="828000">
              <a:defRPr/>
            </a:lvl3pPr>
            <a:lvl4pPr marL="1188000">
              <a:defRPr/>
            </a:lvl4pPr>
            <a:lvl5pPr marL="1548000">
              <a:defRPr/>
            </a:lvl5pPr>
          </a:lstStyle>
          <a:p>
            <a:pPr lvl="1"/>
            <a:r>
              <a:rPr lang="hr-HR" dirty="0"/>
              <a:t>Object</a:t>
            </a:r>
            <a:endParaRPr lang="en-US" dirty="0"/>
          </a:p>
        </p:txBody>
      </p:sp>
      <p:sp>
        <p:nvSpPr>
          <p:cNvPr id="8" name="Title 1"/>
          <p:cNvSpPr>
            <a:spLocks noGrp="1"/>
          </p:cNvSpPr>
          <p:nvPr>
            <p:ph type="title"/>
          </p:nvPr>
        </p:nvSpPr>
        <p:spPr>
          <a:xfrm>
            <a:off x="598311" y="584201"/>
            <a:ext cx="11029245" cy="1279356"/>
          </a:xfrm>
          <a:prstGeom prst="rect">
            <a:avLst/>
          </a:prstGeom>
        </p:spPr>
        <p:txBody>
          <a:bodyPr lIns="0" anchor="b" anchorCtr="0">
            <a:normAutofit/>
          </a:bodyPr>
          <a:lstStyle>
            <a:lvl1pPr>
              <a:defRPr sz="4400" cap="none" baseline="0">
                <a:solidFill>
                  <a:schemeClr val="tx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888519612"/>
      </p:ext>
    </p:extLst>
  </p:cSld>
  <p:clrMapOvr>
    <a:masterClrMapping/>
  </p:clrMapOvr>
  <p:extLst>
    <p:ext uri="{DCECCB84-F9BA-43D5-87BE-67443E8EF086}">
      <p15:sldGuideLst xmlns:p15="http://schemas.microsoft.com/office/powerpoint/2012/main">
        <p15:guide id="1" orient="horz" pos="822">
          <p15:clr>
            <a:srgbClr val="FBAE40"/>
          </p15:clr>
        </p15:guide>
        <p15:guide id="2" pos="6743">
          <p15:clr>
            <a:srgbClr val="FBAE40"/>
          </p15:clr>
        </p15:guide>
        <p15:guide id="3" orient="horz" pos="2341">
          <p15:clr>
            <a:srgbClr val="FBAE40"/>
          </p15:clr>
        </p15:guide>
        <p15:guide id="4" orient="horz" pos="3838">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Naslov i sadržaj">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4866" y="1644316"/>
            <a:ext cx="8758991" cy="4708358"/>
          </a:xfrm>
          <a:prstGeom prst="rect">
            <a:avLst/>
          </a:prstGeom>
        </p:spPr>
        <p:txBody>
          <a:bodyPr/>
          <a:lstStyle>
            <a:lvl1pPr>
              <a:defRPr sz="2800">
                <a:solidFill>
                  <a:schemeClr val="tx1">
                    <a:lumMod val="85000"/>
                    <a:lumOff val="15000"/>
                  </a:schemeClr>
                </a:solidFill>
                <a:latin typeface="Segoe UI Semibold" panose="020B0702040204020203" pitchFamily="34" charset="0"/>
                <a:cs typeface="Segoe UI Semibold" panose="020B0702040204020203" pitchFamily="34" charset="0"/>
              </a:defRPr>
            </a:lvl1pPr>
            <a:lvl2pPr>
              <a:defRPr>
                <a:solidFill>
                  <a:schemeClr val="tx1">
                    <a:lumMod val="85000"/>
                    <a:lumOff val="15000"/>
                  </a:schemeClr>
                </a:solidFill>
                <a:latin typeface="Segoe UI" panose="020B0502040204020203" pitchFamily="34" charset="0"/>
                <a:cs typeface="Segoe UI" panose="020B0502040204020203" pitchFamily="34" charset="0"/>
              </a:defRPr>
            </a:lvl2pPr>
            <a:lvl3pPr>
              <a:defRPr>
                <a:solidFill>
                  <a:schemeClr val="tx1">
                    <a:lumMod val="85000"/>
                    <a:lumOff val="15000"/>
                  </a:schemeClr>
                </a:solidFill>
                <a:latin typeface="Segoe UI" panose="020B0502040204020203" pitchFamily="34" charset="0"/>
                <a:cs typeface="Segoe UI" panose="020B0502040204020203" pitchFamily="34" charset="0"/>
              </a:defRPr>
            </a:lvl3pPr>
            <a:lvl4pPr>
              <a:defRPr>
                <a:solidFill>
                  <a:schemeClr val="tx1">
                    <a:lumMod val="85000"/>
                    <a:lumOff val="15000"/>
                  </a:schemeClr>
                </a:solidFill>
                <a:latin typeface="Segoe UI" panose="020B0502040204020203" pitchFamily="34" charset="0"/>
                <a:cs typeface="Segoe UI" panose="020B0502040204020203" pitchFamily="34" charset="0"/>
              </a:defRPr>
            </a:lvl4pPr>
            <a:lvl5pPr>
              <a:defRPr>
                <a:solidFill>
                  <a:schemeClr val="tx1">
                    <a:lumMod val="85000"/>
                    <a:lumOff val="15000"/>
                  </a:schemeClr>
                </a:solidFill>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dirty="0"/>
          </a:p>
        </p:txBody>
      </p:sp>
      <p:sp>
        <p:nvSpPr>
          <p:cNvPr id="7" name="Title 1"/>
          <p:cNvSpPr>
            <a:spLocks noGrp="1"/>
          </p:cNvSpPr>
          <p:nvPr>
            <p:ph type="title"/>
          </p:nvPr>
        </p:nvSpPr>
        <p:spPr>
          <a:xfrm>
            <a:off x="2614864" y="318754"/>
            <a:ext cx="8758991" cy="1068888"/>
          </a:xfrm>
          <a:prstGeom prst="rect">
            <a:avLst/>
          </a:prstGeom>
        </p:spPr>
        <p:txBody>
          <a:bodyPr/>
          <a:lstStyle>
            <a:lvl1pPr>
              <a:defRPr sz="3600">
                <a:solidFill>
                  <a:schemeClr val="tx1">
                    <a:lumMod val="85000"/>
                    <a:lumOff val="15000"/>
                  </a:schemeClr>
                </a:solidFill>
                <a:latin typeface="Segoe UI Semibold" panose="020B0702040204020203" pitchFamily="34" charset="0"/>
                <a:cs typeface="Segoe UI Semibold" panose="020B0702040204020203" pitchFamily="34" charset="0"/>
              </a:defRPr>
            </a:lvl1pPr>
          </a:lstStyle>
          <a:p>
            <a:r>
              <a:rPr lang="en-US"/>
              <a:t>Click to edit Master title style</a:t>
            </a:r>
            <a:endParaRPr lang="hr-HR"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973189" y="276"/>
            <a:ext cx="218811" cy="6858000"/>
          </a:xfrm>
          <a:prstGeom prst="rect">
            <a:avLst/>
          </a:prstGeom>
        </p:spPr>
      </p:pic>
      <p:pic>
        <p:nvPicPr>
          <p:cNvPr id="8"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1808071" cy="6858000"/>
          </a:xfrm>
          <a:prstGeom prst="rect">
            <a:avLst/>
          </a:prstGeom>
        </p:spPr>
      </p:pic>
    </p:spTree>
    <p:extLst>
      <p:ext uri="{BB962C8B-B14F-4D97-AF65-F5344CB8AC3E}">
        <p14:creationId xmlns:p14="http://schemas.microsoft.com/office/powerpoint/2010/main" val="333466838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9" name="Title 1"/>
          <p:cNvSpPr>
            <a:spLocks noGrp="1"/>
          </p:cNvSpPr>
          <p:nvPr>
            <p:ph type="title"/>
          </p:nvPr>
        </p:nvSpPr>
        <p:spPr>
          <a:xfrm>
            <a:off x="2614864" y="318754"/>
            <a:ext cx="8758991" cy="1068888"/>
          </a:xfrm>
          <a:prstGeom prst="rect">
            <a:avLst/>
          </a:prstGeom>
        </p:spPr>
        <p:txBody>
          <a:bodyPr/>
          <a:lstStyle>
            <a:lvl1pPr>
              <a:defRPr sz="3600">
                <a:solidFill>
                  <a:schemeClr val="tx1">
                    <a:lumMod val="85000"/>
                    <a:lumOff val="15000"/>
                  </a:schemeClr>
                </a:solidFill>
                <a:latin typeface="Segoe UI Semibold" panose="020B0702040204020203" pitchFamily="34" charset="0"/>
                <a:cs typeface="Segoe UI Semibold" panose="020B0702040204020203" pitchFamily="34" charset="0"/>
              </a:defRPr>
            </a:lvl1pPr>
          </a:lstStyle>
          <a:p>
            <a:r>
              <a:rPr lang="en-US"/>
              <a:t>Click to edit Master title style</a:t>
            </a:r>
            <a:endParaRPr lang="hr-HR"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973189" y="276"/>
            <a:ext cx="218811" cy="6858000"/>
          </a:xfrm>
          <a:prstGeom prst="rect">
            <a:avLst/>
          </a:prstGeom>
        </p:spPr>
      </p:pic>
      <p:pic>
        <p:nvPicPr>
          <p:cNvPr id="7"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1808071" cy="6858000"/>
          </a:xfrm>
          <a:prstGeom prst="rect">
            <a:avLst/>
          </a:prstGeom>
        </p:spPr>
      </p:pic>
    </p:spTree>
    <p:extLst>
      <p:ext uri="{BB962C8B-B14F-4D97-AF65-F5344CB8AC3E}">
        <p14:creationId xmlns:p14="http://schemas.microsoft.com/office/powerpoint/2010/main" val="20963762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b="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b="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pPr>
              <a:defRPr/>
            </a:pPr>
            <a:endParaRPr lang="en-US" dirty="0"/>
          </a:p>
        </p:txBody>
      </p:sp>
      <p:sp>
        <p:nvSpPr>
          <p:cNvPr id="6" name="Footer Placeholder 5"/>
          <p:cNvSpPr>
            <a:spLocks noGrp="1"/>
          </p:cNvSpPr>
          <p:nvPr>
            <p:ph type="ftr" sz="quarter" idx="11"/>
          </p:nvPr>
        </p:nvSpPr>
        <p:spPr>
          <a:xfrm>
            <a:off x="3815379" y="6356351"/>
            <a:ext cx="4211021" cy="365125"/>
          </a:xfrm>
          <a:prstGeom prst="rect">
            <a:avLst/>
          </a:prstGeom>
        </p:spPr>
        <p:txBody>
          <a:bodyPr/>
          <a:lstStyle/>
          <a:p>
            <a:pPr>
              <a:defRPr/>
            </a:pPr>
            <a:r>
              <a:rPr lang="en-US" dirty="0"/>
              <a:t>Copyright © 2017 Pearson Education, Ltd.</a:t>
            </a:r>
          </a:p>
          <a:p>
            <a:pPr>
              <a:defRPr/>
            </a:pPr>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pPr>
              <a:defRPr/>
            </a:pPr>
            <a:r>
              <a:rPr lang="en-US" dirty="0"/>
              <a:t>1-</a:t>
            </a:r>
            <a:fld id="{D453FF82-4F5E-456F-81CD-C70867091862}" type="slidenum">
              <a:rPr lang="en-US" smtClean="0"/>
              <a:pPr>
                <a:defRPr/>
              </a:pPr>
              <a:t>‹#›</a:t>
            </a:fld>
            <a:endParaRPr lang="en-US" dirty="0"/>
          </a:p>
        </p:txBody>
      </p:sp>
    </p:spTree>
    <p:extLst>
      <p:ext uri="{BB962C8B-B14F-4D97-AF65-F5344CB8AC3E}">
        <p14:creationId xmlns:p14="http://schemas.microsoft.com/office/powerpoint/2010/main" val="37853889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BDB785F-E3B8-4570-95B7-DFA954F86DFE}" type="datetime1">
              <a:rPr lang="en-US" smtClean="0">
                <a:solidFill>
                  <a:prstClr val="black">
                    <a:tint val="75000"/>
                  </a:prstClr>
                </a:solidFill>
              </a:rPr>
              <a:pPr/>
              <a:t>12/8/2025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dirty="0">
                <a:solidFill>
                  <a:prstClr val="black">
                    <a:tint val="75000"/>
                  </a:prstClr>
                </a:solidFill>
              </a:rPr>
              <a:t>Copyright © 2017 Pearson Education, Ltd.</a:t>
            </a:r>
          </a:p>
        </p:txBody>
      </p:sp>
      <p:sp>
        <p:nvSpPr>
          <p:cNvPr id="5" name="Slide Number Placeholder 4"/>
          <p:cNvSpPr>
            <a:spLocks noGrp="1"/>
          </p:cNvSpPr>
          <p:nvPr>
            <p:ph type="sldNum" sz="quarter" idx="12"/>
          </p:nvPr>
        </p:nvSpPr>
        <p:spPr/>
        <p:txBody>
          <a:bodyPr/>
          <a:lstStyle/>
          <a:p>
            <a:r>
              <a:rPr lang="en-US" dirty="0">
                <a:solidFill>
                  <a:prstClr val="black">
                    <a:tint val="75000"/>
                  </a:prstClr>
                </a:solidFill>
              </a:rPr>
              <a:t>4-</a:t>
            </a:r>
            <a:fld id="{BA1B1854-2A96-441B-8E94-8B895DE2852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561779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A2F41B55-5DF3-4BC3-B77B-F507C849093D}" type="datetime1">
              <a:rPr lang="en-US" smtClean="0">
                <a:solidFill>
                  <a:prstClr val="black">
                    <a:tint val="75000"/>
                  </a:prstClr>
                </a:solidFill>
              </a:rPr>
              <a:pPr>
                <a:defRPr/>
              </a:pPr>
              <a:t>12/8/2025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r>
              <a:rPr lang="en-US" dirty="0">
                <a:solidFill>
                  <a:prstClr val="black">
                    <a:tint val="75000"/>
                  </a:prstClr>
                </a:solidFill>
              </a:rPr>
              <a:t>Copyright © 2017 Pearson Education, Ltd.</a:t>
            </a:r>
          </a:p>
        </p:txBody>
      </p:sp>
      <p:sp>
        <p:nvSpPr>
          <p:cNvPr id="5" name="Slide Number Placeholder 4"/>
          <p:cNvSpPr>
            <a:spLocks noGrp="1"/>
          </p:cNvSpPr>
          <p:nvPr>
            <p:ph type="sldNum" sz="quarter" idx="12"/>
          </p:nvPr>
        </p:nvSpPr>
        <p:spPr/>
        <p:txBody>
          <a:bodyPr/>
          <a:lstStyle/>
          <a:p>
            <a:pPr>
              <a:defRPr/>
            </a:pPr>
            <a:fld id="{41012576-23D8-4433-B933-02B995FE7BA0}"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580888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DBFE33-2064-4ED4-96F0-81245824A018}" type="datetime1">
              <a:rPr lang="en-US" smtClean="0">
                <a:solidFill>
                  <a:prstClr val="black">
                    <a:tint val="75000"/>
                  </a:prstClr>
                </a:solidFill>
              </a:rPr>
              <a:pPr/>
              <a:t>12/8/2025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a:solidFill>
                  <a:prstClr val="black">
                    <a:tint val="75000"/>
                  </a:prstClr>
                </a:solidFill>
              </a:rPr>
              <a:t>Copyright © 2017 Pearson Education, Ltd.</a:t>
            </a:r>
          </a:p>
        </p:txBody>
      </p:sp>
      <p:sp>
        <p:nvSpPr>
          <p:cNvPr id="6" name="Slide Number Placeholder 5"/>
          <p:cNvSpPr>
            <a:spLocks noGrp="1"/>
          </p:cNvSpPr>
          <p:nvPr>
            <p:ph type="sldNum" sz="quarter" idx="12"/>
          </p:nvPr>
        </p:nvSpPr>
        <p:spPr/>
        <p:txBody>
          <a:bodyPr/>
          <a:lstStyle/>
          <a:p>
            <a:r>
              <a:rPr lang="en-US" dirty="0">
                <a:solidFill>
                  <a:prstClr val="black">
                    <a:tint val="75000"/>
                  </a:prstClr>
                </a:solidFill>
              </a:rPr>
              <a:t>5-</a:t>
            </a:r>
            <a:fld id="{BA1B1854-2A96-441B-8E94-8B895DE28521}"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3263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 Sub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32177" y="685800"/>
            <a:ext cx="10969273" cy="2777066"/>
          </a:xfrm>
          <a:prstGeom prst="rect">
            <a:avLst/>
          </a:prstGeom>
        </p:spPr>
        <p:txBody>
          <a:bodyPr lIns="0" anchor="b">
            <a:noAutofit/>
          </a:bodyPr>
          <a:lstStyle>
            <a:lvl1pPr marL="0" indent="0" algn="l">
              <a:defRPr sz="6000" b="1">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641352" y="3728898"/>
            <a:ext cx="10941047" cy="1638968"/>
          </a:xfrm>
          <a:prstGeom prst="rect">
            <a:avLst/>
          </a:prstGeom>
        </p:spPr>
        <p:txBody>
          <a:bodyPr lIns="108000">
            <a:normAutofit/>
          </a:bodyPr>
          <a:lstStyle>
            <a:lvl1pPr marL="0" indent="0" algn="l">
              <a:buNone/>
              <a:defRPr sz="36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862417546"/>
      </p:ext>
    </p:extLst>
  </p:cSld>
  <p:clrMapOvr>
    <a:masterClrMapping/>
  </p:clrMapOvr>
  <p:extLst>
    <p:ext uri="{DCECCB84-F9BA-43D5-87BE-67443E8EF086}">
      <p15:sldGuideLst xmlns:p15="http://schemas.microsoft.com/office/powerpoint/2012/main">
        <p15:guide id="1" orient="horz" pos="2341">
          <p15:clr>
            <a:srgbClr val="FBAE40"/>
          </p15:clr>
        </p15:guide>
        <p15:guide id="2" orient="horz" pos="3475">
          <p15:clr>
            <a:srgbClr val="FBAE40"/>
          </p15:clr>
        </p15:guide>
        <p15:guide id="3" pos="2328">
          <p15:clr>
            <a:srgbClr val="FBAE40"/>
          </p15:clr>
        </p15:guide>
        <p15:guide id="4" orient="horz" pos="1049">
          <p15:clr>
            <a:srgbClr val="FBAE40"/>
          </p15:clr>
        </p15:guide>
        <p15:guide id="5" pos="674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 body txt BLACK">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3875" y="685800"/>
            <a:ext cx="11163300" cy="676275"/>
          </a:xfrm>
          <a:prstGeom prst="rect">
            <a:avLst/>
          </a:prstGeom>
        </p:spPr>
        <p:txBody>
          <a:bodyPr lIns="0" anchor="b">
            <a:noAutofit/>
          </a:bodyPr>
          <a:lstStyle>
            <a:lvl1pPr marL="0" indent="0" algn="l">
              <a:defRPr sz="3600" b="1">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533400" y="1581150"/>
            <a:ext cx="11153775" cy="4867274"/>
          </a:xfrm>
          <a:prstGeom prst="rect">
            <a:avLst/>
          </a:prstGeom>
        </p:spPr>
        <p:txBody>
          <a:bodyPr lIns="108000">
            <a:normAutofit/>
          </a:bodyPr>
          <a:lstStyle>
            <a:lvl1pPr marL="0" indent="0" algn="l">
              <a:buNone/>
              <a:defRPr sz="20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a:t>
            </a:r>
            <a:r>
              <a:rPr lang="hr-HR" dirty="0"/>
              <a:t>body text</a:t>
            </a:r>
            <a:r>
              <a:rPr lang="en-US" dirty="0"/>
              <a:t> style</a:t>
            </a:r>
          </a:p>
        </p:txBody>
      </p:sp>
    </p:spTree>
    <p:extLst>
      <p:ext uri="{BB962C8B-B14F-4D97-AF65-F5344CB8AC3E}">
        <p14:creationId xmlns:p14="http://schemas.microsoft.com/office/powerpoint/2010/main" val="3616960740"/>
      </p:ext>
    </p:extLst>
  </p:cSld>
  <p:clrMapOvr>
    <a:masterClrMapping/>
  </p:clrMapOvr>
  <p:extLst>
    <p:ext uri="{DCECCB84-F9BA-43D5-87BE-67443E8EF086}">
      <p15:sldGuideLst xmlns:p15="http://schemas.microsoft.com/office/powerpoint/2012/main">
        <p15:guide id="1" orient="horz" pos="2341">
          <p15:clr>
            <a:srgbClr val="FBAE40"/>
          </p15:clr>
        </p15:guide>
        <p15:guide id="2" orient="horz" pos="3475">
          <p15:clr>
            <a:srgbClr val="FBAE40"/>
          </p15:clr>
        </p15:guide>
        <p15:guide id="3" pos="2328">
          <p15:clr>
            <a:srgbClr val="FBAE40"/>
          </p15:clr>
        </p15:guide>
        <p15:guide id="4" orient="horz" pos="1049">
          <p15:clr>
            <a:srgbClr val="FBAE40"/>
          </p15:clr>
        </p15:guide>
        <p15:guide id="5" pos="6743">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 Body txt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3875" y="685800"/>
            <a:ext cx="11163300" cy="676275"/>
          </a:xfrm>
          <a:prstGeom prst="rect">
            <a:avLst/>
          </a:prstGeom>
        </p:spPr>
        <p:txBody>
          <a:bodyPr lIns="0" anchor="b">
            <a:noAutofit/>
          </a:bodyPr>
          <a:lstStyle>
            <a:lvl1pPr marL="0" indent="0" algn="l">
              <a:defRPr sz="3600" b="1">
                <a:solidFill>
                  <a:schemeClr val="tx1"/>
                </a:solidFill>
                <a:latin typeface="+mj-lt"/>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533400" y="1581150"/>
            <a:ext cx="11153775" cy="4867274"/>
          </a:xfrm>
          <a:prstGeom prst="rect">
            <a:avLst/>
          </a:prstGeom>
        </p:spPr>
        <p:txBody>
          <a:bodyPr lIns="108000">
            <a:normAutofit/>
          </a:bodyPr>
          <a:lstStyle>
            <a:lvl1pPr marL="0" indent="0" algn="l">
              <a:buNone/>
              <a:defRPr sz="2000">
                <a:solidFill>
                  <a:schemeClr val="tx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a:t>
            </a:r>
            <a:r>
              <a:rPr lang="hr-HR" dirty="0"/>
              <a:t>body text</a:t>
            </a:r>
            <a:r>
              <a:rPr lang="en-US" dirty="0"/>
              <a:t> style</a:t>
            </a:r>
          </a:p>
        </p:txBody>
      </p:sp>
    </p:spTree>
    <p:extLst>
      <p:ext uri="{BB962C8B-B14F-4D97-AF65-F5344CB8AC3E}">
        <p14:creationId xmlns:p14="http://schemas.microsoft.com/office/powerpoint/2010/main" val="1651117292"/>
      </p:ext>
    </p:extLst>
  </p:cSld>
  <p:clrMapOvr>
    <a:masterClrMapping/>
  </p:clrMapOvr>
  <p:extLst>
    <p:ext uri="{DCECCB84-F9BA-43D5-87BE-67443E8EF086}">
      <p15:sldGuideLst xmlns:p15="http://schemas.microsoft.com/office/powerpoint/2012/main">
        <p15:guide id="1" orient="horz" pos="2341">
          <p15:clr>
            <a:srgbClr val="FBAE40"/>
          </p15:clr>
        </p15:guide>
        <p15:guide id="2" orient="horz" pos="3475">
          <p15:clr>
            <a:srgbClr val="FBAE40"/>
          </p15:clr>
        </p15:guide>
        <p15:guide id="3" pos="2328">
          <p15:clr>
            <a:srgbClr val="FBAE40"/>
          </p15:clr>
        </p15:guide>
        <p15:guide id="4" orient="horz" pos="1049">
          <p15:clr>
            <a:srgbClr val="FBAE40"/>
          </p15:clr>
        </p15:guide>
        <p15:guide id="5" pos="6743">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evider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685926"/>
            <a:ext cx="11048293" cy="3152774"/>
          </a:xfrm>
          <a:prstGeom prst="rect">
            <a:avLst/>
          </a:prstGeom>
        </p:spPr>
        <p:txBody>
          <a:bodyPr lIns="0" anchor="t" anchorCtr="0"/>
          <a:lstStyle>
            <a:lvl1pPr>
              <a:defRPr sz="5200"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704523125"/>
      </p:ext>
    </p:extLst>
  </p:cSld>
  <p:clrMapOvr>
    <a:masterClrMapping/>
  </p:clrMapOvr>
  <p:extLst>
    <p:ext uri="{DCECCB84-F9BA-43D5-87BE-67443E8EF086}">
      <p15:sldGuideLst xmlns:p15="http://schemas.microsoft.com/office/powerpoint/2012/main">
        <p15:guide id="1" pos="1784">
          <p15:clr>
            <a:srgbClr val="FBAE40"/>
          </p15:clr>
        </p15:guide>
        <p15:guide id="2" pos="6743">
          <p15:clr>
            <a:srgbClr val="FBAE40"/>
          </p15:clr>
        </p15:guide>
        <p15:guide id="3" orient="horz" pos="347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italic + sub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3875" y="1651001"/>
            <a:ext cx="11103681" cy="1363133"/>
          </a:xfrm>
          <a:prstGeom prst="rect">
            <a:avLst/>
          </a:prstGeom>
        </p:spPr>
        <p:txBody>
          <a:bodyPr lIns="0" anchor="t" anchorCtr="0"/>
          <a:lstStyle>
            <a:lvl1pPr>
              <a:defRPr sz="5200" b="1" i="1">
                <a:solidFill>
                  <a:schemeClr val="bg1"/>
                </a:solidFill>
                <a:latin typeface="Arial" panose="020B0604020202020204" pitchFamily="34" charset="0"/>
                <a:cs typeface="Arial" panose="020B0604020202020204" pitchFamily="34" charset="0"/>
              </a:defRPr>
            </a:lvl1pPr>
          </a:lstStyle>
          <a:p>
            <a:r>
              <a:rPr lang="hr-HR" dirty="0"/>
              <a:t>„</a:t>
            </a:r>
            <a:r>
              <a:rPr lang="en-US" dirty="0"/>
              <a:t>Click to edit Master title style</a:t>
            </a:r>
            <a:r>
              <a:rPr lang="hr-HR" dirty="0"/>
              <a:t>”</a:t>
            </a:r>
            <a:endParaRPr lang="en-US" dirty="0"/>
          </a:p>
        </p:txBody>
      </p:sp>
      <p:sp>
        <p:nvSpPr>
          <p:cNvPr id="4" name="Subtitle 2"/>
          <p:cNvSpPr>
            <a:spLocks noGrp="1"/>
          </p:cNvSpPr>
          <p:nvPr>
            <p:ph type="subTitle" idx="1" hasCustomPrompt="1"/>
          </p:nvPr>
        </p:nvSpPr>
        <p:spPr>
          <a:xfrm>
            <a:off x="514350" y="3276599"/>
            <a:ext cx="11124493" cy="1371601"/>
          </a:xfrm>
          <a:prstGeom prst="rect">
            <a:avLst/>
          </a:prstGeom>
        </p:spPr>
        <p:txBody>
          <a:bodyPr lIns="0" anchor="b" anchorCtr="0">
            <a:normAutofit/>
          </a:bodyPr>
          <a:lstStyle>
            <a:lvl1pPr marL="0" indent="0" algn="ctr">
              <a:buNone/>
              <a:defRPr sz="3600" cap="small" baseline="0">
                <a:solidFill>
                  <a:srgbClr val="DF7423"/>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dirty="0"/>
              <a:t>c</a:t>
            </a:r>
            <a:r>
              <a:rPr lang="en-US" dirty="0"/>
              <a:t>lick to edit </a:t>
            </a:r>
            <a:r>
              <a:rPr lang="hr-HR" dirty="0"/>
              <a:t>m</a:t>
            </a:r>
            <a:r>
              <a:rPr lang="en-US" dirty="0"/>
              <a:t>aster subtitle style</a:t>
            </a:r>
          </a:p>
        </p:txBody>
      </p:sp>
    </p:spTree>
    <p:extLst>
      <p:ext uri="{BB962C8B-B14F-4D97-AF65-F5344CB8AC3E}">
        <p14:creationId xmlns:p14="http://schemas.microsoft.com/office/powerpoint/2010/main" val="3012331109"/>
      </p:ext>
    </p:extLst>
  </p:cSld>
  <p:clrMapOvr>
    <a:masterClrMapping/>
  </p:clrMapOvr>
  <p:extLst>
    <p:ext uri="{DCECCB84-F9BA-43D5-87BE-67443E8EF086}">
      <p15:sldGuideLst xmlns:p15="http://schemas.microsoft.com/office/powerpoint/2012/main">
        <p15:guide id="0" orient="horz" pos="2160">
          <p15:clr>
            <a:srgbClr val="FBAE40"/>
          </p15:clr>
        </p15:guide>
        <p15:guide id="1" pos="1784">
          <p15:clr>
            <a:srgbClr val="FBAE40"/>
          </p15:clr>
        </p15:guide>
        <p15:guide id="2" pos="6743">
          <p15:clr>
            <a:srgbClr val="FBAE40"/>
          </p15:clr>
        </p15:guide>
        <p15:guide id="3" orient="horz" pos="347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slideLayout" Target="../slideLayouts/slideLayout42.xml"/><Relationship Id="rId26" Type="http://schemas.openxmlformats.org/officeDocument/2006/relationships/theme" Target="../theme/theme2.xml"/><Relationship Id="rId3" Type="http://schemas.openxmlformats.org/officeDocument/2006/relationships/slideLayout" Target="../slideLayouts/slideLayout27.xml"/><Relationship Id="rId21" Type="http://schemas.openxmlformats.org/officeDocument/2006/relationships/slideLayout" Target="../slideLayouts/slideLayout45.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5" Type="http://schemas.openxmlformats.org/officeDocument/2006/relationships/slideLayout" Target="../slideLayouts/slideLayout49.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20" Type="http://schemas.openxmlformats.org/officeDocument/2006/relationships/slideLayout" Target="../slideLayouts/slideLayout44.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24" Type="http://schemas.openxmlformats.org/officeDocument/2006/relationships/slideLayout" Target="../slideLayouts/slideLayout48.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23" Type="http://schemas.openxmlformats.org/officeDocument/2006/relationships/slideLayout" Target="../slideLayouts/slideLayout47.xml"/><Relationship Id="rId10" Type="http://schemas.openxmlformats.org/officeDocument/2006/relationships/slideLayout" Target="../slideLayouts/slideLayout34.xml"/><Relationship Id="rId19" Type="http://schemas.openxmlformats.org/officeDocument/2006/relationships/slideLayout" Target="../slideLayouts/slideLayout43.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 Id="rId22"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ekstniOkvir 1"/>
          <p:cNvSpPr txBox="1"/>
          <p:nvPr userDrawn="1"/>
        </p:nvSpPr>
        <p:spPr>
          <a:xfrm>
            <a:off x="11706489" y="6253513"/>
            <a:ext cx="464104" cy="246221"/>
          </a:xfrm>
          <a:prstGeom prst="rect">
            <a:avLst/>
          </a:prstGeom>
          <a:noFill/>
        </p:spPr>
        <p:txBody>
          <a:bodyPr wrap="square" rtlCol="0">
            <a:spAutoFit/>
          </a:bodyPr>
          <a:lstStyle/>
          <a:p>
            <a:pPr algn="r"/>
            <a:fld id="{54E6CF9F-F171-4EC6-A995-41668D30C2B8}" type="slidenum">
              <a:rPr lang="hr-HR" sz="1000" smtClean="0"/>
              <a:pPr algn="r"/>
              <a:t>‹#›</a:t>
            </a:fld>
            <a:endParaRPr lang="hr-HR" sz="1000" dirty="0"/>
          </a:p>
        </p:txBody>
      </p:sp>
    </p:spTree>
    <p:extLst>
      <p:ext uri="{BB962C8B-B14F-4D97-AF65-F5344CB8AC3E}">
        <p14:creationId xmlns:p14="http://schemas.microsoft.com/office/powerpoint/2010/main" val="3227752731"/>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702" r:id="rId3"/>
    <p:sldLayoutId id="2147483696"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7" r:id="rId15"/>
    <p:sldLayoutId id="2147483698" r:id="rId16"/>
    <p:sldLayoutId id="2147483699" r:id="rId17"/>
    <p:sldLayoutId id="2147483700" r:id="rId18"/>
    <p:sldLayoutId id="2147483701" r:id="rId19"/>
    <p:sldLayoutId id="2147483703" r:id="rId20"/>
    <p:sldLayoutId id="2147483704" r:id="rId21"/>
    <p:sldLayoutId id="2147483705" r:id="rId22"/>
    <p:sldLayoutId id="2147483706" r:id="rId23"/>
    <p:sldLayoutId id="2147483761" r:id="rId24"/>
  </p:sldLayoutIdLst>
  <p:txStyles>
    <p:titleStyle>
      <a:lvl1pPr algn="l" defTabSz="914400" rtl="0" eaLnBrk="1" latinLnBrk="0" hangingPunct="1">
        <a:lnSpc>
          <a:spcPct val="90000"/>
        </a:lnSpc>
        <a:spcBef>
          <a:spcPct val="0"/>
        </a:spcBef>
        <a:buNone/>
        <a:defRPr sz="4400" b="1" kern="1200">
          <a:solidFill>
            <a:schemeClr val="tx1"/>
          </a:solidFill>
          <a:latin typeface="Calibri" panose="020F0502020204030204" pitchFamily="34" charset="0"/>
          <a:ea typeface="Tahoma" panose="020B0604030504040204" pitchFamily="34" charset="0"/>
          <a:cs typeface="Tahom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49">
          <p15:clr>
            <a:srgbClr val="F26B43"/>
          </p15:clr>
        </p15:guide>
        <p15:guide id="2" pos="937">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5043949"/>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 id="2147483752" r:id="rId17"/>
    <p:sldLayoutId id="2147483753" r:id="rId18"/>
    <p:sldLayoutId id="2147483754" r:id="rId19"/>
    <p:sldLayoutId id="2147483755" r:id="rId20"/>
    <p:sldLayoutId id="2147483756" r:id="rId21"/>
    <p:sldLayoutId id="2147483757" r:id="rId22"/>
    <p:sldLayoutId id="2147483758" r:id="rId23"/>
    <p:sldLayoutId id="2147483759" r:id="rId24"/>
    <p:sldLayoutId id="2147483760" r:id="rId25"/>
  </p:sldLayoutIdLst>
  <p:txStyles>
    <p:titleStyle>
      <a:lvl1pPr algn="l" defTabSz="914400" rtl="0" eaLnBrk="1" latinLnBrk="0" hangingPunct="1">
        <a:lnSpc>
          <a:spcPct val="90000"/>
        </a:lnSpc>
        <a:spcBef>
          <a:spcPct val="0"/>
        </a:spcBef>
        <a:buNone/>
        <a:defRPr sz="4400" b="1" kern="1200">
          <a:solidFill>
            <a:schemeClr val="tx1"/>
          </a:solidFill>
          <a:latin typeface="Calibri" panose="020F0502020204030204" pitchFamily="34" charset="0"/>
          <a:ea typeface="Tahoma" panose="020B0604030504040204" pitchFamily="34" charset="0"/>
          <a:cs typeface="Tahom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49">
          <p15:clr>
            <a:srgbClr val="F26B43"/>
          </p15:clr>
        </p15:guide>
        <p15:guide id="2" pos="937">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broja slajda 3"/>
          <p:cNvSpPr>
            <a:spLocks noGrp="1"/>
          </p:cNvSpPr>
          <p:nvPr>
            <p:ph type="sldNum" sz="quarter" idx="4294967295"/>
          </p:nvPr>
        </p:nvSpPr>
        <p:spPr>
          <a:xfrm>
            <a:off x="9448800" y="6356350"/>
            <a:ext cx="2743200" cy="365125"/>
          </a:xfrm>
          <a:prstGeom prst="rect">
            <a:avLst/>
          </a:prstGeom>
        </p:spPr>
        <p:txBody>
          <a:bodyPr/>
          <a:lstStyle/>
          <a:p>
            <a:fld id="{ED830844-789E-4246-80A3-6F7B92FC0B15}" type="slidenum">
              <a:rPr lang="en-US" smtClean="0"/>
              <a:t>1</a:t>
            </a:fld>
            <a:endParaRPr lang="en-US" dirty="0"/>
          </a:p>
        </p:txBody>
      </p:sp>
      <p:sp>
        <p:nvSpPr>
          <p:cNvPr id="8" name="Title 1"/>
          <p:cNvSpPr>
            <a:spLocks noGrp="1"/>
          </p:cNvSpPr>
          <p:nvPr>
            <p:ph type="title"/>
          </p:nvPr>
        </p:nvSpPr>
        <p:spPr>
          <a:xfrm>
            <a:off x="3228622" y="932330"/>
            <a:ext cx="8168041" cy="2166098"/>
          </a:xfrm>
        </p:spPr>
        <p:txBody>
          <a:bodyPr>
            <a:noAutofit/>
          </a:bodyPr>
          <a:lstStyle/>
          <a:p>
            <a:pPr algn="r">
              <a:lnSpc>
                <a:spcPct val="100000"/>
              </a:lnSpc>
            </a:pPr>
            <a:br>
              <a:rPr lang="hr-HR" sz="4800" dirty="0"/>
            </a:br>
            <a:r>
              <a:rPr lang="hr-HR" sz="4800" dirty="0"/>
              <a:t>OSVRT NA ANKETU</a:t>
            </a:r>
            <a:endParaRPr lang="en-US" sz="3200" b="0" dirty="0">
              <a:solidFill>
                <a:srgbClr val="C30E60"/>
              </a:solidFill>
            </a:endParaRPr>
          </a:p>
        </p:txBody>
      </p:sp>
      <p:sp>
        <p:nvSpPr>
          <p:cNvPr id="9" name="TekstniOkvir 8"/>
          <p:cNvSpPr txBox="1"/>
          <p:nvPr/>
        </p:nvSpPr>
        <p:spPr>
          <a:xfrm>
            <a:off x="5779012" y="3951513"/>
            <a:ext cx="5787175" cy="584775"/>
          </a:xfrm>
          <a:prstGeom prst="rect">
            <a:avLst/>
          </a:prstGeom>
          <a:noFill/>
        </p:spPr>
        <p:txBody>
          <a:bodyPr wrap="square" rtlCol="0">
            <a:spAutoFit/>
          </a:bodyPr>
          <a:lstStyle/>
          <a:p>
            <a:pPr algn="ctr">
              <a:spcAft>
                <a:spcPts val="1200"/>
              </a:spcAft>
            </a:pPr>
            <a:r>
              <a:rPr lang="hr-HR" sz="3200" dirty="0">
                <a:solidFill>
                  <a:srgbClr val="C30E60"/>
                </a:solidFill>
                <a:latin typeface="Arial" panose="020B0604020202020204" pitchFamily="34" charset="0"/>
                <a:cs typeface="Arial" panose="020B0604020202020204" pitchFamily="34" charset="0"/>
              </a:rPr>
              <a:t>Prva anketa – zimski semestar</a:t>
            </a:r>
            <a:endParaRPr lang="en-US" sz="2000" i="1" dirty="0">
              <a:solidFill>
                <a:srgbClr val="C30E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8608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EDE17-7517-4C94-9400-767AE5B6B109}"/>
              </a:ext>
            </a:extLst>
          </p:cNvPr>
          <p:cNvSpPr>
            <a:spLocks noGrp="1"/>
          </p:cNvSpPr>
          <p:nvPr>
            <p:ph type="ctrTitle"/>
          </p:nvPr>
        </p:nvSpPr>
        <p:spPr>
          <a:xfrm>
            <a:off x="523875" y="104775"/>
            <a:ext cx="11163300" cy="676275"/>
          </a:xfrm>
        </p:spPr>
        <p:txBody>
          <a:bodyPr/>
          <a:lstStyle/>
          <a:p>
            <a:pPr algn="ctr"/>
            <a:r>
              <a:rPr lang="hr-HR" sz="4000" dirty="0"/>
              <a:t>REZULTATI</a:t>
            </a:r>
          </a:p>
        </p:txBody>
      </p:sp>
      <p:pic>
        <p:nvPicPr>
          <p:cNvPr id="8" name="Slika 7" descr="Slika na kojoj se prikazuje tekst, snimka zaslona, broj, Font&#10;&#10;Sadržaj generiran uz AI možda nije točan.">
            <a:extLst>
              <a:ext uri="{FF2B5EF4-FFF2-40B4-BE49-F238E27FC236}">
                <a16:creationId xmlns:a16="http://schemas.microsoft.com/office/drawing/2014/main" id="{1739674F-CF79-BD73-28A9-4B877872F70A}"/>
              </a:ext>
            </a:extLst>
          </p:cNvPr>
          <p:cNvPicPr>
            <a:picLocks noChangeAspect="1"/>
          </p:cNvPicPr>
          <p:nvPr/>
        </p:nvPicPr>
        <p:blipFill>
          <a:blip r:embed="rId2"/>
          <a:stretch>
            <a:fillRect/>
          </a:stretch>
        </p:blipFill>
        <p:spPr>
          <a:xfrm>
            <a:off x="470403" y="781050"/>
            <a:ext cx="11270243" cy="5295900"/>
          </a:xfrm>
          <a:prstGeom prst="rect">
            <a:avLst/>
          </a:prstGeom>
        </p:spPr>
      </p:pic>
    </p:spTree>
    <p:extLst>
      <p:ext uri="{BB962C8B-B14F-4D97-AF65-F5344CB8AC3E}">
        <p14:creationId xmlns:p14="http://schemas.microsoft.com/office/powerpoint/2010/main" val="3573294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F1041-8B9F-14D3-DCD2-B733BB8CA4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739206-5128-2628-08C9-3A3927D36520}"/>
              </a:ext>
            </a:extLst>
          </p:cNvPr>
          <p:cNvSpPr>
            <a:spLocks noGrp="1"/>
          </p:cNvSpPr>
          <p:nvPr>
            <p:ph type="ctrTitle"/>
          </p:nvPr>
        </p:nvSpPr>
        <p:spPr>
          <a:xfrm>
            <a:off x="523875" y="104775"/>
            <a:ext cx="11163300" cy="676275"/>
          </a:xfrm>
        </p:spPr>
        <p:txBody>
          <a:bodyPr/>
          <a:lstStyle/>
          <a:p>
            <a:pPr algn="ctr"/>
            <a:r>
              <a:rPr lang="hr-HR" sz="4000" dirty="0"/>
              <a:t>REZULTATI</a:t>
            </a:r>
          </a:p>
        </p:txBody>
      </p:sp>
      <p:pic>
        <p:nvPicPr>
          <p:cNvPr id="4" name="Slika 3" descr="Slika na kojoj se prikazuje tekst, snimka zaslona, broj, Font&#10;&#10;Sadržaj generiran uz AI možda nije točan.">
            <a:extLst>
              <a:ext uri="{FF2B5EF4-FFF2-40B4-BE49-F238E27FC236}">
                <a16:creationId xmlns:a16="http://schemas.microsoft.com/office/drawing/2014/main" id="{9483B942-694B-FDA2-EDF1-3BE29BC4C5BD}"/>
              </a:ext>
            </a:extLst>
          </p:cNvPr>
          <p:cNvPicPr>
            <a:picLocks noChangeAspect="1"/>
          </p:cNvPicPr>
          <p:nvPr/>
        </p:nvPicPr>
        <p:blipFill>
          <a:blip r:embed="rId2"/>
          <a:stretch>
            <a:fillRect/>
          </a:stretch>
        </p:blipFill>
        <p:spPr>
          <a:xfrm>
            <a:off x="426368" y="809625"/>
            <a:ext cx="11312186" cy="5238750"/>
          </a:xfrm>
          <a:prstGeom prst="rect">
            <a:avLst/>
          </a:prstGeom>
        </p:spPr>
      </p:pic>
    </p:spTree>
    <p:extLst>
      <p:ext uri="{BB962C8B-B14F-4D97-AF65-F5344CB8AC3E}">
        <p14:creationId xmlns:p14="http://schemas.microsoft.com/office/powerpoint/2010/main" val="1438491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02694-31F8-957B-BF71-72F90D2F3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E613F4-1AA3-044F-3F00-D08FEAB37E6C}"/>
              </a:ext>
            </a:extLst>
          </p:cNvPr>
          <p:cNvSpPr>
            <a:spLocks noGrp="1"/>
          </p:cNvSpPr>
          <p:nvPr>
            <p:ph type="ctrTitle"/>
          </p:nvPr>
        </p:nvSpPr>
        <p:spPr>
          <a:xfrm>
            <a:off x="523875" y="104775"/>
            <a:ext cx="11163300" cy="676275"/>
          </a:xfrm>
        </p:spPr>
        <p:txBody>
          <a:bodyPr/>
          <a:lstStyle/>
          <a:p>
            <a:pPr algn="ctr"/>
            <a:r>
              <a:rPr lang="hr-HR" sz="4000" dirty="0"/>
              <a:t>REZULTATI</a:t>
            </a:r>
          </a:p>
        </p:txBody>
      </p:sp>
      <p:pic>
        <p:nvPicPr>
          <p:cNvPr id="5" name="Slika 4" descr="Slika na kojoj se prikazuje tekst, snimka zaslona, broj, softver&#10;&#10;Sadržaj generiran uz AI možda nije točan.">
            <a:extLst>
              <a:ext uri="{FF2B5EF4-FFF2-40B4-BE49-F238E27FC236}">
                <a16:creationId xmlns:a16="http://schemas.microsoft.com/office/drawing/2014/main" id="{7DE3382A-009E-58DF-4768-C0E1B5DE2659}"/>
              </a:ext>
            </a:extLst>
          </p:cNvPr>
          <p:cNvPicPr>
            <a:picLocks noChangeAspect="1"/>
          </p:cNvPicPr>
          <p:nvPr/>
        </p:nvPicPr>
        <p:blipFill>
          <a:blip r:embed="rId2"/>
          <a:stretch>
            <a:fillRect/>
          </a:stretch>
        </p:blipFill>
        <p:spPr>
          <a:xfrm>
            <a:off x="413386" y="725935"/>
            <a:ext cx="11384277" cy="5406130"/>
          </a:xfrm>
          <a:prstGeom prst="rect">
            <a:avLst/>
          </a:prstGeom>
        </p:spPr>
      </p:pic>
    </p:spTree>
    <p:extLst>
      <p:ext uri="{BB962C8B-B14F-4D97-AF65-F5344CB8AC3E}">
        <p14:creationId xmlns:p14="http://schemas.microsoft.com/office/powerpoint/2010/main" val="1921234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EDE17-7517-4C94-9400-767AE5B6B109}"/>
              </a:ext>
            </a:extLst>
          </p:cNvPr>
          <p:cNvSpPr>
            <a:spLocks noGrp="1"/>
          </p:cNvSpPr>
          <p:nvPr>
            <p:ph type="ctrTitle"/>
          </p:nvPr>
        </p:nvSpPr>
        <p:spPr>
          <a:xfrm>
            <a:off x="523875" y="144380"/>
            <a:ext cx="11163300" cy="1217696"/>
          </a:xfrm>
          <a:solidFill>
            <a:srgbClr val="FF33CC"/>
          </a:solidFill>
        </p:spPr>
        <p:txBody>
          <a:bodyPr/>
          <a:lstStyle/>
          <a:p>
            <a:pPr algn="ctr"/>
            <a:br>
              <a:rPr lang="hr-HR" dirty="0">
                <a:solidFill>
                  <a:schemeClr val="bg1"/>
                </a:solidFill>
                <a:latin typeface="Calibri" panose="020F0502020204030204" pitchFamily="34" charset="0"/>
                <a:cs typeface="Calibri" panose="020F0502020204030204" pitchFamily="34" charset="0"/>
              </a:rPr>
            </a:br>
            <a:r>
              <a:rPr lang="hr-HR" dirty="0">
                <a:solidFill>
                  <a:schemeClr val="bg1"/>
                </a:solidFill>
                <a:latin typeface="Calibri" panose="020F0502020204030204" pitchFamily="34" charset="0"/>
                <a:cs typeface="Calibri" panose="020F0502020204030204" pitchFamily="34" charset="0"/>
              </a:rPr>
              <a:t>Što smatrate da možemo poboljšati u vezi materijala i sadržaja kolegija?</a:t>
            </a:r>
          </a:p>
        </p:txBody>
      </p:sp>
      <p:sp>
        <p:nvSpPr>
          <p:cNvPr id="8" name="Subtitle 2">
            <a:extLst>
              <a:ext uri="{FF2B5EF4-FFF2-40B4-BE49-F238E27FC236}">
                <a16:creationId xmlns:a16="http://schemas.microsoft.com/office/drawing/2014/main" id="{418939DB-7567-42E2-9EC9-08DEBE4CB515}"/>
              </a:ext>
            </a:extLst>
          </p:cNvPr>
          <p:cNvSpPr>
            <a:spLocks noGrp="1"/>
          </p:cNvSpPr>
          <p:nvPr>
            <p:ph type="subTitle" idx="1"/>
          </p:nvPr>
        </p:nvSpPr>
        <p:spPr>
          <a:xfrm>
            <a:off x="533400" y="1581150"/>
            <a:ext cx="11153775" cy="4466724"/>
          </a:xfrm>
        </p:spPr>
        <p:txBody>
          <a:bodyPr>
            <a:normAutofit fontScale="92500"/>
          </a:bodyPr>
          <a:lstStyle/>
          <a:p>
            <a:endParaRPr lang="hr-HR" sz="1400" b="1" dirty="0"/>
          </a:p>
          <a:p>
            <a:pPr marL="285750" indent="-285750">
              <a:buFont typeface="Arial" panose="020B0604020202020204" pitchFamily="34" charset="0"/>
              <a:buChar char="•"/>
            </a:pPr>
            <a:r>
              <a:rPr lang="en-US" b="1" i="1" dirty="0"/>
              <a:t>Super je da </a:t>
            </a:r>
            <a:r>
              <a:rPr lang="en-US" b="1" i="1" dirty="0" err="1"/>
              <a:t>koristite</a:t>
            </a:r>
            <a:r>
              <a:rPr lang="en-US" b="1" i="1" dirty="0"/>
              <a:t> AI alate za </a:t>
            </a:r>
            <a:r>
              <a:rPr lang="en-US" b="1" i="1" dirty="0" err="1"/>
              <a:t>izradu</a:t>
            </a:r>
            <a:r>
              <a:rPr lang="en-US" b="1" i="1" dirty="0"/>
              <a:t> </a:t>
            </a:r>
            <a:r>
              <a:rPr lang="en-US" b="1" i="1" dirty="0" err="1"/>
              <a:t>nekih</a:t>
            </a:r>
            <a:r>
              <a:rPr lang="en-US" b="1" i="1" dirty="0"/>
              <a:t> </a:t>
            </a:r>
            <a:r>
              <a:rPr lang="en-US" b="1" i="1" dirty="0" err="1"/>
              <a:t>slideova</a:t>
            </a:r>
            <a:r>
              <a:rPr lang="en-US" b="1" i="1" dirty="0"/>
              <a:t> </a:t>
            </a:r>
            <a:r>
              <a:rPr lang="en-US" b="1" i="1" dirty="0" err="1"/>
              <a:t>kako</a:t>
            </a:r>
            <a:r>
              <a:rPr lang="en-US" b="1" i="1" dirty="0"/>
              <a:t> bi </a:t>
            </a:r>
            <a:r>
              <a:rPr lang="en-US" b="1" i="1" dirty="0" err="1"/>
              <a:t>olakšali</a:t>
            </a:r>
            <a:r>
              <a:rPr lang="en-US" b="1" i="1" dirty="0"/>
              <a:t> </a:t>
            </a:r>
            <a:r>
              <a:rPr lang="en-US" b="1" i="1" dirty="0" err="1"/>
              <a:t>razumjevanje</a:t>
            </a:r>
            <a:r>
              <a:rPr lang="en-US" b="1" i="1" dirty="0"/>
              <a:t>, </a:t>
            </a:r>
            <a:r>
              <a:rPr lang="en-US" b="1" i="1" dirty="0" err="1"/>
              <a:t>ali</a:t>
            </a:r>
            <a:r>
              <a:rPr lang="en-US" b="1" i="1" dirty="0"/>
              <a:t> </a:t>
            </a:r>
            <a:r>
              <a:rPr lang="en-US" b="1" i="1" dirty="0" err="1"/>
              <a:t>nezgodno</a:t>
            </a:r>
            <a:r>
              <a:rPr lang="en-US" b="1" i="1" dirty="0"/>
              <a:t> je </a:t>
            </a:r>
            <a:r>
              <a:rPr lang="en-US" b="1" i="1" dirty="0" err="1"/>
              <a:t>kada</a:t>
            </a:r>
            <a:r>
              <a:rPr lang="en-US" b="1" i="1" dirty="0"/>
              <a:t> </a:t>
            </a:r>
            <a:r>
              <a:rPr lang="en-US" b="1" i="1" dirty="0" err="1"/>
              <a:t>zaljepite</a:t>
            </a:r>
            <a:r>
              <a:rPr lang="en-US" b="1" i="1" dirty="0"/>
              <a:t> </a:t>
            </a:r>
            <a:r>
              <a:rPr lang="en-US" b="1" i="1" dirty="0" err="1"/>
              <a:t>slike</a:t>
            </a:r>
            <a:r>
              <a:rPr lang="en-US" b="1" i="1" dirty="0"/>
              <a:t> </a:t>
            </a:r>
            <a:r>
              <a:rPr lang="en-US" b="1" i="1" dirty="0" err="1"/>
              <a:t>generiranih</a:t>
            </a:r>
            <a:r>
              <a:rPr lang="en-US" b="1" i="1" dirty="0"/>
              <a:t> </a:t>
            </a:r>
            <a:r>
              <a:rPr lang="en-US" b="1" i="1" dirty="0" err="1"/>
              <a:t>slajdova</a:t>
            </a:r>
            <a:r>
              <a:rPr lang="en-US" b="1" i="1" dirty="0"/>
              <a:t> u </a:t>
            </a:r>
            <a:r>
              <a:rPr lang="en-US" b="1" i="1" dirty="0" err="1"/>
              <a:t>prezentaciju</a:t>
            </a:r>
            <a:r>
              <a:rPr lang="en-US" b="1" i="1" dirty="0"/>
              <a:t> </a:t>
            </a:r>
            <a:r>
              <a:rPr lang="en-US" b="1" i="1" dirty="0" err="1"/>
              <a:t>jer</a:t>
            </a:r>
            <a:r>
              <a:rPr lang="en-US" b="1" i="1" dirty="0"/>
              <a:t> se </a:t>
            </a:r>
            <a:r>
              <a:rPr lang="en-US" b="1" i="1" dirty="0" err="1"/>
              <a:t>onda</a:t>
            </a:r>
            <a:r>
              <a:rPr lang="en-US" b="1" i="1" dirty="0"/>
              <a:t> </a:t>
            </a:r>
            <a:r>
              <a:rPr lang="en-US" b="1" i="1" dirty="0" err="1"/>
              <a:t>prezentacija</a:t>
            </a:r>
            <a:r>
              <a:rPr lang="en-US" b="1" i="1" dirty="0"/>
              <a:t> </a:t>
            </a:r>
            <a:r>
              <a:rPr lang="en-US" b="1" i="1" dirty="0" err="1"/>
              <a:t>nemože</a:t>
            </a:r>
            <a:r>
              <a:rPr lang="en-US" b="1" i="1" dirty="0"/>
              <a:t> </a:t>
            </a:r>
            <a:r>
              <a:rPr lang="en-US" b="1" i="1" dirty="0" err="1"/>
              <a:t>pretraživati</a:t>
            </a:r>
            <a:endParaRPr lang="hr-HR" sz="2300" b="1" i="1" dirty="0">
              <a:cs typeface="Calibri" panose="020F0502020204030204" pitchFamily="34" charset="0"/>
            </a:endParaRPr>
          </a:p>
          <a:p>
            <a:pPr marL="285750" indent="-285750">
              <a:buFont typeface="Wingdings" panose="05000000000000000000" pitchFamily="2" charset="2"/>
              <a:buChar char="à"/>
            </a:pPr>
            <a:r>
              <a:rPr lang="hr-HR" sz="2300" dirty="0">
                <a:cs typeface="Calibri" panose="020F0502020204030204" pitchFamily="34" charset="0"/>
                <a:sym typeface="Wingdings" panose="05000000000000000000" pitchFamily="2" charset="2"/>
              </a:rPr>
              <a:t>Hvala Vam na povratnoj informaciji, ubuduće će se izbjegavati postavljanje slika koje predstavljaju cijele slajdove.</a:t>
            </a:r>
            <a:endParaRPr lang="hr-HR" sz="2300" dirty="0">
              <a:cs typeface="Calibri" panose="020F0502020204030204" pitchFamily="34" charset="0"/>
            </a:endParaRPr>
          </a:p>
          <a:p>
            <a:pPr marL="285750" indent="-285750">
              <a:buFont typeface="Arial" panose="020B0604020202020204" pitchFamily="34" charset="0"/>
              <a:buChar char="•"/>
            </a:pPr>
            <a:r>
              <a:rPr lang="en-US" b="1" i="1" dirty="0" err="1"/>
              <a:t>Molim</a:t>
            </a:r>
            <a:r>
              <a:rPr lang="en-US" b="1" i="1" dirty="0"/>
              <a:t> da </a:t>
            </a:r>
            <a:r>
              <a:rPr lang="en-US" b="1" i="1" dirty="0" err="1"/>
              <a:t>možemo</a:t>
            </a:r>
            <a:r>
              <a:rPr lang="en-US" b="1" i="1" dirty="0"/>
              <a:t> za </a:t>
            </a:r>
            <a:r>
              <a:rPr lang="en-US" b="1" i="1" dirty="0" err="1"/>
              <a:t>projektnu</a:t>
            </a:r>
            <a:r>
              <a:rPr lang="en-US" b="1" i="1" dirty="0"/>
              <a:t> backlog </a:t>
            </a:r>
            <a:r>
              <a:rPr lang="en-US" b="1" i="1" dirty="0" err="1"/>
              <a:t>razradu</a:t>
            </a:r>
            <a:r>
              <a:rPr lang="en-US" b="1" i="1" dirty="0"/>
              <a:t> </a:t>
            </a:r>
            <a:r>
              <a:rPr lang="en-US" b="1" i="1" dirty="0" err="1"/>
              <a:t>koristiti</a:t>
            </a:r>
            <a:r>
              <a:rPr lang="en-US" b="1" i="1" dirty="0"/>
              <a:t> </a:t>
            </a:r>
            <a:r>
              <a:rPr lang="en-US" b="1" i="1" dirty="0" err="1"/>
              <a:t>nešto</a:t>
            </a:r>
            <a:r>
              <a:rPr lang="en-US" b="1" i="1" dirty="0"/>
              <a:t> </a:t>
            </a:r>
            <a:r>
              <a:rPr lang="en-US" b="1" i="1" dirty="0" err="1"/>
              <a:t>osim</a:t>
            </a:r>
            <a:r>
              <a:rPr lang="en-US" b="1" i="1" dirty="0"/>
              <a:t> </a:t>
            </a:r>
            <a:r>
              <a:rPr lang="en-US" b="1" i="1" dirty="0" err="1"/>
              <a:t>Jire</a:t>
            </a:r>
            <a:r>
              <a:rPr lang="en-US" b="1" i="1" dirty="0"/>
              <a:t>, </a:t>
            </a:r>
            <a:r>
              <a:rPr lang="en-US" b="1" i="1" dirty="0" err="1"/>
              <a:t>kao</a:t>
            </a:r>
            <a:r>
              <a:rPr lang="en-US" b="1" i="1" dirty="0"/>
              <a:t> Azure DevOps koji </a:t>
            </a:r>
            <a:r>
              <a:rPr lang="en-US" b="1" i="1" dirty="0" err="1"/>
              <a:t>smo</a:t>
            </a:r>
            <a:r>
              <a:rPr lang="en-US" b="1" i="1" dirty="0"/>
              <a:t> </a:t>
            </a:r>
            <a:r>
              <a:rPr lang="en-US" b="1" i="1" dirty="0" err="1"/>
              <a:t>koristili</a:t>
            </a:r>
            <a:r>
              <a:rPr lang="en-US" b="1" i="1" dirty="0"/>
              <a:t> </a:t>
            </a:r>
            <a:r>
              <a:rPr lang="en-US" b="1" i="1" dirty="0" err="1"/>
              <a:t>prošli</a:t>
            </a:r>
            <a:r>
              <a:rPr lang="en-US" b="1" i="1" dirty="0"/>
              <a:t> </a:t>
            </a:r>
            <a:r>
              <a:rPr lang="en-US" b="1" i="1" dirty="0" err="1"/>
              <a:t>semestar</a:t>
            </a:r>
            <a:r>
              <a:rPr lang="en-US" b="1" i="1" dirty="0"/>
              <a:t> </a:t>
            </a:r>
            <a:r>
              <a:rPr lang="en-US" b="1" i="1" dirty="0" err="1"/>
              <a:t>na</a:t>
            </a:r>
            <a:r>
              <a:rPr lang="en-US" b="1" i="1" dirty="0"/>
              <a:t> PRA Jira je </a:t>
            </a:r>
            <a:r>
              <a:rPr lang="en-US" b="1" i="1" dirty="0" err="1"/>
              <a:t>grozan</a:t>
            </a:r>
            <a:r>
              <a:rPr lang="en-US" b="1" i="1" dirty="0"/>
              <a:t> </a:t>
            </a:r>
            <a:r>
              <a:rPr lang="en-US" b="1" i="1" dirty="0" err="1"/>
              <a:t>alat</a:t>
            </a:r>
            <a:endParaRPr lang="hr-HR" b="1" i="1" dirty="0"/>
          </a:p>
          <a:p>
            <a:pPr marL="285750" indent="-285750">
              <a:buFont typeface="Arial" panose="020B0604020202020204" pitchFamily="34" charset="0"/>
              <a:buChar char="•"/>
            </a:pPr>
            <a:r>
              <a:rPr lang="hr-HR" sz="2300" dirty="0">
                <a:cs typeface="Calibri" panose="020F0502020204030204" pitchFamily="34" charset="0"/>
                <a:sym typeface="Wingdings" panose="05000000000000000000" pitchFamily="2" charset="2"/>
              </a:rPr>
              <a:t>Slobodno možete koristiti i ostale alate za koje smatrate da su bolji od predloženih.</a:t>
            </a:r>
          </a:p>
          <a:p>
            <a:pPr marL="285750" indent="-285750">
              <a:buFont typeface="Arial" panose="020B0604020202020204" pitchFamily="34" charset="0"/>
              <a:buChar char="•"/>
            </a:pPr>
            <a:r>
              <a:rPr lang="en-US" b="1" i="1" dirty="0" err="1"/>
              <a:t>Bolje</a:t>
            </a:r>
            <a:r>
              <a:rPr lang="en-US" b="1" i="1" dirty="0"/>
              <a:t> </a:t>
            </a:r>
            <a:r>
              <a:rPr lang="en-US" b="1" i="1" dirty="0" err="1"/>
              <a:t>pojasniti</a:t>
            </a:r>
            <a:r>
              <a:rPr lang="en-US" b="1" i="1" dirty="0"/>
              <a:t> </a:t>
            </a:r>
            <a:r>
              <a:rPr lang="en-US" b="1" i="1" dirty="0" err="1"/>
              <a:t>vježbe</a:t>
            </a:r>
            <a:r>
              <a:rPr lang="en-US" b="1" i="1" dirty="0"/>
              <a:t>, </a:t>
            </a:r>
            <a:r>
              <a:rPr lang="en-US" b="1" i="1" dirty="0" err="1"/>
              <a:t>nije</a:t>
            </a:r>
            <a:r>
              <a:rPr lang="en-US" b="1" i="1" dirty="0"/>
              <a:t> mi </a:t>
            </a:r>
            <a:r>
              <a:rPr lang="en-US" b="1" i="1" dirty="0" err="1"/>
              <a:t>janso</a:t>
            </a:r>
            <a:r>
              <a:rPr lang="en-US" b="1" i="1" dirty="0"/>
              <a:t> </a:t>
            </a:r>
            <a:r>
              <a:rPr lang="en-US" b="1" i="1" dirty="0" err="1"/>
              <a:t>što</a:t>
            </a:r>
            <a:r>
              <a:rPr lang="en-US" b="1" i="1" dirty="0"/>
              <a:t> se </a:t>
            </a:r>
            <a:r>
              <a:rPr lang="en-US" b="1" i="1" dirty="0" err="1"/>
              <a:t>događa</a:t>
            </a:r>
            <a:endParaRPr lang="hr-HR" b="1" i="1" dirty="0"/>
          </a:p>
          <a:p>
            <a:pPr marL="285750" indent="-285750">
              <a:buFont typeface="Arial" panose="020B0604020202020204" pitchFamily="34" charset="0"/>
              <a:buChar char="•"/>
            </a:pPr>
            <a:r>
              <a:rPr lang="hr-HR" sz="2300" dirty="0">
                <a:cs typeface="Calibri" panose="020F0502020204030204" pitchFamily="34" charset="0"/>
                <a:sym typeface="Wingdings" panose="05000000000000000000" pitchFamily="2" charset="2"/>
              </a:rPr>
              <a:t>Hvala Vam na povratnoj informaciji, u materijalima su dani primjeri što je potrebno napraviti, a ubuduće ćemo ih dodatno proširivati.</a:t>
            </a:r>
          </a:p>
        </p:txBody>
      </p:sp>
    </p:spTree>
    <p:extLst>
      <p:ext uri="{BB962C8B-B14F-4D97-AF65-F5344CB8AC3E}">
        <p14:creationId xmlns:p14="http://schemas.microsoft.com/office/powerpoint/2010/main" val="3257911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3875" y="240632"/>
            <a:ext cx="11163300" cy="1121444"/>
          </a:xfrm>
          <a:solidFill>
            <a:srgbClr val="FF33CC"/>
          </a:solidFill>
        </p:spPr>
        <p:txBody>
          <a:bodyPr/>
          <a:lstStyle/>
          <a:p>
            <a:pPr algn="ctr"/>
            <a:br>
              <a:rPr lang="hr-HR" dirty="0">
                <a:solidFill>
                  <a:schemeClr val="bg1"/>
                </a:solidFill>
                <a:latin typeface="Calibri" panose="020F0502020204030204" pitchFamily="34" charset="0"/>
                <a:cs typeface="Calibri" panose="020F0502020204030204" pitchFamily="34" charset="0"/>
              </a:rPr>
            </a:br>
            <a:r>
              <a:rPr lang="hr-HR" dirty="0">
                <a:solidFill>
                  <a:schemeClr val="bg1"/>
                </a:solidFill>
                <a:latin typeface="Calibri" panose="020F0502020204030204" pitchFamily="34" charset="0"/>
                <a:cs typeface="Calibri" panose="020F0502020204030204" pitchFamily="34" charset="0"/>
              </a:rPr>
              <a:t>Što biste pohvalili u vezi kolegija i nastavnih materijala?</a:t>
            </a:r>
            <a:endParaRPr lang="en-US" dirty="0"/>
          </a:p>
        </p:txBody>
      </p:sp>
      <p:sp>
        <p:nvSpPr>
          <p:cNvPr id="3" name="Subtitle 2"/>
          <p:cNvSpPr>
            <a:spLocks noGrp="1"/>
          </p:cNvSpPr>
          <p:nvPr>
            <p:ph type="subTitle" idx="1"/>
          </p:nvPr>
        </p:nvSpPr>
        <p:spPr/>
        <p:txBody>
          <a:bodyPr>
            <a:normAutofit/>
          </a:bodyPr>
          <a:lstStyle/>
          <a:p>
            <a:pPr marL="342900" indent="-342900">
              <a:buFont typeface="Arial" panose="020B0604020202020204" pitchFamily="34" charset="0"/>
              <a:buChar char="•"/>
            </a:pPr>
            <a:r>
              <a:rPr lang="en-US" b="1" i="1" dirty="0" err="1"/>
              <a:t>Točnost</a:t>
            </a:r>
            <a:endParaRPr lang="hr-HR" b="1" i="1" dirty="0"/>
          </a:p>
          <a:p>
            <a:pPr marL="342900" indent="-342900">
              <a:buFont typeface="Arial" panose="020B0604020202020204" pitchFamily="34" charset="0"/>
              <a:buChar char="•"/>
            </a:pPr>
            <a:r>
              <a:rPr lang="hr-HR" sz="1900" dirty="0">
                <a:sym typeface="Wingdings" panose="05000000000000000000" pitchFamily="2" charset="2"/>
              </a:rPr>
              <a:t>Hvala Vam na pozitivnom </a:t>
            </a:r>
            <a:r>
              <a:rPr lang="hr-HR" sz="1900" dirty="0" err="1">
                <a:sym typeface="Wingdings" panose="05000000000000000000" pitchFamily="2" charset="2"/>
              </a:rPr>
              <a:t>feedbacku</a:t>
            </a:r>
            <a:r>
              <a:rPr lang="hr-HR" sz="1900" dirty="0">
                <a:sym typeface="Wingdings" panose="05000000000000000000" pitchFamily="2" charset="2"/>
              </a:rPr>
              <a:t>!</a:t>
            </a:r>
          </a:p>
          <a:p>
            <a:pPr marL="342900" indent="-342900">
              <a:buFont typeface="Arial" panose="020B0604020202020204" pitchFamily="34" charset="0"/>
              <a:buChar char="•"/>
            </a:pPr>
            <a:r>
              <a:rPr lang="en-US" b="1" i="1" dirty="0" err="1"/>
              <a:t>Odličan</a:t>
            </a:r>
            <a:r>
              <a:rPr lang="en-US" b="1" i="1" dirty="0"/>
              <a:t> </a:t>
            </a:r>
            <a:r>
              <a:rPr lang="en-US" b="1" i="1" dirty="0" err="1"/>
              <a:t>profesor</a:t>
            </a:r>
            <a:r>
              <a:rPr lang="en-US" b="1" i="1" dirty="0"/>
              <a:t> koji </a:t>
            </a:r>
            <a:r>
              <a:rPr lang="en-US" b="1" i="1" dirty="0" err="1"/>
              <a:t>kroz</a:t>
            </a:r>
            <a:r>
              <a:rPr lang="en-US" b="1" i="1" dirty="0"/>
              <a:t> </a:t>
            </a:r>
            <a:r>
              <a:rPr lang="en-US" b="1" i="1" dirty="0" err="1"/>
              <a:t>jasne</a:t>
            </a:r>
            <a:r>
              <a:rPr lang="en-US" b="1" i="1" dirty="0"/>
              <a:t> </a:t>
            </a:r>
            <a:r>
              <a:rPr lang="en-US" b="1" i="1" dirty="0" err="1"/>
              <a:t>primjere</a:t>
            </a:r>
            <a:r>
              <a:rPr lang="en-US" b="1" i="1" dirty="0"/>
              <a:t> </a:t>
            </a:r>
            <a:r>
              <a:rPr lang="en-US" b="1" i="1" dirty="0" err="1"/>
              <a:t>prenosi</a:t>
            </a:r>
            <a:r>
              <a:rPr lang="en-US" b="1" i="1" dirty="0"/>
              <a:t> </a:t>
            </a:r>
            <a:r>
              <a:rPr lang="en-US" b="1" i="1" dirty="0" err="1"/>
              <a:t>znanje</a:t>
            </a:r>
            <a:r>
              <a:rPr lang="en-US" b="1" i="1" dirty="0"/>
              <a:t>, </a:t>
            </a:r>
            <a:r>
              <a:rPr lang="en-US" b="1" i="1" dirty="0" err="1"/>
              <a:t>potiče</a:t>
            </a:r>
            <a:r>
              <a:rPr lang="en-US" b="1" i="1" dirty="0"/>
              <a:t> </a:t>
            </a:r>
            <a:r>
              <a:rPr lang="en-US" b="1" i="1" dirty="0" err="1"/>
              <a:t>aktivnost</a:t>
            </a:r>
            <a:r>
              <a:rPr lang="en-US" b="1" i="1" dirty="0"/>
              <a:t> </a:t>
            </a:r>
            <a:r>
              <a:rPr lang="en-US" b="1" i="1" dirty="0" err="1"/>
              <a:t>na</a:t>
            </a:r>
            <a:r>
              <a:rPr lang="en-US" b="1" i="1" dirty="0"/>
              <a:t> </a:t>
            </a:r>
            <a:r>
              <a:rPr lang="en-US" b="1" i="1" dirty="0" err="1"/>
              <a:t>predavanjima</a:t>
            </a:r>
            <a:r>
              <a:rPr lang="en-US" b="1" i="1" dirty="0"/>
              <a:t> </a:t>
            </a:r>
            <a:r>
              <a:rPr lang="en-US" b="1" i="1" dirty="0" err="1"/>
              <a:t>i</a:t>
            </a:r>
            <a:r>
              <a:rPr lang="en-US" b="1" i="1" dirty="0"/>
              <a:t> </a:t>
            </a:r>
            <a:r>
              <a:rPr lang="en-US" b="1" i="1" dirty="0" err="1"/>
              <a:t>vježbama</a:t>
            </a:r>
            <a:r>
              <a:rPr lang="en-US" b="1" i="1" dirty="0"/>
              <a:t> Puno toga </a:t>
            </a:r>
            <a:r>
              <a:rPr lang="en-US" b="1" i="1" dirty="0" err="1"/>
              <a:t>korisnog</a:t>
            </a:r>
            <a:r>
              <a:rPr lang="en-US" b="1" i="1" dirty="0"/>
              <a:t> </a:t>
            </a:r>
            <a:r>
              <a:rPr lang="en-US" b="1" i="1" dirty="0" err="1"/>
              <a:t>naučeno</a:t>
            </a:r>
            <a:endParaRPr lang="hr-HR" b="1" i="1" dirty="0"/>
          </a:p>
          <a:p>
            <a:pPr marL="342900" indent="-342900">
              <a:buFont typeface="Arial" panose="020B0604020202020204" pitchFamily="34" charset="0"/>
              <a:buChar char="•"/>
            </a:pPr>
            <a:r>
              <a:rPr lang="hr-HR" sz="1900" dirty="0">
                <a:sym typeface="Wingdings" panose="05000000000000000000" pitchFamily="2" charset="2"/>
              </a:rPr>
              <a:t>Hvala Vam na pozitivnom </a:t>
            </a:r>
            <a:r>
              <a:rPr lang="hr-HR" sz="1900" dirty="0" err="1">
                <a:sym typeface="Wingdings" panose="05000000000000000000" pitchFamily="2" charset="2"/>
              </a:rPr>
              <a:t>feedbacku</a:t>
            </a:r>
            <a:r>
              <a:rPr lang="hr-HR" sz="1900" dirty="0">
                <a:sym typeface="Wingdings" panose="05000000000000000000" pitchFamily="2" charset="2"/>
              </a:rPr>
              <a:t>!</a:t>
            </a:r>
            <a:endParaRPr lang="hr-HR" dirty="0">
              <a:sym typeface="Wingdings" panose="05000000000000000000" pitchFamily="2" charset="2"/>
            </a:endParaRP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5530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DE35C-D99A-BD28-CE41-FEBBEB2B3E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64C9EB-A661-8E8D-C53F-4228D6EEAEEF}"/>
              </a:ext>
            </a:extLst>
          </p:cNvPr>
          <p:cNvSpPr>
            <a:spLocks noGrp="1"/>
          </p:cNvSpPr>
          <p:nvPr>
            <p:ph type="ctrTitle"/>
          </p:nvPr>
        </p:nvSpPr>
        <p:spPr>
          <a:xfrm>
            <a:off x="523875" y="240632"/>
            <a:ext cx="11163300" cy="1121444"/>
          </a:xfrm>
          <a:solidFill>
            <a:srgbClr val="FF33CC"/>
          </a:solidFill>
        </p:spPr>
        <p:txBody>
          <a:bodyPr/>
          <a:lstStyle/>
          <a:p>
            <a:pPr algn="ctr"/>
            <a:r>
              <a:rPr lang="en-US" dirty="0"/>
              <a:t>Ima li </a:t>
            </a:r>
            <a:r>
              <a:rPr lang="en-US" dirty="0" err="1"/>
              <a:t>još</a:t>
            </a:r>
            <a:r>
              <a:rPr lang="en-US" dirty="0"/>
              <a:t> </a:t>
            </a:r>
            <a:r>
              <a:rPr lang="en-US" dirty="0" err="1"/>
              <a:t>nešto</a:t>
            </a:r>
            <a:r>
              <a:rPr lang="en-US" dirty="0"/>
              <a:t> </a:t>
            </a:r>
            <a:r>
              <a:rPr lang="en-US" dirty="0" err="1"/>
              <a:t>vezano</a:t>
            </a:r>
            <a:r>
              <a:rPr lang="en-US" dirty="0"/>
              <a:t> </a:t>
            </a:r>
            <a:r>
              <a:rPr lang="en-US" dirty="0" err="1"/>
              <a:t>uz</a:t>
            </a:r>
            <a:r>
              <a:rPr lang="en-US" dirty="0"/>
              <a:t> </a:t>
            </a:r>
            <a:r>
              <a:rPr lang="en-US" dirty="0" err="1"/>
              <a:t>kolegiji</a:t>
            </a:r>
            <a:r>
              <a:rPr lang="en-US" dirty="0"/>
              <a:t> </a:t>
            </a:r>
            <a:r>
              <a:rPr lang="en-US" dirty="0" err="1"/>
              <a:t>što</a:t>
            </a:r>
            <a:r>
              <a:rPr lang="en-US" dirty="0"/>
              <a:t> </a:t>
            </a:r>
            <a:r>
              <a:rPr lang="en-US" dirty="0" err="1"/>
              <a:t>želite</a:t>
            </a:r>
            <a:r>
              <a:rPr lang="en-US" dirty="0"/>
              <a:t> </a:t>
            </a:r>
            <a:r>
              <a:rPr lang="en-US" dirty="0" err="1"/>
              <a:t>dodati</a:t>
            </a:r>
            <a:r>
              <a:rPr lang="en-US" dirty="0"/>
              <a:t>, a </a:t>
            </a:r>
            <a:r>
              <a:rPr lang="en-US" dirty="0" err="1"/>
              <a:t>zaboravili</a:t>
            </a:r>
            <a:r>
              <a:rPr lang="en-US" dirty="0"/>
              <a:t> </a:t>
            </a:r>
            <a:r>
              <a:rPr lang="en-US" dirty="0" err="1"/>
              <a:t>smo</a:t>
            </a:r>
            <a:r>
              <a:rPr lang="en-US" dirty="0"/>
              <a:t> vas </a:t>
            </a:r>
            <a:r>
              <a:rPr lang="en-US" dirty="0" err="1"/>
              <a:t>pitati</a:t>
            </a:r>
            <a:r>
              <a:rPr lang="en-US" dirty="0"/>
              <a:t>? Molimo, </a:t>
            </a:r>
            <a:r>
              <a:rPr lang="en-US" dirty="0" err="1"/>
              <a:t>slobodno</a:t>
            </a:r>
            <a:r>
              <a:rPr lang="en-US" dirty="0"/>
              <a:t> </a:t>
            </a:r>
            <a:r>
              <a:rPr lang="en-US" dirty="0" err="1"/>
              <a:t>upišite</a:t>
            </a:r>
            <a:r>
              <a:rPr lang="en-US" dirty="0"/>
              <a:t>.</a:t>
            </a:r>
          </a:p>
        </p:txBody>
      </p:sp>
      <p:sp>
        <p:nvSpPr>
          <p:cNvPr id="3" name="Subtitle 2">
            <a:extLst>
              <a:ext uri="{FF2B5EF4-FFF2-40B4-BE49-F238E27FC236}">
                <a16:creationId xmlns:a16="http://schemas.microsoft.com/office/drawing/2014/main" id="{132B24C9-4B94-5957-4984-8D5DC6890AF2}"/>
              </a:ext>
            </a:extLst>
          </p:cNvPr>
          <p:cNvSpPr>
            <a:spLocks noGrp="1"/>
          </p:cNvSpPr>
          <p:nvPr>
            <p:ph type="subTitle" idx="1"/>
          </p:nvPr>
        </p:nvSpPr>
        <p:spPr/>
        <p:txBody>
          <a:bodyPr>
            <a:normAutofit lnSpcReduction="10000"/>
          </a:bodyPr>
          <a:lstStyle/>
          <a:p>
            <a:pPr marL="342900" indent="-342900">
              <a:buFont typeface="Arial" panose="020B0604020202020204" pitchFamily="34" charset="0"/>
              <a:buChar char="•"/>
            </a:pPr>
            <a:r>
              <a:rPr lang="en-US" sz="2000" b="1" i="1" dirty="0" err="1"/>
              <a:t>Profesor</a:t>
            </a:r>
            <a:r>
              <a:rPr lang="en-US" sz="2000" b="1" i="1" dirty="0"/>
              <a:t> Radovan </a:t>
            </a:r>
            <a:r>
              <a:rPr lang="en-US" sz="2000" b="1" i="1" dirty="0" err="1"/>
              <a:t>ostavlja</a:t>
            </a:r>
            <a:r>
              <a:rPr lang="en-US" sz="2000" b="1" i="1" dirty="0"/>
              <a:t> </a:t>
            </a:r>
            <a:r>
              <a:rPr lang="en-US" sz="2000" b="1" i="1" dirty="0" err="1"/>
              <a:t>vrlo</a:t>
            </a:r>
            <a:r>
              <a:rPr lang="en-US" sz="2000" b="1" i="1" dirty="0"/>
              <a:t> </a:t>
            </a:r>
            <a:r>
              <a:rPr lang="en-US" sz="2000" b="1" i="1" dirty="0" err="1"/>
              <a:t>loš</a:t>
            </a:r>
            <a:r>
              <a:rPr lang="en-US" sz="2000" b="1" i="1" dirty="0"/>
              <a:t> </a:t>
            </a:r>
            <a:r>
              <a:rPr lang="en-US" sz="2000" b="1" i="1" dirty="0" err="1"/>
              <a:t>dojam</a:t>
            </a:r>
            <a:r>
              <a:rPr lang="en-US" sz="2000" b="1" i="1" dirty="0"/>
              <a:t> </a:t>
            </a:r>
            <a:r>
              <a:rPr lang="en-US" sz="2000" b="1" i="1" dirty="0" err="1"/>
              <a:t>zbog</a:t>
            </a:r>
            <a:r>
              <a:rPr lang="en-US" sz="2000" b="1" i="1" dirty="0"/>
              <a:t> </a:t>
            </a:r>
            <a:r>
              <a:rPr lang="en-US" sz="2000" b="1" i="1" dirty="0" err="1"/>
              <a:t>svog</a:t>
            </a:r>
            <a:r>
              <a:rPr lang="en-US" sz="2000" b="1" i="1" dirty="0"/>
              <a:t> </a:t>
            </a:r>
            <a:r>
              <a:rPr lang="en-US" sz="2000" b="1" i="1" dirty="0" err="1"/>
              <a:t>odnosa</a:t>
            </a:r>
            <a:r>
              <a:rPr lang="en-US" sz="2000" b="1" i="1" dirty="0"/>
              <a:t> </a:t>
            </a:r>
            <a:r>
              <a:rPr lang="en-US" sz="2000" b="1" i="1" dirty="0" err="1"/>
              <a:t>prema</a:t>
            </a:r>
            <a:r>
              <a:rPr lang="en-US" sz="2000" b="1" i="1" dirty="0"/>
              <a:t> </a:t>
            </a:r>
            <a:r>
              <a:rPr lang="en-US" sz="2000" b="1" i="1" dirty="0" err="1"/>
              <a:t>studentima</a:t>
            </a:r>
            <a:r>
              <a:rPr lang="en-US" sz="2000" b="1" i="1" dirty="0"/>
              <a:t> </a:t>
            </a:r>
            <a:r>
              <a:rPr lang="en-US" sz="2000" b="1" i="1" dirty="0" err="1"/>
              <a:t>Često</a:t>
            </a:r>
            <a:r>
              <a:rPr lang="en-US" sz="2000" b="1" i="1" dirty="0"/>
              <a:t> </a:t>
            </a:r>
            <a:r>
              <a:rPr lang="en-US" sz="2000" b="1" i="1" dirty="0" err="1"/>
              <a:t>govori</a:t>
            </a:r>
            <a:r>
              <a:rPr lang="en-US" sz="2000" b="1" i="1" dirty="0"/>
              <a:t> </a:t>
            </a:r>
            <a:r>
              <a:rPr lang="en-US" sz="2000" b="1" i="1" dirty="0" err="1"/>
              <a:t>kako</a:t>
            </a:r>
            <a:r>
              <a:rPr lang="en-US" sz="2000" b="1" i="1" dirty="0"/>
              <a:t> </a:t>
            </a:r>
            <a:r>
              <a:rPr lang="en-US" sz="2000" b="1" i="1" dirty="0" err="1"/>
              <a:t>moramo</a:t>
            </a:r>
            <a:r>
              <a:rPr lang="en-US" sz="2000" b="1" i="1" dirty="0"/>
              <a:t> </a:t>
            </a:r>
            <a:r>
              <a:rPr lang="en-US" sz="2000" b="1" i="1" dirty="0" err="1"/>
              <a:t>imati</a:t>
            </a:r>
            <a:r>
              <a:rPr lang="en-US" sz="2000" b="1" i="1" dirty="0"/>
              <a:t> 'respect', a </a:t>
            </a:r>
            <a:r>
              <a:rPr lang="en-US" sz="2000" b="1" i="1" dirty="0" err="1"/>
              <a:t>istovremeno</a:t>
            </a:r>
            <a:r>
              <a:rPr lang="en-US" sz="2000" b="1" i="1" dirty="0"/>
              <a:t> </a:t>
            </a:r>
            <a:r>
              <a:rPr lang="en-US" sz="2000" b="1" i="1" dirty="0" err="1"/>
              <a:t>tvrdi</a:t>
            </a:r>
            <a:r>
              <a:rPr lang="en-US" sz="2000" b="1" i="1" dirty="0"/>
              <a:t> da se </a:t>
            </a:r>
            <a:r>
              <a:rPr lang="en-US" sz="2000" b="1" i="1" dirty="0" err="1"/>
              <a:t>našoj</a:t>
            </a:r>
            <a:r>
              <a:rPr lang="en-US" sz="2000" b="1" i="1" dirty="0"/>
              <a:t> </a:t>
            </a:r>
            <a:r>
              <a:rPr lang="en-US" sz="2000" b="1" i="1" dirty="0" err="1"/>
              <a:t>generaciji</a:t>
            </a:r>
            <a:r>
              <a:rPr lang="en-US" sz="2000" b="1" i="1" dirty="0"/>
              <a:t> ne </a:t>
            </a:r>
            <a:r>
              <a:rPr lang="en-US" sz="2000" b="1" i="1" dirty="0" err="1"/>
              <a:t>može</a:t>
            </a:r>
            <a:r>
              <a:rPr lang="en-US" sz="2000" b="1" i="1" dirty="0"/>
              <a:t> </a:t>
            </a:r>
            <a:r>
              <a:rPr lang="en-US" sz="2000" b="1" i="1" dirty="0" err="1"/>
              <a:t>vjerovati</a:t>
            </a:r>
            <a:r>
              <a:rPr lang="en-US" sz="2000" b="1" i="1" dirty="0"/>
              <a:t> Takav </a:t>
            </a:r>
            <a:r>
              <a:rPr lang="en-US" sz="2000" b="1" i="1" dirty="0" err="1"/>
              <a:t>pristup</a:t>
            </a:r>
            <a:r>
              <a:rPr lang="en-US" sz="2000" b="1" i="1" dirty="0"/>
              <a:t> </a:t>
            </a:r>
            <a:r>
              <a:rPr lang="en-US" sz="2000" b="1" i="1" dirty="0" err="1"/>
              <a:t>stvara</a:t>
            </a:r>
            <a:r>
              <a:rPr lang="en-US" sz="2000" b="1" i="1" dirty="0"/>
              <a:t> </a:t>
            </a:r>
            <a:r>
              <a:rPr lang="en-US" sz="2000" b="1" i="1" dirty="0" err="1"/>
              <a:t>nepovjerenje</a:t>
            </a:r>
            <a:r>
              <a:rPr lang="en-US" sz="2000" b="1" i="1" dirty="0"/>
              <a:t> </a:t>
            </a:r>
            <a:r>
              <a:rPr lang="en-US" sz="2000" b="1" i="1" dirty="0" err="1"/>
              <a:t>i</a:t>
            </a:r>
            <a:r>
              <a:rPr lang="en-US" sz="2000" b="1" i="1" dirty="0"/>
              <a:t> </a:t>
            </a:r>
            <a:r>
              <a:rPr lang="en-US" sz="2000" b="1" i="1" dirty="0" err="1"/>
              <a:t>nelagodu</a:t>
            </a:r>
            <a:r>
              <a:rPr lang="en-US" sz="2000" b="1" i="1" dirty="0"/>
              <a:t> </a:t>
            </a:r>
            <a:r>
              <a:rPr lang="en-US" sz="2000" b="1" i="1" dirty="0" err="1"/>
              <a:t>Dodatno</a:t>
            </a:r>
            <a:r>
              <a:rPr lang="en-US" sz="2000" b="1" i="1" dirty="0"/>
              <a:t>, </a:t>
            </a:r>
            <a:r>
              <a:rPr lang="en-US" sz="2000" b="1" i="1" dirty="0" err="1"/>
              <a:t>javno</a:t>
            </a:r>
            <a:r>
              <a:rPr lang="en-US" sz="2000" b="1" i="1" dirty="0"/>
              <a:t> </a:t>
            </a:r>
            <a:r>
              <a:rPr lang="en-US" sz="2000" b="1" i="1" dirty="0" err="1"/>
              <a:t>prozivanje</a:t>
            </a:r>
            <a:r>
              <a:rPr lang="en-US" sz="2000" b="1" i="1" dirty="0"/>
              <a:t> </a:t>
            </a:r>
            <a:r>
              <a:rPr lang="en-US" sz="2000" b="1" i="1" dirty="0" err="1"/>
              <a:t>studenata</a:t>
            </a:r>
            <a:r>
              <a:rPr lang="en-US" sz="2000" b="1" i="1" dirty="0"/>
              <a:t> </a:t>
            </a:r>
            <a:r>
              <a:rPr lang="en-US" sz="2000" b="1" i="1" dirty="0" err="1"/>
              <a:t>na</a:t>
            </a:r>
            <a:r>
              <a:rPr lang="en-US" sz="2000" b="1" i="1" dirty="0"/>
              <a:t> </a:t>
            </a:r>
            <a:r>
              <a:rPr lang="en-US" sz="2000" b="1" i="1" dirty="0" err="1"/>
              <a:t>predavanjima</a:t>
            </a:r>
            <a:r>
              <a:rPr lang="en-US" sz="2000" b="1" i="1" dirty="0"/>
              <a:t> </a:t>
            </a:r>
            <a:r>
              <a:rPr lang="en-US" sz="2000" b="1" i="1" dirty="0" err="1"/>
              <a:t>potpuno</a:t>
            </a:r>
            <a:r>
              <a:rPr lang="en-US" sz="2000" b="1" i="1" dirty="0"/>
              <a:t> je </a:t>
            </a:r>
            <a:r>
              <a:rPr lang="en-US" sz="2000" b="1" i="1" dirty="0" err="1"/>
              <a:t>neprihvatljivo</a:t>
            </a:r>
            <a:r>
              <a:rPr lang="en-US" sz="2000" b="1" i="1" dirty="0"/>
              <a:t> </a:t>
            </a:r>
            <a:r>
              <a:rPr lang="en-US" sz="2000" b="1" i="1" dirty="0" err="1"/>
              <a:t>Predavanja</a:t>
            </a:r>
            <a:r>
              <a:rPr lang="en-US" sz="2000" b="1" i="1" dirty="0"/>
              <a:t> </a:t>
            </a:r>
            <a:r>
              <a:rPr lang="en-US" sz="2000" b="1" i="1" dirty="0" err="1"/>
              <a:t>su</a:t>
            </a:r>
            <a:r>
              <a:rPr lang="en-US" sz="2000" b="1" i="1" dirty="0"/>
              <a:t> </a:t>
            </a:r>
            <a:r>
              <a:rPr lang="en-US" sz="2000" b="1" i="1" dirty="0" err="1"/>
              <a:t>dosadna</a:t>
            </a:r>
            <a:r>
              <a:rPr lang="en-US" sz="2000" b="1" i="1" dirty="0"/>
              <a:t> </a:t>
            </a:r>
            <a:r>
              <a:rPr lang="en-US" sz="2000" b="1" i="1" dirty="0" err="1"/>
              <a:t>i</a:t>
            </a:r>
            <a:r>
              <a:rPr lang="en-US" sz="2000" b="1" i="1" dirty="0"/>
              <a:t> </a:t>
            </a:r>
            <a:r>
              <a:rPr lang="en-US" sz="2000" b="1" i="1" dirty="0" err="1"/>
              <a:t>nejasna</a:t>
            </a:r>
            <a:r>
              <a:rPr lang="en-US" sz="2000" b="1" i="1" dirty="0"/>
              <a:t>, a </a:t>
            </a:r>
            <a:r>
              <a:rPr lang="en-US" sz="2000" b="1" i="1" dirty="0" err="1"/>
              <a:t>prezentacije</a:t>
            </a:r>
            <a:r>
              <a:rPr lang="en-US" sz="2000" b="1" i="1" dirty="0"/>
              <a:t> </a:t>
            </a:r>
            <a:r>
              <a:rPr lang="en-US" sz="2000" b="1" i="1" dirty="0" err="1"/>
              <a:t>često</a:t>
            </a:r>
            <a:r>
              <a:rPr lang="en-US" sz="2000" b="1" i="1" dirty="0"/>
              <a:t> AI </a:t>
            </a:r>
            <a:r>
              <a:rPr lang="en-US" sz="2000" b="1" i="1" dirty="0" err="1"/>
              <a:t>generirane</a:t>
            </a:r>
            <a:r>
              <a:rPr lang="en-US" sz="2000" b="1" i="1" dirty="0"/>
              <a:t>, </a:t>
            </a:r>
            <a:r>
              <a:rPr lang="en-US" sz="2000" b="1" i="1" dirty="0" err="1"/>
              <a:t>pune</a:t>
            </a:r>
            <a:r>
              <a:rPr lang="en-US" sz="2000" b="1" i="1" dirty="0"/>
              <a:t> </a:t>
            </a:r>
            <a:r>
              <a:rPr lang="en-US" sz="2000" b="1" i="1" dirty="0" err="1"/>
              <a:t>grešaka</a:t>
            </a:r>
            <a:r>
              <a:rPr lang="en-US" sz="2000" b="1" i="1" dirty="0"/>
              <a:t> </a:t>
            </a:r>
            <a:r>
              <a:rPr lang="en-US" sz="2000" b="1" i="1" dirty="0" err="1"/>
              <a:t>i</a:t>
            </a:r>
            <a:r>
              <a:rPr lang="en-US" sz="2000" b="1" i="1" dirty="0"/>
              <a:t> </a:t>
            </a:r>
            <a:r>
              <a:rPr lang="en-US" sz="2000" b="1" i="1" dirty="0" err="1"/>
              <a:t>loše</a:t>
            </a:r>
            <a:r>
              <a:rPr lang="en-US" sz="2000" b="1" i="1" dirty="0"/>
              <a:t> </a:t>
            </a:r>
            <a:r>
              <a:rPr lang="en-US" sz="2000" b="1" i="1" dirty="0" err="1"/>
              <a:t>pripremljene</a:t>
            </a:r>
            <a:r>
              <a:rPr lang="en-US" sz="2000" b="1" i="1" dirty="0"/>
              <a:t> </a:t>
            </a:r>
            <a:r>
              <a:rPr lang="en-US" sz="2000" b="1" i="1" dirty="0" err="1"/>
              <a:t>Profesor</a:t>
            </a:r>
            <a:r>
              <a:rPr lang="en-US" sz="2000" b="1" i="1" dirty="0"/>
              <a:t> </a:t>
            </a:r>
            <a:r>
              <a:rPr lang="en-US" sz="2000" b="1" i="1" dirty="0" err="1"/>
              <a:t>zabranjuje</a:t>
            </a:r>
            <a:r>
              <a:rPr lang="en-US" sz="2000" b="1" i="1" dirty="0"/>
              <a:t> </a:t>
            </a:r>
            <a:r>
              <a:rPr lang="en-US" sz="2000" b="1" i="1" dirty="0" err="1"/>
              <a:t>korištenje</a:t>
            </a:r>
            <a:r>
              <a:rPr lang="en-US" sz="2000" b="1" i="1" dirty="0"/>
              <a:t> AI alata za </a:t>
            </a:r>
            <a:r>
              <a:rPr lang="en-US" sz="2000" b="1" i="1" dirty="0" err="1"/>
              <a:t>zadatke</a:t>
            </a:r>
            <a:r>
              <a:rPr lang="en-US" sz="2000" b="1" i="1" dirty="0"/>
              <a:t>, </a:t>
            </a:r>
            <a:r>
              <a:rPr lang="en-US" sz="2000" b="1" i="1" dirty="0" err="1"/>
              <a:t>ali</a:t>
            </a:r>
            <a:r>
              <a:rPr lang="en-US" sz="2000" b="1" i="1" dirty="0"/>
              <a:t> </a:t>
            </a:r>
            <a:r>
              <a:rPr lang="en-US" sz="2000" b="1" i="1" dirty="0" err="1"/>
              <a:t>otvoreno</a:t>
            </a:r>
            <a:r>
              <a:rPr lang="en-US" sz="2000" b="1" i="1" dirty="0"/>
              <a:t> </a:t>
            </a:r>
            <a:r>
              <a:rPr lang="en-US" sz="2000" b="1" i="1" dirty="0" err="1"/>
              <a:t>priznaje</a:t>
            </a:r>
            <a:r>
              <a:rPr lang="en-US" sz="2000" b="1" i="1" dirty="0"/>
              <a:t> da </a:t>
            </a:r>
            <a:r>
              <a:rPr lang="en-US" sz="2000" b="1" i="1" dirty="0" err="1"/>
              <a:t>ih</a:t>
            </a:r>
            <a:r>
              <a:rPr lang="en-US" sz="2000" b="1" i="1" dirty="0"/>
              <a:t> </a:t>
            </a:r>
            <a:r>
              <a:rPr lang="en-US" sz="2000" b="1" i="1" dirty="0" err="1"/>
              <a:t>sam</a:t>
            </a:r>
            <a:r>
              <a:rPr lang="en-US" sz="2000" b="1" i="1" dirty="0"/>
              <a:t> </a:t>
            </a:r>
            <a:r>
              <a:rPr lang="en-US" sz="2000" b="1" i="1" dirty="0" err="1"/>
              <a:t>koristi</a:t>
            </a:r>
            <a:r>
              <a:rPr lang="en-US" sz="2000" b="1" i="1" dirty="0"/>
              <a:t> za </a:t>
            </a:r>
            <a:r>
              <a:rPr lang="en-US" sz="2000" b="1" i="1" dirty="0" err="1"/>
              <a:t>ocjenjivanje</a:t>
            </a:r>
            <a:r>
              <a:rPr lang="en-US" sz="2000" b="1" i="1" dirty="0"/>
              <a:t> </a:t>
            </a:r>
            <a:r>
              <a:rPr lang="en-US" sz="2000" b="1" i="1" dirty="0" err="1"/>
              <a:t>Rokovi</a:t>
            </a:r>
            <a:r>
              <a:rPr lang="en-US" sz="2000" b="1" i="1" dirty="0"/>
              <a:t> za </a:t>
            </a:r>
            <a:r>
              <a:rPr lang="en-US" sz="2000" b="1" i="1" dirty="0" err="1"/>
              <a:t>zadatke</a:t>
            </a:r>
            <a:r>
              <a:rPr lang="en-US" sz="2000" b="1" i="1" dirty="0"/>
              <a:t> </a:t>
            </a:r>
            <a:r>
              <a:rPr lang="en-US" sz="2000" b="1" i="1" dirty="0" err="1"/>
              <a:t>su</a:t>
            </a:r>
            <a:r>
              <a:rPr lang="en-US" sz="2000" b="1" i="1" dirty="0"/>
              <a:t> </a:t>
            </a:r>
            <a:r>
              <a:rPr lang="en-US" sz="2000" b="1" i="1" dirty="0" err="1"/>
              <a:t>nelogični</a:t>
            </a:r>
            <a:r>
              <a:rPr lang="en-US" sz="2000" b="1" i="1" dirty="0"/>
              <a:t>, </a:t>
            </a:r>
            <a:r>
              <a:rPr lang="en-US" sz="2000" b="1" i="1" dirty="0" err="1"/>
              <a:t>iako</a:t>
            </a:r>
            <a:r>
              <a:rPr lang="en-US" sz="2000" b="1" i="1" dirty="0"/>
              <a:t> </a:t>
            </a:r>
            <a:r>
              <a:rPr lang="en-US" sz="2000" b="1" i="1" dirty="0" err="1"/>
              <a:t>postoji</a:t>
            </a:r>
            <a:r>
              <a:rPr lang="en-US" sz="2000" b="1" i="1" dirty="0"/>
              <a:t> </a:t>
            </a:r>
            <a:r>
              <a:rPr lang="en-US" sz="2000" b="1" i="1" dirty="0" err="1"/>
              <a:t>jasno</a:t>
            </a:r>
            <a:r>
              <a:rPr lang="en-US" sz="2000" b="1" i="1" dirty="0"/>
              <a:t> </a:t>
            </a:r>
            <a:r>
              <a:rPr lang="en-US" sz="2000" b="1" i="1" dirty="0" err="1"/>
              <a:t>definiran</a:t>
            </a:r>
            <a:r>
              <a:rPr lang="en-US" sz="2000" b="1" i="1" dirty="0"/>
              <a:t> </a:t>
            </a:r>
            <a:r>
              <a:rPr lang="en-US" sz="2000" b="1" i="1" dirty="0" err="1"/>
              <a:t>rok</a:t>
            </a:r>
            <a:r>
              <a:rPr lang="en-US" sz="2000" b="1" i="1" dirty="0"/>
              <a:t>, </a:t>
            </a:r>
            <a:r>
              <a:rPr lang="en-US" sz="2000" b="1" i="1" dirty="0" err="1"/>
              <a:t>studenti</a:t>
            </a:r>
            <a:r>
              <a:rPr lang="en-US" sz="2000" b="1" i="1" dirty="0"/>
              <a:t> </a:t>
            </a:r>
            <a:r>
              <a:rPr lang="en-US" sz="2000" b="1" i="1" dirty="0" err="1"/>
              <a:t>gube</a:t>
            </a:r>
            <a:r>
              <a:rPr lang="en-US" sz="2000" b="1" i="1" dirty="0"/>
              <a:t> </a:t>
            </a:r>
            <a:r>
              <a:rPr lang="en-US" sz="2000" b="1" i="1" dirty="0" err="1"/>
              <a:t>bodove</a:t>
            </a:r>
            <a:r>
              <a:rPr lang="en-US" sz="2000" b="1" i="1" dirty="0"/>
              <a:t> </a:t>
            </a:r>
            <a:r>
              <a:rPr lang="en-US" sz="2000" b="1" i="1" dirty="0" err="1"/>
              <a:t>ako</a:t>
            </a:r>
            <a:r>
              <a:rPr lang="en-US" sz="2000" b="1" i="1" dirty="0"/>
              <a:t> </a:t>
            </a:r>
            <a:r>
              <a:rPr lang="en-US" sz="2000" b="1" i="1" dirty="0" err="1"/>
              <a:t>zadatak</a:t>
            </a:r>
            <a:r>
              <a:rPr lang="en-US" sz="2000" b="1" i="1" dirty="0"/>
              <a:t> </a:t>
            </a:r>
            <a:r>
              <a:rPr lang="en-US" sz="2000" b="1" i="1" dirty="0" err="1"/>
              <a:t>nije</a:t>
            </a:r>
            <a:r>
              <a:rPr lang="en-US" sz="2000" b="1" i="1" dirty="0"/>
              <a:t> </a:t>
            </a:r>
            <a:r>
              <a:rPr lang="en-US" sz="2000" b="1" i="1" dirty="0" err="1"/>
              <a:t>predan</a:t>
            </a:r>
            <a:r>
              <a:rPr lang="en-US" sz="2000" b="1" i="1" dirty="0"/>
              <a:t> </a:t>
            </a:r>
            <a:r>
              <a:rPr lang="en-US" sz="2000" b="1" i="1" dirty="0" err="1"/>
              <a:t>nekoliko</a:t>
            </a:r>
            <a:r>
              <a:rPr lang="en-US" sz="2000" b="1" i="1" dirty="0"/>
              <a:t> dana </a:t>
            </a:r>
            <a:r>
              <a:rPr lang="en-US" sz="2000" b="1" i="1" dirty="0" err="1"/>
              <a:t>ranije</a:t>
            </a:r>
            <a:r>
              <a:rPr lang="en-US" sz="2000" b="1" i="1" dirty="0"/>
              <a:t> Uz to, </a:t>
            </a:r>
            <a:r>
              <a:rPr lang="en-US" sz="2000" b="1" i="1" dirty="0" err="1"/>
              <a:t>upute</a:t>
            </a:r>
            <a:r>
              <a:rPr lang="en-US" sz="2000" b="1" i="1" dirty="0"/>
              <a:t> </a:t>
            </a:r>
            <a:r>
              <a:rPr lang="en-US" sz="2000" b="1" i="1" dirty="0" err="1"/>
              <a:t>su</a:t>
            </a:r>
            <a:r>
              <a:rPr lang="en-US" sz="2000" b="1" i="1" dirty="0"/>
              <a:t> </a:t>
            </a:r>
            <a:r>
              <a:rPr lang="en-US" sz="2000" b="1" i="1" dirty="0" err="1"/>
              <a:t>često</a:t>
            </a:r>
            <a:r>
              <a:rPr lang="en-US" sz="2000" b="1" i="1" dirty="0"/>
              <a:t> </a:t>
            </a:r>
            <a:r>
              <a:rPr lang="en-US" sz="2000" b="1" i="1" dirty="0" err="1"/>
              <a:t>nejasne</a:t>
            </a:r>
            <a:r>
              <a:rPr lang="en-US" sz="2000" b="1" i="1" dirty="0"/>
              <a:t> </a:t>
            </a:r>
            <a:r>
              <a:rPr lang="en-US" sz="2000" b="1" i="1" dirty="0" err="1"/>
              <a:t>i</a:t>
            </a:r>
            <a:r>
              <a:rPr lang="en-US" sz="2000" b="1" i="1" dirty="0"/>
              <a:t> </a:t>
            </a:r>
            <a:r>
              <a:rPr lang="en-US" sz="2000" b="1" i="1" dirty="0" err="1"/>
              <a:t>subjektivne</a:t>
            </a:r>
            <a:r>
              <a:rPr lang="en-US" sz="2000" b="1" i="1" dirty="0"/>
              <a:t> </a:t>
            </a:r>
            <a:r>
              <a:rPr lang="en-US" sz="2000" b="1" i="1" dirty="0" err="1"/>
              <a:t>Projektni</a:t>
            </a:r>
            <a:r>
              <a:rPr lang="en-US" sz="2000" b="1" i="1" dirty="0"/>
              <a:t> </a:t>
            </a:r>
            <a:r>
              <a:rPr lang="en-US" sz="2000" b="1" i="1" dirty="0" err="1"/>
              <a:t>zadatak</a:t>
            </a:r>
            <a:r>
              <a:rPr lang="en-US" sz="2000" b="1" i="1" dirty="0"/>
              <a:t> </a:t>
            </a:r>
            <a:r>
              <a:rPr lang="en-US" sz="2000" b="1" i="1" dirty="0" err="1"/>
              <a:t>vrijedi</a:t>
            </a:r>
            <a:r>
              <a:rPr lang="en-US" sz="2000" b="1" i="1" dirty="0"/>
              <a:t> </a:t>
            </a:r>
            <a:r>
              <a:rPr lang="en-US" sz="2000" b="1" i="1" dirty="0" err="1"/>
              <a:t>manje</a:t>
            </a:r>
            <a:r>
              <a:rPr lang="en-US" sz="2000" b="1" i="1" dirty="0"/>
              <a:t> od 10 </a:t>
            </a:r>
            <a:r>
              <a:rPr lang="en-US" sz="2000" b="1" i="1" dirty="0" err="1"/>
              <a:t>bodova</a:t>
            </a:r>
            <a:r>
              <a:rPr lang="en-US" sz="2000" b="1" i="1" dirty="0"/>
              <a:t>, </a:t>
            </a:r>
            <a:r>
              <a:rPr lang="en-US" sz="2000" b="1" i="1" dirty="0" err="1"/>
              <a:t>dok</a:t>
            </a:r>
            <a:r>
              <a:rPr lang="en-US" sz="2000" b="1" i="1" dirty="0"/>
              <a:t> </a:t>
            </a:r>
            <a:r>
              <a:rPr lang="en-US" sz="2000" b="1" i="1" dirty="0" err="1"/>
              <a:t>većina</a:t>
            </a:r>
            <a:r>
              <a:rPr lang="en-US" sz="2000" b="1" i="1" dirty="0"/>
              <a:t> </a:t>
            </a:r>
            <a:r>
              <a:rPr lang="en-US" sz="2000" b="1" i="1" dirty="0" err="1"/>
              <a:t>ocjene</a:t>
            </a:r>
            <a:r>
              <a:rPr lang="en-US" sz="2000" b="1" i="1" dirty="0"/>
              <a:t> </a:t>
            </a:r>
            <a:r>
              <a:rPr lang="en-US" sz="2000" b="1" i="1" dirty="0" err="1"/>
              <a:t>ovisi</a:t>
            </a:r>
            <a:r>
              <a:rPr lang="en-US" sz="2000" b="1" i="1" dirty="0"/>
              <a:t> o </a:t>
            </a:r>
            <a:r>
              <a:rPr lang="en-US" sz="2000" b="1" i="1" dirty="0" err="1"/>
              <a:t>ispitu</a:t>
            </a:r>
            <a:r>
              <a:rPr lang="en-US" sz="2000" b="1" i="1" dirty="0"/>
              <a:t>, </a:t>
            </a:r>
            <a:r>
              <a:rPr lang="en-US" sz="2000" b="1" i="1" dirty="0" err="1"/>
              <a:t>što</a:t>
            </a:r>
            <a:r>
              <a:rPr lang="en-US" sz="2000" b="1" i="1" dirty="0"/>
              <a:t> </a:t>
            </a:r>
            <a:r>
              <a:rPr lang="en-US" sz="2000" b="1" i="1" dirty="0" err="1"/>
              <a:t>dodatno</a:t>
            </a:r>
            <a:r>
              <a:rPr lang="en-US" sz="2000" b="1" i="1" dirty="0"/>
              <a:t> </a:t>
            </a:r>
            <a:r>
              <a:rPr lang="en-US" sz="2000" b="1" i="1" dirty="0" err="1"/>
              <a:t>demotivira</a:t>
            </a:r>
            <a:r>
              <a:rPr lang="en-US" sz="2000" b="1" i="1" dirty="0"/>
              <a:t> </a:t>
            </a:r>
            <a:r>
              <a:rPr lang="en-US" sz="2000" b="1" i="1" dirty="0" err="1"/>
              <a:t>studente</a:t>
            </a:r>
            <a:endParaRPr lang="hr-HR" sz="2000" b="1" i="1" dirty="0"/>
          </a:p>
          <a:p>
            <a:pPr marL="342900" indent="-342900">
              <a:buFont typeface="Arial" panose="020B0604020202020204" pitchFamily="34" charset="0"/>
              <a:buChar char="•"/>
            </a:pPr>
            <a:r>
              <a:rPr lang="hr-HR" sz="1900" dirty="0">
                <a:sym typeface="Wingdings" panose="05000000000000000000" pitchFamily="2" charset="2"/>
              </a:rPr>
              <a:t>Hvala Vam na konstruktivnom </a:t>
            </a:r>
            <a:r>
              <a:rPr lang="hr-HR" sz="1900" dirty="0" err="1">
                <a:sym typeface="Wingdings" panose="05000000000000000000" pitchFamily="2" charset="2"/>
              </a:rPr>
              <a:t>feedbacku</a:t>
            </a:r>
            <a:r>
              <a:rPr lang="hr-HR" sz="1900" dirty="0">
                <a:sym typeface="Wingdings" panose="05000000000000000000" pitchFamily="2" charset="2"/>
              </a:rPr>
              <a:t>, ustanovljen je problem oko prezentacija i biti će ispravljen. Slažem se da je neprihvatljivo javno prozivanje studenata, korektivna reakcija je uvedena u slučaju kad je ponašanje izlazilo izvan akademskih okvira. Od studenata se očekuje da razumiju gradivo koje se od njih, a korištenje AI-a je na vlastitu odgovornost. Bodovi se ostvaruju na vježbama i studente se potiče da ne rade sve u posljednji čas, jer može doći do smanjenja kvalitete isporučenih rješenja. Puno bi mi pomoglo ako bi na nastavi postavili pitanja vezana uz nerazumijevanje vježbi pa da se sve razjasni što je prije moguće.</a:t>
            </a:r>
          </a:p>
        </p:txBody>
      </p:sp>
    </p:spTree>
    <p:extLst>
      <p:ext uri="{BB962C8B-B14F-4D97-AF65-F5344CB8AC3E}">
        <p14:creationId xmlns:p14="http://schemas.microsoft.com/office/powerpoint/2010/main" val="2970561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43E1C-31B0-8A5C-DA8C-FAF387E28A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4D61E4-2834-7F00-3F7B-44F441959090}"/>
              </a:ext>
            </a:extLst>
          </p:cNvPr>
          <p:cNvSpPr>
            <a:spLocks noGrp="1"/>
          </p:cNvSpPr>
          <p:nvPr>
            <p:ph type="ctrTitle"/>
          </p:nvPr>
        </p:nvSpPr>
        <p:spPr>
          <a:xfrm>
            <a:off x="523875" y="240632"/>
            <a:ext cx="11163300" cy="1121444"/>
          </a:xfrm>
          <a:solidFill>
            <a:srgbClr val="FF33CC"/>
          </a:solidFill>
        </p:spPr>
        <p:txBody>
          <a:bodyPr/>
          <a:lstStyle/>
          <a:p>
            <a:pPr algn="ctr"/>
            <a:r>
              <a:rPr lang="en-US" dirty="0"/>
              <a:t>Ima li </a:t>
            </a:r>
            <a:r>
              <a:rPr lang="en-US" dirty="0" err="1"/>
              <a:t>još</a:t>
            </a:r>
            <a:r>
              <a:rPr lang="en-US" dirty="0"/>
              <a:t> </a:t>
            </a:r>
            <a:r>
              <a:rPr lang="en-US" dirty="0" err="1"/>
              <a:t>nešto</a:t>
            </a:r>
            <a:r>
              <a:rPr lang="en-US" dirty="0"/>
              <a:t> </a:t>
            </a:r>
            <a:r>
              <a:rPr lang="en-US" dirty="0" err="1"/>
              <a:t>vezano</a:t>
            </a:r>
            <a:r>
              <a:rPr lang="en-US" dirty="0"/>
              <a:t> </a:t>
            </a:r>
            <a:r>
              <a:rPr lang="en-US" dirty="0" err="1"/>
              <a:t>uz</a:t>
            </a:r>
            <a:r>
              <a:rPr lang="en-US" dirty="0"/>
              <a:t> </a:t>
            </a:r>
            <a:r>
              <a:rPr lang="en-US" dirty="0" err="1"/>
              <a:t>kolegiji</a:t>
            </a:r>
            <a:r>
              <a:rPr lang="en-US" dirty="0"/>
              <a:t> </a:t>
            </a:r>
            <a:r>
              <a:rPr lang="en-US" dirty="0" err="1"/>
              <a:t>što</a:t>
            </a:r>
            <a:r>
              <a:rPr lang="en-US" dirty="0"/>
              <a:t> </a:t>
            </a:r>
            <a:r>
              <a:rPr lang="en-US" dirty="0" err="1"/>
              <a:t>želite</a:t>
            </a:r>
            <a:r>
              <a:rPr lang="en-US" dirty="0"/>
              <a:t> </a:t>
            </a:r>
            <a:r>
              <a:rPr lang="en-US" dirty="0" err="1"/>
              <a:t>dodati</a:t>
            </a:r>
            <a:r>
              <a:rPr lang="en-US" dirty="0"/>
              <a:t>, a </a:t>
            </a:r>
            <a:r>
              <a:rPr lang="en-US" dirty="0" err="1"/>
              <a:t>zaboravili</a:t>
            </a:r>
            <a:r>
              <a:rPr lang="en-US" dirty="0"/>
              <a:t> </a:t>
            </a:r>
            <a:r>
              <a:rPr lang="en-US" dirty="0" err="1"/>
              <a:t>smo</a:t>
            </a:r>
            <a:r>
              <a:rPr lang="en-US" dirty="0"/>
              <a:t> vas </a:t>
            </a:r>
            <a:r>
              <a:rPr lang="en-US" dirty="0" err="1"/>
              <a:t>pitati</a:t>
            </a:r>
            <a:r>
              <a:rPr lang="en-US" dirty="0"/>
              <a:t>? Molimo, </a:t>
            </a:r>
            <a:r>
              <a:rPr lang="en-US" dirty="0" err="1"/>
              <a:t>slobodno</a:t>
            </a:r>
            <a:r>
              <a:rPr lang="en-US" dirty="0"/>
              <a:t> </a:t>
            </a:r>
            <a:r>
              <a:rPr lang="en-US" dirty="0" err="1"/>
              <a:t>upišite</a:t>
            </a:r>
            <a:r>
              <a:rPr lang="en-US" dirty="0"/>
              <a:t>.</a:t>
            </a:r>
          </a:p>
        </p:txBody>
      </p:sp>
      <p:sp>
        <p:nvSpPr>
          <p:cNvPr id="3" name="Subtitle 2">
            <a:extLst>
              <a:ext uri="{FF2B5EF4-FFF2-40B4-BE49-F238E27FC236}">
                <a16:creationId xmlns:a16="http://schemas.microsoft.com/office/drawing/2014/main" id="{C1861C2C-50FF-A9A3-9486-5BCA8694C934}"/>
              </a:ext>
            </a:extLst>
          </p:cNvPr>
          <p:cNvSpPr>
            <a:spLocks noGrp="1"/>
          </p:cNvSpPr>
          <p:nvPr>
            <p:ph type="subTitle" idx="1"/>
          </p:nvPr>
        </p:nvSpPr>
        <p:spPr>
          <a:xfrm>
            <a:off x="533400" y="1505735"/>
            <a:ext cx="11153775" cy="4715955"/>
          </a:xfrm>
        </p:spPr>
        <p:txBody>
          <a:bodyPr>
            <a:normAutofit lnSpcReduction="10000"/>
          </a:bodyPr>
          <a:lstStyle/>
          <a:p>
            <a:pPr marL="342900" indent="-342900">
              <a:buFont typeface="Arial" panose="020B0604020202020204" pitchFamily="34" charset="0"/>
              <a:buChar char="•"/>
            </a:pPr>
            <a:r>
              <a:rPr lang="en-US" b="1" i="1" dirty="0"/>
              <a:t>Bilo bi </a:t>
            </a:r>
            <a:r>
              <a:rPr lang="en-US" b="1" i="1" dirty="0" err="1"/>
              <a:t>lijepo</a:t>
            </a:r>
            <a:r>
              <a:rPr lang="en-US" b="1" i="1" dirty="0"/>
              <a:t> da </a:t>
            </a:r>
            <a:r>
              <a:rPr lang="en-US" b="1" i="1" dirty="0" err="1"/>
              <a:t>dio</a:t>
            </a:r>
            <a:r>
              <a:rPr lang="en-US" b="1" i="1" dirty="0"/>
              <a:t> </a:t>
            </a:r>
            <a:r>
              <a:rPr lang="en-US" b="1" i="1" dirty="0" err="1"/>
              <a:t>posla</a:t>
            </a:r>
            <a:r>
              <a:rPr lang="en-US" b="1" i="1" dirty="0"/>
              <a:t> koji </a:t>
            </a:r>
            <a:r>
              <a:rPr lang="en-US" b="1" i="1" dirty="0" err="1"/>
              <a:t>trebamo</a:t>
            </a:r>
            <a:r>
              <a:rPr lang="en-US" b="1" i="1" dirty="0"/>
              <a:t> </a:t>
            </a:r>
            <a:r>
              <a:rPr lang="en-US" b="1" i="1" dirty="0" err="1"/>
              <a:t>doma</a:t>
            </a:r>
            <a:r>
              <a:rPr lang="en-US" b="1" i="1" dirty="0"/>
              <a:t> </a:t>
            </a:r>
            <a:r>
              <a:rPr lang="en-US" b="1" i="1" dirty="0" err="1"/>
              <a:t>raditi</a:t>
            </a:r>
            <a:r>
              <a:rPr lang="en-US" b="1" i="1" dirty="0"/>
              <a:t> </a:t>
            </a:r>
            <a:r>
              <a:rPr lang="en-US" b="1" i="1" dirty="0" err="1"/>
              <a:t>barem</a:t>
            </a:r>
            <a:r>
              <a:rPr lang="en-US" b="1" i="1" dirty="0"/>
              <a:t> </a:t>
            </a:r>
            <a:r>
              <a:rPr lang="en-US" b="1" i="1" dirty="0" err="1"/>
              <a:t>započnemo</a:t>
            </a:r>
            <a:r>
              <a:rPr lang="en-US" b="1" i="1" dirty="0"/>
              <a:t> </a:t>
            </a:r>
            <a:r>
              <a:rPr lang="en-US" b="1" i="1" dirty="0" err="1"/>
              <a:t>na</a:t>
            </a:r>
            <a:r>
              <a:rPr lang="en-US" b="1" i="1" dirty="0"/>
              <a:t> </a:t>
            </a:r>
            <a:r>
              <a:rPr lang="en-US" b="1" i="1" dirty="0" err="1"/>
              <a:t>vježbama</a:t>
            </a:r>
            <a:r>
              <a:rPr lang="en-US" b="1" i="1" dirty="0"/>
              <a:t> </a:t>
            </a:r>
            <a:r>
              <a:rPr lang="en-US" b="1" i="1" dirty="0" err="1"/>
              <a:t>čisto</a:t>
            </a:r>
            <a:r>
              <a:rPr lang="en-US" b="1" i="1" dirty="0"/>
              <a:t> da je </a:t>
            </a:r>
            <a:r>
              <a:rPr lang="en-US" b="1" i="1" dirty="0" err="1"/>
              <a:t>lakše</a:t>
            </a:r>
            <a:r>
              <a:rPr lang="en-US" b="1" i="1" dirty="0"/>
              <a:t> </a:t>
            </a:r>
            <a:r>
              <a:rPr lang="en-US" b="1" i="1" dirty="0" err="1"/>
              <a:t>nastaviti</a:t>
            </a:r>
            <a:r>
              <a:rPr lang="en-US" b="1" i="1" dirty="0"/>
              <a:t> </a:t>
            </a:r>
            <a:r>
              <a:rPr lang="en-US" b="1" i="1" dirty="0" err="1"/>
              <a:t>kad</a:t>
            </a:r>
            <a:r>
              <a:rPr lang="en-US" b="1" i="1" dirty="0"/>
              <a:t> </a:t>
            </a:r>
            <a:r>
              <a:rPr lang="en-US" b="1" i="1" dirty="0" err="1"/>
              <a:t>smo</a:t>
            </a:r>
            <a:r>
              <a:rPr lang="en-US" b="1" i="1" dirty="0"/>
              <a:t> </a:t>
            </a:r>
            <a:r>
              <a:rPr lang="en-US" b="1" i="1" dirty="0" err="1"/>
              <a:t>doma</a:t>
            </a:r>
            <a:endParaRPr lang="hr-HR" b="1" i="1" dirty="0"/>
          </a:p>
          <a:p>
            <a:pPr marL="342900" indent="-342900">
              <a:buFont typeface="Arial" panose="020B0604020202020204" pitchFamily="34" charset="0"/>
              <a:buChar char="•"/>
            </a:pPr>
            <a:r>
              <a:rPr lang="hr-HR" sz="1900" dirty="0">
                <a:sym typeface="Wingdings" panose="05000000000000000000" pitchFamily="2" charset="2"/>
              </a:rPr>
              <a:t>Hvala Vam na prijedlogu, to će se prakticirati uvijek kad je to vremenski izvedivo.</a:t>
            </a:r>
          </a:p>
          <a:p>
            <a:pPr marL="342900" indent="-342900">
              <a:buFont typeface="Arial" panose="020B0604020202020204" pitchFamily="34" charset="0"/>
              <a:buChar char="•"/>
            </a:pPr>
            <a:r>
              <a:rPr lang="pl-PL" b="1" i="1" dirty="0"/>
              <a:t>Malo mi je puno rada od doma</a:t>
            </a:r>
          </a:p>
          <a:p>
            <a:pPr marL="342900" indent="-342900">
              <a:buFont typeface="Arial" panose="020B0604020202020204" pitchFamily="34" charset="0"/>
              <a:buChar char="•"/>
            </a:pPr>
            <a:r>
              <a:rPr lang="hr-HR" sz="1800" dirty="0">
                <a:sym typeface="Wingdings" panose="05000000000000000000" pitchFamily="2" charset="2"/>
              </a:rPr>
              <a:t>Prema nastavnom planu i programu i ECTS bodovima na predmetu je predviđeno da se kod kuće radi ostatak sati koji se ne odradi na nastavi. U skladu s tim je nastojano studentima omogućiti da se isto gradivo koje se uči za laboratorijske vježbe uključuje i u ispitima pa da mogu ponovno iskoristiti to znanje i smanje količinu vremena potrebnog za savladavanje gradiva.</a:t>
            </a:r>
          </a:p>
          <a:p>
            <a:pPr marL="342900" indent="-342900">
              <a:buFont typeface="Arial" panose="020B0604020202020204" pitchFamily="34" charset="0"/>
              <a:buChar char="•"/>
            </a:pPr>
            <a:r>
              <a:rPr lang="en-US" b="1" i="1" dirty="0"/>
              <a:t>super </a:t>
            </a:r>
            <a:r>
              <a:rPr lang="en-US" b="1" i="1" dirty="0" err="1"/>
              <a:t>kolegij</a:t>
            </a:r>
            <a:r>
              <a:rPr lang="en-US" b="1" i="1" dirty="0"/>
              <a:t> </a:t>
            </a:r>
            <a:r>
              <a:rPr lang="en-US" b="1" i="1" dirty="0" err="1"/>
              <a:t>i</a:t>
            </a:r>
            <a:r>
              <a:rPr lang="en-US" b="1" i="1" dirty="0"/>
              <a:t> </a:t>
            </a:r>
            <a:r>
              <a:rPr lang="en-US" b="1" i="1" dirty="0" err="1"/>
              <a:t>zaista</a:t>
            </a:r>
            <a:r>
              <a:rPr lang="en-US" b="1" i="1" dirty="0"/>
              <a:t> </a:t>
            </a:r>
            <a:r>
              <a:rPr lang="en-US" b="1" i="1" dirty="0" err="1"/>
              <a:t>bitan</a:t>
            </a:r>
            <a:r>
              <a:rPr lang="en-US" b="1" i="1" dirty="0"/>
              <a:t> </a:t>
            </a:r>
            <a:r>
              <a:rPr lang="en-US" b="1" i="1" dirty="0" err="1"/>
              <a:t>predmer</a:t>
            </a:r>
            <a:r>
              <a:rPr lang="en-US" b="1" i="1" dirty="0"/>
              <a:t>, </a:t>
            </a:r>
            <a:r>
              <a:rPr lang="en-US" b="1" i="1" dirty="0" err="1"/>
              <a:t>ali</a:t>
            </a:r>
            <a:r>
              <a:rPr lang="en-US" b="1" i="1" dirty="0"/>
              <a:t> </a:t>
            </a:r>
            <a:r>
              <a:rPr lang="en-US" b="1" i="1" dirty="0" err="1"/>
              <a:t>profesorzna</a:t>
            </a:r>
            <a:r>
              <a:rPr lang="en-US" b="1" i="1" dirty="0"/>
              <a:t> </a:t>
            </a:r>
            <a:r>
              <a:rPr lang="en-US" b="1" i="1" dirty="0" err="1"/>
              <a:t>sto</a:t>
            </a:r>
            <a:r>
              <a:rPr lang="en-US" b="1" i="1" dirty="0"/>
              <a:t> </a:t>
            </a:r>
            <a:r>
              <a:rPr lang="en-US" b="1" i="1" dirty="0" err="1"/>
              <a:t>predaje</a:t>
            </a:r>
            <a:r>
              <a:rPr lang="en-US" b="1" i="1" dirty="0"/>
              <a:t>, </a:t>
            </a:r>
            <a:r>
              <a:rPr lang="en-US" b="1" i="1" dirty="0" err="1"/>
              <a:t>vrhunski</a:t>
            </a:r>
            <a:r>
              <a:rPr lang="en-US" b="1" i="1" dirty="0"/>
              <a:t> </a:t>
            </a:r>
            <a:r>
              <a:rPr lang="en-US" b="1" i="1" dirty="0" err="1"/>
              <a:t>objasnjava</a:t>
            </a:r>
            <a:r>
              <a:rPr lang="en-US" b="1" i="1" dirty="0"/>
              <a:t>, </a:t>
            </a:r>
            <a:r>
              <a:rPr lang="en-US" b="1" i="1" dirty="0" err="1"/>
              <a:t>ali</a:t>
            </a:r>
            <a:r>
              <a:rPr lang="en-US" b="1" i="1" dirty="0"/>
              <a:t> </a:t>
            </a:r>
            <a:r>
              <a:rPr lang="en-US" b="1" i="1" dirty="0" err="1"/>
              <a:t>odnos</a:t>
            </a:r>
            <a:r>
              <a:rPr lang="en-US" b="1" i="1" dirty="0"/>
              <a:t> </a:t>
            </a:r>
            <a:r>
              <a:rPr lang="en-US" b="1" i="1" dirty="0" err="1"/>
              <a:t>prema</a:t>
            </a:r>
            <a:r>
              <a:rPr lang="en-US" b="1" i="1" dirty="0"/>
              <a:t> </a:t>
            </a:r>
            <a:r>
              <a:rPr lang="en-US" b="1" i="1" dirty="0" err="1"/>
              <a:t>studentima</a:t>
            </a:r>
            <a:r>
              <a:rPr lang="en-US" b="1" i="1" dirty="0"/>
              <a:t> </a:t>
            </a:r>
            <a:r>
              <a:rPr lang="en-US" b="1" i="1" dirty="0" err="1"/>
              <a:t>stvarno</a:t>
            </a:r>
            <a:r>
              <a:rPr lang="en-US" b="1" i="1" dirty="0"/>
              <a:t> </a:t>
            </a:r>
            <a:r>
              <a:rPr lang="en-US" b="1" i="1" dirty="0" err="1"/>
              <a:t>zabrinjavajuc</a:t>
            </a:r>
            <a:r>
              <a:rPr lang="en-US" b="1" i="1" dirty="0"/>
              <a:t>, </a:t>
            </a:r>
            <a:r>
              <a:rPr lang="en-US" b="1" i="1" dirty="0" err="1"/>
              <a:t>zbog</a:t>
            </a:r>
            <a:r>
              <a:rPr lang="en-US" b="1" i="1" dirty="0"/>
              <a:t> </a:t>
            </a:r>
            <a:r>
              <a:rPr lang="en-US" b="1" i="1" dirty="0" err="1"/>
              <a:t>svojeg</a:t>
            </a:r>
            <a:r>
              <a:rPr lang="en-US" b="1" i="1" dirty="0"/>
              <a:t> </a:t>
            </a:r>
            <a:r>
              <a:rPr lang="en-US" b="1" i="1" dirty="0" err="1"/>
              <a:t>stava</a:t>
            </a:r>
            <a:r>
              <a:rPr lang="en-US" b="1" i="1" dirty="0"/>
              <a:t> </a:t>
            </a:r>
            <a:r>
              <a:rPr lang="en-US" b="1" i="1" dirty="0" err="1"/>
              <a:t>i</a:t>
            </a:r>
            <a:r>
              <a:rPr lang="en-US" b="1" i="1" dirty="0"/>
              <a:t> </a:t>
            </a:r>
            <a:r>
              <a:rPr lang="en-US" b="1" i="1" dirty="0" err="1"/>
              <a:t>ega</a:t>
            </a:r>
            <a:r>
              <a:rPr lang="en-US" b="1" i="1" dirty="0"/>
              <a:t> </a:t>
            </a:r>
            <a:r>
              <a:rPr lang="en-US" b="1" i="1" dirty="0" err="1"/>
              <a:t>mozda</a:t>
            </a:r>
            <a:r>
              <a:rPr lang="en-US" b="1" i="1" dirty="0"/>
              <a:t> mu </a:t>
            </a:r>
            <a:r>
              <a:rPr lang="en-US" b="1" i="1" dirty="0" err="1"/>
              <a:t>nije</a:t>
            </a:r>
            <a:r>
              <a:rPr lang="en-US" b="1" i="1" dirty="0"/>
              <a:t> </a:t>
            </a:r>
            <a:r>
              <a:rPr lang="en-US" b="1" i="1" dirty="0" err="1"/>
              <a:t>mjesto</a:t>
            </a:r>
            <a:r>
              <a:rPr lang="en-US" b="1" i="1" dirty="0"/>
              <a:t> </a:t>
            </a:r>
            <a:r>
              <a:rPr lang="en-US" b="1" i="1" dirty="0" err="1"/>
              <a:t>na</a:t>
            </a:r>
            <a:r>
              <a:rPr lang="en-US" b="1" i="1" dirty="0"/>
              <a:t> </a:t>
            </a:r>
            <a:r>
              <a:rPr lang="en-US" b="1" i="1" dirty="0" err="1"/>
              <a:t>algebr</a:t>
            </a:r>
            <a:r>
              <a:rPr lang="hr-HR" b="1" i="1" dirty="0"/>
              <a:t>i</a:t>
            </a:r>
          </a:p>
          <a:p>
            <a:pPr marL="342900" indent="-342900">
              <a:buFont typeface="Arial" panose="020B0604020202020204" pitchFamily="34" charset="0"/>
              <a:buChar char="•"/>
            </a:pPr>
            <a:r>
              <a:rPr lang="hr-HR" sz="1800" dirty="0">
                <a:sym typeface="Wingdings" panose="05000000000000000000" pitchFamily="2" charset="2"/>
              </a:rPr>
              <a:t>Hvala Vam na povratnoj informaciji. Nije namjera postići da studentima ne bude ugodno na nastavi i isprika svima koji su stekli takav dojam. Odgovornost nastavnika nadilazi samo prenošenje znanja i može uključivati sugestije i kritike kroz iskreni </a:t>
            </a:r>
            <a:r>
              <a:rPr lang="hr-HR" sz="1800" dirty="0" err="1">
                <a:sym typeface="Wingdings" panose="05000000000000000000" pitchFamily="2" charset="2"/>
              </a:rPr>
              <a:t>feedback</a:t>
            </a:r>
            <a:r>
              <a:rPr lang="hr-HR" sz="1800" dirty="0">
                <a:sym typeface="Wingdings" panose="05000000000000000000" pitchFamily="2" charset="2"/>
              </a:rPr>
              <a:t> s ciljem postizanja okruženja u kojem studenti mogu ispuniti svoj maksimalni potencijal te da steknu vještine koje će im pomoći da budu uspješni u </a:t>
            </a:r>
            <a:r>
              <a:rPr lang="hr-HR" sz="1800">
                <a:sym typeface="Wingdings" panose="05000000000000000000" pitchFamily="2" charset="2"/>
              </a:rPr>
              <a:t>svojoj karijeri.</a:t>
            </a:r>
            <a:endParaRPr lang="hr-HR" sz="1800" dirty="0">
              <a:sym typeface="Wingdings" panose="05000000000000000000" pitchFamily="2" charset="2"/>
            </a:endParaRPr>
          </a:p>
          <a:p>
            <a:pPr marL="342900" indent="-342900">
              <a:buFont typeface="Arial" panose="020B0604020202020204" pitchFamily="34" charset="0"/>
              <a:buChar char="•"/>
            </a:pPr>
            <a:endParaRPr lang="hr-HR" sz="1900" dirty="0">
              <a:sym typeface="Wingdings" panose="05000000000000000000" pitchFamily="2" charset="2"/>
            </a:endParaRPr>
          </a:p>
        </p:txBody>
      </p:sp>
    </p:spTree>
    <p:extLst>
      <p:ext uri="{BB962C8B-B14F-4D97-AF65-F5344CB8AC3E}">
        <p14:creationId xmlns:p14="http://schemas.microsoft.com/office/powerpoint/2010/main" val="1243273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3875" y="497305"/>
            <a:ext cx="11103681" cy="2855495"/>
          </a:xfrm>
        </p:spPr>
        <p:txBody>
          <a:bodyPr/>
          <a:lstStyle/>
          <a:p>
            <a:pPr algn="ctr"/>
            <a:br>
              <a:rPr lang="hr-HR" sz="4800" dirty="0">
                <a:solidFill>
                  <a:srgbClr val="FF33CC"/>
                </a:solidFill>
              </a:rPr>
            </a:br>
            <a:r>
              <a:rPr lang="hr-HR" sz="4800" dirty="0">
                <a:solidFill>
                  <a:srgbClr val="FF33CC"/>
                </a:solidFill>
              </a:rPr>
              <a:t>Hvala vam na svim lijepim riječima! One nas motiviraju da budemo još bolji!</a:t>
            </a:r>
            <a:endParaRPr lang="en-US" sz="4800" dirty="0">
              <a:solidFill>
                <a:srgbClr val="FF33CC"/>
              </a:solidFill>
            </a:endParaRPr>
          </a:p>
        </p:txBody>
      </p:sp>
      <p:sp>
        <p:nvSpPr>
          <p:cNvPr id="5" name="Subtitle 4"/>
          <p:cNvSpPr>
            <a:spLocks noGrp="1"/>
          </p:cNvSpPr>
          <p:nvPr>
            <p:ph type="subTitle" idx="1"/>
          </p:nvPr>
        </p:nvSpPr>
        <p:spPr>
          <a:xfrm>
            <a:off x="533400" y="3785937"/>
            <a:ext cx="11105443" cy="2229852"/>
          </a:xfrm>
        </p:spPr>
        <p:txBody>
          <a:bodyPr>
            <a:normAutofit fontScale="85000" lnSpcReduction="20000"/>
          </a:bodyPr>
          <a:lstStyle/>
          <a:p>
            <a:endParaRPr lang="hr-HR" sz="3200" dirty="0">
              <a:solidFill>
                <a:schemeClr val="tx1"/>
              </a:solidFill>
            </a:endParaRPr>
          </a:p>
          <a:p>
            <a:pPr algn="ctr"/>
            <a:endParaRPr lang="hr-HR" sz="3200" i="1" dirty="0">
              <a:solidFill>
                <a:schemeClr val="tx1"/>
              </a:solidFill>
            </a:endParaRPr>
          </a:p>
          <a:p>
            <a:pPr algn="ctr"/>
            <a:endParaRPr lang="hr-HR" sz="3200" i="1" dirty="0">
              <a:solidFill>
                <a:schemeClr val="tx1"/>
              </a:solidFill>
            </a:endParaRPr>
          </a:p>
          <a:p>
            <a:pPr algn="ctr"/>
            <a:r>
              <a:rPr lang="hr-HR" sz="3200" b="1" i="1" dirty="0">
                <a:solidFill>
                  <a:srgbClr val="C30E60"/>
                </a:solidFill>
              </a:rPr>
              <a:t>pozivamo vas na daljnju otvorenu komunikaciju i argumentirana pitanja za vrijeme cijelog kolegija imajući na umu visoku akademsku razinu koje se pridržavamo</a:t>
            </a:r>
            <a:r>
              <a:rPr lang="hr-HR" sz="3200" i="1" dirty="0">
                <a:solidFill>
                  <a:schemeClr val="tx1"/>
                </a:solidFill>
              </a:rPr>
              <a:t>.</a:t>
            </a:r>
          </a:p>
          <a:p>
            <a:endParaRPr lang="en-US" dirty="0"/>
          </a:p>
        </p:txBody>
      </p:sp>
    </p:spTree>
    <p:extLst>
      <p:ext uri="{BB962C8B-B14F-4D97-AF65-F5344CB8AC3E}">
        <p14:creationId xmlns:p14="http://schemas.microsoft.com/office/powerpoint/2010/main" val="3216415303"/>
      </p:ext>
    </p:extLst>
  </p:cSld>
  <p:clrMapOvr>
    <a:masterClrMapping/>
  </p:clrMapOvr>
</p:sld>
</file>

<file path=ppt/theme/theme1.xml><?xml version="1.0" encoding="utf-8"?>
<a:theme xmlns:a="http://schemas.openxmlformats.org/drawingml/2006/main" name="2_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F73A0DF-DACA-4961-BDA3-F64A2377072D}" vid="{56EFDEFB-E7A0-4D7D-AD5E-86200277DEB7}"/>
    </a:ext>
  </a:extLst>
</a:theme>
</file>

<file path=ppt/theme/theme2.xml><?xml version="1.0" encoding="utf-8"?>
<a:theme xmlns:a="http://schemas.openxmlformats.org/drawingml/2006/main" name="3_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F73A0DF-DACA-4961-BDA3-F64A2377072D}" vid="{56EFDEFB-E7A0-4D7D-AD5E-86200277DEB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0700fa5-44b4-4564-873a-0291d241fcdc" xsi:nil="true"/>
    <lcf76f155ced4ddcb4097134ff3c332f xmlns="fe9bdb87-1f0c-4cfa-a0b7-4271d2b5db2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5BDBC22CFA5041B3A1DC4974FAAEE8" ma:contentTypeVersion="9" ma:contentTypeDescription="Create a new document." ma:contentTypeScope="" ma:versionID="95f5406fca35d8b2d8af4570112b3607">
  <xsd:schema xmlns:xsd="http://www.w3.org/2001/XMLSchema" xmlns:xs="http://www.w3.org/2001/XMLSchema" xmlns:p="http://schemas.microsoft.com/office/2006/metadata/properties" xmlns:ns2="fe9bdb87-1f0c-4cfa-a0b7-4271d2b5db24" xmlns:ns3="10700fa5-44b4-4564-873a-0291d241fcdc" targetNamespace="http://schemas.microsoft.com/office/2006/metadata/properties" ma:root="true" ma:fieldsID="00f3e6078e6f42ad360e67fb370cd252" ns2:_="" ns3:_="">
    <xsd:import namespace="fe9bdb87-1f0c-4cfa-a0b7-4271d2b5db24"/>
    <xsd:import namespace="10700fa5-44b4-4564-873a-0291d241fcdc"/>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9bdb87-1f0c-4cfa-a0b7-4271d2b5db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2bd506f-5831-4fdf-9857-4a9025dc5c59"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0700fa5-44b4-4564-873a-0291d241fcdc"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7002f40-0fb0-41d2-bea1-fa6ca4c3cc2e}" ma:internalName="TaxCatchAll" ma:showField="CatchAllData" ma:web="10700fa5-44b4-4564-873a-0291d241fcd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73CF65-09F2-4308-AD8D-29B77589906A}">
  <ds:schemaRefs>
    <ds:schemaRef ds:uri="http://schemas.microsoft.com/office/infopath/2007/PartnerControl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openxmlformats.org/package/2006/metadata/core-properties"/>
    <ds:schemaRef ds:uri="989be66f-87ec-411a-8237-4633bea8e9b9"/>
    <ds:schemaRef ds:uri="http://www.w3.org/XML/1998/namespace"/>
    <ds:schemaRef ds:uri="10700fa5-44b4-4564-873a-0291d241fcdc"/>
    <ds:schemaRef ds:uri="fe9bdb87-1f0c-4cfa-a0b7-4271d2b5db24"/>
  </ds:schemaRefs>
</ds:datastoreItem>
</file>

<file path=customXml/itemProps2.xml><?xml version="1.0" encoding="utf-8"?>
<ds:datastoreItem xmlns:ds="http://schemas.openxmlformats.org/officeDocument/2006/customXml" ds:itemID="{A5D663DE-2F72-4306-898A-4DA69A57FD19}">
  <ds:schemaRefs>
    <ds:schemaRef ds:uri="http://schemas.microsoft.com/sharepoint/v3/contenttype/forms"/>
  </ds:schemaRefs>
</ds:datastoreItem>
</file>

<file path=customXml/itemProps3.xml><?xml version="1.0" encoding="utf-8"?>
<ds:datastoreItem xmlns:ds="http://schemas.openxmlformats.org/officeDocument/2006/customXml" ds:itemID="{685E4921-85AE-4773-80F8-C8F6BFEFFA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9bdb87-1f0c-4cfa-a0b7-4271d2b5db24"/>
    <ds:schemaRef ds:uri="10700fa5-44b4-4564-873a-0291d241fc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7023</TotalTime>
  <Words>727</Words>
  <Application>Microsoft Office PowerPoint</Application>
  <PresentationFormat>Široki zaslon</PresentationFormat>
  <Paragraphs>37</Paragraphs>
  <Slides>9</Slides>
  <Notes>2</Notes>
  <HiddenSlides>0</HiddenSlides>
  <MMClips>0</MMClips>
  <ScaleCrop>false</ScaleCrop>
  <HeadingPairs>
    <vt:vector size="6" baseType="variant">
      <vt:variant>
        <vt:lpstr>Korišteni fontovi</vt:lpstr>
      </vt:variant>
      <vt:variant>
        <vt:i4>7</vt:i4>
      </vt:variant>
      <vt:variant>
        <vt:lpstr>Tema</vt:lpstr>
      </vt:variant>
      <vt:variant>
        <vt:i4>2</vt:i4>
      </vt:variant>
      <vt:variant>
        <vt:lpstr>Naslovi slajdova</vt:lpstr>
      </vt:variant>
      <vt:variant>
        <vt:i4>9</vt:i4>
      </vt:variant>
    </vt:vector>
  </HeadingPairs>
  <TitlesOfParts>
    <vt:vector size="18" baseType="lpstr">
      <vt:lpstr>ARS Maquette Pro</vt:lpstr>
      <vt:lpstr>Arial</vt:lpstr>
      <vt:lpstr>Calibri</vt:lpstr>
      <vt:lpstr>Calibri Light</vt:lpstr>
      <vt:lpstr>Segoe UI</vt:lpstr>
      <vt:lpstr>Segoe UI Semibold</vt:lpstr>
      <vt:lpstr>Wingdings</vt:lpstr>
      <vt:lpstr>2_Office Theme</vt:lpstr>
      <vt:lpstr>3_Office Theme</vt:lpstr>
      <vt:lpstr> OSVRT NA ANKETU</vt:lpstr>
      <vt:lpstr>REZULTATI</vt:lpstr>
      <vt:lpstr>REZULTATI</vt:lpstr>
      <vt:lpstr>REZULTATI</vt:lpstr>
      <vt:lpstr> Što smatrate da možemo poboljšati u vezi materijala i sadržaja kolegija?</vt:lpstr>
      <vt:lpstr> Što biste pohvalili u vezi kolegija i nastavnih materijala?</vt:lpstr>
      <vt:lpstr>Ima li još nešto vezano uz kolegiji što želite dodati, a zaboravili smo vas pitati? Molimo, slobodno upišite.</vt:lpstr>
      <vt:lpstr>Ima li još nešto vezano uz kolegiji što želite dodati, a zaboravili smo vas pitati? Molimo, slobodno upišite.</vt:lpstr>
      <vt:lpstr> Hvala vam na svim lijepim riječima! One nas motiviraju da budemo još bolji!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Mario Fraculj</dc:creator>
  <cp:lastModifiedBy>Aleksander Radovan (aradovan)</cp:lastModifiedBy>
  <cp:revision>447</cp:revision>
  <dcterms:created xsi:type="dcterms:W3CDTF">2018-01-24T13:33:55Z</dcterms:created>
  <dcterms:modified xsi:type="dcterms:W3CDTF">2025-12-08T13:36:06Z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0x010100305BDBC22CFA5041B3A1DC4974FAAEE8</vt:lpwstr>
  </property>
</Properties>
</file>