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16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B3B14-EF62-646F-26EC-199CA8BBC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E98D2-B0C7-09B5-C503-CC1060075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CBEFC-A62D-623B-DC35-9CE6B04DD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61D9E-D3A4-1CF6-501C-6BCE286C7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8E762-D924-99EA-234C-4B7BBE9E3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53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0B744-5643-506E-1284-ED03EFCC6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8F3A9-2777-CA35-3A23-C2CD311D0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59554-2A7E-4844-A7D1-960C1DFCC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96C43-7F6E-89BF-D875-F147754A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CAC97-ED4D-B59E-A8F5-9E5B92A23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5A33B0-9BD7-70EC-986F-705F6F896D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C89A4B-FBA6-9400-7CC9-E50952940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6FD14-4885-DC88-4798-4E15F5611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138DE-6057-215A-8D8C-055850184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723B3-46F2-2A33-5F13-07C509ED6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0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A549B-34FB-0BC5-DDC2-8851D379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728C0-17A0-0C42-A864-407C17DD4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C94C8-639D-1646-9380-4B2D47A2E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0716E-18E6-CF26-24AF-11252E815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3C539-4E60-2AB4-8A4A-DA8ED9FB2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1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3222E-0C04-6FD5-50B3-C987DDE06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636B7-9AB2-43E9-55CA-6CF865B3A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B6CD-3F3A-B3EE-B916-8DB43E16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1F46D-E71F-BB14-2161-19269891A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FEF0C-BF7C-9326-6933-D058ED76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6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2B550-B1D2-2983-3539-49F8D364B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EF167-B2AF-F2FC-2218-2EA0123AC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582C17-DB8A-0443-5567-9CF8A8C4A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482C9-D368-B2DF-7BFA-81BF2DE1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1EAE9-DC9D-3EB9-8FA9-06F452959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B8BCD-2C57-BC6D-CF88-7E20C3045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5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62D08-0CE2-8DBE-BF89-0C91CE3C4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DAC3C-E92C-2FF9-8661-F65FB1509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DC07D-CED2-A617-EE59-580AD10CC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29DD80-433D-6E40-6A4C-AE5D95C1B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5564D6-E784-682C-4267-AAE0FF2336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397D4C-71C3-D7DB-72F0-561D0B657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7EBC90-2BAC-7A0F-0699-DDE42F09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FA2ADE-70DD-859D-5F51-B84E0629C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8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ADD58-7938-C298-E31D-F97DC7833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AFCEF3-FE90-9C4A-D81C-B76C84D8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5006-687E-3984-FE7A-D40FD89F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79E553-5F7B-3550-AE6E-82651D811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6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72F0C3-3143-6CE6-1238-3607CF698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6B66C1-A69E-4A69-2BB5-DB5444A86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CA35A-7B58-766C-8D2E-C05C8C54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2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E3E1D-72F4-EF4F-BA32-F605E3330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5575C-1657-E86C-3E22-84FF5375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C06882-06D2-7454-50A6-7D077C014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5CE8D-4FA9-D154-8647-E005DC1C8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DA68C-35AE-C113-F401-6A4C2CBDA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2ACB5-E50A-FCE1-C10E-ACEAA2326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6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9078E-5C31-C0D7-0D97-60E61A6E5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9AFBB4-38CE-9EA3-3D35-FF79049BB3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A9A94-18B9-C6F7-86AE-C99427FB2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EAC8C-6F13-B445-12CF-9499A0BE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CD978-C254-E30E-EE23-548F307D7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E30963-9190-C441-188D-27807699F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5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D792E6-EBDA-637C-8E6D-D06A36D13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B6298-5B8A-930A-CD9B-BA73318AE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31024-5C0E-21AA-A38D-6821616DD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0C047-A79A-48EF-8083-68FDFBC60905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AC915-F333-63D2-487F-05C9A84AA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A51B-B7A3-62F8-0C3F-5EF3D5451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D347A-CEE6-42FA-999A-7A17727B3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4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CA3084BA-9CFC-4743-6161-1E0E2FC7F3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7538" y="874297"/>
            <a:ext cx="9496926" cy="512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18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 shot of a graph&#10;&#10;Description automatically generated">
            <a:extLst>
              <a:ext uri="{FF2B5EF4-FFF2-40B4-BE49-F238E27FC236}">
                <a16:creationId xmlns:a16="http://schemas.microsoft.com/office/drawing/2014/main" id="{F966D31E-C9B1-9B42-254C-20F0B3B15E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51760" y="681789"/>
            <a:ext cx="6861208" cy="5517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3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Tvrtko Pavić</dc:creator>
  <cp:lastModifiedBy>Tvrtko Pavić</cp:lastModifiedBy>
  <cp:revision>1</cp:revision>
  <dcterms:created xsi:type="dcterms:W3CDTF">2024-11-05T07:37:10Z</dcterms:created>
  <dcterms:modified xsi:type="dcterms:W3CDTF">2024-11-05T07:39:56Z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b69475-382c-4c7a-b21d-8ca64eeef1bd_Enabled">
    <vt:lpwstr>true</vt:lpwstr>
  </property>
  <property fmtid="{D5CDD505-2E9C-101B-9397-08002B2CF9AE}" pid="3" name="MSIP_Label_ecb69475-382c-4c7a-b21d-8ca64eeef1bd_SetDate">
    <vt:lpwstr>2024-11-05T07:39:07Z</vt:lpwstr>
  </property>
  <property fmtid="{D5CDD505-2E9C-101B-9397-08002B2CF9AE}" pid="4" name="MSIP_Label_ecb69475-382c-4c7a-b21d-8ca64eeef1bd_Method">
    <vt:lpwstr>Standard</vt:lpwstr>
  </property>
  <property fmtid="{D5CDD505-2E9C-101B-9397-08002B2CF9AE}" pid="5" name="MSIP_Label_ecb69475-382c-4c7a-b21d-8ca64eeef1bd_Name">
    <vt:lpwstr>Eviden For Internal Use - All Employees</vt:lpwstr>
  </property>
  <property fmtid="{D5CDD505-2E9C-101B-9397-08002B2CF9AE}" pid="6" name="MSIP_Label_ecb69475-382c-4c7a-b21d-8ca64eeef1bd_SiteId">
    <vt:lpwstr>7d1c7785-2d8a-437d-b842-1ed5d8fbe00a</vt:lpwstr>
  </property>
  <property fmtid="{D5CDD505-2E9C-101B-9397-08002B2CF9AE}" pid="7" name="MSIP_Label_ecb69475-382c-4c7a-b21d-8ca64eeef1bd_ActionId">
    <vt:lpwstr>f838e470-4f00-480a-a104-a5240a624870</vt:lpwstr>
  </property>
  <property fmtid="{D5CDD505-2E9C-101B-9397-08002B2CF9AE}" pid="8" name="MSIP_Label_ecb69475-382c-4c7a-b21d-8ca64eeef1bd_ContentBits">
    <vt:lpwstr>0</vt:lpwstr>
  </property>
</Properties>
</file>