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70" r:id="rId3"/>
    <p:sldId id="271" r:id="rId4"/>
    <p:sldId id="272" r:id="rId5"/>
    <p:sldId id="273" r:id="rId6"/>
    <p:sldId id="274" r:id="rId7"/>
    <p:sldId id="276" r:id="rId8"/>
    <p:sldId id="277" r:id="rId9"/>
    <p:sldId id="263" r:id="rId10"/>
  </p:sldIdLst>
  <p:sldSz cx="12192000" cy="6858000"/>
  <p:notesSz cx="6858000" cy="9144000"/>
  <p:embeddedFontLst>
    <p:embeddedFont>
      <p:font typeface="Stolzl" panose="020B0604020202020204" charset="0"/>
      <p:regular r:id="rId12"/>
    </p:embeddedFont>
    <p:embeddedFont>
      <p:font typeface="Stolzl Bold" panose="00000800000000000000" charset="0"/>
      <p:bold r:id="rId13"/>
    </p:embeddedFont>
    <p:embeddedFont>
      <p:font typeface="Stolzl Book" panose="00000500000000000000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/>
    <p:restoredTop sz="94706"/>
  </p:normalViewPr>
  <p:slideViewPr>
    <p:cSldViewPr snapToGrid="0" snapToObjects="1">
      <p:cViewPr varScale="1">
        <p:scale>
          <a:sx n="80" d="100"/>
          <a:sy n="80" d="100"/>
        </p:scale>
        <p:origin x="6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unoslav Franic" userId="f84a9601-ab8d-45a6-85fc-b4418a7ec246" providerId="ADAL" clId="{8F50A5DF-220E-4329-9EEE-3298C859C93B}"/>
    <pc:docChg chg="undo custSel modSld">
      <pc:chgData name="Krunoslav Franic" userId="f84a9601-ab8d-45a6-85fc-b4418a7ec246" providerId="ADAL" clId="{8F50A5DF-220E-4329-9EEE-3298C859C93B}" dt="2024-10-15T12:34:54.350" v="155" actId="108"/>
      <pc:docMkLst>
        <pc:docMk/>
      </pc:docMkLst>
      <pc:sldChg chg="modSp mod">
        <pc:chgData name="Krunoslav Franic" userId="f84a9601-ab8d-45a6-85fc-b4418a7ec246" providerId="ADAL" clId="{8F50A5DF-220E-4329-9EEE-3298C859C93B}" dt="2024-10-15T12:33:25.310" v="152" actId="108"/>
        <pc:sldMkLst>
          <pc:docMk/>
          <pc:sldMk cId="2268076542" sldId="270"/>
        </pc:sldMkLst>
        <pc:spChg chg="mod">
          <ac:chgData name="Krunoslav Franic" userId="f84a9601-ab8d-45a6-85fc-b4418a7ec246" providerId="ADAL" clId="{8F50A5DF-220E-4329-9EEE-3298C859C93B}" dt="2024-10-15T12:33:25.310" v="152" actId="108"/>
          <ac:spMkLst>
            <pc:docMk/>
            <pc:sldMk cId="2268076542" sldId="270"/>
            <ac:spMk id="12" creationId="{187A6182-0457-E5A2-A066-EFEA81834EED}"/>
          </ac:spMkLst>
        </pc:spChg>
        <pc:spChg chg="mod">
          <ac:chgData name="Krunoslav Franic" userId="f84a9601-ab8d-45a6-85fc-b4418a7ec246" providerId="ADAL" clId="{8F50A5DF-220E-4329-9EEE-3298C859C93B}" dt="2024-10-15T12:10:13.724" v="39" actId="122"/>
          <ac:spMkLst>
            <pc:docMk/>
            <pc:sldMk cId="2268076542" sldId="270"/>
            <ac:spMk id="31" creationId="{B9A39548-7E91-AACA-F891-B868F541D03B}"/>
          </ac:spMkLst>
        </pc:spChg>
      </pc:sldChg>
      <pc:sldChg chg="modSp mod">
        <pc:chgData name="Krunoslav Franic" userId="f84a9601-ab8d-45a6-85fc-b4418a7ec246" providerId="ADAL" clId="{8F50A5DF-220E-4329-9EEE-3298C859C93B}" dt="2024-10-15T12:33:37.566" v="153" actId="108"/>
        <pc:sldMkLst>
          <pc:docMk/>
          <pc:sldMk cId="2345795310" sldId="271"/>
        </pc:sldMkLst>
        <pc:spChg chg="mod">
          <ac:chgData name="Krunoslav Franic" userId="f84a9601-ab8d-45a6-85fc-b4418a7ec246" providerId="ADAL" clId="{8F50A5DF-220E-4329-9EEE-3298C859C93B}" dt="2024-10-15T12:33:37.566" v="153" actId="108"/>
          <ac:spMkLst>
            <pc:docMk/>
            <pc:sldMk cId="2345795310" sldId="271"/>
            <ac:spMk id="4" creationId="{531DC805-7AC1-B3CD-DDEF-FB216B36A5E8}"/>
          </ac:spMkLst>
        </pc:spChg>
      </pc:sldChg>
      <pc:sldChg chg="modSp mod">
        <pc:chgData name="Krunoslav Franic" userId="f84a9601-ab8d-45a6-85fc-b4418a7ec246" providerId="ADAL" clId="{8F50A5DF-220E-4329-9EEE-3298C859C93B}" dt="2024-10-15T12:33:52.749" v="154" actId="6549"/>
        <pc:sldMkLst>
          <pc:docMk/>
          <pc:sldMk cId="885907009" sldId="272"/>
        </pc:sldMkLst>
        <pc:spChg chg="mod">
          <ac:chgData name="Krunoslav Franic" userId="f84a9601-ab8d-45a6-85fc-b4418a7ec246" providerId="ADAL" clId="{8F50A5DF-220E-4329-9EEE-3298C859C93B}" dt="2024-10-15T12:33:52.749" v="154" actId="6549"/>
          <ac:spMkLst>
            <pc:docMk/>
            <pc:sldMk cId="885907009" sldId="272"/>
            <ac:spMk id="12" creationId="{187A6182-0457-E5A2-A066-EFEA81834EED}"/>
          </ac:spMkLst>
        </pc:spChg>
        <pc:spChg chg="mod">
          <ac:chgData name="Krunoslav Franic" userId="f84a9601-ab8d-45a6-85fc-b4418a7ec246" providerId="ADAL" clId="{8F50A5DF-220E-4329-9EEE-3298C859C93B}" dt="2024-10-15T12:11:50.677" v="57" actId="20577"/>
          <ac:spMkLst>
            <pc:docMk/>
            <pc:sldMk cId="885907009" sldId="272"/>
            <ac:spMk id="13" creationId="{DFCF8F0B-1251-5339-3595-A66DF5076433}"/>
          </ac:spMkLst>
        </pc:spChg>
      </pc:sldChg>
      <pc:sldChg chg="modSp mod">
        <pc:chgData name="Krunoslav Franic" userId="f84a9601-ab8d-45a6-85fc-b4418a7ec246" providerId="ADAL" clId="{8F50A5DF-220E-4329-9EEE-3298C859C93B}" dt="2024-10-15T12:34:54.350" v="155" actId="108"/>
        <pc:sldMkLst>
          <pc:docMk/>
          <pc:sldMk cId="3834392506" sldId="274"/>
        </pc:sldMkLst>
        <pc:spChg chg="mod">
          <ac:chgData name="Krunoslav Franic" userId="f84a9601-ab8d-45a6-85fc-b4418a7ec246" providerId="ADAL" clId="{8F50A5DF-220E-4329-9EEE-3298C859C93B}" dt="2024-10-15T12:34:54.350" v="155" actId="108"/>
          <ac:spMkLst>
            <pc:docMk/>
            <pc:sldMk cId="3834392506" sldId="274"/>
            <ac:spMk id="4" creationId="{531DC805-7AC1-B3CD-DDEF-FB216B36A5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3" t="483" r="4344" b="5617"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Slika 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6640"/>
            <a:ext cx="10564238" cy="5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40" userDrawn="1">
          <p15:clr>
            <a:srgbClr val="F26B43"/>
          </p15:clr>
        </p15:guide>
        <p15:guide id="4" orient="horz" pos="1104" userDrawn="1">
          <p15:clr>
            <a:srgbClr val="F26B43"/>
          </p15:clr>
        </p15:guide>
        <p15:guide id="5" orient="horz" pos="3936" userDrawn="1">
          <p15:clr>
            <a:srgbClr val="F26B43"/>
          </p15:clr>
        </p15:guide>
        <p15:guide id="6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en-US" dirty="0"/>
              <a:t>Interference Injection Tool Development</a:t>
            </a:r>
            <a:br>
              <a:rPr lang="hr-HR" dirty="0">
                <a:latin typeface="Stolzl Bold" panose="00000800000000000000" pitchFamily="50" charset="-18"/>
              </a:rPr>
            </a:br>
            <a:endParaRPr lang="hr-HR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2047669" y="1760018"/>
            <a:ext cx="3058922" cy="8121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Your task is to develop a signal processing application called the </a:t>
            </a:r>
            <a:r>
              <a:rPr lang="en-US" sz="1400" b="1" dirty="0">
                <a:solidFill>
                  <a:srgbClr val="0070C0"/>
                </a:solidFill>
              </a:rPr>
              <a:t>Interference Injection Tool</a:t>
            </a:r>
            <a:r>
              <a:rPr lang="en-US" sz="1400" dirty="0">
                <a:solidFill>
                  <a:srgbClr val="0070C0"/>
                </a:solidFill>
              </a:rPr>
              <a:t>. </a:t>
            </a:r>
          </a:p>
        </p:txBody>
      </p:sp>
      <p:pic>
        <p:nvPicPr>
          <p:cNvPr id="8" name="Graphic 7" descr="Bullseye with solid fill">
            <a:extLst>
              <a:ext uri="{FF2B5EF4-FFF2-40B4-BE49-F238E27FC236}">
                <a16:creationId xmlns:a16="http://schemas.microsoft.com/office/drawing/2014/main" id="{00B7DC1E-006B-6BE4-DA64-0F3A42818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6812" y="1760018"/>
            <a:ext cx="365760" cy="365760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53F3192D-EFCB-0D2D-1744-72EA4ABB2591}"/>
              </a:ext>
            </a:extLst>
          </p:cNvPr>
          <p:cNvGrpSpPr/>
          <p:nvPr/>
        </p:nvGrpSpPr>
        <p:grpSpPr>
          <a:xfrm>
            <a:off x="5373128" y="1760018"/>
            <a:ext cx="182880" cy="731520"/>
            <a:chOff x="5373128" y="1760018"/>
            <a:chExt cx="182880" cy="73152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5373128" y="1760018"/>
              <a:ext cx="91440" cy="73152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5464568" y="1851458"/>
              <a:ext cx="91440" cy="54864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5731104" y="1760019"/>
            <a:ext cx="4957215" cy="922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This tool will overlay interference over clean signal data, allowing users to visualize, modify and analyze the interfered signal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047668" y="3118040"/>
            <a:ext cx="9683129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You will manage the entire project lifecycle, from planning and development to testing, documentation, and presentation.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8DF8C96-4B42-BB89-737B-DBD4B276A879}"/>
              </a:ext>
            </a:extLst>
          </p:cNvPr>
          <p:cNvGrpSpPr/>
          <p:nvPr/>
        </p:nvGrpSpPr>
        <p:grpSpPr>
          <a:xfrm>
            <a:off x="2707964" y="3627122"/>
            <a:ext cx="4952677" cy="350195"/>
            <a:chOff x="3307404" y="4844375"/>
            <a:chExt cx="4952677" cy="35019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BDA023E-B73A-DC5F-84ED-BB49183E41A1}"/>
                </a:ext>
              </a:extLst>
            </p:cNvPr>
            <p:cNvSpPr/>
            <p:nvPr/>
          </p:nvSpPr>
          <p:spPr>
            <a:xfrm>
              <a:off x="3667329" y="4844375"/>
              <a:ext cx="4592752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Create project management plan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CC7CD32-12B9-06B7-136E-26AF9DFDC128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9440D4D-1510-4BD4-70C9-001D114ACD19}"/>
              </a:ext>
            </a:extLst>
          </p:cNvPr>
          <p:cNvGrpSpPr/>
          <p:nvPr/>
        </p:nvGrpSpPr>
        <p:grpSpPr>
          <a:xfrm>
            <a:off x="2707964" y="4077462"/>
            <a:ext cx="4952677" cy="350195"/>
            <a:chOff x="3307404" y="4844375"/>
            <a:chExt cx="4952677" cy="35019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C7D5E2-BD00-AD6D-5F19-3C5FFC5AE9C3}"/>
                </a:ext>
              </a:extLst>
            </p:cNvPr>
            <p:cNvSpPr/>
            <p:nvPr/>
          </p:nvSpPr>
          <p:spPr>
            <a:xfrm>
              <a:off x="3667328" y="4844375"/>
              <a:ext cx="4592753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Develop the tool 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29B6471-EE6D-5D81-A7A6-EC04A951F304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89F093-CA89-B20D-4136-47D5085D6230}"/>
              </a:ext>
            </a:extLst>
          </p:cNvPr>
          <p:cNvGrpSpPr/>
          <p:nvPr/>
        </p:nvGrpSpPr>
        <p:grpSpPr>
          <a:xfrm>
            <a:off x="2707964" y="4527802"/>
            <a:ext cx="4952677" cy="350195"/>
            <a:chOff x="3307404" y="4844375"/>
            <a:chExt cx="4952677" cy="35019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1242C55-862E-F63A-4336-880E219AEE32}"/>
                </a:ext>
              </a:extLst>
            </p:cNvPr>
            <p:cNvSpPr/>
            <p:nvPr/>
          </p:nvSpPr>
          <p:spPr>
            <a:xfrm>
              <a:off x="3667329" y="4844375"/>
              <a:ext cx="4592752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Test the tool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594449D-40B9-9D9B-0506-1A00AF03923A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66E262C-EE6D-D843-06F7-C5E7521B42F0}"/>
              </a:ext>
            </a:extLst>
          </p:cNvPr>
          <p:cNvGrpSpPr/>
          <p:nvPr/>
        </p:nvGrpSpPr>
        <p:grpSpPr>
          <a:xfrm>
            <a:off x="2707964" y="4978142"/>
            <a:ext cx="4952675" cy="350195"/>
            <a:chOff x="3307404" y="4844375"/>
            <a:chExt cx="4952675" cy="350195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F48A8D2-4543-C9E7-90D3-1E99A0E24368}"/>
                </a:ext>
              </a:extLst>
            </p:cNvPr>
            <p:cNvSpPr/>
            <p:nvPr/>
          </p:nvSpPr>
          <p:spPr>
            <a:xfrm>
              <a:off x="3667328" y="4844375"/>
              <a:ext cx="4592751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Create relevant documentation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37728A9-9BED-A1AF-46E3-355164B0548A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A77B621-A3A3-01FA-0323-6D4C4FAA67B6}"/>
              </a:ext>
            </a:extLst>
          </p:cNvPr>
          <p:cNvGrpSpPr/>
          <p:nvPr/>
        </p:nvGrpSpPr>
        <p:grpSpPr>
          <a:xfrm>
            <a:off x="2707964" y="5428482"/>
            <a:ext cx="4952677" cy="350195"/>
            <a:chOff x="3307404" y="4844375"/>
            <a:chExt cx="4952677" cy="35019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8606A8F-F09E-42DE-AE8D-091F066934EA}"/>
                </a:ext>
              </a:extLst>
            </p:cNvPr>
            <p:cNvSpPr/>
            <p:nvPr/>
          </p:nvSpPr>
          <p:spPr>
            <a:xfrm>
              <a:off x="3667328" y="4844375"/>
              <a:ext cx="4592753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Deliver project deliverables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CF308C1-71B1-C6C3-33F3-E041F161A57D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B9A39548-7E91-AACA-F891-B868F541D03B}"/>
              </a:ext>
            </a:extLst>
          </p:cNvPr>
          <p:cNvSpPr/>
          <p:nvPr/>
        </p:nvSpPr>
        <p:spPr>
          <a:xfrm>
            <a:off x="8229600" y="3627122"/>
            <a:ext cx="1920241" cy="2526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It is up to the team to create project plan and execute the project accordingly.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AC64750-955E-E1D2-55D5-0B840BC4EFBF}"/>
              </a:ext>
            </a:extLst>
          </p:cNvPr>
          <p:cNvGrpSpPr/>
          <p:nvPr/>
        </p:nvGrpSpPr>
        <p:grpSpPr>
          <a:xfrm>
            <a:off x="2707964" y="5878820"/>
            <a:ext cx="4952677" cy="350195"/>
            <a:chOff x="3307404" y="4844375"/>
            <a:chExt cx="4952677" cy="350195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D88F484-C534-1690-B51D-C392EA925B7F}"/>
                </a:ext>
              </a:extLst>
            </p:cNvPr>
            <p:cNvSpPr/>
            <p:nvPr/>
          </p:nvSpPr>
          <p:spPr>
            <a:xfrm>
              <a:off x="3667328" y="4844375"/>
              <a:ext cx="4592753" cy="350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dirty="0">
                  <a:solidFill>
                    <a:schemeClr val="tx1"/>
                  </a:solidFill>
                </a:rPr>
                <a:t>Present the achievement of your team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4A66E84-6FA3-0E26-6F9D-CF8297CEEF12}"/>
                </a:ext>
              </a:extLst>
            </p:cNvPr>
            <p:cNvSpPr/>
            <p:nvPr/>
          </p:nvSpPr>
          <p:spPr>
            <a:xfrm>
              <a:off x="3307404" y="4844375"/>
              <a:ext cx="274320" cy="27432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807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Create project management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Describe how the team will prepare, execute, monitor, control and close the project.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69"/>
            <a:ext cx="6857135" cy="2252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Consider: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your team needs to do?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are the outputs?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activities should be done to execute the project?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roles do you need to have in your team and who is going to fulfill these roles?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is the deadline for the project?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development approach will you take?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Who are your stakeholders?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How will you communicate with your stakeholders?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What are the risks on the project?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What elements are part of project management plan?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rgbClr val="0070C0"/>
              </a:solidFill>
            </a:endParaRPr>
          </a:p>
        </p:txBody>
      </p:sp>
      <p:pic>
        <p:nvPicPr>
          <p:cNvPr id="3" name="Graphic 2" descr="Gantt Chart with solid fill">
            <a:extLst>
              <a:ext uri="{FF2B5EF4-FFF2-40B4-BE49-F238E27FC236}">
                <a16:creationId xmlns:a16="http://schemas.microsoft.com/office/drawing/2014/main" id="{FEE256F8-2AE3-F335-694D-7C3B98D4E2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2" y="2022670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795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Single gear with solid fill">
            <a:extLst>
              <a:ext uri="{FF2B5EF4-FFF2-40B4-BE49-F238E27FC236}">
                <a16:creationId xmlns:a16="http://schemas.microsoft.com/office/drawing/2014/main" id="{8AFD6706-09EF-F76B-6983-53B97CF9E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3" y="2022670"/>
            <a:ext cx="365760" cy="36576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Develop the tool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Your team will develop the tool according to the requirements stated by stakeholders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70"/>
            <a:ext cx="6857135" cy="2122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Requirements (see Interference Tool Requirement Specification)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Develop the user interface with two main tabs: "Add Interference" and "Analyze Export.„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Implement file import functionalities for clean signals (CSV) and interference data (DAT).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Implement signal and interference visualization.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Add parameters to adjust interference (spectrum width, offset, center frequency, vector length).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Implement interference injection strategies: Round Robin and One-to-All.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Ensure proper export of interfered signal and statistical analysis (mean, max, min)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How will you collect requirements if some are missing or unclear?</a:t>
            </a:r>
          </a:p>
        </p:txBody>
      </p:sp>
    </p:spTree>
    <p:extLst>
      <p:ext uri="{BB962C8B-B14F-4D97-AF65-F5344CB8AC3E}">
        <p14:creationId xmlns:p14="http://schemas.microsoft.com/office/powerpoint/2010/main" val="885907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Test the tool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How will you ensure the quality of the code and the tool?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70"/>
            <a:ext cx="6857135" cy="2122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Test the tool using various clean signals and interference data files.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Perform unit tests and integration tests to ensure the correct functionality of all features.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Which tests should be performed in software development?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Who is executing those test?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How are test planned?</a:t>
            </a:r>
          </a:p>
        </p:txBody>
      </p:sp>
      <p:pic>
        <p:nvPicPr>
          <p:cNvPr id="3" name="Graphic 2" descr="Clipboard Mixed with solid fill">
            <a:extLst>
              <a:ext uri="{FF2B5EF4-FFF2-40B4-BE49-F238E27FC236}">
                <a16:creationId xmlns:a16="http://schemas.microsoft.com/office/drawing/2014/main" id="{99D9332E-1C56-4135-B594-011F40DC1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3" y="2022670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54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Create relevant documentation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Create relevant documentation that will help users to use the tool and document relevant technical details so it can be maintained once operational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70"/>
            <a:ext cx="6857135" cy="2122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Document the usage of the tool (user manual).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Create technical documentation outlining the implementation details.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What documentation exist in software development projects?</a:t>
            </a:r>
          </a:p>
        </p:txBody>
      </p:sp>
      <p:pic>
        <p:nvPicPr>
          <p:cNvPr id="5" name="Graphic 4" descr="Books on shelf with solid fill">
            <a:extLst>
              <a:ext uri="{FF2B5EF4-FFF2-40B4-BE49-F238E27FC236}">
                <a16:creationId xmlns:a16="http://schemas.microsoft.com/office/drawing/2014/main" id="{40944E57-D3A5-9576-D4D8-35837376B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3" y="2022670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39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Deliver project deliverables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Each project has deliverables which needs to be delivered to stakeholders / clients / users.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70"/>
            <a:ext cx="6857135" cy="2122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Prepare and deliver: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Source code of the tool.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User manual and technical documentation.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Final presentation.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What should be delivered in a software development project?</a:t>
            </a:r>
          </a:p>
        </p:txBody>
      </p:sp>
      <p:pic>
        <p:nvPicPr>
          <p:cNvPr id="5" name="Graphic 4" descr="Inventory with solid fill">
            <a:extLst>
              <a:ext uri="{FF2B5EF4-FFF2-40B4-BE49-F238E27FC236}">
                <a16:creationId xmlns:a16="http://schemas.microsoft.com/office/drawing/2014/main" id="{0EE2D045-5EB7-C8EC-1149-786B4457E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3" y="2022670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98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D9001B-CA07-1CF0-9E1D-25932306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Present the achievement of your team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1DC805-7AC1-B3CD-DDEF-FB216B36A5E8}"/>
              </a:ext>
            </a:extLst>
          </p:cNvPr>
          <p:cNvSpPr/>
          <p:nvPr/>
        </p:nvSpPr>
        <p:spPr>
          <a:xfrm>
            <a:off x="940229" y="2022670"/>
            <a:ext cx="3058922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At the end of a project your team needs to present the tool and project to the stakeholders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188697-EC32-586B-2E58-2733A81738AA}"/>
              </a:ext>
            </a:extLst>
          </p:cNvPr>
          <p:cNvGrpSpPr/>
          <p:nvPr/>
        </p:nvGrpSpPr>
        <p:grpSpPr>
          <a:xfrm>
            <a:off x="4265688" y="2022670"/>
            <a:ext cx="182880" cy="731520"/>
            <a:chOff x="4280169" y="2227634"/>
            <a:chExt cx="182880" cy="1097280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ABF9D144-A30B-D373-4567-E5274BECBB22}"/>
                </a:ext>
              </a:extLst>
            </p:cNvPr>
            <p:cNvSpPr/>
            <p:nvPr/>
          </p:nvSpPr>
          <p:spPr>
            <a:xfrm>
              <a:off x="4280169" y="2227634"/>
              <a:ext cx="91440" cy="109728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99BD620-9C00-DE99-6613-6D4280F6AB9E}"/>
                </a:ext>
              </a:extLst>
            </p:cNvPr>
            <p:cNvSpPr/>
            <p:nvPr/>
          </p:nvSpPr>
          <p:spPr>
            <a:xfrm>
              <a:off x="4371609" y="2364794"/>
              <a:ext cx="91440" cy="822960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187A6182-0457-E5A2-A066-EFEA81834EED}"/>
              </a:ext>
            </a:extLst>
          </p:cNvPr>
          <p:cNvSpPr/>
          <p:nvPr/>
        </p:nvSpPr>
        <p:spPr>
          <a:xfrm>
            <a:off x="4623664" y="2022670"/>
            <a:ext cx="6857135" cy="2122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Prepare a presentation that covers: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the project objective,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development process,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tool functionality,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challenges faced,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1"/>
                </a:solidFill>
              </a:rPr>
              <a:t>and lessons learned.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F8F0B-1251-5339-3595-A66DF5076433}"/>
              </a:ext>
            </a:extLst>
          </p:cNvPr>
          <p:cNvSpPr/>
          <p:nvPr/>
        </p:nvSpPr>
        <p:spPr>
          <a:xfrm>
            <a:off x="2972229" y="4708187"/>
            <a:ext cx="6742358" cy="945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rgbClr val="0070C0"/>
                </a:solidFill>
              </a:rPr>
              <a:t>Discussion: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What should be presented to the stakeholders?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How presentation should be prepared?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70C0"/>
                </a:solidFill>
              </a:rPr>
              <a:t>Who should present the project?</a:t>
            </a:r>
          </a:p>
        </p:txBody>
      </p:sp>
      <p:pic>
        <p:nvPicPr>
          <p:cNvPr id="3" name="Graphic 2" descr="Teacher with solid fill">
            <a:extLst>
              <a:ext uri="{FF2B5EF4-FFF2-40B4-BE49-F238E27FC236}">
                <a16:creationId xmlns:a16="http://schemas.microsoft.com/office/drawing/2014/main" id="{B42AD330-1C04-C9BB-BBF7-C08EA862C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373" y="2022670"/>
            <a:ext cx="365760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990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tolzl" panose="00000500000000000000" pitchFamily="50" charset="-18"/>
              </a:rPr>
              <a:t>Thank you</a:t>
            </a:r>
            <a:endParaRPr lang="en-US" dirty="0">
              <a:latin typeface="Stolzl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591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Wingdings</vt:lpstr>
      <vt:lpstr>Arial</vt:lpstr>
      <vt:lpstr>Stolzl</vt:lpstr>
      <vt:lpstr>Stolzl Bold</vt:lpstr>
      <vt:lpstr>Calibri</vt:lpstr>
      <vt:lpstr>Stolzl Book</vt:lpstr>
      <vt:lpstr>Office Theme</vt:lpstr>
      <vt:lpstr> Interference Injection Tool Development </vt:lpstr>
      <vt:lpstr>Objective</vt:lpstr>
      <vt:lpstr>1. Create project management plan</vt:lpstr>
      <vt:lpstr>2. Develop the tool</vt:lpstr>
      <vt:lpstr>3. Test the tool</vt:lpstr>
      <vt:lpstr>4. Create relevant documentation</vt:lpstr>
      <vt:lpstr>5. Deliver project deliverables</vt:lpstr>
      <vt:lpstr>6. Present the achievement of your team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Krunoslav Franic</cp:lastModifiedBy>
  <cp:revision>65</cp:revision>
  <dcterms:created xsi:type="dcterms:W3CDTF">2018-01-24T13:33:55Z</dcterms:created>
  <dcterms:modified xsi:type="dcterms:W3CDTF">2024-10-15T12:35:03Z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b69475-382c-4c7a-b21d-8ca64eeef1bd_Enabled">
    <vt:lpwstr>true</vt:lpwstr>
  </property>
  <property fmtid="{D5CDD505-2E9C-101B-9397-08002B2CF9AE}" pid="3" name="MSIP_Label_ecb69475-382c-4c7a-b21d-8ca64eeef1bd_SetDate">
    <vt:lpwstr>2024-05-14T12:34:37Z</vt:lpwstr>
  </property>
  <property fmtid="{D5CDD505-2E9C-101B-9397-08002B2CF9AE}" pid="4" name="MSIP_Label_ecb69475-382c-4c7a-b21d-8ca64eeef1bd_Method">
    <vt:lpwstr>Standard</vt:lpwstr>
  </property>
  <property fmtid="{D5CDD505-2E9C-101B-9397-08002B2CF9AE}" pid="5" name="MSIP_Label_ecb69475-382c-4c7a-b21d-8ca64eeef1bd_Name">
    <vt:lpwstr>Eviden For Internal Use - All Employees</vt:lpwstr>
  </property>
  <property fmtid="{D5CDD505-2E9C-101B-9397-08002B2CF9AE}" pid="6" name="MSIP_Label_ecb69475-382c-4c7a-b21d-8ca64eeef1bd_SiteId">
    <vt:lpwstr>7d1c7785-2d8a-437d-b842-1ed5d8fbe00a</vt:lpwstr>
  </property>
  <property fmtid="{D5CDD505-2E9C-101B-9397-08002B2CF9AE}" pid="7" name="MSIP_Label_ecb69475-382c-4c7a-b21d-8ca64eeef1bd_ActionId">
    <vt:lpwstr>9026105a-aa1e-4321-80fa-1f5821b1e573</vt:lpwstr>
  </property>
  <property fmtid="{D5CDD505-2E9C-101B-9397-08002B2CF9AE}" pid="8" name="MSIP_Label_ecb69475-382c-4c7a-b21d-8ca64eeef1bd_ContentBits">
    <vt:lpwstr>0</vt:lpwstr>
  </property>
</Properties>
</file>