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57" r:id="rId2"/>
    <p:sldId id="262" r:id="rId3"/>
    <p:sldId id="277" r:id="rId4"/>
    <p:sldId id="295" r:id="rId5"/>
    <p:sldId id="259" r:id="rId6"/>
    <p:sldId id="279" r:id="rId7"/>
    <p:sldId id="296" r:id="rId8"/>
    <p:sldId id="322" r:id="rId9"/>
    <p:sldId id="321" r:id="rId10"/>
    <p:sldId id="319" r:id="rId11"/>
    <p:sldId id="323" r:id="rId12"/>
    <p:sldId id="298" r:id="rId13"/>
    <p:sldId id="263" r:id="rId14"/>
  </p:sldIdLst>
  <p:sldSz cx="12192000" cy="6858000"/>
  <p:notesSz cx="6858000" cy="9144000"/>
  <p:embeddedFontLst>
    <p:embeddedFont>
      <p:font typeface="Stolzl" panose="020B0604020202020204" charset="0"/>
      <p:regular r:id="rId16"/>
    </p:embeddedFont>
    <p:embeddedFont>
      <p:font typeface="Stolzl Bold" panose="00000800000000000000" charset="0"/>
      <p:bold r:id="rId17"/>
    </p:embeddedFont>
    <p:embeddedFont>
      <p:font typeface="Stolzl Book" panose="000005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6F0DC-51EE-4984-A898-0ED0F40F44F0}" v="64" dt="2025-10-29T09:51:01.295"/>
    <p1510:client id="{9841A1E1-F579-4C78-80C1-9E9E39C3336E}" v="24" dt="2025-10-28T14:40:10.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2930" autoAdjust="0"/>
  </p:normalViewPr>
  <p:slideViewPr>
    <p:cSldViewPr snapToGrid="0" snapToObjects="1">
      <p:cViewPr varScale="1">
        <p:scale>
          <a:sx n="105" d="100"/>
          <a:sy n="105" d="100"/>
        </p:scale>
        <p:origin x="7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vrtko Pavić" userId="dfe05dd5-6e87-4b66-a1d4-11ee1c79b9ad" providerId="ADAL" clId="{0C48DADE-E1EF-4EC2-8BC9-F1FE30779C29}"/>
    <pc:docChg chg="delSld">
      <pc:chgData name="Tvrtko Pavić" userId="dfe05dd5-6e87-4b66-a1d4-11ee1c79b9ad" providerId="ADAL" clId="{0C48DADE-E1EF-4EC2-8BC9-F1FE30779C29}" dt="2024-09-06T09:35:38.638" v="0" actId="47"/>
      <pc:docMkLst>
        <pc:docMk/>
      </pc:docMkLst>
      <pc:sldChg chg="del">
        <pc:chgData name="Tvrtko Pavić" userId="dfe05dd5-6e87-4b66-a1d4-11ee1c79b9ad" providerId="ADAL" clId="{0C48DADE-E1EF-4EC2-8BC9-F1FE30779C29}" dt="2024-09-06T09:35:38.638" v="0" actId="47"/>
        <pc:sldMkLst>
          <pc:docMk/>
          <pc:sldMk cId="157830673" sldId="260"/>
        </pc:sldMkLst>
      </pc:sldChg>
      <pc:sldChg chg="del">
        <pc:chgData name="Tvrtko Pavić" userId="dfe05dd5-6e87-4b66-a1d4-11ee1c79b9ad" providerId="ADAL" clId="{0C48DADE-E1EF-4EC2-8BC9-F1FE30779C29}" dt="2024-09-06T09:35:38.638" v="0" actId="47"/>
        <pc:sldMkLst>
          <pc:docMk/>
          <pc:sldMk cId="517817066" sldId="261"/>
        </pc:sldMkLst>
      </pc:sldChg>
      <pc:sldChg chg="del">
        <pc:chgData name="Tvrtko Pavić" userId="dfe05dd5-6e87-4b66-a1d4-11ee1c79b9ad" providerId="ADAL" clId="{0C48DADE-E1EF-4EC2-8BC9-F1FE30779C29}" dt="2024-09-06T09:35:38.638" v="0" actId="47"/>
        <pc:sldMkLst>
          <pc:docMk/>
          <pc:sldMk cId="640379539" sldId="266"/>
        </pc:sldMkLst>
      </pc:sldChg>
      <pc:sldChg chg="del">
        <pc:chgData name="Tvrtko Pavić" userId="dfe05dd5-6e87-4b66-a1d4-11ee1c79b9ad" providerId="ADAL" clId="{0C48DADE-E1EF-4EC2-8BC9-F1FE30779C29}" dt="2024-09-06T09:35:38.638" v="0" actId="47"/>
        <pc:sldMkLst>
          <pc:docMk/>
          <pc:sldMk cId="1368762552" sldId="267"/>
        </pc:sldMkLst>
      </pc:sldChg>
      <pc:sldChg chg="del">
        <pc:chgData name="Tvrtko Pavić" userId="dfe05dd5-6e87-4b66-a1d4-11ee1c79b9ad" providerId="ADAL" clId="{0C48DADE-E1EF-4EC2-8BC9-F1FE30779C29}" dt="2024-09-06T09:35:38.638" v="0" actId="47"/>
        <pc:sldMkLst>
          <pc:docMk/>
          <pc:sldMk cId="3769764656" sldId="268"/>
        </pc:sldMkLst>
      </pc:sldChg>
      <pc:sldChg chg="del">
        <pc:chgData name="Tvrtko Pavić" userId="dfe05dd5-6e87-4b66-a1d4-11ee1c79b9ad" providerId="ADAL" clId="{0C48DADE-E1EF-4EC2-8BC9-F1FE30779C29}" dt="2024-09-06T09:35:38.638" v="0" actId="47"/>
        <pc:sldMkLst>
          <pc:docMk/>
          <pc:sldMk cId="514409216" sldId="269"/>
        </pc:sldMkLst>
      </pc:sldChg>
      <pc:sldChg chg="del">
        <pc:chgData name="Tvrtko Pavić" userId="dfe05dd5-6e87-4b66-a1d4-11ee1c79b9ad" providerId="ADAL" clId="{0C48DADE-E1EF-4EC2-8BC9-F1FE30779C29}" dt="2024-09-06T09:35:38.638" v="0" actId="47"/>
        <pc:sldMkLst>
          <pc:docMk/>
          <pc:sldMk cId="914280474" sldId="270"/>
        </pc:sldMkLst>
      </pc:sldChg>
      <pc:sldChg chg="del">
        <pc:chgData name="Tvrtko Pavić" userId="dfe05dd5-6e87-4b66-a1d4-11ee1c79b9ad" providerId="ADAL" clId="{0C48DADE-E1EF-4EC2-8BC9-F1FE30779C29}" dt="2024-09-06T09:35:38.638" v="0" actId="47"/>
        <pc:sldMkLst>
          <pc:docMk/>
          <pc:sldMk cId="3144845527" sldId="271"/>
        </pc:sldMkLst>
      </pc:sldChg>
      <pc:sldChg chg="del">
        <pc:chgData name="Tvrtko Pavić" userId="dfe05dd5-6e87-4b66-a1d4-11ee1c79b9ad" providerId="ADAL" clId="{0C48DADE-E1EF-4EC2-8BC9-F1FE30779C29}" dt="2024-09-06T09:35:38.638" v="0" actId="47"/>
        <pc:sldMkLst>
          <pc:docMk/>
          <pc:sldMk cId="2903588942" sldId="272"/>
        </pc:sldMkLst>
      </pc:sldChg>
      <pc:sldChg chg="del">
        <pc:chgData name="Tvrtko Pavić" userId="dfe05dd5-6e87-4b66-a1d4-11ee1c79b9ad" providerId="ADAL" clId="{0C48DADE-E1EF-4EC2-8BC9-F1FE30779C29}" dt="2024-09-06T09:35:38.638" v="0" actId="47"/>
        <pc:sldMkLst>
          <pc:docMk/>
          <pc:sldMk cId="3799073266" sldId="273"/>
        </pc:sldMkLst>
      </pc:sldChg>
      <pc:sldChg chg="del">
        <pc:chgData name="Tvrtko Pavić" userId="dfe05dd5-6e87-4b66-a1d4-11ee1c79b9ad" providerId="ADAL" clId="{0C48DADE-E1EF-4EC2-8BC9-F1FE30779C29}" dt="2024-09-06T09:35:38.638" v="0" actId="47"/>
        <pc:sldMkLst>
          <pc:docMk/>
          <pc:sldMk cId="3479507707" sldId="274"/>
        </pc:sldMkLst>
      </pc:sldChg>
      <pc:sldChg chg="del">
        <pc:chgData name="Tvrtko Pavić" userId="dfe05dd5-6e87-4b66-a1d4-11ee1c79b9ad" providerId="ADAL" clId="{0C48DADE-E1EF-4EC2-8BC9-F1FE30779C29}" dt="2024-09-06T09:35:38.638" v="0" actId="47"/>
        <pc:sldMkLst>
          <pc:docMk/>
          <pc:sldMk cId="2793824609" sldId="276"/>
        </pc:sldMkLst>
      </pc:sldChg>
      <pc:sldChg chg="del">
        <pc:chgData name="Tvrtko Pavić" userId="dfe05dd5-6e87-4b66-a1d4-11ee1c79b9ad" providerId="ADAL" clId="{0C48DADE-E1EF-4EC2-8BC9-F1FE30779C29}" dt="2024-09-06T09:35:38.638" v="0" actId="47"/>
        <pc:sldMkLst>
          <pc:docMk/>
          <pc:sldMk cId="3072569176" sldId="281"/>
        </pc:sldMkLst>
      </pc:sldChg>
      <pc:sldChg chg="del">
        <pc:chgData name="Tvrtko Pavić" userId="dfe05dd5-6e87-4b66-a1d4-11ee1c79b9ad" providerId="ADAL" clId="{0C48DADE-E1EF-4EC2-8BC9-F1FE30779C29}" dt="2024-09-06T09:35:38.638" v="0" actId="47"/>
        <pc:sldMkLst>
          <pc:docMk/>
          <pc:sldMk cId="2552205754" sldId="283"/>
        </pc:sldMkLst>
      </pc:sldChg>
      <pc:sldChg chg="del">
        <pc:chgData name="Tvrtko Pavić" userId="dfe05dd5-6e87-4b66-a1d4-11ee1c79b9ad" providerId="ADAL" clId="{0C48DADE-E1EF-4EC2-8BC9-F1FE30779C29}" dt="2024-09-06T09:35:38.638" v="0" actId="47"/>
        <pc:sldMkLst>
          <pc:docMk/>
          <pc:sldMk cId="748996949" sldId="284"/>
        </pc:sldMkLst>
      </pc:sldChg>
      <pc:sldChg chg="del">
        <pc:chgData name="Tvrtko Pavić" userId="dfe05dd5-6e87-4b66-a1d4-11ee1c79b9ad" providerId="ADAL" clId="{0C48DADE-E1EF-4EC2-8BC9-F1FE30779C29}" dt="2024-09-06T09:35:38.638" v="0" actId="47"/>
        <pc:sldMkLst>
          <pc:docMk/>
          <pc:sldMk cId="3985785046" sldId="286"/>
        </pc:sldMkLst>
      </pc:sldChg>
      <pc:sldChg chg="del">
        <pc:chgData name="Tvrtko Pavić" userId="dfe05dd5-6e87-4b66-a1d4-11ee1c79b9ad" providerId="ADAL" clId="{0C48DADE-E1EF-4EC2-8BC9-F1FE30779C29}" dt="2024-09-06T09:35:38.638" v="0" actId="47"/>
        <pc:sldMkLst>
          <pc:docMk/>
          <pc:sldMk cId="3118025383" sldId="287"/>
        </pc:sldMkLst>
      </pc:sldChg>
      <pc:sldChg chg="del">
        <pc:chgData name="Tvrtko Pavić" userId="dfe05dd5-6e87-4b66-a1d4-11ee1c79b9ad" providerId="ADAL" clId="{0C48DADE-E1EF-4EC2-8BC9-F1FE30779C29}" dt="2024-09-06T09:35:38.638" v="0" actId="47"/>
        <pc:sldMkLst>
          <pc:docMk/>
          <pc:sldMk cId="1649672420" sldId="288"/>
        </pc:sldMkLst>
      </pc:sldChg>
      <pc:sldChg chg="del">
        <pc:chgData name="Tvrtko Pavić" userId="dfe05dd5-6e87-4b66-a1d4-11ee1c79b9ad" providerId="ADAL" clId="{0C48DADE-E1EF-4EC2-8BC9-F1FE30779C29}" dt="2024-09-06T09:35:38.638" v="0" actId="47"/>
        <pc:sldMkLst>
          <pc:docMk/>
          <pc:sldMk cId="3137195118" sldId="290"/>
        </pc:sldMkLst>
      </pc:sldChg>
      <pc:sldChg chg="del">
        <pc:chgData name="Tvrtko Pavić" userId="dfe05dd5-6e87-4b66-a1d4-11ee1c79b9ad" providerId="ADAL" clId="{0C48DADE-E1EF-4EC2-8BC9-F1FE30779C29}" dt="2024-09-06T09:35:38.638" v="0" actId="47"/>
        <pc:sldMkLst>
          <pc:docMk/>
          <pc:sldMk cId="3471865757" sldId="291"/>
        </pc:sldMkLst>
      </pc:sldChg>
      <pc:sldChg chg="del">
        <pc:chgData name="Tvrtko Pavić" userId="dfe05dd5-6e87-4b66-a1d4-11ee1c79b9ad" providerId="ADAL" clId="{0C48DADE-E1EF-4EC2-8BC9-F1FE30779C29}" dt="2024-09-06T09:35:38.638" v="0" actId="47"/>
        <pc:sldMkLst>
          <pc:docMk/>
          <pc:sldMk cId="1204104552" sldId="293"/>
        </pc:sldMkLst>
      </pc:sldChg>
      <pc:sldChg chg="del">
        <pc:chgData name="Tvrtko Pavić" userId="dfe05dd5-6e87-4b66-a1d4-11ee1c79b9ad" providerId="ADAL" clId="{0C48DADE-E1EF-4EC2-8BC9-F1FE30779C29}" dt="2024-09-06T09:35:38.638" v="0" actId="47"/>
        <pc:sldMkLst>
          <pc:docMk/>
          <pc:sldMk cId="273728820" sldId="294"/>
        </pc:sldMkLst>
      </pc:sldChg>
      <pc:sldChg chg="del">
        <pc:chgData name="Tvrtko Pavić" userId="dfe05dd5-6e87-4b66-a1d4-11ee1c79b9ad" providerId="ADAL" clId="{0C48DADE-E1EF-4EC2-8BC9-F1FE30779C29}" dt="2024-09-06T09:35:38.638" v="0" actId="47"/>
        <pc:sldMkLst>
          <pc:docMk/>
          <pc:sldMk cId="2577943926" sldId="297"/>
        </pc:sldMkLst>
      </pc:sldChg>
      <pc:sldChg chg="del">
        <pc:chgData name="Tvrtko Pavić" userId="dfe05dd5-6e87-4b66-a1d4-11ee1c79b9ad" providerId="ADAL" clId="{0C48DADE-E1EF-4EC2-8BC9-F1FE30779C29}" dt="2024-09-06T09:35:38.638" v="0" actId="47"/>
        <pc:sldMkLst>
          <pc:docMk/>
          <pc:sldMk cId="3389898274" sldId="300"/>
        </pc:sldMkLst>
      </pc:sldChg>
      <pc:sldChg chg="del">
        <pc:chgData name="Tvrtko Pavić" userId="dfe05dd5-6e87-4b66-a1d4-11ee1c79b9ad" providerId="ADAL" clId="{0C48DADE-E1EF-4EC2-8BC9-F1FE30779C29}" dt="2024-09-06T09:35:38.638" v="0" actId="47"/>
        <pc:sldMkLst>
          <pc:docMk/>
          <pc:sldMk cId="1710597104" sldId="301"/>
        </pc:sldMkLst>
      </pc:sldChg>
      <pc:sldChg chg="del">
        <pc:chgData name="Tvrtko Pavić" userId="dfe05dd5-6e87-4b66-a1d4-11ee1c79b9ad" providerId="ADAL" clId="{0C48DADE-E1EF-4EC2-8BC9-F1FE30779C29}" dt="2024-09-06T09:35:38.638" v="0" actId="47"/>
        <pc:sldMkLst>
          <pc:docMk/>
          <pc:sldMk cId="2439082917" sldId="303"/>
        </pc:sldMkLst>
      </pc:sldChg>
      <pc:sldChg chg="del">
        <pc:chgData name="Tvrtko Pavić" userId="dfe05dd5-6e87-4b66-a1d4-11ee1c79b9ad" providerId="ADAL" clId="{0C48DADE-E1EF-4EC2-8BC9-F1FE30779C29}" dt="2024-09-06T09:35:38.638" v="0" actId="47"/>
        <pc:sldMkLst>
          <pc:docMk/>
          <pc:sldMk cId="874467695" sldId="304"/>
        </pc:sldMkLst>
      </pc:sldChg>
      <pc:sldChg chg="del">
        <pc:chgData name="Tvrtko Pavić" userId="dfe05dd5-6e87-4b66-a1d4-11ee1c79b9ad" providerId="ADAL" clId="{0C48DADE-E1EF-4EC2-8BC9-F1FE30779C29}" dt="2024-09-06T09:35:38.638" v="0" actId="47"/>
        <pc:sldMkLst>
          <pc:docMk/>
          <pc:sldMk cId="4012014863" sldId="305"/>
        </pc:sldMkLst>
      </pc:sldChg>
      <pc:sldChg chg="del">
        <pc:chgData name="Tvrtko Pavić" userId="dfe05dd5-6e87-4b66-a1d4-11ee1c79b9ad" providerId="ADAL" clId="{0C48DADE-E1EF-4EC2-8BC9-F1FE30779C29}" dt="2024-09-06T09:35:38.638" v="0" actId="47"/>
        <pc:sldMkLst>
          <pc:docMk/>
          <pc:sldMk cId="2422477643" sldId="308"/>
        </pc:sldMkLst>
      </pc:sldChg>
      <pc:sldChg chg="del">
        <pc:chgData name="Tvrtko Pavić" userId="dfe05dd5-6e87-4b66-a1d4-11ee1c79b9ad" providerId="ADAL" clId="{0C48DADE-E1EF-4EC2-8BC9-F1FE30779C29}" dt="2024-09-06T09:35:38.638" v="0" actId="47"/>
        <pc:sldMkLst>
          <pc:docMk/>
          <pc:sldMk cId="4097618695" sldId="309"/>
        </pc:sldMkLst>
      </pc:sldChg>
      <pc:sldChg chg="del">
        <pc:chgData name="Tvrtko Pavić" userId="dfe05dd5-6e87-4b66-a1d4-11ee1c79b9ad" providerId="ADAL" clId="{0C48DADE-E1EF-4EC2-8BC9-F1FE30779C29}" dt="2024-09-06T09:35:38.638" v="0" actId="47"/>
        <pc:sldMkLst>
          <pc:docMk/>
          <pc:sldMk cId="268521840" sldId="312"/>
        </pc:sldMkLst>
      </pc:sldChg>
      <pc:sldChg chg="del">
        <pc:chgData name="Tvrtko Pavić" userId="dfe05dd5-6e87-4b66-a1d4-11ee1c79b9ad" providerId="ADAL" clId="{0C48DADE-E1EF-4EC2-8BC9-F1FE30779C29}" dt="2024-09-06T09:35:38.638" v="0" actId="47"/>
        <pc:sldMkLst>
          <pc:docMk/>
          <pc:sldMk cId="2392363105" sldId="313"/>
        </pc:sldMkLst>
      </pc:sldChg>
      <pc:sldChg chg="del">
        <pc:chgData name="Tvrtko Pavić" userId="dfe05dd5-6e87-4b66-a1d4-11ee1c79b9ad" providerId="ADAL" clId="{0C48DADE-E1EF-4EC2-8BC9-F1FE30779C29}" dt="2024-09-06T09:35:38.638" v="0" actId="47"/>
        <pc:sldMkLst>
          <pc:docMk/>
          <pc:sldMk cId="4010510620" sldId="316"/>
        </pc:sldMkLst>
      </pc:sldChg>
      <pc:sldChg chg="del">
        <pc:chgData name="Tvrtko Pavić" userId="dfe05dd5-6e87-4b66-a1d4-11ee1c79b9ad" providerId="ADAL" clId="{0C48DADE-E1EF-4EC2-8BC9-F1FE30779C29}" dt="2024-09-06T09:35:38.638" v="0" actId="47"/>
        <pc:sldMkLst>
          <pc:docMk/>
          <pc:sldMk cId="3719789743" sldId="317"/>
        </pc:sldMkLst>
      </pc:sldChg>
      <pc:sldChg chg="del">
        <pc:chgData name="Tvrtko Pavić" userId="dfe05dd5-6e87-4b66-a1d4-11ee1c79b9ad" providerId="ADAL" clId="{0C48DADE-E1EF-4EC2-8BC9-F1FE30779C29}" dt="2024-09-06T09:35:38.638" v="0" actId="47"/>
        <pc:sldMkLst>
          <pc:docMk/>
          <pc:sldMk cId="4105868549" sldId="318"/>
        </pc:sldMkLst>
      </pc:sldChg>
    </pc:docChg>
  </pc:docChgLst>
  <pc:docChgLst>
    <pc:chgData name="Tvrtko Pavić" userId="96360d79-5013-42e7-a48d-515cb9e7bcb4" providerId="ADAL" clId="{3776F0DC-51EE-4984-A898-0ED0F40F44F0}"/>
    <pc:docChg chg="undo custSel addSld delSld modSld">
      <pc:chgData name="Tvrtko Pavić" userId="96360d79-5013-42e7-a48d-515cb9e7bcb4" providerId="ADAL" clId="{3776F0DC-51EE-4984-A898-0ED0F40F44F0}" dt="2025-10-29T09:51:01.295" v="458" actId="20577"/>
      <pc:docMkLst>
        <pc:docMk/>
      </pc:docMkLst>
      <pc:sldChg chg="modSp mod">
        <pc:chgData name="Tvrtko Pavić" userId="96360d79-5013-42e7-a48d-515cb9e7bcb4" providerId="ADAL" clId="{3776F0DC-51EE-4984-A898-0ED0F40F44F0}" dt="2025-10-29T08:30:25.324" v="149" actId="1038"/>
        <pc:sldMkLst>
          <pc:docMk/>
          <pc:sldMk cId="312159242" sldId="259"/>
        </pc:sldMkLst>
        <pc:spChg chg="mod">
          <ac:chgData name="Tvrtko Pavić" userId="96360d79-5013-42e7-a48d-515cb9e7bcb4" providerId="ADAL" clId="{3776F0DC-51EE-4984-A898-0ED0F40F44F0}" dt="2025-10-29T08:30:20.918" v="134" actId="1037"/>
          <ac:spMkLst>
            <pc:docMk/>
            <pc:sldMk cId="312159242" sldId="259"/>
            <ac:spMk id="6" creationId="{95338123-02A5-46D6-BCA9-08135B6C890C}"/>
          </ac:spMkLst>
        </pc:spChg>
        <pc:spChg chg="mod">
          <ac:chgData name="Tvrtko Pavić" userId="96360d79-5013-42e7-a48d-515cb9e7bcb4" providerId="ADAL" clId="{3776F0DC-51EE-4984-A898-0ED0F40F44F0}" dt="2025-10-29T08:30:25.324" v="149" actId="1038"/>
          <ac:spMkLst>
            <pc:docMk/>
            <pc:sldMk cId="312159242" sldId="259"/>
            <ac:spMk id="53" creationId="{2623E01E-6DEA-F242-77B9-369525ABCEF1}"/>
          </ac:spMkLst>
        </pc:spChg>
        <pc:grpChg chg="mod">
          <ac:chgData name="Tvrtko Pavić" userId="96360d79-5013-42e7-a48d-515cb9e7bcb4" providerId="ADAL" clId="{3776F0DC-51EE-4984-A898-0ED0F40F44F0}" dt="2025-10-29T08:30:04.732" v="96" actId="1037"/>
          <ac:grpSpMkLst>
            <pc:docMk/>
            <pc:sldMk cId="312159242" sldId="259"/>
            <ac:grpSpMk id="2" creationId="{444FBD24-80C6-26AA-BFAA-05E1345E841C}"/>
          </ac:grpSpMkLst>
        </pc:grpChg>
      </pc:sldChg>
      <pc:sldChg chg="modSp del mod">
        <pc:chgData name="Tvrtko Pavić" userId="96360d79-5013-42e7-a48d-515cb9e7bcb4" providerId="ADAL" clId="{3776F0DC-51EE-4984-A898-0ED0F40F44F0}" dt="2025-10-29T08:21:23.223" v="48" actId="47"/>
        <pc:sldMkLst>
          <pc:docMk/>
          <pc:sldMk cId="3977281577" sldId="320"/>
        </pc:sldMkLst>
        <pc:picChg chg="mod">
          <ac:chgData name="Tvrtko Pavić" userId="96360d79-5013-42e7-a48d-515cb9e7bcb4" providerId="ADAL" clId="{3776F0DC-51EE-4984-A898-0ED0F40F44F0}" dt="2025-10-29T08:10:13.075" v="0" actId="1076"/>
          <ac:picMkLst>
            <pc:docMk/>
            <pc:sldMk cId="3977281577" sldId="320"/>
            <ac:picMk id="10" creationId="{0E032229-40AF-4D2A-F331-14EF2A5BB281}"/>
          </ac:picMkLst>
        </pc:picChg>
      </pc:sldChg>
      <pc:sldChg chg="addSp delSp modSp add mod">
        <pc:chgData name="Tvrtko Pavić" userId="96360d79-5013-42e7-a48d-515cb9e7bcb4" providerId="ADAL" clId="{3776F0DC-51EE-4984-A898-0ED0F40F44F0}" dt="2025-10-29T09:51:01.295" v="458" actId="20577"/>
        <pc:sldMkLst>
          <pc:docMk/>
          <pc:sldMk cId="3212288820" sldId="321"/>
        </pc:sldMkLst>
        <pc:spChg chg="mod">
          <ac:chgData name="Tvrtko Pavić" userId="96360d79-5013-42e7-a48d-515cb9e7bcb4" providerId="ADAL" clId="{3776F0DC-51EE-4984-A898-0ED0F40F44F0}" dt="2025-10-29T08:11:38.787" v="2"/>
          <ac:spMkLst>
            <pc:docMk/>
            <pc:sldMk cId="3212288820" sldId="321"/>
            <ac:spMk id="2" creationId="{08878083-285F-4232-1727-46B3FD1745DA}"/>
          </ac:spMkLst>
        </pc:spChg>
        <pc:spChg chg="mod">
          <ac:chgData name="Tvrtko Pavić" userId="96360d79-5013-42e7-a48d-515cb9e7bcb4" providerId="ADAL" clId="{3776F0DC-51EE-4984-A898-0ED0F40F44F0}" dt="2025-10-29T08:13:42.036" v="13" actId="20577"/>
          <ac:spMkLst>
            <pc:docMk/>
            <pc:sldMk cId="3212288820" sldId="321"/>
            <ac:spMk id="4" creationId="{FDFA1C0A-F690-BA12-31B6-C1F634B21F0E}"/>
          </ac:spMkLst>
        </pc:spChg>
        <pc:spChg chg="add mod">
          <ac:chgData name="Tvrtko Pavić" userId="96360d79-5013-42e7-a48d-515cb9e7bcb4" providerId="ADAL" clId="{3776F0DC-51EE-4984-A898-0ED0F40F44F0}" dt="2025-10-29T09:51:01.295" v="458" actId="20577"/>
          <ac:spMkLst>
            <pc:docMk/>
            <pc:sldMk cId="3212288820" sldId="321"/>
            <ac:spMk id="5" creationId="{DE0A0B8A-DBCC-F2B2-2C74-67C1C35D398A}"/>
          </ac:spMkLst>
        </pc:spChg>
        <pc:spChg chg="mod">
          <ac:chgData name="Tvrtko Pavić" userId="96360d79-5013-42e7-a48d-515cb9e7bcb4" providerId="ADAL" clId="{3776F0DC-51EE-4984-A898-0ED0F40F44F0}" dt="2025-10-29T08:20:14.793" v="40"/>
          <ac:spMkLst>
            <pc:docMk/>
            <pc:sldMk cId="3212288820" sldId="321"/>
            <ac:spMk id="6" creationId="{37A66D5C-4883-3B43-CE4E-562D38E84817}"/>
          </ac:spMkLst>
        </pc:spChg>
        <pc:spChg chg="mod">
          <ac:chgData name="Tvrtko Pavić" userId="96360d79-5013-42e7-a48d-515cb9e7bcb4" providerId="ADAL" clId="{3776F0DC-51EE-4984-A898-0ED0F40F44F0}" dt="2025-10-29T08:14:15.187" v="19" actId="20577"/>
          <ac:spMkLst>
            <pc:docMk/>
            <pc:sldMk cId="3212288820" sldId="321"/>
            <ac:spMk id="7" creationId="{90E052BF-1741-F5B4-B8D8-3B0ACE7438DB}"/>
          </ac:spMkLst>
        </pc:spChg>
        <pc:spChg chg="mod">
          <ac:chgData name="Tvrtko Pavić" userId="96360d79-5013-42e7-a48d-515cb9e7bcb4" providerId="ADAL" clId="{3776F0DC-51EE-4984-A898-0ED0F40F44F0}" dt="2025-10-29T08:16:54.434" v="29" actId="1076"/>
          <ac:spMkLst>
            <pc:docMk/>
            <pc:sldMk cId="3212288820" sldId="321"/>
            <ac:spMk id="8" creationId="{F5ABAD09-5265-2FB5-4820-A44E76583D02}"/>
          </ac:spMkLst>
        </pc:spChg>
        <pc:spChg chg="mod">
          <ac:chgData name="Tvrtko Pavić" userId="96360d79-5013-42e7-a48d-515cb9e7bcb4" providerId="ADAL" clId="{3776F0DC-51EE-4984-A898-0ED0F40F44F0}" dt="2025-10-29T08:16:54.434" v="29" actId="1076"/>
          <ac:spMkLst>
            <pc:docMk/>
            <pc:sldMk cId="3212288820" sldId="321"/>
            <ac:spMk id="9" creationId="{5B0667D7-E16B-DE92-A5F8-C98E9BD2D0AD}"/>
          </ac:spMkLst>
        </pc:spChg>
        <pc:spChg chg="mod">
          <ac:chgData name="Tvrtko Pavić" userId="96360d79-5013-42e7-a48d-515cb9e7bcb4" providerId="ADAL" clId="{3776F0DC-51EE-4984-A898-0ED0F40F44F0}" dt="2025-10-29T08:18:26.840" v="39" actId="5793"/>
          <ac:spMkLst>
            <pc:docMk/>
            <pc:sldMk cId="3212288820" sldId="321"/>
            <ac:spMk id="10" creationId="{5A1C7F3B-EEDB-7119-E850-A852F3C64A39}"/>
          </ac:spMkLst>
        </pc:spChg>
        <pc:spChg chg="mod">
          <ac:chgData name="Tvrtko Pavić" userId="96360d79-5013-42e7-a48d-515cb9e7bcb4" providerId="ADAL" clId="{3776F0DC-51EE-4984-A898-0ED0F40F44F0}" dt="2025-10-29T08:16:54.434" v="29" actId="1076"/>
          <ac:spMkLst>
            <pc:docMk/>
            <pc:sldMk cId="3212288820" sldId="321"/>
            <ac:spMk id="11" creationId="{66333C44-734F-CBD3-D5E5-41E69E950D10}"/>
          </ac:spMkLst>
        </pc:spChg>
        <pc:spChg chg="mod">
          <ac:chgData name="Tvrtko Pavić" userId="96360d79-5013-42e7-a48d-515cb9e7bcb4" providerId="ADAL" clId="{3776F0DC-51EE-4984-A898-0ED0F40F44F0}" dt="2025-10-29T08:20:23.426" v="41" actId="1076"/>
          <ac:spMkLst>
            <pc:docMk/>
            <pc:sldMk cId="3212288820" sldId="321"/>
            <ac:spMk id="14" creationId="{CC6DB4D0-DA2F-D8F8-60CD-A319FCA7717E}"/>
          </ac:spMkLst>
        </pc:spChg>
        <pc:picChg chg="del">
          <ac:chgData name="Tvrtko Pavić" userId="96360d79-5013-42e7-a48d-515cb9e7bcb4" providerId="ADAL" clId="{3776F0DC-51EE-4984-A898-0ED0F40F44F0}" dt="2025-10-29T08:11:40.596" v="3" actId="478"/>
          <ac:picMkLst>
            <pc:docMk/>
            <pc:sldMk cId="3212288820" sldId="321"/>
            <ac:picMk id="3" creationId="{4B70E814-92A2-390A-E179-2B185D3FEB33}"/>
          </ac:picMkLst>
        </pc:picChg>
        <pc:picChg chg="add mod">
          <ac:chgData name="Tvrtko Pavić" userId="96360d79-5013-42e7-a48d-515cb9e7bcb4" providerId="ADAL" clId="{3776F0DC-51EE-4984-A898-0ED0F40F44F0}" dt="2025-10-29T08:12:45.783" v="5" actId="1076"/>
          <ac:picMkLst>
            <pc:docMk/>
            <pc:sldMk cId="3212288820" sldId="321"/>
            <ac:picMk id="1026" creationId="{E99BFE0B-AD60-6D2D-A045-CB7527653696}"/>
          </ac:picMkLst>
        </pc:picChg>
      </pc:sldChg>
      <pc:sldChg chg="addSp delSp modSp add mod">
        <pc:chgData name="Tvrtko Pavić" userId="96360d79-5013-42e7-a48d-515cb9e7bcb4" providerId="ADAL" clId="{3776F0DC-51EE-4984-A898-0ED0F40F44F0}" dt="2025-10-29T08:44:43.564" v="278" actId="20577"/>
        <pc:sldMkLst>
          <pc:docMk/>
          <pc:sldMk cId="2269898088" sldId="322"/>
        </pc:sldMkLst>
        <pc:spChg chg="mod">
          <ac:chgData name="Tvrtko Pavić" userId="96360d79-5013-42e7-a48d-515cb9e7bcb4" providerId="ADAL" clId="{3776F0DC-51EE-4984-A898-0ED0F40F44F0}" dt="2025-10-29T08:31:12.591" v="152" actId="20577"/>
          <ac:spMkLst>
            <pc:docMk/>
            <pc:sldMk cId="2269898088" sldId="322"/>
            <ac:spMk id="2" creationId="{5613D1A0-97F0-4775-F636-382E962140A8}"/>
          </ac:spMkLst>
        </pc:spChg>
        <pc:spChg chg="mod">
          <ac:chgData name="Tvrtko Pavić" userId="96360d79-5013-42e7-a48d-515cb9e7bcb4" providerId="ADAL" clId="{3776F0DC-51EE-4984-A898-0ED0F40F44F0}" dt="2025-10-29T08:38:37.576" v="248" actId="14100"/>
          <ac:spMkLst>
            <pc:docMk/>
            <pc:sldMk cId="2269898088" sldId="322"/>
            <ac:spMk id="4" creationId="{024D43C5-F00A-D577-7617-CE56281B9D70}"/>
          </ac:spMkLst>
        </pc:spChg>
        <pc:spChg chg="add del">
          <ac:chgData name="Tvrtko Pavić" userId="96360d79-5013-42e7-a48d-515cb9e7bcb4" providerId="ADAL" clId="{3776F0DC-51EE-4984-A898-0ED0F40F44F0}" dt="2025-10-29T08:31:38.464" v="155" actId="478"/>
          <ac:spMkLst>
            <pc:docMk/>
            <pc:sldMk cId="2269898088" sldId="322"/>
            <ac:spMk id="5" creationId="{B619B39B-AF7C-A717-FCB4-8615A37AB867}"/>
          </ac:spMkLst>
        </pc:spChg>
        <pc:spChg chg="mod">
          <ac:chgData name="Tvrtko Pavić" userId="96360d79-5013-42e7-a48d-515cb9e7bcb4" providerId="ADAL" clId="{3776F0DC-51EE-4984-A898-0ED0F40F44F0}" dt="2025-10-29T08:38:44.731" v="250" actId="14100"/>
          <ac:spMkLst>
            <pc:docMk/>
            <pc:sldMk cId="2269898088" sldId="322"/>
            <ac:spMk id="6" creationId="{B1CA2426-52F8-E736-632E-95D0C0BAE56F}"/>
          </ac:spMkLst>
        </pc:spChg>
        <pc:spChg chg="del">
          <ac:chgData name="Tvrtko Pavić" userId="96360d79-5013-42e7-a48d-515cb9e7bcb4" providerId="ADAL" clId="{3776F0DC-51EE-4984-A898-0ED0F40F44F0}" dt="2025-10-29T08:33:08.045" v="168" actId="478"/>
          <ac:spMkLst>
            <pc:docMk/>
            <pc:sldMk cId="2269898088" sldId="322"/>
            <ac:spMk id="7" creationId="{A5DB504D-039D-3C38-4A20-63AB122B8A08}"/>
          </ac:spMkLst>
        </pc:spChg>
        <pc:spChg chg="del">
          <ac:chgData name="Tvrtko Pavić" userId="96360d79-5013-42e7-a48d-515cb9e7bcb4" providerId="ADAL" clId="{3776F0DC-51EE-4984-A898-0ED0F40F44F0}" dt="2025-10-29T08:38:26.817" v="211" actId="478"/>
          <ac:spMkLst>
            <pc:docMk/>
            <pc:sldMk cId="2269898088" sldId="322"/>
            <ac:spMk id="8" creationId="{4F2ED5BB-D3D9-20EF-0224-1C92768A7360}"/>
          </ac:spMkLst>
        </pc:spChg>
        <pc:spChg chg="del">
          <ac:chgData name="Tvrtko Pavić" userId="96360d79-5013-42e7-a48d-515cb9e7bcb4" providerId="ADAL" clId="{3776F0DC-51EE-4984-A898-0ED0F40F44F0}" dt="2025-10-29T08:33:08.045" v="168" actId="478"/>
          <ac:spMkLst>
            <pc:docMk/>
            <pc:sldMk cId="2269898088" sldId="322"/>
            <ac:spMk id="9" creationId="{6AB87FB7-B9AE-E43C-673B-55A9D4B5E971}"/>
          </ac:spMkLst>
        </pc:spChg>
        <pc:spChg chg="del">
          <ac:chgData name="Tvrtko Pavić" userId="96360d79-5013-42e7-a48d-515cb9e7bcb4" providerId="ADAL" clId="{3776F0DC-51EE-4984-A898-0ED0F40F44F0}" dt="2025-10-29T08:38:26.817" v="211" actId="478"/>
          <ac:spMkLst>
            <pc:docMk/>
            <pc:sldMk cId="2269898088" sldId="322"/>
            <ac:spMk id="10" creationId="{860837A3-E582-34C7-F22E-11E27EA38CE3}"/>
          </ac:spMkLst>
        </pc:spChg>
        <pc:spChg chg="del">
          <ac:chgData name="Tvrtko Pavić" userId="96360d79-5013-42e7-a48d-515cb9e7bcb4" providerId="ADAL" clId="{3776F0DC-51EE-4984-A898-0ED0F40F44F0}" dt="2025-10-29T08:33:08.045" v="168" actId="478"/>
          <ac:spMkLst>
            <pc:docMk/>
            <pc:sldMk cId="2269898088" sldId="322"/>
            <ac:spMk id="11" creationId="{CDA0D26B-2350-41E6-24DE-0CC9FED6A48B}"/>
          </ac:spMkLst>
        </pc:spChg>
        <pc:spChg chg="del">
          <ac:chgData name="Tvrtko Pavić" userId="96360d79-5013-42e7-a48d-515cb9e7bcb4" providerId="ADAL" clId="{3776F0DC-51EE-4984-A898-0ED0F40F44F0}" dt="2025-10-29T08:36:43.905" v="210" actId="478"/>
          <ac:spMkLst>
            <pc:docMk/>
            <pc:sldMk cId="2269898088" sldId="322"/>
            <ac:spMk id="14" creationId="{00788381-70F1-2450-9FF8-70A2E3664841}"/>
          </ac:spMkLst>
        </pc:spChg>
        <pc:spChg chg="add mod">
          <ac:chgData name="Tvrtko Pavić" userId="96360d79-5013-42e7-a48d-515cb9e7bcb4" providerId="ADAL" clId="{3776F0DC-51EE-4984-A898-0ED0F40F44F0}" dt="2025-10-29T08:42:10.016" v="261" actId="20577"/>
          <ac:spMkLst>
            <pc:docMk/>
            <pc:sldMk cId="2269898088" sldId="322"/>
            <ac:spMk id="16" creationId="{8A03E119-FC4F-0205-07D3-EB6037811A4E}"/>
          </ac:spMkLst>
        </pc:spChg>
        <pc:spChg chg="add mod">
          <ac:chgData name="Tvrtko Pavić" userId="96360d79-5013-42e7-a48d-515cb9e7bcb4" providerId="ADAL" clId="{3776F0DC-51EE-4984-A898-0ED0F40F44F0}" dt="2025-10-29T08:44:43.564" v="278" actId="20577"/>
          <ac:spMkLst>
            <pc:docMk/>
            <pc:sldMk cId="2269898088" sldId="322"/>
            <ac:spMk id="18" creationId="{1F3A1D8D-6E1C-4270-D800-D359A15E7D5E}"/>
          </ac:spMkLst>
        </pc:spChg>
        <pc:picChg chg="del">
          <ac:chgData name="Tvrtko Pavić" userId="96360d79-5013-42e7-a48d-515cb9e7bcb4" providerId="ADAL" clId="{3776F0DC-51EE-4984-A898-0ED0F40F44F0}" dt="2025-10-29T08:31:21.865" v="153" actId="478"/>
          <ac:picMkLst>
            <pc:docMk/>
            <pc:sldMk cId="2269898088" sldId="322"/>
            <ac:picMk id="3" creationId="{1B5E5CF4-44A3-499A-CFDE-41A08530DB49}"/>
          </ac:picMkLst>
        </pc:picChg>
        <pc:picChg chg="add mod">
          <ac:chgData name="Tvrtko Pavić" userId="96360d79-5013-42e7-a48d-515cb9e7bcb4" providerId="ADAL" clId="{3776F0DC-51EE-4984-A898-0ED0F40F44F0}" dt="2025-10-29T08:38:33.864" v="247" actId="1036"/>
          <ac:picMkLst>
            <pc:docMk/>
            <pc:sldMk cId="2269898088" sldId="322"/>
            <ac:picMk id="13" creationId="{6D159BCA-87D4-C9DF-81D7-A70C8E7A237F}"/>
          </ac:picMkLst>
        </pc:picChg>
        <pc:picChg chg="add mod">
          <ac:chgData name="Tvrtko Pavić" userId="96360d79-5013-42e7-a48d-515cb9e7bcb4" providerId="ADAL" clId="{3776F0DC-51EE-4984-A898-0ED0F40F44F0}" dt="2025-10-29T08:41:28.834" v="255" actId="14100"/>
          <ac:picMkLst>
            <pc:docMk/>
            <pc:sldMk cId="2269898088" sldId="322"/>
            <ac:picMk id="15" creationId="{D8631DA0-2D72-B160-DF1A-91C3412FBD3F}"/>
          </ac:picMkLst>
        </pc:picChg>
      </pc:sldChg>
      <pc:sldChg chg="addSp delSp modSp add mod">
        <pc:chgData name="Tvrtko Pavić" userId="96360d79-5013-42e7-a48d-515cb9e7bcb4" providerId="ADAL" clId="{3776F0DC-51EE-4984-A898-0ED0F40F44F0}" dt="2025-10-29T08:55:10.592" v="455" actId="14100"/>
        <pc:sldMkLst>
          <pc:docMk/>
          <pc:sldMk cId="4140809370" sldId="323"/>
        </pc:sldMkLst>
        <pc:spChg chg="mod">
          <ac:chgData name="Tvrtko Pavić" userId="96360d79-5013-42e7-a48d-515cb9e7bcb4" providerId="ADAL" clId="{3776F0DC-51EE-4984-A898-0ED0F40F44F0}" dt="2025-10-29T08:47:31.776" v="281"/>
          <ac:spMkLst>
            <pc:docMk/>
            <pc:sldMk cId="4140809370" sldId="323"/>
            <ac:spMk id="2" creationId="{5FE4FAED-D3D3-FE16-E43F-B0201D7411A1}"/>
          </ac:spMkLst>
        </pc:spChg>
        <pc:spChg chg="mod">
          <ac:chgData name="Tvrtko Pavić" userId="96360d79-5013-42e7-a48d-515cb9e7bcb4" providerId="ADAL" clId="{3776F0DC-51EE-4984-A898-0ED0F40F44F0}" dt="2025-10-29T08:50:53.606" v="376" actId="1076"/>
          <ac:spMkLst>
            <pc:docMk/>
            <pc:sldMk cId="4140809370" sldId="323"/>
            <ac:spMk id="5" creationId="{3BC3DB6F-8772-85EC-1EE0-81511CF0CADB}"/>
          </ac:spMkLst>
        </pc:spChg>
        <pc:spChg chg="add del mod">
          <ac:chgData name="Tvrtko Pavić" userId="96360d79-5013-42e7-a48d-515cb9e7bcb4" providerId="ADAL" clId="{3776F0DC-51EE-4984-A898-0ED0F40F44F0}" dt="2025-10-29T08:55:10.592" v="455" actId="14100"/>
          <ac:spMkLst>
            <pc:docMk/>
            <pc:sldMk cId="4140809370" sldId="323"/>
            <ac:spMk id="6" creationId="{AD86298A-43BD-0CAA-AC9F-893F029D9F54}"/>
          </ac:spMkLst>
        </pc:spChg>
        <pc:spChg chg="del">
          <ac:chgData name="Tvrtko Pavić" userId="96360d79-5013-42e7-a48d-515cb9e7bcb4" providerId="ADAL" clId="{3776F0DC-51EE-4984-A898-0ED0F40F44F0}" dt="2025-10-29T08:47:43.829" v="283" actId="478"/>
          <ac:spMkLst>
            <pc:docMk/>
            <pc:sldMk cId="4140809370" sldId="323"/>
            <ac:spMk id="10" creationId="{11A3283C-3EE5-B1E7-C606-474262A26A93}"/>
          </ac:spMkLst>
        </pc:spChg>
        <pc:spChg chg="del">
          <ac:chgData name="Tvrtko Pavić" userId="96360d79-5013-42e7-a48d-515cb9e7bcb4" providerId="ADAL" clId="{3776F0DC-51EE-4984-A898-0ED0F40F44F0}" dt="2025-10-29T08:51:25.670" v="377" actId="478"/>
          <ac:spMkLst>
            <pc:docMk/>
            <pc:sldMk cId="4140809370" sldId="323"/>
            <ac:spMk id="12" creationId="{50334080-A184-39DA-033E-AD9D7D709B70}"/>
          </ac:spMkLst>
        </pc:spChg>
        <pc:spChg chg="del">
          <ac:chgData name="Tvrtko Pavić" userId="96360d79-5013-42e7-a48d-515cb9e7bcb4" providerId="ADAL" clId="{3776F0DC-51EE-4984-A898-0ED0F40F44F0}" dt="2025-10-29T08:51:25.670" v="377" actId="478"/>
          <ac:spMkLst>
            <pc:docMk/>
            <pc:sldMk cId="4140809370" sldId="323"/>
            <ac:spMk id="18" creationId="{17BE8060-C212-570A-8606-B20D747247FF}"/>
          </ac:spMkLst>
        </pc:spChg>
        <pc:grpChg chg="del">
          <ac:chgData name="Tvrtko Pavić" userId="96360d79-5013-42e7-a48d-515cb9e7bcb4" providerId="ADAL" clId="{3776F0DC-51EE-4984-A898-0ED0F40F44F0}" dt="2025-10-29T08:51:25.670" v="377" actId="478"/>
          <ac:grpSpMkLst>
            <pc:docMk/>
            <pc:sldMk cId="4140809370" sldId="323"/>
            <ac:grpSpMk id="9" creationId="{260F3CE1-E839-8B6B-C552-713FFD3AE66F}"/>
          </ac:grpSpMkLst>
        </pc:grpChg>
        <pc:graphicFrameChg chg="add del mod modGraphic">
          <ac:chgData name="Tvrtko Pavić" userId="96360d79-5013-42e7-a48d-515cb9e7bcb4" providerId="ADAL" clId="{3776F0DC-51EE-4984-A898-0ED0F40F44F0}" dt="2025-10-29T08:54:29.466" v="446" actId="20577"/>
          <ac:graphicFrameMkLst>
            <pc:docMk/>
            <pc:sldMk cId="4140809370" sldId="323"/>
            <ac:graphicFrameMk id="3" creationId="{E478898F-9333-C960-BAB1-329EAD590FFE}"/>
          </ac:graphicFrameMkLst>
        </pc:graphicFrameChg>
        <pc:graphicFrameChg chg="mod modGraphic">
          <ac:chgData name="Tvrtko Pavić" userId="96360d79-5013-42e7-a48d-515cb9e7bcb4" providerId="ADAL" clId="{3776F0DC-51EE-4984-A898-0ED0F40F44F0}" dt="2025-10-29T08:53:10.878" v="385" actId="2084"/>
          <ac:graphicFrameMkLst>
            <pc:docMk/>
            <pc:sldMk cId="4140809370" sldId="323"/>
            <ac:graphicFrameMk id="13" creationId="{251BB600-6415-577E-1692-DCA4C380ADED}"/>
          </ac:graphicFrameMkLst>
        </pc:graphicFrameChg>
        <pc:picChg chg="del">
          <ac:chgData name="Tvrtko Pavić" userId="96360d79-5013-42e7-a48d-515cb9e7bcb4" providerId="ADAL" clId="{3776F0DC-51EE-4984-A898-0ED0F40F44F0}" dt="2025-10-29T08:47:41.745" v="282" actId="478"/>
          <ac:picMkLst>
            <pc:docMk/>
            <pc:sldMk cId="4140809370" sldId="323"/>
            <ac:picMk id="4" creationId="{56A91BF4-6EBD-F7AE-833C-0EFA6F40E737}"/>
          </ac:picMkLst>
        </pc:picChg>
      </pc:sldChg>
      <pc:sldChg chg="new del">
        <pc:chgData name="Tvrtko Pavić" userId="96360d79-5013-42e7-a48d-515cb9e7bcb4" providerId="ADAL" clId="{3776F0DC-51EE-4984-A898-0ED0F40F44F0}" dt="2025-10-29T09:05:31.617" v="457" actId="47"/>
        <pc:sldMkLst>
          <pc:docMk/>
          <pc:sldMk cId="3601768872" sldId="324"/>
        </pc:sldMkLst>
      </pc:sldChg>
    </pc:docChg>
  </pc:docChgLst>
  <pc:docChgLst>
    <pc:chgData name="Krunoslav Franic" userId="b03ec1d2-35e4-46bb-badc-969249b4099a" providerId="ADAL" clId="{A146DFF4-0C07-4CC9-859A-4CAB568DADFB}"/>
    <pc:docChg chg="undo custSel mod addSld modSld">
      <pc:chgData name="Krunoslav Franic" userId="b03ec1d2-35e4-46bb-badc-969249b4099a" providerId="ADAL" clId="{A146DFF4-0C07-4CC9-859A-4CAB568DADFB}" dt="2025-10-28T14:40:10.594" v="292" actId="20577"/>
      <pc:docMkLst>
        <pc:docMk/>
      </pc:docMkLst>
      <pc:sldChg chg="addSp modSp mod">
        <pc:chgData name="Krunoslav Franic" userId="b03ec1d2-35e4-46bb-badc-969249b4099a" providerId="ADAL" clId="{A146DFF4-0C07-4CC9-859A-4CAB568DADFB}" dt="2025-10-28T14:23:31.459" v="201" actId="20577"/>
        <pc:sldMkLst>
          <pc:docMk/>
          <pc:sldMk cId="312159242" sldId="259"/>
        </pc:sldMkLst>
        <pc:spChg chg="mod">
          <ac:chgData name="Krunoslav Franic" userId="b03ec1d2-35e4-46bb-badc-969249b4099a" providerId="ADAL" clId="{A146DFF4-0C07-4CC9-859A-4CAB568DADFB}" dt="2025-10-28T14:22:52.022" v="127"/>
          <ac:spMkLst>
            <pc:docMk/>
            <pc:sldMk cId="312159242" sldId="259"/>
            <ac:spMk id="4" creationId="{17732A13-4FE6-02BC-CE85-D81B79D4F4FF}"/>
          </ac:spMkLst>
        </pc:spChg>
        <pc:spChg chg="mod">
          <ac:chgData name="Krunoslav Franic" userId="b03ec1d2-35e4-46bb-badc-969249b4099a" providerId="ADAL" clId="{A146DFF4-0C07-4CC9-859A-4CAB568DADFB}" dt="2025-10-28T14:23:07.607" v="163" actId="20577"/>
          <ac:spMkLst>
            <pc:docMk/>
            <pc:sldMk cId="312159242" sldId="259"/>
            <ac:spMk id="6" creationId="{95338123-02A5-46D6-BCA9-08135B6C890C}"/>
          </ac:spMkLst>
        </pc:spChg>
        <pc:spChg chg="mod">
          <ac:chgData name="Krunoslav Franic" userId="b03ec1d2-35e4-46bb-badc-969249b4099a" providerId="ADAL" clId="{A146DFF4-0C07-4CC9-859A-4CAB568DADFB}" dt="2025-10-28T14:23:14.751" v="164"/>
          <ac:spMkLst>
            <pc:docMk/>
            <pc:sldMk cId="312159242" sldId="259"/>
            <ac:spMk id="55" creationId="{90BD19D3-DBD0-68BE-348E-4CEB5949B953}"/>
          </ac:spMkLst>
        </pc:spChg>
        <pc:spChg chg="mod">
          <ac:chgData name="Krunoslav Franic" userId="b03ec1d2-35e4-46bb-badc-969249b4099a" providerId="ADAL" clId="{A146DFF4-0C07-4CC9-859A-4CAB568DADFB}" dt="2025-10-28T14:23:31.459" v="201" actId="20577"/>
          <ac:spMkLst>
            <pc:docMk/>
            <pc:sldMk cId="312159242" sldId="259"/>
            <ac:spMk id="56" creationId="{BA77B3F8-14C4-A7BF-F233-887ED451F17E}"/>
          </ac:spMkLst>
        </pc:spChg>
        <pc:grpChg chg="add mod">
          <ac:chgData name="Krunoslav Franic" userId="b03ec1d2-35e4-46bb-badc-969249b4099a" providerId="ADAL" clId="{A146DFF4-0C07-4CC9-859A-4CAB568DADFB}" dt="2025-10-28T14:22:56.861" v="128" actId="1076"/>
          <ac:grpSpMkLst>
            <pc:docMk/>
            <pc:sldMk cId="312159242" sldId="259"/>
            <ac:grpSpMk id="2" creationId="{444FBD24-80C6-26AA-BFAA-05E1345E841C}"/>
          </ac:grpSpMkLst>
        </pc:grpChg>
        <pc:grpChg chg="mod">
          <ac:chgData name="Krunoslav Franic" userId="b03ec1d2-35e4-46bb-badc-969249b4099a" providerId="ADAL" clId="{A146DFF4-0C07-4CC9-859A-4CAB568DADFB}" dt="2025-10-28T14:22:47.037" v="126" actId="1037"/>
          <ac:grpSpMkLst>
            <pc:docMk/>
            <pc:sldMk cId="312159242" sldId="259"/>
            <ac:grpSpMk id="41" creationId="{721C62CE-C4E8-1D77-20E4-0AE02D19390F}"/>
          </ac:grpSpMkLst>
        </pc:grpChg>
        <pc:grpChg chg="mod">
          <ac:chgData name="Krunoslav Franic" userId="b03ec1d2-35e4-46bb-badc-969249b4099a" providerId="ADAL" clId="{A146DFF4-0C07-4CC9-859A-4CAB568DADFB}" dt="2025-10-28T14:22:47.037" v="126" actId="1037"/>
          <ac:grpSpMkLst>
            <pc:docMk/>
            <pc:sldMk cId="312159242" sldId="259"/>
            <ac:grpSpMk id="45" creationId="{2BAB146B-F8C3-3CAF-F313-74F79BB5D2FD}"/>
          </ac:grpSpMkLst>
        </pc:grpChg>
        <pc:grpChg chg="add mod">
          <ac:chgData name="Krunoslav Franic" userId="b03ec1d2-35e4-46bb-badc-969249b4099a" providerId="ADAL" clId="{A146DFF4-0C07-4CC9-859A-4CAB568DADFB}" dt="2025-10-28T14:23:19.252" v="165" actId="1076"/>
          <ac:grpSpMkLst>
            <pc:docMk/>
            <pc:sldMk cId="312159242" sldId="259"/>
            <ac:grpSpMk id="49" creationId="{70F20E47-1BFA-F9C4-01DE-890D06D18087}"/>
          </ac:grpSpMkLst>
        </pc:grpChg>
        <pc:grpChg chg="mod">
          <ac:chgData name="Krunoslav Franic" userId="b03ec1d2-35e4-46bb-badc-969249b4099a" providerId="ADAL" clId="{A146DFF4-0C07-4CC9-859A-4CAB568DADFB}" dt="2025-10-28T14:22:47.037" v="126" actId="1037"/>
          <ac:grpSpMkLst>
            <pc:docMk/>
            <pc:sldMk cId="312159242" sldId="259"/>
            <ac:grpSpMk id="50" creationId="{DB33DE94-C0F2-41DD-755D-80B67A9E8802}"/>
          </ac:grpSpMkLst>
        </pc:grpChg>
        <pc:cxnChg chg="mod">
          <ac:chgData name="Krunoslav Franic" userId="b03ec1d2-35e4-46bb-badc-969249b4099a" providerId="ADAL" clId="{A146DFF4-0C07-4CC9-859A-4CAB568DADFB}" dt="2025-10-28T14:22:52.022" v="127"/>
          <ac:cxnSpMkLst>
            <pc:docMk/>
            <pc:sldMk cId="312159242" sldId="259"/>
            <ac:cxnSpMk id="3" creationId="{5C97D06D-E4DE-0A1B-9A79-787EC4029B68}"/>
          </ac:cxnSpMkLst>
        </pc:cxnChg>
        <pc:cxnChg chg="mod">
          <ac:chgData name="Krunoslav Franic" userId="b03ec1d2-35e4-46bb-badc-969249b4099a" providerId="ADAL" clId="{A146DFF4-0C07-4CC9-859A-4CAB568DADFB}" dt="2025-10-28T14:23:14.751" v="164"/>
          <ac:cxnSpMkLst>
            <pc:docMk/>
            <pc:sldMk cId="312159242" sldId="259"/>
            <ac:cxnSpMk id="54" creationId="{8D2B2154-178A-80A0-55BA-7A74BB3BCC66}"/>
          </ac:cxnSpMkLst>
        </pc:cxnChg>
      </pc:sldChg>
      <pc:sldChg chg="addSp delSp modSp mod modNotesTx">
        <pc:chgData name="Krunoslav Franic" userId="b03ec1d2-35e4-46bb-badc-969249b4099a" providerId="ADAL" clId="{A146DFF4-0C07-4CC9-859A-4CAB568DADFB}" dt="2025-10-28T14:28:51.560" v="236" actId="6549"/>
        <pc:sldMkLst>
          <pc:docMk/>
          <pc:sldMk cId="4206679843" sldId="319"/>
        </pc:sldMkLst>
        <pc:spChg chg="mod">
          <ac:chgData name="Krunoslav Franic" userId="b03ec1d2-35e4-46bb-badc-969249b4099a" providerId="ADAL" clId="{A146DFF4-0C07-4CC9-859A-4CAB568DADFB}" dt="2025-10-28T14:19:17.091" v="61" actId="20577"/>
          <ac:spMkLst>
            <pc:docMk/>
            <pc:sldMk cId="4206679843" sldId="319"/>
            <ac:spMk id="2" creationId="{72891EAE-A9B4-78F2-E914-9B18962605EB}"/>
          </ac:spMkLst>
        </pc:spChg>
        <pc:spChg chg="add del">
          <ac:chgData name="Krunoslav Franic" userId="b03ec1d2-35e4-46bb-badc-969249b4099a" providerId="ADAL" clId="{A146DFF4-0C07-4CC9-859A-4CAB568DADFB}" dt="2025-10-28T14:21:03.289" v="99" actId="478"/>
          <ac:spMkLst>
            <pc:docMk/>
            <pc:sldMk cId="4206679843" sldId="319"/>
            <ac:spMk id="5" creationId="{27874452-EDCB-FA1A-123D-E369165E3275}"/>
          </ac:spMkLst>
        </pc:spChg>
        <pc:spChg chg="add del mod">
          <ac:chgData name="Krunoslav Franic" userId="b03ec1d2-35e4-46bb-badc-969249b4099a" providerId="ADAL" clId="{A146DFF4-0C07-4CC9-859A-4CAB568DADFB}" dt="2025-10-28T14:18:35.539" v="54" actId="478"/>
          <ac:spMkLst>
            <pc:docMk/>
            <pc:sldMk cId="4206679843" sldId="319"/>
            <ac:spMk id="6" creationId="{C7DBD34C-23C2-981A-FC98-AD97D1B51C7D}"/>
          </ac:spMkLst>
        </pc:spChg>
        <pc:spChg chg="mod">
          <ac:chgData name="Krunoslav Franic" userId="b03ec1d2-35e4-46bb-badc-969249b4099a" providerId="ADAL" clId="{A146DFF4-0C07-4CC9-859A-4CAB568DADFB}" dt="2025-10-28T14:17:35.870" v="26" actId="20577"/>
          <ac:spMkLst>
            <pc:docMk/>
            <pc:sldMk cId="4206679843" sldId="319"/>
            <ac:spMk id="7" creationId="{1676ED05-BE06-0590-9FAB-95CBD234A41A}"/>
          </ac:spMkLst>
        </pc:spChg>
        <pc:spChg chg="add mod">
          <ac:chgData name="Krunoslav Franic" userId="b03ec1d2-35e4-46bb-badc-969249b4099a" providerId="ADAL" clId="{A146DFF4-0C07-4CC9-859A-4CAB568DADFB}" dt="2025-10-28T14:21:07.739" v="101"/>
          <ac:spMkLst>
            <pc:docMk/>
            <pc:sldMk cId="4206679843" sldId="319"/>
            <ac:spMk id="10" creationId="{CC82B722-665B-072E-158D-6832D724D80B}"/>
          </ac:spMkLst>
        </pc:spChg>
        <pc:spChg chg="add del">
          <ac:chgData name="Krunoslav Franic" userId="b03ec1d2-35e4-46bb-badc-969249b4099a" providerId="ADAL" clId="{A146DFF4-0C07-4CC9-859A-4CAB568DADFB}" dt="2025-10-28T14:21:37.522" v="103" actId="22"/>
          <ac:spMkLst>
            <pc:docMk/>
            <pc:sldMk cId="4206679843" sldId="319"/>
            <ac:spMk id="14" creationId="{D523FF8A-C239-0E9B-3D84-5BA73FD01171}"/>
          </ac:spMkLst>
        </pc:spChg>
        <pc:spChg chg="add del mod">
          <ac:chgData name="Krunoslav Franic" userId="b03ec1d2-35e4-46bb-badc-969249b4099a" providerId="ADAL" clId="{A146DFF4-0C07-4CC9-859A-4CAB568DADFB}" dt="2025-10-28T14:21:59.959" v="111" actId="478"/>
          <ac:spMkLst>
            <pc:docMk/>
            <pc:sldMk cId="4206679843" sldId="319"/>
            <ac:spMk id="16" creationId="{9681623B-EE99-F02B-96EC-784A7BAF666B}"/>
          </ac:spMkLst>
        </pc:spChg>
        <pc:spChg chg="mod">
          <ac:chgData name="Krunoslav Franic" userId="b03ec1d2-35e4-46bb-badc-969249b4099a" providerId="ADAL" clId="{A146DFF4-0C07-4CC9-859A-4CAB568DADFB}" dt="2025-10-28T14:15:04.707" v="22" actId="6549"/>
          <ac:spMkLst>
            <pc:docMk/>
            <pc:sldMk cId="4206679843" sldId="319"/>
            <ac:spMk id="18" creationId="{AE1EDC26-68D3-0BE3-46B9-F0FC9C05C090}"/>
          </ac:spMkLst>
        </pc:spChg>
        <pc:spChg chg="del mod">
          <ac:chgData name="Krunoslav Franic" userId="b03ec1d2-35e4-46bb-badc-969249b4099a" providerId="ADAL" clId="{A146DFF4-0C07-4CC9-859A-4CAB568DADFB}" dt="2025-10-28T14:21:07.463" v="100" actId="478"/>
          <ac:spMkLst>
            <pc:docMk/>
            <pc:sldMk cId="4206679843" sldId="319"/>
            <ac:spMk id="19" creationId="{4D0E0400-5720-69BF-E349-49F606D48457}"/>
          </ac:spMkLst>
        </pc:spChg>
        <pc:graphicFrameChg chg="modGraphic">
          <ac:chgData name="Krunoslav Franic" userId="b03ec1d2-35e4-46bb-badc-969249b4099a" providerId="ADAL" clId="{A146DFF4-0C07-4CC9-859A-4CAB568DADFB}" dt="2025-10-28T14:18:18.354" v="51" actId="20577"/>
          <ac:graphicFrameMkLst>
            <pc:docMk/>
            <pc:sldMk cId="4206679843" sldId="319"/>
            <ac:graphicFrameMk id="13" creationId="{89CF8794-EFF5-002F-E7A9-0E2DEDCB6095}"/>
          </ac:graphicFrameMkLst>
        </pc:graphicFrameChg>
      </pc:sldChg>
      <pc:sldChg chg="addSp delSp modSp new mod modNotesTx">
        <pc:chgData name="Krunoslav Franic" userId="b03ec1d2-35e4-46bb-badc-969249b4099a" providerId="ADAL" clId="{A146DFF4-0C07-4CC9-859A-4CAB568DADFB}" dt="2025-10-28T14:40:10.594" v="292" actId="20577"/>
        <pc:sldMkLst>
          <pc:docMk/>
          <pc:sldMk cId="3977281577" sldId="320"/>
        </pc:sldMkLst>
        <pc:spChg chg="mod">
          <ac:chgData name="Krunoslav Franic" userId="b03ec1d2-35e4-46bb-badc-969249b4099a" providerId="ADAL" clId="{A146DFF4-0C07-4CC9-859A-4CAB568DADFB}" dt="2025-10-28T14:26:33.459" v="235" actId="20577"/>
          <ac:spMkLst>
            <pc:docMk/>
            <pc:sldMk cId="3977281577" sldId="320"/>
            <ac:spMk id="2" creationId="{83D0C295-9762-86EC-0AD6-4BC2A1A46E19}"/>
          </ac:spMkLst>
        </pc:spChg>
        <pc:picChg chg="add mod">
          <ac:chgData name="Krunoslav Franic" userId="b03ec1d2-35e4-46bb-badc-969249b4099a" providerId="ADAL" clId="{A146DFF4-0C07-4CC9-859A-4CAB568DADFB}" dt="2025-10-28T14:32:54.753" v="241" actId="1076"/>
          <ac:picMkLst>
            <pc:docMk/>
            <pc:sldMk cId="3977281577" sldId="320"/>
            <ac:picMk id="4" creationId="{44C58BCF-80DF-58A4-0E9B-1DE8D8EEEE1F}"/>
          </ac:picMkLst>
        </pc:picChg>
        <pc:picChg chg="add mod">
          <ac:chgData name="Krunoslav Franic" userId="b03ec1d2-35e4-46bb-badc-969249b4099a" providerId="ADAL" clId="{A146DFF4-0C07-4CC9-859A-4CAB568DADFB}" dt="2025-10-28T14:33:03.798" v="246" actId="1076"/>
          <ac:picMkLst>
            <pc:docMk/>
            <pc:sldMk cId="3977281577" sldId="320"/>
            <ac:picMk id="6" creationId="{62CDDDE5-A607-8BD7-801F-0D89CE088D4E}"/>
          </ac:picMkLst>
        </pc:picChg>
        <pc:picChg chg="add mod">
          <ac:chgData name="Krunoslav Franic" userId="b03ec1d2-35e4-46bb-badc-969249b4099a" providerId="ADAL" clId="{A146DFF4-0C07-4CC9-859A-4CAB568DADFB}" dt="2025-10-28T14:33:17.426" v="251" actId="1076"/>
          <ac:picMkLst>
            <pc:docMk/>
            <pc:sldMk cId="3977281577" sldId="320"/>
            <ac:picMk id="8" creationId="{A3C4140A-9D97-F346-18B1-7A8D110E0C1F}"/>
          </ac:picMkLst>
        </pc:picChg>
        <pc:picChg chg="add mod">
          <ac:chgData name="Krunoslav Franic" userId="b03ec1d2-35e4-46bb-badc-969249b4099a" providerId="ADAL" clId="{A146DFF4-0C07-4CC9-859A-4CAB568DADFB}" dt="2025-10-28T14:33:29.688" v="256" actId="1076"/>
          <ac:picMkLst>
            <pc:docMk/>
            <pc:sldMk cId="3977281577" sldId="320"/>
            <ac:picMk id="10" creationId="{0E032229-40AF-4D2A-F331-14EF2A5BB281}"/>
          </ac:picMkLst>
        </pc:picChg>
        <pc:picChg chg="add mod">
          <ac:chgData name="Krunoslav Franic" userId="b03ec1d2-35e4-46bb-badc-969249b4099a" providerId="ADAL" clId="{A146DFF4-0C07-4CC9-859A-4CAB568DADFB}" dt="2025-10-28T14:33:48.228" v="262" actId="14100"/>
          <ac:picMkLst>
            <pc:docMk/>
            <pc:sldMk cId="3977281577" sldId="320"/>
            <ac:picMk id="12" creationId="{F2AC08D1-23FD-F404-1B1B-7A714C67B357}"/>
          </ac:picMkLst>
        </pc:picChg>
        <pc:picChg chg="add mod">
          <ac:chgData name="Krunoslav Franic" userId="b03ec1d2-35e4-46bb-badc-969249b4099a" providerId="ADAL" clId="{A146DFF4-0C07-4CC9-859A-4CAB568DADFB}" dt="2025-10-28T14:34:43.227" v="267" actId="1076"/>
          <ac:picMkLst>
            <pc:docMk/>
            <pc:sldMk cId="3977281577" sldId="320"/>
            <ac:picMk id="14" creationId="{2BF8B5F6-FE87-1645-A522-B7A78BDA5792}"/>
          </ac:picMkLst>
        </pc:picChg>
        <pc:picChg chg="add del mod">
          <ac:chgData name="Krunoslav Franic" userId="b03ec1d2-35e4-46bb-badc-969249b4099a" providerId="ADAL" clId="{A146DFF4-0C07-4CC9-859A-4CAB568DADFB}" dt="2025-10-28T14:37:48.814" v="285" actId="478"/>
          <ac:picMkLst>
            <pc:docMk/>
            <pc:sldMk cId="3977281577" sldId="320"/>
            <ac:picMk id="16" creationId="{38D1AE50-0F1C-6211-732B-98D0AB5326A0}"/>
          </ac:picMkLst>
        </pc:picChg>
        <pc:picChg chg="add mod">
          <ac:chgData name="Krunoslav Franic" userId="b03ec1d2-35e4-46bb-badc-969249b4099a" providerId="ADAL" clId="{A146DFF4-0C07-4CC9-859A-4CAB568DADFB}" dt="2025-10-28T14:35:08.557" v="277" actId="1076"/>
          <ac:picMkLst>
            <pc:docMk/>
            <pc:sldMk cId="3977281577" sldId="320"/>
            <ac:picMk id="18" creationId="{978A88B3-0074-6B78-9857-2EE53EBA2AB9}"/>
          </ac:picMkLst>
        </pc:picChg>
        <pc:picChg chg="add mod">
          <ac:chgData name="Krunoslav Franic" userId="b03ec1d2-35e4-46bb-badc-969249b4099a" providerId="ADAL" clId="{A146DFF4-0C07-4CC9-859A-4CAB568DADFB}" dt="2025-10-28T14:36:50.741" v="283" actId="1076"/>
          <ac:picMkLst>
            <pc:docMk/>
            <pc:sldMk cId="3977281577" sldId="320"/>
            <ac:picMk id="20" creationId="{3858BF37-D515-4A7E-324F-155D7B68E292}"/>
          </ac:picMkLst>
        </pc:picChg>
        <pc:picChg chg="add mod">
          <ac:chgData name="Krunoslav Franic" userId="b03ec1d2-35e4-46bb-badc-969249b4099a" providerId="ADAL" clId="{A146DFF4-0C07-4CC9-859A-4CAB568DADFB}" dt="2025-10-28T14:38:06.578" v="290" actId="1076"/>
          <ac:picMkLst>
            <pc:docMk/>
            <pc:sldMk cId="3977281577" sldId="320"/>
            <ac:picMk id="22" creationId="{6E514354-98CE-8DA8-604E-B4E2E1A1DD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131619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89D2-8596-676A-2C11-5F572F6DE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BD405-4609-37FA-1A4D-6BD9AFFAB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0E4B5-4C68-63E1-9881-B7300AF9B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D4895B-359A-868E-A126-FE083448E78A}"/>
              </a:ext>
            </a:extLst>
          </p:cNvPr>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242774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nanoavionics.com/blog/how-many-satellites-are-in-spa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anoavionics.com/blog/how-many-satellites-are-in-spac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SCORE_Audio.ogg"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inverse.com/science/spaceship-one-20-anniversary#:~:text=In%202004%2C%20the%20private%20space%20race%20launched%20with,in%20spacecraft%20owned%20and%20created%20by%20a%20government." TargetMode="External"/><Relationship Id="rId1" Type="http://schemas.openxmlformats.org/officeDocument/2006/relationships/slideLayout" Target="../slideLayouts/slideLayout6.xml"/><Relationship Id="rId6" Type="http://schemas.openxmlformats.org/officeDocument/2006/relationships/hyperlink" Target="https://youtu.be/RYUr-5PYA7s?si=78azX6QksrELb3xN" TargetMode="External"/><Relationship Id="rId5" Type="http://schemas.openxmlformats.org/officeDocument/2006/relationships/hyperlink" Target="https://www.cbc.ca/news/science/spacex-starship-booster-recovery-at-launch-pad-1.7351443#:~:text=During%20Sunday%27s%20SpaceX%20test%20flight%2C%20the%20Starship%27s%20first-stage,caught%20by%20the%20launch%20tower%27s%20massive%20metal%20arms."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crocube.hr/" TargetMode="External"/><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hyperlink" Target="https://www.n2yo.com/satellite/?s=62394#results" TargetMode="External"/><Relationship Id="rId4" Type="http://schemas.openxmlformats.org/officeDocument/2006/relationships/hyperlink" Target="https://crocube.hr/o-misiji/crocube-satel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1EAE-A9B4-78F2-E914-9B18962605EB}"/>
              </a:ext>
            </a:extLst>
          </p:cNvPr>
          <p:cNvSpPr>
            <a:spLocks noGrp="1"/>
          </p:cNvSpPr>
          <p:nvPr>
            <p:ph type="title"/>
          </p:nvPr>
        </p:nvSpPr>
        <p:spPr/>
        <p:txBody>
          <a:bodyPr/>
          <a:lstStyle/>
          <a:p>
            <a:r>
              <a:rPr lang="en-US" dirty="0"/>
              <a:t>Today, there are more than 12000 active satellites in Earth’s orbit</a:t>
            </a:r>
          </a:p>
        </p:txBody>
      </p:sp>
      <p:pic>
        <p:nvPicPr>
          <p:cNvPr id="4" name="Picture 3" descr="A screenshot of a computer&#10;&#10;Description automatically generated">
            <a:extLst>
              <a:ext uri="{FF2B5EF4-FFF2-40B4-BE49-F238E27FC236}">
                <a16:creationId xmlns:a16="http://schemas.microsoft.com/office/drawing/2014/main" id="{838E62E1-288A-4274-4A58-BC7F5092E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 y="1782024"/>
            <a:ext cx="4247277" cy="2470380"/>
          </a:xfrm>
          <a:prstGeom prst="rect">
            <a:avLst/>
          </a:prstGeom>
        </p:spPr>
      </p:pic>
      <p:sp>
        <p:nvSpPr>
          <p:cNvPr id="5" name="TextBox 4">
            <a:extLst>
              <a:ext uri="{FF2B5EF4-FFF2-40B4-BE49-F238E27FC236}">
                <a16:creationId xmlns:a16="http://schemas.microsoft.com/office/drawing/2014/main" id="{27874452-EDCB-FA1A-123D-E369165E3275}"/>
              </a:ext>
            </a:extLst>
          </p:cNvPr>
          <p:cNvSpPr txBox="1"/>
          <p:nvPr/>
        </p:nvSpPr>
        <p:spPr>
          <a:xfrm>
            <a:off x="609599" y="4256103"/>
            <a:ext cx="3879273" cy="440184"/>
          </a:xfrm>
          <a:prstGeom prst="rect">
            <a:avLst/>
          </a:prstGeom>
          <a:noFill/>
        </p:spPr>
        <p:txBody>
          <a:bodyPr wrap="square">
            <a:noAutofit/>
          </a:bodyPr>
          <a:lstStyle/>
          <a:p>
            <a:r>
              <a:rPr lang="en-US" sz="1000" b="0" i="0" dirty="0">
                <a:solidFill>
                  <a:srgbClr val="000000"/>
                </a:solidFill>
                <a:effectLst/>
              </a:rPr>
              <a:t>Source:</a:t>
            </a:r>
          </a:p>
          <a:p>
            <a:r>
              <a:rPr lang="en-US" sz="1000" dirty="0">
                <a:hlinkClick r:id="rId4"/>
              </a:rPr>
              <a:t>How Many Satellites are in Space? - </a:t>
            </a:r>
            <a:r>
              <a:rPr lang="en-US" sz="1000" dirty="0" err="1">
                <a:hlinkClick r:id="rId4"/>
              </a:rPr>
              <a:t>NanoAvionics</a:t>
            </a:r>
            <a:endParaRPr lang="en-US" sz="1000" dirty="0"/>
          </a:p>
        </p:txBody>
      </p:sp>
      <p:grpSp>
        <p:nvGrpSpPr>
          <p:cNvPr id="9" name="Group 8">
            <a:extLst>
              <a:ext uri="{FF2B5EF4-FFF2-40B4-BE49-F238E27FC236}">
                <a16:creationId xmlns:a16="http://schemas.microsoft.com/office/drawing/2014/main" id="{7A519F6D-9B83-997A-25C1-BF70F0903719}"/>
              </a:ext>
            </a:extLst>
          </p:cNvPr>
          <p:cNvGrpSpPr/>
          <p:nvPr/>
        </p:nvGrpSpPr>
        <p:grpSpPr>
          <a:xfrm>
            <a:off x="5726097" y="2250793"/>
            <a:ext cx="5856304" cy="723227"/>
            <a:chOff x="5726097" y="1798031"/>
            <a:chExt cx="5856304" cy="723227"/>
          </a:xfrm>
        </p:grpSpPr>
        <p:sp>
          <p:nvSpPr>
            <p:cNvPr id="7" name="TextBox 6">
              <a:extLst>
                <a:ext uri="{FF2B5EF4-FFF2-40B4-BE49-F238E27FC236}">
                  <a16:creationId xmlns:a16="http://schemas.microsoft.com/office/drawing/2014/main" id="{1676ED05-BE06-0590-9FAB-95CBD234A41A}"/>
                </a:ext>
              </a:extLst>
            </p:cNvPr>
            <p:cNvSpPr txBox="1"/>
            <p:nvPr/>
          </p:nvSpPr>
          <p:spPr>
            <a:xfrm>
              <a:off x="7099070" y="1798032"/>
              <a:ext cx="4483331" cy="7232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it-IT" b="0" i="0" dirty="0">
                  <a:solidFill>
                    <a:srgbClr val="202122"/>
                  </a:solidFill>
                  <a:effectLst/>
                </a:rPr>
                <a:t>GEO 9%</a:t>
              </a:r>
            </a:p>
            <a:p>
              <a:pPr marL="171450" indent="-171450">
                <a:buFont typeface="Wingdings" panose="05000000000000000000" pitchFamily="2" charset="2"/>
                <a:buChar char="§"/>
              </a:pPr>
              <a:r>
                <a:rPr lang="it-IT" b="0" i="0" dirty="0">
                  <a:solidFill>
                    <a:srgbClr val="202122"/>
                  </a:solidFill>
                  <a:effectLst/>
                </a:rPr>
                <a:t>MEO 2%</a:t>
              </a:r>
            </a:p>
            <a:p>
              <a:pPr marL="171450" indent="-171450">
                <a:buFont typeface="Wingdings" panose="05000000000000000000" pitchFamily="2" charset="2"/>
                <a:buChar char="§"/>
              </a:pPr>
              <a:r>
                <a:rPr lang="it-IT" b="0" i="0" dirty="0">
                  <a:solidFill>
                    <a:srgbClr val="202122"/>
                  </a:solidFill>
                  <a:effectLst/>
                </a:rPr>
                <a:t>LEO 88%</a:t>
              </a:r>
              <a:endParaRPr lang="en-US" dirty="0">
                <a:solidFill>
                  <a:schemeClr val="tx1"/>
                </a:solidFill>
              </a:endParaRPr>
            </a:p>
          </p:txBody>
        </p:sp>
        <p:sp>
          <p:nvSpPr>
            <p:cNvPr id="8" name="TextBox 7">
              <a:extLst>
                <a:ext uri="{FF2B5EF4-FFF2-40B4-BE49-F238E27FC236}">
                  <a16:creationId xmlns:a16="http://schemas.microsoft.com/office/drawing/2014/main" id="{B8B1F187-AFBA-9D9E-A0FD-51E4E8407404}"/>
                </a:ext>
              </a:extLst>
            </p:cNvPr>
            <p:cNvSpPr txBox="1"/>
            <p:nvPr/>
          </p:nvSpPr>
          <p:spPr>
            <a:xfrm>
              <a:off x="5726097" y="1798031"/>
              <a:ext cx="1372972" cy="571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By orbit:</a:t>
              </a:r>
            </a:p>
          </p:txBody>
        </p:sp>
      </p:grpSp>
      <p:sp>
        <p:nvSpPr>
          <p:cNvPr id="12" name="TextBox 11">
            <a:extLst>
              <a:ext uri="{FF2B5EF4-FFF2-40B4-BE49-F238E27FC236}">
                <a16:creationId xmlns:a16="http://schemas.microsoft.com/office/drawing/2014/main" id="{DB8B2734-8B0D-12FA-6D92-0FE38F9801DA}"/>
              </a:ext>
            </a:extLst>
          </p:cNvPr>
          <p:cNvSpPr txBox="1"/>
          <p:nvPr/>
        </p:nvSpPr>
        <p:spPr>
          <a:xfrm>
            <a:off x="5726097" y="3158535"/>
            <a:ext cx="1372972" cy="571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By mission:</a:t>
            </a:r>
          </a:p>
        </p:txBody>
      </p:sp>
      <p:graphicFrame>
        <p:nvGraphicFramePr>
          <p:cNvPr id="13" name="Table 12">
            <a:extLst>
              <a:ext uri="{FF2B5EF4-FFF2-40B4-BE49-F238E27FC236}">
                <a16:creationId xmlns:a16="http://schemas.microsoft.com/office/drawing/2014/main" id="{89CF8794-EFF5-002F-E7A9-0E2DEDCB6095}"/>
              </a:ext>
            </a:extLst>
          </p:cNvPr>
          <p:cNvGraphicFramePr>
            <a:graphicFrameLocks noGrp="1"/>
          </p:cNvGraphicFramePr>
          <p:nvPr>
            <p:extLst>
              <p:ext uri="{D42A27DB-BD31-4B8C-83A1-F6EECF244321}">
                <p14:modId xmlns:p14="http://schemas.microsoft.com/office/powerpoint/2010/main" val="454535336"/>
              </p:ext>
            </p:extLst>
          </p:nvPr>
        </p:nvGraphicFramePr>
        <p:xfrm>
          <a:off x="7099069" y="3158838"/>
          <a:ext cx="4247278" cy="1645920"/>
        </p:xfrm>
        <a:graphic>
          <a:graphicData uri="http://schemas.openxmlformats.org/drawingml/2006/table">
            <a:tbl>
              <a:tblPr/>
              <a:tblGrid>
                <a:gridCol w="2123639">
                  <a:extLst>
                    <a:ext uri="{9D8B030D-6E8A-4147-A177-3AD203B41FA5}">
                      <a16:colId xmlns:a16="http://schemas.microsoft.com/office/drawing/2014/main" val="1169718188"/>
                    </a:ext>
                  </a:extLst>
                </a:gridCol>
                <a:gridCol w="2123639">
                  <a:extLst>
                    <a:ext uri="{9D8B030D-6E8A-4147-A177-3AD203B41FA5}">
                      <a16:colId xmlns:a16="http://schemas.microsoft.com/office/drawing/2014/main" val="37433936"/>
                    </a:ext>
                  </a:extLst>
                </a:gridCol>
              </a:tblGrid>
              <a:tr h="0">
                <a:tc>
                  <a:txBody>
                    <a:bodyPr/>
                    <a:lstStyle/>
                    <a:p>
                      <a:r>
                        <a:rPr lang="en-US" sz="1200" b="1" dirty="0">
                          <a:effectLst/>
                          <a:latin typeface="+mn-lt"/>
                        </a:rPr>
                        <a:t>Mission</a:t>
                      </a:r>
                      <a:endParaRPr lang="en-US" sz="1200" dirty="0">
                        <a:effectLst/>
                        <a:latin typeface="+mn-lt"/>
                      </a:endParaRP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b="1">
                          <a:effectLst/>
                          <a:latin typeface="+mn-lt"/>
                        </a:rPr>
                        <a:t>Number of Satellites</a:t>
                      </a:r>
                      <a:endParaRPr lang="en-US" sz="1200">
                        <a:effectLst/>
                        <a:latin typeface="+mn-lt"/>
                      </a:endParaRP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470545741"/>
                  </a:ext>
                </a:extLst>
              </a:tr>
              <a:tr h="0">
                <a:tc>
                  <a:txBody>
                    <a:bodyPr/>
                    <a:lstStyle/>
                    <a:p>
                      <a:r>
                        <a:rPr lang="en-US" sz="1200" dirty="0">
                          <a:effectLst/>
                          <a:latin typeface="+mn-lt"/>
                        </a:rPr>
                        <a:t>Communications</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&gt;8000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1985088688"/>
                  </a:ext>
                </a:extLst>
              </a:tr>
              <a:tr h="0">
                <a:tc>
                  <a:txBody>
                    <a:bodyPr/>
                    <a:lstStyle/>
                    <a:p>
                      <a:r>
                        <a:rPr lang="en-US" sz="1200" dirty="0">
                          <a:effectLst/>
                          <a:latin typeface="+mn-lt"/>
                        </a:rPr>
                        <a:t>Earth Observation</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dirty="0">
                          <a:effectLst/>
                          <a:latin typeface="+mn-lt"/>
                        </a:rPr>
                        <a:t>&gt;1000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863013327"/>
                  </a:ext>
                </a:extLst>
              </a:tr>
              <a:tr h="0">
                <a:tc>
                  <a:txBody>
                    <a:bodyPr/>
                    <a:lstStyle/>
                    <a:p>
                      <a:r>
                        <a:rPr lang="en-US" sz="1200" dirty="0">
                          <a:effectLst/>
                          <a:latin typeface="+mn-lt"/>
                        </a:rPr>
                        <a:t>Technology Development</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&gt;300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1803467688"/>
                  </a:ext>
                </a:extLst>
              </a:tr>
              <a:tr h="0">
                <a:tc>
                  <a:txBody>
                    <a:bodyPr/>
                    <a:lstStyle/>
                    <a:p>
                      <a:r>
                        <a:rPr lang="en-US" sz="1200" dirty="0">
                          <a:effectLst/>
                          <a:latin typeface="+mn-lt"/>
                        </a:rPr>
                        <a:t>Navigation</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dirty="0">
                          <a:effectLst/>
                          <a:latin typeface="+mn-lt"/>
                        </a:rPr>
                        <a:t>&gt;100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2905608775"/>
                  </a:ext>
                </a:extLst>
              </a:tr>
              <a:tr h="0">
                <a:tc>
                  <a:txBody>
                    <a:bodyPr/>
                    <a:lstStyle/>
                    <a:p>
                      <a:r>
                        <a:rPr lang="en-US" sz="1200" dirty="0">
                          <a:effectLst/>
                          <a:latin typeface="+mn-lt"/>
                        </a:rPr>
                        <a:t>Space Science</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&gt;100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2370052943"/>
                  </a:ext>
                </a:extLst>
              </a:tr>
            </a:tbl>
          </a:graphicData>
        </a:graphic>
      </p:graphicFrame>
      <p:sp>
        <p:nvSpPr>
          <p:cNvPr id="18" name="TextBox 17">
            <a:extLst>
              <a:ext uri="{FF2B5EF4-FFF2-40B4-BE49-F238E27FC236}">
                <a16:creationId xmlns:a16="http://schemas.microsoft.com/office/drawing/2014/main" id="{AE1EDC26-68D3-0BE3-46B9-F0FC9C05C090}"/>
              </a:ext>
            </a:extLst>
          </p:cNvPr>
          <p:cNvSpPr txBox="1"/>
          <p:nvPr/>
        </p:nvSpPr>
        <p:spPr>
          <a:xfrm>
            <a:off x="5726097" y="1799375"/>
            <a:ext cx="5856304"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171450" indent="-171450">
              <a:buFont typeface="Wingdings" panose="05000000000000000000" pitchFamily="2" charset="2"/>
              <a:buChar char="§"/>
              <a:defRPr sz="1200" b="0" i="0">
                <a:solidFill>
                  <a:srgbClr val="202122"/>
                </a:solidFill>
                <a:effectLst/>
              </a:defRPr>
            </a:lvl1pPr>
          </a:lstStyle>
          <a:p>
            <a:pPr marL="0" indent="0">
              <a:buNone/>
            </a:pPr>
            <a:r>
              <a:rPr lang="en-US" dirty="0"/>
              <a:t>In-orbit satellites are registered in 95 countries or multinational organizations</a:t>
            </a:r>
          </a:p>
        </p:txBody>
      </p:sp>
      <p:sp>
        <p:nvSpPr>
          <p:cNvPr id="10" name="TextBox 9">
            <a:extLst>
              <a:ext uri="{FF2B5EF4-FFF2-40B4-BE49-F238E27FC236}">
                <a16:creationId xmlns:a16="http://schemas.microsoft.com/office/drawing/2014/main" id="{CC82B722-665B-072E-158D-6832D724D80B}"/>
              </a:ext>
            </a:extLst>
          </p:cNvPr>
          <p:cNvSpPr txBox="1"/>
          <p:nvPr/>
        </p:nvSpPr>
        <p:spPr>
          <a:xfrm>
            <a:off x="609599" y="4989576"/>
            <a:ext cx="10736748" cy="12550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i="0" dirty="0">
                <a:solidFill>
                  <a:schemeClr val="tx1"/>
                </a:solidFill>
                <a:effectLst/>
              </a:rPr>
              <a:t>For many decades, the number of satellites being launched into space remained fairly constant. Since the first ever human-made satellite, Sputnik, entered orbit in 1957, between 50 and 100 satellites were launched into space every year. This continued until the 2010s, when the emergence of private space companies like SpaceX triggered an increase in the number of launches, which have continued to rise sharply. In 2024, a rocket was launched every 34 hours on average, putting more than 2,800 satellites into orbit.</a:t>
            </a:r>
          </a:p>
        </p:txBody>
      </p:sp>
    </p:spTree>
    <p:extLst>
      <p:ext uri="{BB962C8B-B14F-4D97-AF65-F5344CB8AC3E}">
        <p14:creationId xmlns:p14="http://schemas.microsoft.com/office/powerpoint/2010/main" val="420667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CFF0F-229B-3168-F5D4-96D48CC1A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4FAED-D3D3-FE16-E43F-B0201D7411A1}"/>
              </a:ext>
            </a:extLst>
          </p:cNvPr>
          <p:cNvSpPr>
            <a:spLocks noGrp="1"/>
          </p:cNvSpPr>
          <p:nvPr>
            <p:ph type="title"/>
          </p:nvPr>
        </p:nvSpPr>
        <p:spPr/>
        <p:txBody>
          <a:bodyPr/>
          <a:lstStyle/>
          <a:p>
            <a:r>
              <a:rPr lang="en-US" dirty="0"/>
              <a:t>Operating satellites are registered in 105 countries or multinational organizations</a:t>
            </a:r>
          </a:p>
        </p:txBody>
      </p:sp>
      <p:sp>
        <p:nvSpPr>
          <p:cNvPr id="5" name="TextBox 4">
            <a:extLst>
              <a:ext uri="{FF2B5EF4-FFF2-40B4-BE49-F238E27FC236}">
                <a16:creationId xmlns:a16="http://schemas.microsoft.com/office/drawing/2014/main" id="{3BC3DB6F-8772-85EC-1EE0-81511CF0CADB}"/>
              </a:ext>
            </a:extLst>
          </p:cNvPr>
          <p:cNvSpPr txBox="1"/>
          <p:nvPr/>
        </p:nvSpPr>
        <p:spPr>
          <a:xfrm>
            <a:off x="838200" y="5243655"/>
            <a:ext cx="3879273" cy="440184"/>
          </a:xfrm>
          <a:prstGeom prst="rect">
            <a:avLst/>
          </a:prstGeom>
          <a:noFill/>
        </p:spPr>
        <p:txBody>
          <a:bodyPr wrap="square">
            <a:noAutofit/>
          </a:bodyPr>
          <a:lstStyle/>
          <a:p>
            <a:r>
              <a:rPr lang="en-US" sz="1000" b="0" i="0" dirty="0">
                <a:solidFill>
                  <a:srgbClr val="000000"/>
                </a:solidFill>
                <a:effectLst/>
              </a:rPr>
              <a:t>The ten countries with the most operational satellites</a:t>
            </a:r>
          </a:p>
          <a:p>
            <a:r>
              <a:rPr lang="en-US" sz="1000" b="0" i="0" dirty="0">
                <a:solidFill>
                  <a:srgbClr val="000000"/>
                </a:solidFill>
                <a:effectLst/>
              </a:rPr>
              <a:t>Source:</a:t>
            </a:r>
          </a:p>
          <a:p>
            <a:r>
              <a:rPr lang="en-US" sz="1000" dirty="0">
                <a:hlinkClick r:id="rId3"/>
              </a:rPr>
              <a:t>How Many Satellites are in Space? - </a:t>
            </a:r>
            <a:r>
              <a:rPr lang="en-US" sz="1000" dirty="0" err="1">
                <a:hlinkClick r:id="rId3"/>
              </a:rPr>
              <a:t>NanoAvionics</a:t>
            </a:r>
            <a:endParaRPr lang="en-US" sz="1000" dirty="0"/>
          </a:p>
        </p:txBody>
      </p:sp>
      <p:graphicFrame>
        <p:nvGraphicFramePr>
          <p:cNvPr id="13" name="Table 12">
            <a:extLst>
              <a:ext uri="{FF2B5EF4-FFF2-40B4-BE49-F238E27FC236}">
                <a16:creationId xmlns:a16="http://schemas.microsoft.com/office/drawing/2014/main" id="{251BB600-6415-577E-1692-DCA4C380ADED}"/>
              </a:ext>
            </a:extLst>
          </p:cNvPr>
          <p:cNvGraphicFramePr>
            <a:graphicFrameLocks noGrp="1"/>
          </p:cNvGraphicFramePr>
          <p:nvPr>
            <p:extLst>
              <p:ext uri="{D42A27DB-BD31-4B8C-83A1-F6EECF244321}">
                <p14:modId xmlns:p14="http://schemas.microsoft.com/office/powerpoint/2010/main" val="3409194493"/>
              </p:ext>
            </p:extLst>
          </p:nvPr>
        </p:nvGraphicFramePr>
        <p:xfrm>
          <a:off x="838200" y="1799375"/>
          <a:ext cx="4247278" cy="3200400"/>
        </p:xfrm>
        <a:graphic>
          <a:graphicData uri="http://schemas.openxmlformats.org/drawingml/2006/table">
            <a:tbl>
              <a:tblPr/>
              <a:tblGrid>
                <a:gridCol w="2123639">
                  <a:extLst>
                    <a:ext uri="{9D8B030D-6E8A-4147-A177-3AD203B41FA5}">
                      <a16:colId xmlns:a16="http://schemas.microsoft.com/office/drawing/2014/main" val="1169718188"/>
                    </a:ext>
                  </a:extLst>
                </a:gridCol>
                <a:gridCol w="2123639">
                  <a:extLst>
                    <a:ext uri="{9D8B030D-6E8A-4147-A177-3AD203B41FA5}">
                      <a16:colId xmlns:a16="http://schemas.microsoft.com/office/drawing/2014/main" val="37433936"/>
                    </a:ext>
                  </a:extLst>
                </a:gridCol>
              </a:tblGrid>
              <a:tr h="0">
                <a:tc>
                  <a:txBody>
                    <a:bodyPr/>
                    <a:lstStyle/>
                    <a:p>
                      <a:r>
                        <a:rPr lang="en-US" sz="1200" b="1" dirty="0">
                          <a:effectLst/>
                          <a:latin typeface="+mn-lt"/>
                        </a:rPr>
                        <a:t>Country/Multinational Organization</a:t>
                      </a:r>
                      <a:endParaRPr lang="en-US" sz="1200" dirty="0">
                        <a:effectLst/>
                        <a:latin typeface="+mn-lt"/>
                      </a:endParaRP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b="1">
                          <a:effectLst/>
                          <a:latin typeface="+mn-lt"/>
                        </a:rPr>
                        <a:t>Number of Satellites</a:t>
                      </a:r>
                      <a:endParaRPr lang="en-US" sz="1200">
                        <a:effectLst/>
                        <a:latin typeface="+mn-lt"/>
                      </a:endParaRP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470545741"/>
                  </a:ext>
                </a:extLst>
              </a:tr>
              <a:tr h="0">
                <a:tc>
                  <a:txBody>
                    <a:bodyPr/>
                    <a:lstStyle/>
                    <a:p>
                      <a:r>
                        <a:rPr lang="en-US" sz="1200" dirty="0">
                          <a:effectLst/>
                          <a:latin typeface="+mn-lt"/>
                        </a:rPr>
                        <a:t>USA</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&gt;8000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1985088688"/>
                  </a:ext>
                </a:extLst>
              </a:tr>
              <a:tr h="0">
                <a:tc>
                  <a:txBody>
                    <a:bodyPr/>
                    <a:lstStyle/>
                    <a:p>
                      <a:r>
                        <a:rPr lang="en-US" sz="1200" dirty="0">
                          <a:effectLst/>
                          <a:latin typeface="+mn-lt"/>
                        </a:rPr>
                        <a:t>Russia</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dirty="0">
                          <a:effectLst/>
                          <a:latin typeface="+mn-lt"/>
                        </a:rPr>
                        <a:t>&gt;1500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863013327"/>
                  </a:ext>
                </a:extLst>
              </a:tr>
              <a:tr h="0">
                <a:tc>
                  <a:txBody>
                    <a:bodyPr/>
                    <a:lstStyle/>
                    <a:p>
                      <a:r>
                        <a:rPr lang="en-US" sz="1200" dirty="0">
                          <a:effectLst/>
                          <a:latin typeface="+mn-lt"/>
                        </a:rPr>
                        <a:t>China</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&gt;800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1803467688"/>
                  </a:ext>
                </a:extLst>
              </a:tr>
              <a:tr h="0">
                <a:tc>
                  <a:txBody>
                    <a:bodyPr/>
                    <a:lstStyle/>
                    <a:p>
                      <a:r>
                        <a:rPr lang="en-US" sz="1200" dirty="0">
                          <a:effectLst/>
                          <a:latin typeface="+mn-lt"/>
                        </a:rPr>
                        <a:t>United Kingdom</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dirty="0">
                          <a:effectLst/>
                          <a:latin typeface="+mn-lt"/>
                        </a:rPr>
                        <a:t>&gt;700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2905608775"/>
                  </a:ext>
                </a:extLst>
              </a:tr>
              <a:tr h="0">
                <a:tc>
                  <a:txBody>
                    <a:bodyPr/>
                    <a:lstStyle/>
                    <a:p>
                      <a:r>
                        <a:rPr lang="en-US" sz="1200" dirty="0">
                          <a:effectLst/>
                          <a:latin typeface="+mn-lt"/>
                        </a:rPr>
                        <a:t>Japan</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&gt;200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2370052943"/>
                  </a:ext>
                </a:extLst>
              </a:tr>
              <a:tr h="0">
                <a:tc>
                  <a:txBody>
                    <a:bodyPr/>
                    <a:lstStyle/>
                    <a:p>
                      <a:r>
                        <a:rPr lang="en-US" sz="1200" dirty="0">
                          <a:effectLst/>
                          <a:latin typeface="+mn-lt"/>
                        </a:rPr>
                        <a:t>France</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noFill/>
                  </a:tcPr>
                </a:tc>
                <a:tc>
                  <a:txBody>
                    <a:bodyPr/>
                    <a:lstStyle/>
                    <a:p>
                      <a:r>
                        <a:rPr lang="en-US" sz="1200" dirty="0">
                          <a:effectLst/>
                          <a:latin typeface="+mn-lt"/>
                        </a:rPr>
                        <a:t>&gt;100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2878737218"/>
                  </a:ext>
                </a:extLst>
              </a:tr>
              <a:tr h="0">
                <a:tc>
                  <a:txBody>
                    <a:bodyPr/>
                    <a:lstStyle/>
                    <a:p>
                      <a:r>
                        <a:rPr lang="en-US" sz="1200" dirty="0">
                          <a:effectLst/>
                          <a:latin typeface="+mn-lt"/>
                        </a:rPr>
                        <a:t>India</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&gt;100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3364604588"/>
                  </a:ext>
                </a:extLst>
              </a:tr>
              <a:tr h="0">
                <a:tc>
                  <a:txBody>
                    <a:bodyPr/>
                    <a:lstStyle/>
                    <a:p>
                      <a:r>
                        <a:rPr lang="en-US" sz="1200" dirty="0">
                          <a:effectLst/>
                          <a:latin typeface="+mn-lt"/>
                        </a:rPr>
                        <a:t>Germany</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noFill/>
                  </a:tcPr>
                </a:tc>
                <a:tc>
                  <a:txBody>
                    <a:bodyPr/>
                    <a:lstStyle/>
                    <a:p>
                      <a:r>
                        <a:rPr lang="en-US" sz="1200" dirty="0">
                          <a:effectLst/>
                          <a:latin typeface="+mn-lt"/>
                        </a:rPr>
                        <a:t>&gt;80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692467367"/>
                  </a:ext>
                </a:extLst>
              </a:tr>
              <a:tr h="0">
                <a:tc>
                  <a:txBody>
                    <a:bodyPr/>
                    <a:lstStyle/>
                    <a:p>
                      <a:r>
                        <a:rPr lang="en-US" sz="1200" dirty="0">
                          <a:effectLst/>
                          <a:latin typeface="+mn-lt"/>
                        </a:rPr>
                        <a:t>Canada</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&gt;70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2192580218"/>
                  </a:ext>
                </a:extLst>
              </a:tr>
              <a:tr h="0">
                <a:tc>
                  <a:txBody>
                    <a:bodyPr/>
                    <a:lstStyle/>
                    <a:p>
                      <a:r>
                        <a:rPr lang="en-US" sz="1200" dirty="0">
                          <a:effectLst/>
                          <a:latin typeface="+mn-lt"/>
                        </a:rPr>
                        <a:t>Italy</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noFill/>
                  </a:tcPr>
                </a:tc>
                <a:tc>
                  <a:txBody>
                    <a:bodyPr/>
                    <a:lstStyle/>
                    <a:p>
                      <a:r>
                        <a:rPr lang="en-US" sz="1200" dirty="0">
                          <a:effectLst/>
                          <a:latin typeface="+mn-lt"/>
                        </a:rPr>
                        <a:t>&gt;50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4189233925"/>
                  </a:ext>
                </a:extLst>
              </a:tr>
            </a:tbl>
          </a:graphicData>
        </a:graphic>
      </p:graphicFrame>
      <p:graphicFrame>
        <p:nvGraphicFramePr>
          <p:cNvPr id="3" name="Table 2">
            <a:extLst>
              <a:ext uri="{FF2B5EF4-FFF2-40B4-BE49-F238E27FC236}">
                <a16:creationId xmlns:a16="http://schemas.microsoft.com/office/drawing/2014/main" id="{E478898F-9333-C960-BAB1-329EAD590FFE}"/>
              </a:ext>
            </a:extLst>
          </p:cNvPr>
          <p:cNvGraphicFramePr>
            <a:graphicFrameLocks noGrp="1"/>
          </p:cNvGraphicFramePr>
          <p:nvPr>
            <p:extLst>
              <p:ext uri="{D42A27DB-BD31-4B8C-83A1-F6EECF244321}">
                <p14:modId xmlns:p14="http://schemas.microsoft.com/office/powerpoint/2010/main" val="62573235"/>
              </p:ext>
            </p:extLst>
          </p:nvPr>
        </p:nvGraphicFramePr>
        <p:xfrm>
          <a:off x="6452616" y="1797382"/>
          <a:ext cx="4247278" cy="1371600"/>
        </p:xfrm>
        <a:graphic>
          <a:graphicData uri="http://schemas.openxmlformats.org/drawingml/2006/table">
            <a:tbl>
              <a:tblPr/>
              <a:tblGrid>
                <a:gridCol w="2123639">
                  <a:extLst>
                    <a:ext uri="{9D8B030D-6E8A-4147-A177-3AD203B41FA5}">
                      <a16:colId xmlns:a16="http://schemas.microsoft.com/office/drawing/2014/main" val="1169718188"/>
                    </a:ext>
                  </a:extLst>
                </a:gridCol>
                <a:gridCol w="2123639">
                  <a:extLst>
                    <a:ext uri="{9D8B030D-6E8A-4147-A177-3AD203B41FA5}">
                      <a16:colId xmlns:a16="http://schemas.microsoft.com/office/drawing/2014/main" val="37433936"/>
                    </a:ext>
                  </a:extLst>
                </a:gridCol>
              </a:tblGrid>
              <a:tr h="0">
                <a:tc>
                  <a:txBody>
                    <a:bodyPr/>
                    <a:lstStyle/>
                    <a:p>
                      <a:r>
                        <a:rPr lang="en-US" sz="1200" b="1" dirty="0">
                          <a:effectLst/>
                          <a:latin typeface="+mn-lt"/>
                        </a:rPr>
                        <a:t>Satellite Category</a:t>
                      </a:r>
                      <a:endParaRPr lang="en-US" sz="1200" dirty="0">
                        <a:effectLst/>
                        <a:latin typeface="+mn-lt"/>
                      </a:endParaRP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b="1">
                          <a:effectLst/>
                          <a:latin typeface="+mn-lt"/>
                        </a:rPr>
                        <a:t>Number of Satellites</a:t>
                      </a:r>
                      <a:endParaRPr lang="en-US" sz="1200">
                        <a:effectLst/>
                        <a:latin typeface="+mn-lt"/>
                      </a:endParaRP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470545741"/>
                  </a:ext>
                </a:extLst>
              </a:tr>
              <a:tr h="0">
                <a:tc>
                  <a:txBody>
                    <a:bodyPr/>
                    <a:lstStyle/>
                    <a:p>
                      <a:r>
                        <a:rPr lang="en-US" sz="1200" dirty="0">
                          <a:effectLst/>
                          <a:latin typeface="+mn-lt"/>
                        </a:rPr>
                        <a:t>Small satellite (180-500 kg)</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&gt;4600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1985088688"/>
                  </a:ext>
                </a:extLst>
              </a:tr>
              <a:tr h="0">
                <a:tc>
                  <a:txBody>
                    <a:bodyPr/>
                    <a:lstStyle/>
                    <a:p>
                      <a:r>
                        <a:rPr lang="en-US" sz="1200" dirty="0">
                          <a:effectLst/>
                          <a:latin typeface="+mn-lt"/>
                        </a:rPr>
                        <a:t>Minisatellite (100-180 kg)</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dirty="0">
                          <a:effectLst/>
                          <a:latin typeface="+mn-lt"/>
                        </a:rPr>
                        <a:t>&gt;900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863013327"/>
                  </a:ext>
                </a:extLst>
              </a:tr>
              <a:tr h="0">
                <a:tc>
                  <a:txBody>
                    <a:bodyPr/>
                    <a:lstStyle/>
                    <a:p>
                      <a:r>
                        <a:rPr lang="en-US" sz="1200" dirty="0">
                          <a:effectLst/>
                          <a:latin typeface="+mn-lt"/>
                        </a:rPr>
                        <a:t>Microsatellite (10-100 kg)</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tc>
                  <a:txBody>
                    <a:bodyPr/>
                    <a:lstStyle/>
                    <a:p>
                      <a:r>
                        <a:rPr lang="en-US" sz="1200" dirty="0">
                          <a:effectLst/>
                          <a:latin typeface="+mn-lt"/>
                        </a:rPr>
                        <a:t>&gt;1200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1F1F1"/>
                    </a:solidFill>
                  </a:tcPr>
                </a:tc>
                <a:extLst>
                  <a:ext uri="{0D108BD9-81ED-4DB2-BD59-A6C34878D82A}">
                    <a16:rowId xmlns:a16="http://schemas.microsoft.com/office/drawing/2014/main" val="1803467688"/>
                  </a:ext>
                </a:extLst>
              </a:tr>
              <a:tr h="0">
                <a:tc>
                  <a:txBody>
                    <a:bodyPr/>
                    <a:lstStyle/>
                    <a:p>
                      <a:r>
                        <a:rPr lang="en-US" sz="1200" dirty="0">
                          <a:effectLst/>
                          <a:latin typeface="+mn-lt"/>
                        </a:rPr>
                        <a:t>Nanosatellite (1-10 kg)</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tc>
                  <a:txBody>
                    <a:bodyPr/>
                    <a:lstStyle/>
                    <a:p>
                      <a:r>
                        <a:rPr lang="en-US" sz="1200" dirty="0">
                          <a:effectLst/>
                          <a:latin typeface="+mn-lt"/>
                        </a:rPr>
                        <a:t>&gt;500</a:t>
                      </a:r>
                    </a:p>
                  </a:txBody>
                  <a:tcPr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solidFill>
                      <a:srgbClr val="FEFEFE"/>
                    </a:solidFill>
                  </a:tcPr>
                </a:tc>
                <a:extLst>
                  <a:ext uri="{0D108BD9-81ED-4DB2-BD59-A6C34878D82A}">
                    <a16:rowId xmlns:a16="http://schemas.microsoft.com/office/drawing/2014/main" val="2905608775"/>
                  </a:ext>
                </a:extLst>
              </a:tr>
            </a:tbl>
          </a:graphicData>
        </a:graphic>
      </p:graphicFrame>
      <p:sp>
        <p:nvSpPr>
          <p:cNvPr id="6" name="TextBox 5">
            <a:extLst>
              <a:ext uri="{FF2B5EF4-FFF2-40B4-BE49-F238E27FC236}">
                <a16:creationId xmlns:a16="http://schemas.microsoft.com/office/drawing/2014/main" id="{AD86298A-43BD-0CAA-AC9F-893F029D9F54}"/>
              </a:ext>
            </a:extLst>
          </p:cNvPr>
          <p:cNvSpPr txBox="1"/>
          <p:nvPr/>
        </p:nvSpPr>
        <p:spPr>
          <a:xfrm>
            <a:off x="6452616" y="3468926"/>
            <a:ext cx="4247278" cy="1295097"/>
          </a:xfrm>
          <a:prstGeom prst="rect">
            <a:avLst/>
          </a:prstGeom>
          <a:noFill/>
        </p:spPr>
        <p:txBody>
          <a:bodyPr wrap="square">
            <a:noAutofit/>
          </a:bodyPr>
          <a:lstStyle/>
          <a:p>
            <a:r>
              <a:rPr lang="en-US" sz="1200" b="0" i="0" dirty="0">
                <a:solidFill>
                  <a:srgbClr val="000000"/>
                </a:solidFill>
                <a:effectLst/>
              </a:rPr>
              <a:t>Nearly two-thirds (&gt;61,5%) of active satellites fall into the small satellite category.</a:t>
            </a:r>
          </a:p>
          <a:p>
            <a:r>
              <a:rPr lang="en-US" sz="1200" dirty="0"/>
              <a:t>This domination of small satellites is relatively recent. Only 34% of the satellites launched in the 1990s fell into this category. By the 2020s, small satellites comprised 94% of all satellite launches.</a:t>
            </a:r>
          </a:p>
        </p:txBody>
      </p:sp>
    </p:spTree>
    <p:extLst>
      <p:ext uri="{BB962C8B-B14F-4D97-AF65-F5344CB8AC3E}">
        <p14:creationId xmlns:p14="http://schemas.microsoft.com/office/powerpoint/2010/main" val="414080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9B13-BB76-B0A2-8EE6-E88E01CFA0BE}"/>
              </a:ext>
            </a:extLst>
          </p:cNvPr>
          <p:cNvSpPr>
            <a:spLocks noGrp="1"/>
          </p:cNvSpPr>
          <p:nvPr>
            <p:ph type="title"/>
          </p:nvPr>
        </p:nvSpPr>
        <p:spPr/>
        <p:txBody>
          <a:bodyPr>
            <a:normAutofit fontScale="90000"/>
          </a:bodyPr>
          <a:lstStyle/>
          <a:p>
            <a:r>
              <a:rPr lang="en-US" dirty="0"/>
              <a:t>Satellite communications can provide communication capabilities spanning long distances and can operate under circumstances or conditions which are inoperable for other forms of communication</a:t>
            </a:r>
          </a:p>
        </p:txBody>
      </p:sp>
      <p:sp>
        <p:nvSpPr>
          <p:cNvPr id="4" name="TextBox 3">
            <a:extLst>
              <a:ext uri="{FF2B5EF4-FFF2-40B4-BE49-F238E27FC236}">
                <a16:creationId xmlns:a16="http://schemas.microsoft.com/office/drawing/2014/main" id="{7D565909-733F-637F-64DB-60B3C856FC2E}"/>
              </a:ext>
            </a:extLst>
          </p:cNvPr>
          <p:cNvSpPr txBox="1"/>
          <p:nvPr/>
        </p:nvSpPr>
        <p:spPr>
          <a:xfrm>
            <a:off x="625137" y="1803392"/>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Global availability</a:t>
            </a:r>
          </a:p>
        </p:txBody>
      </p:sp>
      <p:sp>
        <p:nvSpPr>
          <p:cNvPr id="6" name="TextBox 5">
            <a:extLst>
              <a:ext uri="{FF2B5EF4-FFF2-40B4-BE49-F238E27FC236}">
                <a16:creationId xmlns:a16="http://schemas.microsoft.com/office/drawing/2014/main" id="{2F2EDCC3-9DB0-D656-92FF-D961FCFC044E}"/>
              </a:ext>
            </a:extLst>
          </p:cNvPr>
          <p:cNvSpPr txBox="1"/>
          <p:nvPr/>
        </p:nvSpPr>
        <p:spPr>
          <a:xfrm>
            <a:off x="2093553" y="1800803"/>
            <a:ext cx="3881120" cy="8066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Satellites used in satellite communications are usually in geostationary orbit. Satellite communications can provide global availability. It covers land masses and maritime areas. </a:t>
            </a:r>
          </a:p>
        </p:txBody>
      </p:sp>
      <p:sp>
        <p:nvSpPr>
          <p:cNvPr id="5" name="TextBox 4">
            <a:extLst>
              <a:ext uri="{FF2B5EF4-FFF2-40B4-BE49-F238E27FC236}">
                <a16:creationId xmlns:a16="http://schemas.microsoft.com/office/drawing/2014/main" id="{F18E1C03-74CD-0F59-EF5A-10255C32CCF7}"/>
              </a:ext>
            </a:extLst>
          </p:cNvPr>
          <p:cNvSpPr txBox="1"/>
          <p:nvPr/>
        </p:nvSpPr>
        <p:spPr>
          <a:xfrm>
            <a:off x="625137" y="2908090"/>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Reliability</a:t>
            </a:r>
          </a:p>
        </p:txBody>
      </p:sp>
      <p:sp>
        <p:nvSpPr>
          <p:cNvPr id="7" name="TextBox 6">
            <a:extLst>
              <a:ext uri="{FF2B5EF4-FFF2-40B4-BE49-F238E27FC236}">
                <a16:creationId xmlns:a16="http://schemas.microsoft.com/office/drawing/2014/main" id="{C93ED929-837E-5F46-6A95-BFF4D1E17583}"/>
              </a:ext>
            </a:extLst>
          </p:cNvPr>
          <p:cNvSpPr txBox="1"/>
          <p:nvPr/>
        </p:nvSpPr>
        <p:spPr>
          <a:xfrm>
            <a:off x="2093553" y="2908090"/>
            <a:ext cx="3881120" cy="8066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One of the main advantages provided by satellite communication is the superior reliability unlike other forms of communication. It does not need terrestrial infrastructure for operation. It can be helpful during times of disasters as the services rarely fail.</a:t>
            </a:r>
          </a:p>
          <a:p>
            <a:pPr marL="171450" indent="-171450">
              <a:buFont typeface="Wingdings" panose="05000000000000000000" pitchFamily="2" charset="2"/>
              <a:buChar char="§"/>
            </a:pPr>
            <a:endParaRPr lang="en-US" b="0" i="0" dirty="0">
              <a:solidFill>
                <a:srgbClr val="202122"/>
              </a:solidFill>
              <a:effectLst/>
            </a:endParaRPr>
          </a:p>
        </p:txBody>
      </p:sp>
      <p:sp>
        <p:nvSpPr>
          <p:cNvPr id="8" name="TextBox 7">
            <a:extLst>
              <a:ext uri="{FF2B5EF4-FFF2-40B4-BE49-F238E27FC236}">
                <a16:creationId xmlns:a16="http://schemas.microsoft.com/office/drawing/2014/main" id="{795F913B-9041-8778-954C-05512AF14183}"/>
              </a:ext>
            </a:extLst>
          </p:cNvPr>
          <p:cNvSpPr txBox="1"/>
          <p:nvPr/>
        </p:nvSpPr>
        <p:spPr>
          <a:xfrm>
            <a:off x="625137" y="4015377"/>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Scalability</a:t>
            </a:r>
          </a:p>
        </p:txBody>
      </p:sp>
      <p:sp>
        <p:nvSpPr>
          <p:cNvPr id="9" name="TextBox 8">
            <a:extLst>
              <a:ext uri="{FF2B5EF4-FFF2-40B4-BE49-F238E27FC236}">
                <a16:creationId xmlns:a16="http://schemas.microsoft.com/office/drawing/2014/main" id="{2569BB0B-FE8D-B93B-FE17-9A4CA6D7B91A}"/>
              </a:ext>
            </a:extLst>
          </p:cNvPr>
          <p:cNvSpPr txBox="1"/>
          <p:nvPr/>
        </p:nvSpPr>
        <p:spPr>
          <a:xfrm>
            <a:off x="2093553" y="4015377"/>
            <a:ext cx="3881120"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Scalability is higher in case of satellite communications.</a:t>
            </a:r>
          </a:p>
        </p:txBody>
      </p:sp>
      <p:sp>
        <p:nvSpPr>
          <p:cNvPr id="14" name="TextBox 13">
            <a:extLst>
              <a:ext uri="{FF2B5EF4-FFF2-40B4-BE49-F238E27FC236}">
                <a16:creationId xmlns:a16="http://schemas.microsoft.com/office/drawing/2014/main" id="{F0B81E71-61BA-2E1C-177F-3224167422BE}"/>
              </a:ext>
            </a:extLst>
          </p:cNvPr>
          <p:cNvSpPr txBox="1"/>
          <p:nvPr/>
        </p:nvSpPr>
        <p:spPr>
          <a:xfrm>
            <a:off x="625137" y="4771373"/>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Cost</a:t>
            </a:r>
          </a:p>
        </p:txBody>
      </p:sp>
      <p:sp>
        <p:nvSpPr>
          <p:cNvPr id="15" name="TextBox 14">
            <a:extLst>
              <a:ext uri="{FF2B5EF4-FFF2-40B4-BE49-F238E27FC236}">
                <a16:creationId xmlns:a16="http://schemas.microsoft.com/office/drawing/2014/main" id="{9F1CA2FE-E68D-CA3B-B480-85DEAAE8FB7E}"/>
              </a:ext>
            </a:extLst>
          </p:cNvPr>
          <p:cNvSpPr txBox="1"/>
          <p:nvPr/>
        </p:nvSpPr>
        <p:spPr>
          <a:xfrm>
            <a:off x="2093553" y="4771373"/>
            <a:ext cx="3881120"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Deployment cost is higher than most forms of communications in case of satellite communications. High cost to manufacture and launch, maintenance, signal delay and signal interference.</a:t>
            </a:r>
          </a:p>
          <a:p>
            <a:pPr marL="171450" indent="-171450">
              <a:buFont typeface="Wingdings" panose="05000000000000000000" pitchFamily="2" charset="2"/>
              <a:buChar char="§"/>
            </a:pPr>
            <a:endParaRPr lang="en-US" b="0" i="0" dirty="0">
              <a:solidFill>
                <a:srgbClr val="202122"/>
              </a:solidFill>
              <a:effectLst/>
            </a:endParaRPr>
          </a:p>
        </p:txBody>
      </p:sp>
      <p:sp>
        <p:nvSpPr>
          <p:cNvPr id="17" name="TextBox 16">
            <a:extLst>
              <a:ext uri="{FF2B5EF4-FFF2-40B4-BE49-F238E27FC236}">
                <a16:creationId xmlns:a16="http://schemas.microsoft.com/office/drawing/2014/main" id="{47DC6181-5596-9F10-CB66-5266D604DF3A}"/>
              </a:ext>
            </a:extLst>
          </p:cNvPr>
          <p:cNvSpPr txBox="1"/>
          <p:nvPr/>
        </p:nvSpPr>
        <p:spPr>
          <a:xfrm>
            <a:off x="6233457" y="5527370"/>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Vulnerability</a:t>
            </a:r>
          </a:p>
        </p:txBody>
      </p:sp>
      <p:sp>
        <p:nvSpPr>
          <p:cNvPr id="18" name="TextBox 17">
            <a:extLst>
              <a:ext uri="{FF2B5EF4-FFF2-40B4-BE49-F238E27FC236}">
                <a16:creationId xmlns:a16="http://schemas.microsoft.com/office/drawing/2014/main" id="{C5A4CECA-3C34-0C87-3DD1-A0FD41D001E5}"/>
              </a:ext>
            </a:extLst>
          </p:cNvPr>
          <p:cNvSpPr txBox="1"/>
          <p:nvPr/>
        </p:nvSpPr>
        <p:spPr>
          <a:xfrm>
            <a:off x="7701873" y="5527370"/>
            <a:ext cx="3881120" cy="6442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As it is less vulnerable than other forms of communication, it is highly used in defense departments.</a:t>
            </a:r>
          </a:p>
        </p:txBody>
      </p:sp>
      <p:sp>
        <p:nvSpPr>
          <p:cNvPr id="20" name="TextBox 19">
            <a:extLst>
              <a:ext uri="{FF2B5EF4-FFF2-40B4-BE49-F238E27FC236}">
                <a16:creationId xmlns:a16="http://schemas.microsoft.com/office/drawing/2014/main" id="{6D568068-00DC-F88D-EDAC-8FBD7607034E}"/>
              </a:ext>
            </a:extLst>
          </p:cNvPr>
          <p:cNvSpPr txBox="1"/>
          <p:nvPr/>
        </p:nvSpPr>
        <p:spPr>
          <a:xfrm>
            <a:off x="6232865" y="1800803"/>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Amount of data</a:t>
            </a:r>
          </a:p>
        </p:txBody>
      </p:sp>
      <p:sp>
        <p:nvSpPr>
          <p:cNvPr id="21" name="TextBox 20">
            <a:extLst>
              <a:ext uri="{FF2B5EF4-FFF2-40B4-BE49-F238E27FC236}">
                <a16:creationId xmlns:a16="http://schemas.microsoft.com/office/drawing/2014/main" id="{2FAE23A0-7149-B9DF-B1DF-19569A0FF1F7}"/>
              </a:ext>
            </a:extLst>
          </p:cNvPr>
          <p:cNvSpPr txBox="1"/>
          <p:nvPr/>
        </p:nvSpPr>
        <p:spPr>
          <a:xfrm>
            <a:off x="7701281" y="1800803"/>
            <a:ext cx="3881120"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High amount of data can be transmitted with the help of satellites.</a:t>
            </a:r>
            <a:endParaRPr lang="en-US" dirty="0">
              <a:solidFill>
                <a:schemeClr val="tx1"/>
              </a:solidFill>
            </a:endParaRPr>
          </a:p>
        </p:txBody>
      </p:sp>
      <p:sp>
        <p:nvSpPr>
          <p:cNvPr id="24" name="TextBox 23">
            <a:extLst>
              <a:ext uri="{FF2B5EF4-FFF2-40B4-BE49-F238E27FC236}">
                <a16:creationId xmlns:a16="http://schemas.microsoft.com/office/drawing/2014/main" id="{25064065-E609-1A94-7582-D705C2477114}"/>
              </a:ext>
            </a:extLst>
          </p:cNvPr>
          <p:cNvSpPr txBox="1"/>
          <p:nvPr/>
        </p:nvSpPr>
        <p:spPr>
          <a:xfrm>
            <a:off x="6232865" y="2910679"/>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Signal latency</a:t>
            </a:r>
          </a:p>
        </p:txBody>
      </p:sp>
      <p:sp>
        <p:nvSpPr>
          <p:cNvPr id="25" name="TextBox 24">
            <a:extLst>
              <a:ext uri="{FF2B5EF4-FFF2-40B4-BE49-F238E27FC236}">
                <a16:creationId xmlns:a16="http://schemas.microsoft.com/office/drawing/2014/main" id="{D38C6569-59A1-C940-A380-4087DCC1156E}"/>
              </a:ext>
            </a:extLst>
          </p:cNvPr>
          <p:cNvSpPr txBox="1"/>
          <p:nvPr/>
        </p:nvSpPr>
        <p:spPr>
          <a:xfrm>
            <a:off x="7701281" y="2908090"/>
            <a:ext cx="3881120" cy="525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Signal latency is rare but can occur where a signal may take a few milliseconds longer to be received.</a:t>
            </a:r>
          </a:p>
        </p:txBody>
      </p:sp>
      <p:sp>
        <p:nvSpPr>
          <p:cNvPr id="27" name="TextBox 26">
            <a:extLst>
              <a:ext uri="{FF2B5EF4-FFF2-40B4-BE49-F238E27FC236}">
                <a16:creationId xmlns:a16="http://schemas.microsoft.com/office/drawing/2014/main" id="{BF54541E-D316-A768-2C62-4E34BE21E047}"/>
              </a:ext>
            </a:extLst>
          </p:cNvPr>
          <p:cNvSpPr txBox="1"/>
          <p:nvPr/>
        </p:nvSpPr>
        <p:spPr>
          <a:xfrm>
            <a:off x="6232865" y="4017966"/>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Interference</a:t>
            </a:r>
          </a:p>
        </p:txBody>
      </p:sp>
      <p:sp>
        <p:nvSpPr>
          <p:cNvPr id="28" name="TextBox 27">
            <a:extLst>
              <a:ext uri="{FF2B5EF4-FFF2-40B4-BE49-F238E27FC236}">
                <a16:creationId xmlns:a16="http://schemas.microsoft.com/office/drawing/2014/main" id="{7F039D86-74E2-0C42-C25C-1415F60A6D6C}"/>
              </a:ext>
            </a:extLst>
          </p:cNvPr>
          <p:cNvSpPr txBox="1"/>
          <p:nvPr/>
        </p:nvSpPr>
        <p:spPr>
          <a:xfrm>
            <a:off x="7701281" y="4015377"/>
            <a:ext cx="3881120" cy="640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As with any connection, interference can occur. This is usually caused by sunspots, jamming and unusually high electro-magnetic interference.</a:t>
            </a:r>
          </a:p>
        </p:txBody>
      </p:sp>
      <p:sp>
        <p:nvSpPr>
          <p:cNvPr id="31" name="TextBox 30">
            <a:extLst>
              <a:ext uri="{FF2B5EF4-FFF2-40B4-BE49-F238E27FC236}">
                <a16:creationId xmlns:a16="http://schemas.microsoft.com/office/drawing/2014/main" id="{87D87A41-09DC-0602-C93E-DEE6070BF901}"/>
              </a:ext>
            </a:extLst>
          </p:cNvPr>
          <p:cNvSpPr txBox="1"/>
          <p:nvPr/>
        </p:nvSpPr>
        <p:spPr>
          <a:xfrm>
            <a:off x="6232865" y="4773962"/>
            <a:ext cx="1468415" cy="455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Energy for satellites</a:t>
            </a:r>
          </a:p>
        </p:txBody>
      </p:sp>
      <p:sp>
        <p:nvSpPr>
          <p:cNvPr id="32" name="TextBox 31">
            <a:extLst>
              <a:ext uri="{FF2B5EF4-FFF2-40B4-BE49-F238E27FC236}">
                <a16:creationId xmlns:a16="http://schemas.microsoft.com/office/drawing/2014/main" id="{A4539E18-6675-4859-6FFF-61A6945FB63A}"/>
              </a:ext>
            </a:extLst>
          </p:cNvPr>
          <p:cNvSpPr txBox="1"/>
          <p:nvPr/>
        </p:nvSpPr>
        <p:spPr>
          <a:xfrm>
            <a:off x="7701281" y="4771373"/>
            <a:ext cx="3881120" cy="640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b="0" i="0" dirty="0">
                <a:solidFill>
                  <a:srgbClr val="202122"/>
                </a:solidFill>
                <a:effectLst/>
              </a:rPr>
              <a:t>Limited energy for satellite /</a:t>
            </a:r>
            <a:r>
              <a:rPr lang="en-US" dirty="0">
                <a:solidFill>
                  <a:schemeClr val="tx1"/>
                </a:solidFill>
              </a:rPr>
              <a:t> Sun collectors. </a:t>
            </a:r>
            <a:endParaRPr lang="en-US" b="0" i="0" dirty="0">
              <a:solidFill>
                <a:srgbClr val="202122"/>
              </a:solidFill>
              <a:effectLst/>
            </a:endParaRPr>
          </a:p>
        </p:txBody>
      </p:sp>
    </p:spTree>
    <p:extLst>
      <p:ext uri="{BB962C8B-B14F-4D97-AF65-F5344CB8AC3E}">
        <p14:creationId xmlns:p14="http://schemas.microsoft.com/office/powerpoint/2010/main" val="234624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a:bodyPr>
          <a:lstStyle/>
          <a:p>
            <a:r>
              <a:rPr lang="en-US" dirty="0">
                <a:latin typeface="Stolzl" panose="00000500000000000000" pitchFamily="50" charset="-18"/>
              </a:rPr>
              <a:t>01 Introduction</a:t>
            </a:r>
          </a:p>
        </p:txBody>
      </p:sp>
    </p:spTree>
    <p:extLst>
      <p:ext uri="{BB962C8B-B14F-4D97-AF65-F5344CB8AC3E}">
        <p14:creationId xmlns:p14="http://schemas.microsoft.com/office/powerpoint/2010/main" val="13476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9E322-7AD6-5C6E-4784-D29B90A27FA5}"/>
              </a:ext>
            </a:extLst>
          </p:cNvPr>
          <p:cNvSpPr>
            <a:spLocks noGrp="1"/>
          </p:cNvSpPr>
          <p:nvPr>
            <p:ph type="title"/>
          </p:nvPr>
        </p:nvSpPr>
        <p:spPr/>
        <p:txBody>
          <a:bodyPr/>
          <a:lstStyle/>
          <a:p>
            <a:r>
              <a:rPr lang="en-US" dirty="0"/>
              <a:t>Satellite communication is the use of artificial satellites to provide communication links between various points on Earth</a:t>
            </a:r>
          </a:p>
        </p:txBody>
      </p:sp>
      <p:pic>
        <p:nvPicPr>
          <p:cNvPr id="10" name="Graphic 9" descr="Satellite dish outline">
            <a:extLst>
              <a:ext uri="{FF2B5EF4-FFF2-40B4-BE49-F238E27FC236}">
                <a16:creationId xmlns:a16="http://schemas.microsoft.com/office/drawing/2014/main" id="{889D32DC-7A03-D151-A5D5-E36D90FB2B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9225" y="4676775"/>
            <a:ext cx="914400" cy="914400"/>
          </a:xfrm>
          <a:prstGeom prst="rect">
            <a:avLst/>
          </a:prstGeom>
        </p:spPr>
      </p:pic>
      <p:pic>
        <p:nvPicPr>
          <p:cNvPr id="12" name="Graphic 11" descr="Satellite outline">
            <a:extLst>
              <a:ext uri="{FF2B5EF4-FFF2-40B4-BE49-F238E27FC236}">
                <a16:creationId xmlns:a16="http://schemas.microsoft.com/office/drawing/2014/main" id="{AC87FE38-4C7E-AB5C-6BFD-4B81545491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2775" y="2781300"/>
            <a:ext cx="914400" cy="914400"/>
          </a:xfrm>
          <a:prstGeom prst="rect">
            <a:avLst/>
          </a:prstGeom>
        </p:spPr>
      </p:pic>
      <p:pic>
        <p:nvPicPr>
          <p:cNvPr id="13" name="Graphic 12" descr="Satellite dish outline">
            <a:extLst>
              <a:ext uri="{FF2B5EF4-FFF2-40B4-BE49-F238E27FC236}">
                <a16:creationId xmlns:a16="http://schemas.microsoft.com/office/drawing/2014/main" id="{339BA86A-C106-9C49-3EDD-DBA2B6C60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569600" y="4676775"/>
            <a:ext cx="914400" cy="914400"/>
          </a:xfrm>
          <a:prstGeom prst="rect">
            <a:avLst/>
          </a:prstGeom>
        </p:spPr>
      </p:pic>
      <p:cxnSp>
        <p:nvCxnSpPr>
          <p:cNvPr id="15" name="Straight Arrow Connector 14">
            <a:extLst>
              <a:ext uri="{FF2B5EF4-FFF2-40B4-BE49-F238E27FC236}">
                <a16:creationId xmlns:a16="http://schemas.microsoft.com/office/drawing/2014/main" id="{883FD8E5-EC68-7059-504C-4670BAA30342}"/>
              </a:ext>
            </a:extLst>
          </p:cNvPr>
          <p:cNvCxnSpPr/>
          <p:nvPr/>
        </p:nvCxnSpPr>
        <p:spPr>
          <a:xfrm flipV="1">
            <a:off x="2305050" y="3609975"/>
            <a:ext cx="1076325" cy="115252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259C8D-08B5-EE1A-3E0A-5F41CFE3513B}"/>
              </a:ext>
            </a:extLst>
          </p:cNvPr>
          <p:cNvCxnSpPr>
            <a:cxnSpLocks/>
          </p:cNvCxnSpPr>
          <p:nvPr/>
        </p:nvCxnSpPr>
        <p:spPr>
          <a:xfrm>
            <a:off x="3486150" y="3695700"/>
            <a:ext cx="1219200" cy="10668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1AFAC42-9C5C-D7F1-6B9B-617CBCC20795}"/>
              </a:ext>
            </a:extLst>
          </p:cNvPr>
          <p:cNvSpPr/>
          <p:nvPr/>
        </p:nvSpPr>
        <p:spPr>
          <a:xfrm>
            <a:off x="1988328" y="3962400"/>
            <a:ext cx="873900" cy="2952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Uplink</a:t>
            </a:r>
          </a:p>
        </p:txBody>
      </p:sp>
      <p:sp>
        <p:nvSpPr>
          <p:cNvPr id="21" name="Rectangle 20">
            <a:extLst>
              <a:ext uri="{FF2B5EF4-FFF2-40B4-BE49-F238E27FC236}">
                <a16:creationId xmlns:a16="http://schemas.microsoft.com/office/drawing/2014/main" id="{6C44C0E3-CBDA-6316-55E8-C0DF11FBE3AD}"/>
              </a:ext>
            </a:extLst>
          </p:cNvPr>
          <p:cNvSpPr/>
          <p:nvPr/>
        </p:nvSpPr>
        <p:spPr>
          <a:xfrm>
            <a:off x="4114735" y="3957636"/>
            <a:ext cx="873900" cy="2952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Downlink</a:t>
            </a:r>
          </a:p>
        </p:txBody>
      </p:sp>
      <p:sp>
        <p:nvSpPr>
          <p:cNvPr id="22" name="Rectangle 21">
            <a:extLst>
              <a:ext uri="{FF2B5EF4-FFF2-40B4-BE49-F238E27FC236}">
                <a16:creationId xmlns:a16="http://schemas.microsoft.com/office/drawing/2014/main" id="{31C5F5E0-9CD6-7251-F0FD-24D4CA36257B}"/>
              </a:ext>
            </a:extLst>
          </p:cNvPr>
          <p:cNvSpPr/>
          <p:nvPr/>
        </p:nvSpPr>
        <p:spPr>
          <a:xfrm>
            <a:off x="3302775" y="2431255"/>
            <a:ext cx="873900" cy="2952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a:t>
            </a:r>
          </a:p>
        </p:txBody>
      </p:sp>
      <p:sp>
        <p:nvSpPr>
          <p:cNvPr id="23" name="Rectangle 22">
            <a:extLst>
              <a:ext uri="{FF2B5EF4-FFF2-40B4-BE49-F238E27FC236}">
                <a16:creationId xmlns:a16="http://schemas.microsoft.com/office/drawing/2014/main" id="{BF24E31D-B957-0E95-F6A7-5D46538F8E9C}"/>
              </a:ext>
            </a:extLst>
          </p:cNvPr>
          <p:cNvSpPr/>
          <p:nvPr/>
        </p:nvSpPr>
        <p:spPr>
          <a:xfrm>
            <a:off x="1609725" y="5664995"/>
            <a:ext cx="873900" cy="2952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Ground station</a:t>
            </a:r>
          </a:p>
        </p:txBody>
      </p:sp>
      <p:sp>
        <p:nvSpPr>
          <p:cNvPr id="24" name="Rectangle 23">
            <a:extLst>
              <a:ext uri="{FF2B5EF4-FFF2-40B4-BE49-F238E27FC236}">
                <a16:creationId xmlns:a16="http://schemas.microsoft.com/office/drawing/2014/main" id="{537B95A3-D824-683A-AE37-922B9C860AAC}"/>
              </a:ext>
            </a:extLst>
          </p:cNvPr>
          <p:cNvSpPr/>
          <p:nvPr/>
        </p:nvSpPr>
        <p:spPr>
          <a:xfrm>
            <a:off x="4705350" y="5660231"/>
            <a:ext cx="873900" cy="2952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Ground station</a:t>
            </a:r>
          </a:p>
        </p:txBody>
      </p:sp>
      <p:sp>
        <p:nvSpPr>
          <p:cNvPr id="26" name="Rectangle 25">
            <a:extLst>
              <a:ext uri="{FF2B5EF4-FFF2-40B4-BE49-F238E27FC236}">
                <a16:creationId xmlns:a16="http://schemas.microsoft.com/office/drawing/2014/main" id="{EF234123-F29B-5922-1DEB-889B5F2B1F3F}"/>
              </a:ext>
            </a:extLst>
          </p:cNvPr>
          <p:cNvSpPr/>
          <p:nvPr/>
        </p:nvSpPr>
        <p:spPr>
          <a:xfrm>
            <a:off x="733425" y="1976436"/>
            <a:ext cx="5210176" cy="2952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Diagram of a one-way communication satellite network</a:t>
            </a:r>
          </a:p>
        </p:txBody>
      </p:sp>
      <p:sp>
        <p:nvSpPr>
          <p:cNvPr id="2" name="Rectangle 1">
            <a:extLst>
              <a:ext uri="{FF2B5EF4-FFF2-40B4-BE49-F238E27FC236}">
                <a16:creationId xmlns:a16="http://schemas.microsoft.com/office/drawing/2014/main" id="{21F576EC-D120-17DE-51BA-972DF8604E9B}"/>
              </a:ext>
            </a:extLst>
          </p:cNvPr>
          <p:cNvSpPr/>
          <p:nvPr/>
        </p:nvSpPr>
        <p:spPr>
          <a:xfrm>
            <a:off x="6236657" y="1799013"/>
            <a:ext cx="5345743" cy="29634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If the communication takes place between any two earth stations through a satellite, then it is called a satellite communication. In this communication, electromagnetic waves are used as carrier signals. These signals carry the information such as voice, audio, video or any other data between ground and space and vice-versa.</a:t>
            </a:r>
          </a:p>
          <a:p>
            <a:endParaRPr lang="en-US" sz="1200" dirty="0">
              <a:solidFill>
                <a:schemeClr val="tx1"/>
              </a:solidFill>
            </a:endParaRPr>
          </a:p>
          <a:p>
            <a:r>
              <a:rPr lang="en-US" sz="1200" dirty="0">
                <a:solidFill>
                  <a:schemeClr val="tx1"/>
                </a:solidFill>
              </a:rPr>
              <a:t>The process of satellite communication begins at an earth station. Here, an installation is designed to transmit and receive signals from a satellite in an orbit around the earth. Earth stations send the information to satellites in the form of high powered, high frequency signals.</a:t>
            </a:r>
          </a:p>
          <a:p>
            <a:endParaRPr lang="en-US" sz="1200" dirty="0">
              <a:solidFill>
                <a:schemeClr val="tx1"/>
              </a:solidFill>
            </a:endParaRPr>
          </a:p>
          <a:p>
            <a:endParaRPr lang="en-US" sz="1200" dirty="0">
              <a:solidFill>
                <a:schemeClr val="tx1"/>
              </a:solidFill>
            </a:endParaRPr>
          </a:p>
          <a:p>
            <a:r>
              <a:rPr lang="en-US" sz="1200" dirty="0">
                <a:solidFill>
                  <a:schemeClr val="tx1"/>
                </a:solidFill>
              </a:rPr>
              <a:t>The satellites receive and retransmit the signals back to earth where they are received by other earth stations in the coverage area of the satellite. Satellite's footprint is the area which receives a signal of useful strength from the satellite.</a:t>
            </a:r>
          </a:p>
          <a:p>
            <a:endParaRPr lang="en-US" sz="1200" dirty="0">
              <a:solidFill>
                <a:schemeClr val="tx1"/>
              </a:solidFill>
            </a:endParaRPr>
          </a:p>
        </p:txBody>
      </p:sp>
    </p:spTree>
    <p:extLst>
      <p:ext uri="{BB962C8B-B14F-4D97-AF65-F5344CB8AC3E}">
        <p14:creationId xmlns:p14="http://schemas.microsoft.com/office/powerpoint/2010/main" val="137808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955AA9B-B44A-3622-17A4-FA4860C6EE10}"/>
              </a:ext>
            </a:extLst>
          </p:cNvPr>
          <p:cNvSpPr/>
          <p:nvPr/>
        </p:nvSpPr>
        <p:spPr>
          <a:xfrm>
            <a:off x="6453473" y="2553395"/>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Telecommunications</a:t>
            </a:r>
          </a:p>
        </p:txBody>
      </p:sp>
      <p:sp>
        <p:nvSpPr>
          <p:cNvPr id="10" name="Arrow: Pentagon 9">
            <a:extLst>
              <a:ext uri="{FF2B5EF4-FFF2-40B4-BE49-F238E27FC236}">
                <a16:creationId xmlns:a16="http://schemas.microsoft.com/office/drawing/2014/main" id="{1BFBB4EA-6E30-8E25-70A4-84AF2DD7626C}"/>
              </a:ext>
            </a:extLst>
          </p:cNvPr>
          <p:cNvSpPr/>
          <p:nvPr/>
        </p:nvSpPr>
        <p:spPr>
          <a:xfrm>
            <a:off x="6453473" y="3585175"/>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Broadcasting</a:t>
            </a:r>
          </a:p>
        </p:txBody>
      </p:sp>
      <p:sp>
        <p:nvSpPr>
          <p:cNvPr id="11" name="Arrow: Pentagon 10">
            <a:extLst>
              <a:ext uri="{FF2B5EF4-FFF2-40B4-BE49-F238E27FC236}">
                <a16:creationId xmlns:a16="http://schemas.microsoft.com/office/drawing/2014/main" id="{FF5E0968-B9AB-DE7B-B932-74D588FC4BE3}"/>
              </a:ext>
            </a:extLst>
          </p:cNvPr>
          <p:cNvSpPr/>
          <p:nvPr/>
        </p:nvSpPr>
        <p:spPr>
          <a:xfrm>
            <a:off x="6453473" y="4616922"/>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Data</a:t>
            </a:r>
          </a:p>
        </p:txBody>
      </p:sp>
      <p:sp>
        <p:nvSpPr>
          <p:cNvPr id="2" name="Title 1">
            <a:extLst>
              <a:ext uri="{FF2B5EF4-FFF2-40B4-BE49-F238E27FC236}">
                <a16:creationId xmlns:a16="http://schemas.microsoft.com/office/drawing/2014/main" id="{C2DB5408-1D17-37F5-50BE-52C3AB8A348D}"/>
              </a:ext>
            </a:extLst>
          </p:cNvPr>
          <p:cNvSpPr>
            <a:spLocks noGrp="1"/>
          </p:cNvSpPr>
          <p:nvPr>
            <p:ph type="title"/>
          </p:nvPr>
        </p:nvSpPr>
        <p:spPr/>
        <p:txBody>
          <a:bodyPr/>
          <a:lstStyle/>
          <a:p>
            <a:r>
              <a:rPr lang="en-US" dirty="0"/>
              <a:t>Today, satellite communication services are used every day</a:t>
            </a:r>
          </a:p>
        </p:txBody>
      </p:sp>
      <p:sp>
        <p:nvSpPr>
          <p:cNvPr id="7" name="Rectangle 6">
            <a:extLst>
              <a:ext uri="{FF2B5EF4-FFF2-40B4-BE49-F238E27FC236}">
                <a16:creationId xmlns:a16="http://schemas.microsoft.com/office/drawing/2014/main" id="{D19FB501-2352-96E6-E5D7-0551B624E797}"/>
              </a:ext>
            </a:extLst>
          </p:cNvPr>
          <p:cNvSpPr/>
          <p:nvPr/>
        </p:nvSpPr>
        <p:spPr>
          <a:xfrm>
            <a:off x="8055019" y="4616922"/>
            <a:ext cx="3293618" cy="970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With the growth of the Internet, a significant amount of Internet traffic goes through satellites, making ISPs one of the largest customers for satellite services.</a:t>
            </a:r>
          </a:p>
        </p:txBody>
      </p:sp>
      <p:sp>
        <p:nvSpPr>
          <p:cNvPr id="8" name="Rectangle 7">
            <a:extLst>
              <a:ext uri="{FF2B5EF4-FFF2-40B4-BE49-F238E27FC236}">
                <a16:creationId xmlns:a16="http://schemas.microsoft.com/office/drawing/2014/main" id="{87D1FED9-4039-CE06-98B5-4EEAE35B9486}"/>
              </a:ext>
            </a:extLst>
          </p:cNvPr>
          <p:cNvSpPr/>
          <p:nvPr/>
        </p:nvSpPr>
        <p:spPr>
          <a:xfrm>
            <a:off x="8055017" y="3585175"/>
            <a:ext cx="3293618" cy="9651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Broadcasting services include radio and television delivered directly to the consumer and mobile broadcasting services.</a:t>
            </a:r>
          </a:p>
        </p:txBody>
      </p:sp>
      <p:sp>
        <p:nvSpPr>
          <p:cNvPr id="9" name="Rectangle 8">
            <a:extLst>
              <a:ext uri="{FF2B5EF4-FFF2-40B4-BE49-F238E27FC236}">
                <a16:creationId xmlns:a16="http://schemas.microsoft.com/office/drawing/2014/main" id="{35E128AC-6192-A5D7-46F2-340AF753E2CE}"/>
              </a:ext>
            </a:extLst>
          </p:cNvPr>
          <p:cNvSpPr/>
          <p:nvPr/>
        </p:nvSpPr>
        <p:spPr>
          <a:xfrm>
            <a:off x="8055017" y="2553395"/>
            <a:ext cx="3293618" cy="904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Telecommunication services include telephone calls and services provided to telephone companies, as well as wireless, mobile, and cellular network providers.</a:t>
            </a:r>
          </a:p>
        </p:txBody>
      </p:sp>
      <p:sp>
        <p:nvSpPr>
          <p:cNvPr id="13" name="TextBox 12">
            <a:extLst>
              <a:ext uri="{FF2B5EF4-FFF2-40B4-BE49-F238E27FC236}">
                <a16:creationId xmlns:a16="http://schemas.microsoft.com/office/drawing/2014/main" id="{5F61FA4F-E24D-032C-BA7D-A2564C371CB2}"/>
              </a:ext>
            </a:extLst>
          </p:cNvPr>
          <p:cNvSpPr txBox="1"/>
          <p:nvPr/>
        </p:nvSpPr>
        <p:spPr>
          <a:xfrm>
            <a:off x="6420180" y="1801615"/>
            <a:ext cx="515943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pPr algn="ctr"/>
            <a:r>
              <a:rPr lang="en-US" dirty="0">
                <a:solidFill>
                  <a:srgbClr val="0070C0"/>
                </a:solidFill>
              </a:rPr>
              <a:t>There are three types of communication services that satellites provide</a:t>
            </a:r>
          </a:p>
        </p:txBody>
      </p:sp>
      <p:sp>
        <p:nvSpPr>
          <p:cNvPr id="17" name="TextBox 16">
            <a:extLst>
              <a:ext uri="{FF2B5EF4-FFF2-40B4-BE49-F238E27FC236}">
                <a16:creationId xmlns:a16="http://schemas.microsoft.com/office/drawing/2014/main" id="{AE24CF37-F31E-7E78-2B55-6ACF33BA07BE}"/>
              </a:ext>
            </a:extLst>
          </p:cNvPr>
          <p:cNvSpPr txBox="1"/>
          <p:nvPr/>
        </p:nvSpPr>
        <p:spPr>
          <a:xfrm>
            <a:off x="618771" y="1801615"/>
            <a:ext cx="5159433"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200">
                <a:solidFill>
                  <a:schemeClr val="tx1"/>
                </a:solidFill>
              </a:defRPr>
            </a:lvl1pPr>
          </a:lstStyle>
          <a:p>
            <a:r>
              <a:rPr lang="en-US" dirty="0"/>
              <a:t>Many hundreds of satellites have been launched for a wide range of different purposes including</a:t>
            </a:r>
          </a:p>
        </p:txBody>
      </p:sp>
      <p:cxnSp>
        <p:nvCxnSpPr>
          <p:cNvPr id="42" name="Straight Connector 41">
            <a:extLst>
              <a:ext uri="{FF2B5EF4-FFF2-40B4-BE49-F238E27FC236}">
                <a16:creationId xmlns:a16="http://schemas.microsoft.com/office/drawing/2014/main" id="{DB6F295F-B7C4-EE92-9C42-B843CE43B85D}"/>
              </a:ext>
            </a:extLst>
          </p:cNvPr>
          <p:cNvCxnSpPr>
            <a:cxnSpLocks/>
          </p:cNvCxnSpPr>
          <p:nvPr/>
        </p:nvCxnSpPr>
        <p:spPr>
          <a:xfrm>
            <a:off x="6026727" y="1891027"/>
            <a:ext cx="0" cy="4357373"/>
          </a:xfrm>
          <a:prstGeom prst="line">
            <a:avLst/>
          </a:prstGeom>
          <a:noFill/>
          <a:ln w="317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cxnSp>
      <p:grpSp>
        <p:nvGrpSpPr>
          <p:cNvPr id="20" name="Group 19">
            <a:extLst>
              <a:ext uri="{FF2B5EF4-FFF2-40B4-BE49-F238E27FC236}">
                <a16:creationId xmlns:a16="http://schemas.microsoft.com/office/drawing/2014/main" id="{394BF5B9-9474-8F27-B0A6-0FE439A0CC8A}"/>
              </a:ext>
            </a:extLst>
          </p:cNvPr>
          <p:cNvGrpSpPr/>
          <p:nvPr/>
        </p:nvGrpSpPr>
        <p:grpSpPr>
          <a:xfrm>
            <a:off x="616256" y="2366962"/>
            <a:ext cx="5352280" cy="605611"/>
            <a:chOff x="838200" y="2553395"/>
            <a:chExt cx="5352280" cy="605611"/>
          </a:xfrm>
        </p:grpSpPr>
        <p:sp>
          <p:nvSpPr>
            <p:cNvPr id="33" name="Arrow: Pentagon 32">
              <a:extLst>
                <a:ext uri="{FF2B5EF4-FFF2-40B4-BE49-F238E27FC236}">
                  <a16:creationId xmlns:a16="http://schemas.microsoft.com/office/drawing/2014/main" id="{891E4A68-A229-CE7C-4E6D-4A06C6752D37}"/>
                </a:ext>
              </a:extLst>
            </p:cNvPr>
            <p:cNvSpPr/>
            <p:nvPr/>
          </p:nvSpPr>
          <p:spPr>
            <a:xfrm>
              <a:off x="838200" y="2553395"/>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Scientific satellites </a:t>
              </a:r>
            </a:p>
          </p:txBody>
        </p:sp>
        <p:sp>
          <p:nvSpPr>
            <p:cNvPr id="3" name="Rectangle 2">
              <a:extLst>
                <a:ext uri="{FF2B5EF4-FFF2-40B4-BE49-F238E27FC236}">
                  <a16:creationId xmlns:a16="http://schemas.microsoft.com/office/drawing/2014/main" id="{6FC09AC8-E2DB-DB8F-8B97-3AF3D088CA54}"/>
                </a:ext>
              </a:extLst>
            </p:cNvPr>
            <p:cNvSpPr/>
            <p:nvPr/>
          </p:nvSpPr>
          <p:spPr>
            <a:xfrm>
              <a:off x="2394051" y="2555612"/>
              <a:ext cx="3796429" cy="6033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Scientific satellites provide space-based platforms to carry out fundamental research about the world we live in, our near and far space</a:t>
              </a:r>
            </a:p>
          </p:txBody>
        </p:sp>
      </p:grpSp>
      <p:grpSp>
        <p:nvGrpSpPr>
          <p:cNvPr id="18" name="Group 17">
            <a:extLst>
              <a:ext uri="{FF2B5EF4-FFF2-40B4-BE49-F238E27FC236}">
                <a16:creationId xmlns:a16="http://schemas.microsoft.com/office/drawing/2014/main" id="{C11AB1C7-88AA-C915-A7D1-801D0DB3648E}"/>
              </a:ext>
            </a:extLst>
          </p:cNvPr>
          <p:cNvGrpSpPr/>
          <p:nvPr/>
        </p:nvGrpSpPr>
        <p:grpSpPr>
          <a:xfrm>
            <a:off x="616256" y="4019028"/>
            <a:ext cx="5352278" cy="639274"/>
            <a:chOff x="838200" y="3760183"/>
            <a:chExt cx="5352278" cy="639274"/>
          </a:xfrm>
        </p:grpSpPr>
        <p:sp>
          <p:nvSpPr>
            <p:cNvPr id="35" name="Arrow: Pentagon 34">
              <a:extLst>
                <a:ext uri="{FF2B5EF4-FFF2-40B4-BE49-F238E27FC236}">
                  <a16:creationId xmlns:a16="http://schemas.microsoft.com/office/drawing/2014/main" id="{10E38D70-99D5-38DD-9B03-DDE0553122F4}"/>
                </a:ext>
              </a:extLst>
            </p:cNvPr>
            <p:cNvSpPr/>
            <p:nvPr/>
          </p:nvSpPr>
          <p:spPr>
            <a:xfrm>
              <a:off x="838200" y="3760183"/>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Military surveillance</a:t>
              </a:r>
            </a:p>
          </p:txBody>
        </p:sp>
        <p:sp>
          <p:nvSpPr>
            <p:cNvPr id="4" name="Rectangle 3">
              <a:extLst>
                <a:ext uri="{FF2B5EF4-FFF2-40B4-BE49-F238E27FC236}">
                  <a16:creationId xmlns:a16="http://schemas.microsoft.com/office/drawing/2014/main" id="{B40A4184-BD49-6764-AB91-6F47B901145F}"/>
                </a:ext>
              </a:extLst>
            </p:cNvPr>
            <p:cNvSpPr/>
            <p:nvPr/>
          </p:nvSpPr>
          <p:spPr>
            <a:xfrm>
              <a:off x="2381554" y="3762401"/>
              <a:ext cx="3808924" cy="637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Military satellites are an essential component of modern warfare, providing crucial intelligence, communication, and surveillance capabilities to military forces</a:t>
              </a:r>
            </a:p>
          </p:txBody>
        </p:sp>
      </p:grpSp>
      <p:grpSp>
        <p:nvGrpSpPr>
          <p:cNvPr id="19" name="Group 18">
            <a:extLst>
              <a:ext uri="{FF2B5EF4-FFF2-40B4-BE49-F238E27FC236}">
                <a16:creationId xmlns:a16="http://schemas.microsoft.com/office/drawing/2014/main" id="{183C2224-41A4-388A-15A6-7C5FEE334DAE}"/>
              </a:ext>
            </a:extLst>
          </p:cNvPr>
          <p:cNvGrpSpPr/>
          <p:nvPr/>
        </p:nvGrpSpPr>
        <p:grpSpPr>
          <a:xfrm>
            <a:off x="616256" y="3104772"/>
            <a:ext cx="5352278" cy="782057"/>
            <a:chOff x="838200" y="3156789"/>
            <a:chExt cx="5352278" cy="782057"/>
          </a:xfrm>
        </p:grpSpPr>
        <p:sp>
          <p:nvSpPr>
            <p:cNvPr id="34" name="Arrow: Pentagon 33">
              <a:extLst>
                <a:ext uri="{FF2B5EF4-FFF2-40B4-BE49-F238E27FC236}">
                  <a16:creationId xmlns:a16="http://schemas.microsoft.com/office/drawing/2014/main" id="{5EAD2253-5CE3-9725-4BA3-D7493C3E8C7B}"/>
                </a:ext>
              </a:extLst>
            </p:cNvPr>
            <p:cNvSpPr/>
            <p:nvPr/>
          </p:nvSpPr>
          <p:spPr>
            <a:xfrm>
              <a:off x="838200" y="3156789"/>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Earth observation</a:t>
              </a:r>
            </a:p>
          </p:txBody>
        </p:sp>
        <p:sp>
          <p:nvSpPr>
            <p:cNvPr id="5" name="Rectangle 4">
              <a:extLst>
                <a:ext uri="{FF2B5EF4-FFF2-40B4-BE49-F238E27FC236}">
                  <a16:creationId xmlns:a16="http://schemas.microsoft.com/office/drawing/2014/main" id="{5EE381E2-4B49-8D42-8D4E-39C850A6C775}"/>
                </a:ext>
              </a:extLst>
            </p:cNvPr>
            <p:cNvSpPr/>
            <p:nvPr/>
          </p:nvSpPr>
          <p:spPr>
            <a:xfrm>
              <a:off x="2394051" y="3159006"/>
              <a:ext cx="3796427" cy="779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Earth Observation (EO) is the process of gathering information about the Earth’s surface, waters and atmosphere via ground-based, airborne and/or satellite remote sensing platforms</a:t>
              </a:r>
            </a:p>
          </p:txBody>
        </p:sp>
      </p:grpSp>
      <p:grpSp>
        <p:nvGrpSpPr>
          <p:cNvPr id="15" name="Group 14">
            <a:extLst>
              <a:ext uri="{FF2B5EF4-FFF2-40B4-BE49-F238E27FC236}">
                <a16:creationId xmlns:a16="http://schemas.microsoft.com/office/drawing/2014/main" id="{3CD3495C-AEA1-8578-17FD-516E06C251A9}"/>
              </a:ext>
            </a:extLst>
          </p:cNvPr>
          <p:cNvGrpSpPr/>
          <p:nvPr/>
        </p:nvGrpSpPr>
        <p:grpSpPr>
          <a:xfrm>
            <a:off x="616256" y="4790501"/>
            <a:ext cx="5352280" cy="619105"/>
            <a:chOff x="838200" y="4612153"/>
            <a:chExt cx="5352280" cy="619105"/>
          </a:xfrm>
        </p:grpSpPr>
        <p:sp>
          <p:nvSpPr>
            <p:cNvPr id="36" name="Arrow: Pentagon 35">
              <a:extLst>
                <a:ext uri="{FF2B5EF4-FFF2-40B4-BE49-F238E27FC236}">
                  <a16:creationId xmlns:a16="http://schemas.microsoft.com/office/drawing/2014/main" id="{6FD73FB3-E8C0-08BE-861C-46CEBD9AF71E}"/>
                </a:ext>
              </a:extLst>
            </p:cNvPr>
            <p:cNvSpPr/>
            <p:nvPr/>
          </p:nvSpPr>
          <p:spPr>
            <a:xfrm>
              <a:off x="838200" y="4612153"/>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Communications (civil and military)</a:t>
              </a:r>
            </a:p>
          </p:txBody>
        </p:sp>
        <p:sp>
          <p:nvSpPr>
            <p:cNvPr id="12" name="Rectangle 11">
              <a:extLst>
                <a:ext uri="{FF2B5EF4-FFF2-40B4-BE49-F238E27FC236}">
                  <a16:creationId xmlns:a16="http://schemas.microsoft.com/office/drawing/2014/main" id="{82679379-0789-1EE2-5926-81951F02548B}"/>
                </a:ext>
              </a:extLst>
            </p:cNvPr>
            <p:cNvSpPr/>
            <p:nvPr/>
          </p:nvSpPr>
          <p:spPr>
            <a:xfrm>
              <a:off x="2381554" y="4612153"/>
              <a:ext cx="3808926" cy="6191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Satellite communication is the use of artificial satellites to provide communication links between various points on Earth</a:t>
              </a:r>
            </a:p>
          </p:txBody>
        </p:sp>
      </p:grpSp>
      <p:grpSp>
        <p:nvGrpSpPr>
          <p:cNvPr id="16" name="Group 15">
            <a:extLst>
              <a:ext uri="{FF2B5EF4-FFF2-40B4-BE49-F238E27FC236}">
                <a16:creationId xmlns:a16="http://schemas.microsoft.com/office/drawing/2014/main" id="{EAF76ED7-82EB-660B-359B-CA94CDDE416A}"/>
              </a:ext>
            </a:extLst>
          </p:cNvPr>
          <p:cNvGrpSpPr/>
          <p:nvPr/>
        </p:nvGrpSpPr>
        <p:grpSpPr>
          <a:xfrm>
            <a:off x="616256" y="5541805"/>
            <a:ext cx="5352276" cy="637055"/>
            <a:chOff x="838200" y="5399761"/>
            <a:chExt cx="5352276" cy="637055"/>
          </a:xfrm>
        </p:grpSpPr>
        <p:sp>
          <p:nvSpPr>
            <p:cNvPr id="37" name="Arrow: Pentagon 36">
              <a:extLst>
                <a:ext uri="{FF2B5EF4-FFF2-40B4-BE49-F238E27FC236}">
                  <a16:creationId xmlns:a16="http://schemas.microsoft.com/office/drawing/2014/main" id="{88060658-9EC3-A0A0-2C65-E453CCDC41D3}"/>
                </a:ext>
              </a:extLst>
            </p:cNvPr>
            <p:cNvSpPr/>
            <p:nvPr/>
          </p:nvSpPr>
          <p:spPr>
            <a:xfrm>
              <a:off x="838200" y="5401980"/>
              <a:ext cx="1543354" cy="365760"/>
            </a:xfrm>
            <a:prstGeom prst="homePlate">
              <a:avLst>
                <a:gd name="adj" fmla="val 8622"/>
              </a:avLst>
            </a:prstGeom>
            <a:noFill/>
            <a:ln w="31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r>
                <a:rPr lang="en-US" sz="1200" dirty="0">
                  <a:solidFill>
                    <a:srgbClr val="0070C0"/>
                  </a:solidFill>
                </a:rPr>
                <a:t>Navigation</a:t>
              </a:r>
            </a:p>
          </p:txBody>
        </p:sp>
        <p:sp>
          <p:nvSpPr>
            <p:cNvPr id="14" name="Rectangle 13">
              <a:extLst>
                <a:ext uri="{FF2B5EF4-FFF2-40B4-BE49-F238E27FC236}">
                  <a16:creationId xmlns:a16="http://schemas.microsoft.com/office/drawing/2014/main" id="{08C3A685-0117-97C7-780B-8F0D4ED43A11}"/>
                </a:ext>
              </a:extLst>
            </p:cNvPr>
            <p:cNvSpPr/>
            <p:nvPr/>
          </p:nvSpPr>
          <p:spPr>
            <a:xfrm>
              <a:off x="2381553" y="5399761"/>
              <a:ext cx="3808923" cy="6370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Global Navigation Satellite System (GNSS) refers to any satellite constellation that provides global positioning, navigation, and timing services</a:t>
              </a:r>
            </a:p>
          </p:txBody>
        </p:sp>
      </p:grpSp>
    </p:spTree>
    <p:extLst>
      <p:ext uri="{BB962C8B-B14F-4D97-AF65-F5344CB8AC3E}">
        <p14:creationId xmlns:p14="http://schemas.microsoft.com/office/powerpoint/2010/main" val="300083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6279B6-2A6A-B65C-0FDC-459FA96C822D}"/>
              </a:ext>
            </a:extLst>
          </p:cNvPr>
          <p:cNvSpPr>
            <a:spLocks noGrp="1"/>
          </p:cNvSpPr>
          <p:nvPr>
            <p:ph type="title"/>
          </p:nvPr>
        </p:nvSpPr>
        <p:spPr/>
        <p:txBody>
          <a:bodyPr>
            <a:normAutofit/>
          </a:bodyPr>
          <a:lstStyle/>
          <a:p>
            <a:r>
              <a:rPr lang="en-US" dirty="0"/>
              <a:t>The space era started in 1957 with the launching of the first artificial satellite (Sputnik)</a:t>
            </a:r>
          </a:p>
        </p:txBody>
      </p:sp>
      <p:cxnSp>
        <p:nvCxnSpPr>
          <p:cNvPr id="7" name="Straight Connector 6">
            <a:extLst>
              <a:ext uri="{FF2B5EF4-FFF2-40B4-BE49-F238E27FC236}">
                <a16:creationId xmlns:a16="http://schemas.microsoft.com/office/drawing/2014/main" id="{888A08E0-07FF-0BC9-113A-B25F34950D69}"/>
              </a:ext>
            </a:extLst>
          </p:cNvPr>
          <p:cNvCxnSpPr/>
          <p:nvPr/>
        </p:nvCxnSpPr>
        <p:spPr>
          <a:xfrm>
            <a:off x="1211385" y="3724275"/>
            <a:ext cx="958947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3FD436F1-53D2-CC6D-61EB-A1E7D8DBB27D}"/>
              </a:ext>
            </a:extLst>
          </p:cNvPr>
          <p:cNvGrpSpPr/>
          <p:nvPr/>
        </p:nvGrpSpPr>
        <p:grpSpPr>
          <a:xfrm>
            <a:off x="609599" y="1788416"/>
            <a:ext cx="1323971" cy="2004438"/>
            <a:chOff x="609599" y="1493141"/>
            <a:chExt cx="1323971" cy="2004438"/>
          </a:xfrm>
        </p:grpSpPr>
        <p:cxnSp>
          <p:nvCxnSpPr>
            <p:cNvPr id="11" name="Straight Connector 10">
              <a:extLst>
                <a:ext uri="{FF2B5EF4-FFF2-40B4-BE49-F238E27FC236}">
                  <a16:creationId xmlns:a16="http://schemas.microsoft.com/office/drawing/2014/main" id="{F2B5F251-6F44-91B8-A5D4-3B250D2BD066}"/>
                </a:ext>
              </a:extLst>
            </p:cNvPr>
            <p:cNvCxnSpPr>
              <a:cxnSpLocks/>
            </p:cNvCxnSpPr>
            <p:nvPr/>
          </p:nvCxnSpPr>
          <p:spPr>
            <a:xfrm flipV="1">
              <a:off x="1182819" y="2332880"/>
              <a:ext cx="0" cy="10867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Oval 7">
              <a:extLst>
                <a:ext uri="{FF2B5EF4-FFF2-40B4-BE49-F238E27FC236}">
                  <a16:creationId xmlns:a16="http://schemas.microsoft.com/office/drawing/2014/main" id="{19E4D652-ECA6-9FEA-9FBC-7057A0959493}"/>
                </a:ext>
              </a:extLst>
            </p:cNvPr>
            <p:cNvSpPr/>
            <p:nvPr/>
          </p:nvSpPr>
          <p:spPr>
            <a:xfrm>
              <a:off x="1115842" y="3360419"/>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B864BE-7B79-6C89-CE3B-5D60DA48B4AD}"/>
                </a:ext>
              </a:extLst>
            </p:cNvPr>
            <p:cNvSpPr/>
            <p:nvPr/>
          </p:nvSpPr>
          <p:spPr>
            <a:xfrm>
              <a:off x="609599" y="1493141"/>
              <a:ext cx="1323971"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October 4, 1957.</a:t>
              </a:r>
            </a:p>
            <a:p>
              <a:r>
                <a:rPr lang="en-US" sz="1200" dirty="0">
                  <a:solidFill>
                    <a:schemeClr val="tx1"/>
                  </a:solidFill>
                </a:rPr>
                <a:t>USSR launched Sputnik 1</a:t>
              </a:r>
            </a:p>
          </p:txBody>
        </p:sp>
      </p:grpSp>
      <p:grpSp>
        <p:nvGrpSpPr>
          <p:cNvPr id="35" name="Group 34">
            <a:extLst>
              <a:ext uri="{FF2B5EF4-FFF2-40B4-BE49-F238E27FC236}">
                <a16:creationId xmlns:a16="http://schemas.microsoft.com/office/drawing/2014/main" id="{B7E9F5B2-5787-D92F-43B0-3185334E57BF}"/>
              </a:ext>
            </a:extLst>
          </p:cNvPr>
          <p:cNvGrpSpPr/>
          <p:nvPr/>
        </p:nvGrpSpPr>
        <p:grpSpPr>
          <a:xfrm>
            <a:off x="838103" y="3656246"/>
            <a:ext cx="1629116" cy="1352798"/>
            <a:chOff x="838103" y="3656246"/>
            <a:chExt cx="1629116" cy="1352798"/>
          </a:xfrm>
        </p:grpSpPr>
        <p:cxnSp>
          <p:nvCxnSpPr>
            <p:cNvPr id="14" name="Straight Connector 13">
              <a:extLst>
                <a:ext uri="{FF2B5EF4-FFF2-40B4-BE49-F238E27FC236}">
                  <a16:creationId xmlns:a16="http://schemas.microsoft.com/office/drawing/2014/main" id="{85A90005-64E7-C13E-7A86-F1BD47F876A2}"/>
                </a:ext>
              </a:extLst>
            </p:cNvPr>
            <p:cNvCxnSpPr>
              <a:cxnSpLocks/>
            </p:cNvCxnSpPr>
            <p:nvPr/>
          </p:nvCxnSpPr>
          <p:spPr>
            <a:xfrm flipV="1">
              <a:off x="1650375" y="3724275"/>
              <a:ext cx="0" cy="4857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Oval 14">
              <a:extLst>
                <a:ext uri="{FF2B5EF4-FFF2-40B4-BE49-F238E27FC236}">
                  <a16:creationId xmlns:a16="http://schemas.microsoft.com/office/drawing/2014/main" id="{89B169F5-D607-CDBE-2E8E-DDB43EC4F1F0}"/>
                </a:ext>
              </a:extLst>
            </p:cNvPr>
            <p:cNvSpPr/>
            <p:nvPr/>
          </p:nvSpPr>
          <p:spPr>
            <a:xfrm>
              <a:off x="1583007" y="3656246"/>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065B560-4EAD-9B0A-6C1A-6924DB1E86E8}"/>
                </a:ext>
              </a:extLst>
            </p:cNvPr>
            <p:cNvSpPr/>
            <p:nvPr/>
          </p:nvSpPr>
          <p:spPr>
            <a:xfrm>
              <a:off x="838103" y="4204066"/>
              <a:ext cx="1629116"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December 18, 1958.</a:t>
              </a:r>
            </a:p>
            <a:p>
              <a:r>
                <a:rPr lang="en-US" sz="1200" dirty="0">
                  <a:solidFill>
                    <a:schemeClr val="tx1"/>
                  </a:solidFill>
                </a:rPr>
                <a:t>USA launched SCORE – the first communication satellite</a:t>
              </a:r>
            </a:p>
          </p:txBody>
        </p:sp>
      </p:grpSp>
      <p:grpSp>
        <p:nvGrpSpPr>
          <p:cNvPr id="34" name="Group 33">
            <a:extLst>
              <a:ext uri="{FF2B5EF4-FFF2-40B4-BE49-F238E27FC236}">
                <a16:creationId xmlns:a16="http://schemas.microsoft.com/office/drawing/2014/main" id="{CA021093-EDB4-AB29-56F0-BF95A62AA6BA}"/>
              </a:ext>
            </a:extLst>
          </p:cNvPr>
          <p:cNvGrpSpPr/>
          <p:nvPr/>
        </p:nvGrpSpPr>
        <p:grpSpPr>
          <a:xfrm>
            <a:off x="1478663" y="2560073"/>
            <a:ext cx="1397398" cy="1244508"/>
            <a:chOff x="1478663" y="2560073"/>
            <a:chExt cx="1397398" cy="1244508"/>
          </a:xfrm>
        </p:grpSpPr>
        <p:cxnSp>
          <p:nvCxnSpPr>
            <p:cNvPr id="17" name="Straight Connector 16">
              <a:extLst>
                <a:ext uri="{FF2B5EF4-FFF2-40B4-BE49-F238E27FC236}">
                  <a16:creationId xmlns:a16="http://schemas.microsoft.com/office/drawing/2014/main" id="{9BEA6558-F160-7D64-26E9-EC7EDAF0E00B}"/>
                </a:ext>
              </a:extLst>
            </p:cNvPr>
            <p:cNvCxnSpPr>
              <a:cxnSpLocks/>
            </p:cNvCxnSpPr>
            <p:nvPr/>
          </p:nvCxnSpPr>
          <p:spPr>
            <a:xfrm flipV="1">
              <a:off x="2171463" y="3296383"/>
              <a:ext cx="0" cy="4302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Oval 17">
              <a:extLst>
                <a:ext uri="{FF2B5EF4-FFF2-40B4-BE49-F238E27FC236}">
                  <a16:creationId xmlns:a16="http://schemas.microsoft.com/office/drawing/2014/main" id="{98105669-06EE-2171-6893-7569EC08A26A}"/>
                </a:ext>
              </a:extLst>
            </p:cNvPr>
            <p:cNvSpPr/>
            <p:nvPr/>
          </p:nvSpPr>
          <p:spPr>
            <a:xfrm>
              <a:off x="2104486" y="3667421"/>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9A35864-429A-A475-15B8-6E0896E04C3B}"/>
                </a:ext>
              </a:extLst>
            </p:cNvPr>
            <p:cNvSpPr/>
            <p:nvPr/>
          </p:nvSpPr>
          <p:spPr>
            <a:xfrm>
              <a:off x="1478663" y="2560073"/>
              <a:ext cx="1397398" cy="6859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August 12, 1960.</a:t>
              </a:r>
            </a:p>
            <a:p>
              <a:r>
                <a:rPr lang="en-US" sz="1200" dirty="0">
                  <a:solidFill>
                    <a:schemeClr val="tx1"/>
                  </a:solidFill>
                </a:rPr>
                <a:t>Echo satellite launched</a:t>
              </a:r>
            </a:p>
          </p:txBody>
        </p:sp>
      </p:grpSp>
      <p:sp>
        <p:nvSpPr>
          <p:cNvPr id="22" name="TextBox 21">
            <a:extLst>
              <a:ext uri="{FF2B5EF4-FFF2-40B4-BE49-F238E27FC236}">
                <a16:creationId xmlns:a16="http://schemas.microsoft.com/office/drawing/2014/main" id="{79520AD5-E0A0-FF01-75A3-278951C567F5}"/>
              </a:ext>
            </a:extLst>
          </p:cNvPr>
          <p:cNvSpPr txBox="1"/>
          <p:nvPr/>
        </p:nvSpPr>
        <p:spPr>
          <a:xfrm>
            <a:off x="609600" y="5966936"/>
            <a:ext cx="6096000"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a:solidFill>
                  <a:schemeClr val="tx1"/>
                </a:solidFill>
              </a:rPr>
              <a:t>* A Selective Communications Satellite Chronology</a:t>
            </a:r>
          </a:p>
        </p:txBody>
      </p:sp>
      <p:grpSp>
        <p:nvGrpSpPr>
          <p:cNvPr id="27" name="Group 26">
            <a:extLst>
              <a:ext uri="{FF2B5EF4-FFF2-40B4-BE49-F238E27FC236}">
                <a16:creationId xmlns:a16="http://schemas.microsoft.com/office/drawing/2014/main" id="{D04034AD-56DF-DB21-DBB2-71F905CDD02D}"/>
              </a:ext>
            </a:extLst>
          </p:cNvPr>
          <p:cNvGrpSpPr/>
          <p:nvPr/>
        </p:nvGrpSpPr>
        <p:grpSpPr>
          <a:xfrm>
            <a:off x="2070180" y="3656246"/>
            <a:ext cx="1629116" cy="2321650"/>
            <a:chOff x="2070180" y="3360971"/>
            <a:chExt cx="1629116" cy="2321650"/>
          </a:xfrm>
        </p:grpSpPr>
        <p:cxnSp>
          <p:nvCxnSpPr>
            <p:cNvPr id="23" name="Straight Connector 22">
              <a:extLst>
                <a:ext uri="{FF2B5EF4-FFF2-40B4-BE49-F238E27FC236}">
                  <a16:creationId xmlns:a16="http://schemas.microsoft.com/office/drawing/2014/main" id="{FA2C803D-DDAC-DF50-D9D2-52D19F9CFD11}"/>
                </a:ext>
              </a:extLst>
            </p:cNvPr>
            <p:cNvCxnSpPr>
              <a:cxnSpLocks/>
            </p:cNvCxnSpPr>
            <p:nvPr/>
          </p:nvCxnSpPr>
          <p:spPr>
            <a:xfrm flipV="1">
              <a:off x="2814946" y="3428999"/>
              <a:ext cx="0" cy="14630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Oval 23">
              <a:extLst>
                <a:ext uri="{FF2B5EF4-FFF2-40B4-BE49-F238E27FC236}">
                  <a16:creationId xmlns:a16="http://schemas.microsoft.com/office/drawing/2014/main" id="{8BC10913-1B72-08F5-5550-0E4F9D24BBC8}"/>
                </a:ext>
              </a:extLst>
            </p:cNvPr>
            <p:cNvSpPr/>
            <p:nvPr/>
          </p:nvSpPr>
          <p:spPr>
            <a:xfrm>
              <a:off x="2747578" y="3360971"/>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096235C-D49B-0EA8-38B5-39904CE9A631}"/>
                </a:ext>
              </a:extLst>
            </p:cNvPr>
            <p:cNvSpPr/>
            <p:nvPr/>
          </p:nvSpPr>
          <p:spPr>
            <a:xfrm>
              <a:off x="2070180" y="4877643"/>
              <a:ext cx="1629116"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1962</a:t>
              </a:r>
            </a:p>
            <a:p>
              <a:r>
                <a:rPr lang="en-US" sz="1200" dirty="0">
                  <a:solidFill>
                    <a:schemeClr val="tx1"/>
                  </a:solidFill>
                </a:rPr>
                <a:t>Communications Satellite Act (U.S.)</a:t>
              </a:r>
            </a:p>
          </p:txBody>
        </p:sp>
      </p:grpSp>
      <p:grpSp>
        <p:nvGrpSpPr>
          <p:cNvPr id="29" name="Group 28">
            <a:extLst>
              <a:ext uri="{FF2B5EF4-FFF2-40B4-BE49-F238E27FC236}">
                <a16:creationId xmlns:a16="http://schemas.microsoft.com/office/drawing/2014/main" id="{4278A32D-CBC0-C141-FCDC-4755B7D23C78}"/>
              </a:ext>
            </a:extLst>
          </p:cNvPr>
          <p:cNvGrpSpPr/>
          <p:nvPr/>
        </p:nvGrpSpPr>
        <p:grpSpPr>
          <a:xfrm>
            <a:off x="3026347" y="1788416"/>
            <a:ext cx="1323971" cy="2004438"/>
            <a:chOff x="609599" y="1493141"/>
            <a:chExt cx="1323971" cy="2004438"/>
          </a:xfrm>
        </p:grpSpPr>
        <p:cxnSp>
          <p:nvCxnSpPr>
            <p:cNvPr id="30" name="Straight Connector 29">
              <a:extLst>
                <a:ext uri="{FF2B5EF4-FFF2-40B4-BE49-F238E27FC236}">
                  <a16:creationId xmlns:a16="http://schemas.microsoft.com/office/drawing/2014/main" id="{298D2351-062C-3407-F73B-B4FA6EE02161}"/>
                </a:ext>
              </a:extLst>
            </p:cNvPr>
            <p:cNvCxnSpPr>
              <a:cxnSpLocks/>
            </p:cNvCxnSpPr>
            <p:nvPr/>
          </p:nvCxnSpPr>
          <p:spPr>
            <a:xfrm flipV="1">
              <a:off x="1182819" y="2733675"/>
              <a:ext cx="1603" cy="68590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Oval 30">
              <a:extLst>
                <a:ext uri="{FF2B5EF4-FFF2-40B4-BE49-F238E27FC236}">
                  <a16:creationId xmlns:a16="http://schemas.microsoft.com/office/drawing/2014/main" id="{00C374D9-A948-2327-03A5-4207698BA8E6}"/>
                </a:ext>
              </a:extLst>
            </p:cNvPr>
            <p:cNvSpPr/>
            <p:nvPr/>
          </p:nvSpPr>
          <p:spPr>
            <a:xfrm>
              <a:off x="1115842" y="3360419"/>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F48D692-2462-56EE-C3CF-99C4A0E53101}"/>
                </a:ext>
              </a:extLst>
            </p:cNvPr>
            <p:cNvSpPr/>
            <p:nvPr/>
          </p:nvSpPr>
          <p:spPr>
            <a:xfrm>
              <a:off x="609599" y="1493141"/>
              <a:ext cx="1323971"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1965.</a:t>
              </a:r>
            </a:p>
            <a:p>
              <a:r>
                <a:rPr lang="en-US" sz="1200" dirty="0">
                  <a:solidFill>
                    <a:schemeClr val="tx1"/>
                  </a:solidFill>
                </a:rPr>
                <a:t>COMSAT’s EARLY BIRD: 1st commercial communications satellite</a:t>
              </a:r>
            </a:p>
          </p:txBody>
        </p:sp>
      </p:grpSp>
      <p:grpSp>
        <p:nvGrpSpPr>
          <p:cNvPr id="10" name="Group 9">
            <a:extLst>
              <a:ext uri="{FF2B5EF4-FFF2-40B4-BE49-F238E27FC236}">
                <a16:creationId xmlns:a16="http://schemas.microsoft.com/office/drawing/2014/main" id="{179A87EE-E548-6DF6-23E6-7497D5E6F820}"/>
              </a:ext>
            </a:extLst>
          </p:cNvPr>
          <p:cNvGrpSpPr/>
          <p:nvPr/>
        </p:nvGrpSpPr>
        <p:grpSpPr>
          <a:xfrm>
            <a:off x="2786050" y="3656246"/>
            <a:ext cx="2085207" cy="1352798"/>
            <a:chOff x="838102" y="3656246"/>
            <a:chExt cx="2085207" cy="1352798"/>
          </a:xfrm>
        </p:grpSpPr>
        <p:cxnSp>
          <p:nvCxnSpPr>
            <p:cNvPr id="12" name="Straight Connector 11">
              <a:extLst>
                <a:ext uri="{FF2B5EF4-FFF2-40B4-BE49-F238E27FC236}">
                  <a16:creationId xmlns:a16="http://schemas.microsoft.com/office/drawing/2014/main" id="{B8DD3358-2A72-7F80-73EC-220361208315}"/>
                </a:ext>
              </a:extLst>
            </p:cNvPr>
            <p:cNvCxnSpPr>
              <a:cxnSpLocks/>
            </p:cNvCxnSpPr>
            <p:nvPr/>
          </p:nvCxnSpPr>
          <p:spPr>
            <a:xfrm flipV="1">
              <a:off x="1650375" y="3724275"/>
              <a:ext cx="0" cy="4857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Oval 12">
              <a:extLst>
                <a:ext uri="{FF2B5EF4-FFF2-40B4-BE49-F238E27FC236}">
                  <a16:creationId xmlns:a16="http://schemas.microsoft.com/office/drawing/2014/main" id="{DFE537D0-90C5-2735-E546-B36EA5BB6C67}"/>
                </a:ext>
              </a:extLst>
            </p:cNvPr>
            <p:cNvSpPr/>
            <p:nvPr/>
          </p:nvSpPr>
          <p:spPr>
            <a:xfrm>
              <a:off x="1583007" y="3656246"/>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FF326C2-6B7F-D624-FFC1-648BBBB21084}"/>
                </a:ext>
              </a:extLst>
            </p:cNvPr>
            <p:cNvSpPr/>
            <p:nvPr/>
          </p:nvSpPr>
          <p:spPr>
            <a:xfrm>
              <a:off x="838102" y="4204066"/>
              <a:ext cx="2085207"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April 23, 1965.</a:t>
              </a:r>
            </a:p>
            <a:p>
              <a:r>
                <a:rPr lang="en-US" sz="1200" dirty="0" err="1">
                  <a:solidFill>
                    <a:schemeClr val="tx1"/>
                  </a:solidFill>
                </a:rPr>
                <a:t>Molniya</a:t>
              </a:r>
              <a:r>
                <a:rPr lang="en-US" sz="1200" dirty="0">
                  <a:solidFill>
                    <a:schemeClr val="tx1"/>
                  </a:solidFill>
                </a:rPr>
                <a:t> 1 was launched. By 1967 six </a:t>
              </a:r>
              <a:r>
                <a:rPr lang="en-US" sz="1200" dirty="0" err="1">
                  <a:solidFill>
                    <a:schemeClr val="tx1"/>
                  </a:solidFill>
                </a:rPr>
                <a:t>Molniya</a:t>
              </a:r>
              <a:r>
                <a:rPr lang="en-US" sz="1200" dirty="0">
                  <a:solidFill>
                    <a:schemeClr val="tx1"/>
                  </a:solidFill>
                </a:rPr>
                <a:t> satellites provided coverage throughout the Soviet Union</a:t>
              </a:r>
            </a:p>
          </p:txBody>
        </p:sp>
      </p:grpSp>
      <p:grpSp>
        <p:nvGrpSpPr>
          <p:cNvPr id="21" name="Group 20">
            <a:extLst>
              <a:ext uri="{FF2B5EF4-FFF2-40B4-BE49-F238E27FC236}">
                <a16:creationId xmlns:a16="http://schemas.microsoft.com/office/drawing/2014/main" id="{1B029DE8-D131-EBEF-BF6C-14A1C5964A0C}"/>
              </a:ext>
            </a:extLst>
          </p:cNvPr>
          <p:cNvGrpSpPr/>
          <p:nvPr/>
        </p:nvGrpSpPr>
        <p:grpSpPr>
          <a:xfrm>
            <a:off x="4196770" y="2560073"/>
            <a:ext cx="1397398" cy="1244508"/>
            <a:chOff x="1478663" y="2560073"/>
            <a:chExt cx="1397398" cy="1244508"/>
          </a:xfrm>
        </p:grpSpPr>
        <p:cxnSp>
          <p:nvCxnSpPr>
            <p:cNvPr id="26" name="Straight Connector 25">
              <a:extLst>
                <a:ext uri="{FF2B5EF4-FFF2-40B4-BE49-F238E27FC236}">
                  <a16:creationId xmlns:a16="http://schemas.microsoft.com/office/drawing/2014/main" id="{FABCAF17-6F1D-A159-A0D2-2AE89F17796E}"/>
                </a:ext>
              </a:extLst>
            </p:cNvPr>
            <p:cNvCxnSpPr>
              <a:cxnSpLocks/>
            </p:cNvCxnSpPr>
            <p:nvPr/>
          </p:nvCxnSpPr>
          <p:spPr>
            <a:xfrm flipV="1">
              <a:off x="2171463" y="3296383"/>
              <a:ext cx="0" cy="4302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Oval 32">
              <a:extLst>
                <a:ext uri="{FF2B5EF4-FFF2-40B4-BE49-F238E27FC236}">
                  <a16:creationId xmlns:a16="http://schemas.microsoft.com/office/drawing/2014/main" id="{F1F0D4EA-A212-D746-7841-2A9673E1801F}"/>
                </a:ext>
              </a:extLst>
            </p:cNvPr>
            <p:cNvSpPr/>
            <p:nvPr/>
          </p:nvSpPr>
          <p:spPr>
            <a:xfrm>
              <a:off x="2104486" y="3667421"/>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9E0DDB5-188A-0342-8B59-C399A58D7EE4}"/>
                </a:ext>
              </a:extLst>
            </p:cNvPr>
            <p:cNvSpPr/>
            <p:nvPr/>
          </p:nvSpPr>
          <p:spPr>
            <a:xfrm>
              <a:off x="1478663" y="2560073"/>
              <a:ext cx="1397398" cy="6859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1969.</a:t>
              </a:r>
            </a:p>
            <a:p>
              <a:r>
                <a:rPr lang="en-US" sz="1200" dirty="0">
                  <a:solidFill>
                    <a:schemeClr val="tx1"/>
                  </a:solidFill>
                </a:rPr>
                <a:t>INTELSAT-III series provides global coverage</a:t>
              </a:r>
            </a:p>
          </p:txBody>
        </p:sp>
      </p:grpSp>
      <p:grpSp>
        <p:nvGrpSpPr>
          <p:cNvPr id="37" name="Group 36">
            <a:extLst>
              <a:ext uri="{FF2B5EF4-FFF2-40B4-BE49-F238E27FC236}">
                <a16:creationId xmlns:a16="http://schemas.microsoft.com/office/drawing/2014/main" id="{C343E5E9-E7EC-17CC-B754-8CD7D028E8E8}"/>
              </a:ext>
            </a:extLst>
          </p:cNvPr>
          <p:cNvGrpSpPr/>
          <p:nvPr/>
        </p:nvGrpSpPr>
        <p:grpSpPr>
          <a:xfrm>
            <a:off x="5109957" y="3656246"/>
            <a:ext cx="1629116" cy="2321650"/>
            <a:chOff x="2070180" y="3360971"/>
            <a:chExt cx="1629116" cy="2321650"/>
          </a:xfrm>
        </p:grpSpPr>
        <p:cxnSp>
          <p:nvCxnSpPr>
            <p:cNvPr id="38" name="Straight Connector 37">
              <a:extLst>
                <a:ext uri="{FF2B5EF4-FFF2-40B4-BE49-F238E27FC236}">
                  <a16:creationId xmlns:a16="http://schemas.microsoft.com/office/drawing/2014/main" id="{97DBB789-521C-F604-48B2-E8850DDB1CA8}"/>
                </a:ext>
              </a:extLst>
            </p:cNvPr>
            <p:cNvCxnSpPr>
              <a:cxnSpLocks/>
            </p:cNvCxnSpPr>
            <p:nvPr/>
          </p:nvCxnSpPr>
          <p:spPr>
            <a:xfrm flipV="1">
              <a:off x="2814946" y="3428999"/>
              <a:ext cx="0" cy="146304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5BECD882-A1C4-E607-AA53-8BC30CC40064}"/>
                </a:ext>
              </a:extLst>
            </p:cNvPr>
            <p:cNvSpPr/>
            <p:nvPr/>
          </p:nvSpPr>
          <p:spPr>
            <a:xfrm>
              <a:off x="2747578" y="3360971"/>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4F0C7B8-5AF8-AC1B-F06F-B78CAAA91980}"/>
                </a:ext>
              </a:extLst>
            </p:cNvPr>
            <p:cNvSpPr/>
            <p:nvPr/>
          </p:nvSpPr>
          <p:spPr>
            <a:xfrm>
              <a:off x="2070180" y="4877643"/>
              <a:ext cx="1629116"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200" dirty="0">
                  <a:solidFill>
                    <a:schemeClr val="tx1"/>
                  </a:solidFill>
                </a:rPr>
                <a:t>1976.</a:t>
              </a:r>
            </a:p>
            <a:p>
              <a:r>
                <a:rPr lang="fr-FR" sz="1200" dirty="0">
                  <a:solidFill>
                    <a:schemeClr val="tx1"/>
                  </a:solidFill>
                </a:rPr>
                <a:t>MARISAT: 1st mobile communications satellite</a:t>
              </a:r>
              <a:endParaRPr lang="en-US" sz="1200" dirty="0">
                <a:solidFill>
                  <a:schemeClr val="tx1"/>
                </a:solidFill>
              </a:endParaRPr>
            </a:p>
          </p:txBody>
        </p:sp>
      </p:grpSp>
      <p:grpSp>
        <p:nvGrpSpPr>
          <p:cNvPr id="41" name="Group 40">
            <a:extLst>
              <a:ext uri="{FF2B5EF4-FFF2-40B4-BE49-F238E27FC236}">
                <a16:creationId xmlns:a16="http://schemas.microsoft.com/office/drawing/2014/main" id="{721C62CE-C4E8-1D77-20E4-0AE02D19390F}"/>
              </a:ext>
            </a:extLst>
          </p:cNvPr>
          <p:cNvGrpSpPr/>
          <p:nvPr/>
        </p:nvGrpSpPr>
        <p:grpSpPr>
          <a:xfrm>
            <a:off x="6809862" y="1788416"/>
            <a:ext cx="1323971" cy="2004438"/>
            <a:chOff x="609599" y="1493141"/>
            <a:chExt cx="1323971" cy="2004438"/>
          </a:xfrm>
        </p:grpSpPr>
        <p:cxnSp>
          <p:nvCxnSpPr>
            <p:cNvPr id="42" name="Straight Connector 41">
              <a:extLst>
                <a:ext uri="{FF2B5EF4-FFF2-40B4-BE49-F238E27FC236}">
                  <a16:creationId xmlns:a16="http://schemas.microsoft.com/office/drawing/2014/main" id="{3F71BF56-97E0-3F2E-3716-5285B032189A}"/>
                </a:ext>
              </a:extLst>
            </p:cNvPr>
            <p:cNvCxnSpPr>
              <a:cxnSpLocks/>
            </p:cNvCxnSpPr>
            <p:nvPr/>
          </p:nvCxnSpPr>
          <p:spPr>
            <a:xfrm flipV="1">
              <a:off x="1182819" y="2332880"/>
              <a:ext cx="0" cy="10867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C9538A84-28EC-0D9E-286B-E815651CB423}"/>
                </a:ext>
              </a:extLst>
            </p:cNvPr>
            <p:cNvSpPr/>
            <p:nvPr/>
          </p:nvSpPr>
          <p:spPr>
            <a:xfrm>
              <a:off x="1115842" y="3360419"/>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7B7D01E-FC71-DE38-ED3F-EA998CED9CA2}"/>
                </a:ext>
              </a:extLst>
            </p:cNvPr>
            <p:cNvSpPr/>
            <p:nvPr/>
          </p:nvSpPr>
          <p:spPr>
            <a:xfrm>
              <a:off x="609599" y="1493141"/>
              <a:ext cx="1323971"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April 4, 1990.</a:t>
              </a:r>
            </a:p>
            <a:p>
              <a:r>
                <a:rPr lang="en-US" sz="1200" dirty="0">
                  <a:solidFill>
                    <a:schemeClr val="tx1"/>
                  </a:solidFill>
                </a:rPr>
                <a:t>Hubble Space Telescope launched</a:t>
              </a:r>
            </a:p>
          </p:txBody>
        </p:sp>
      </p:grpSp>
      <p:grpSp>
        <p:nvGrpSpPr>
          <p:cNvPr id="45" name="Group 44">
            <a:extLst>
              <a:ext uri="{FF2B5EF4-FFF2-40B4-BE49-F238E27FC236}">
                <a16:creationId xmlns:a16="http://schemas.microsoft.com/office/drawing/2014/main" id="{2BAB146B-F8C3-3CAF-F313-74F79BB5D2FD}"/>
              </a:ext>
            </a:extLst>
          </p:cNvPr>
          <p:cNvGrpSpPr/>
          <p:nvPr/>
        </p:nvGrpSpPr>
        <p:grpSpPr>
          <a:xfrm>
            <a:off x="8810150" y="1788416"/>
            <a:ext cx="1323971" cy="2004438"/>
            <a:chOff x="609599" y="1493141"/>
            <a:chExt cx="1323971" cy="2004438"/>
          </a:xfrm>
        </p:grpSpPr>
        <p:cxnSp>
          <p:nvCxnSpPr>
            <p:cNvPr id="46" name="Straight Connector 45">
              <a:extLst>
                <a:ext uri="{FF2B5EF4-FFF2-40B4-BE49-F238E27FC236}">
                  <a16:creationId xmlns:a16="http://schemas.microsoft.com/office/drawing/2014/main" id="{30FA69A2-B50F-D3C4-8C3B-A6DDF4F53D88}"/>
                </a:ext>
              </a:extLst>
            </p:cNvPr>
            <p:cNvCxnSpPr>
              <a:cxnSpLocks/>
            </p:cNvCxnSpPr>
            <p:nvPr/>
          </p:nvCxnSpPr>
          <p:spPr>
            <a:xfrm flipV="1">
              <a:off x="1182819" y="2531052"/>
              <a:ext cx="0" cy="88852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Oval 46">
              <a:extLst>
                <a:ext uri="{FF2B5EF4-FFF2-40B4-BE49-F238E27FC236}">
                  <a16:creationId xmlns:a16="http://schemas.microsoft.com/office/drawing/2014/main" id="{D1D372F4-2571-5301-8A27-284F2805A979}"/>
                </a:ext>
              </a:extLst>
            </p:cNvPr>
            <p:cNvSpPr/>
            <p:nvPr/>
          </p:nvSpPr>
          <p:spPr>
            <a:xfrm>
              <a:off x="1115842" y="3360419"/>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9C45A1B-7549-49B7-EB51-A897241200D6}"/>
                </a:ext>
              </a:extLst>
            </p:cNvPr>
            <p:cNvSpPr/>
            <p:nvPr/>
          </p:nvSpPr>
          <p:spPr>
            <a:xfrm>
              <a:off x="609599" y="1493141"/>
              <a:ext cx="1323971"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2003.</a:t>
              </a:r>
            </a:p>
            <a:p>
              <a:r>
                <a:rPr lang="en-US" sz="1200" dirty="0">
                  <a:solidFill>
                    <a:schemeClr val="tx1"/>
                  </a:solidFill>
                </a:rPr>
                <a:t>Eutelsat Launches e-BIRD, Designed for Internet Broadband</a:t>
              </a:r>
            </a:p>
          </p:txBody>
        </p:sp>
      </p:grpSp>
      <p:grpSp>
        <p:nvGrpSpPr>
          <p:cNvPr id="50" name="Group 49">
            <a:extLst>
              <a:ext uri="{FF2B5EF4-FFF2-40B4-BE49-F238E27FC236}">
                <a16:creationId xmlns:a16="http://schemas.microsoft.com/office/drawing/2014/main" id="{DB33DE94-C0F2-41DD-755D-80B67A9E8802}"/>
              </a:ext>
            </a:extLst>
          </p:cNvPr>
          <p:cNvGrpSpPr/>
          <p:nvPr/>
        </p:nvGrpSpPr>
        <p:grpSpPr>
          <a:xfrm>
            <a:off x="7627001" y="3656246"/>
            <a:ext cx="1629116" cy="2321650"/>
            <a:chOff x="2381076" y="3360971"/>
            <a:chExt cx="1629116" cy="2321650"/>
          </a:xfrm>
        </p:grpSpPr>
        <p:cxnSp>
          <p:nvCxnSpPr>
            <p:cNvPr id="51" name="Straight Connector 50">
              <a:extLst>
                <a:ext uri="{FF2B5EF4-FFF2-40B4-BE49-F238E27FC236}">
                  <a16:creationId xmlns:a16="http://schemas.microsoft.com/office/drawing/2014/main" id="{3CB18B44-9339-A24B-EBFE-09D27C5014BD}"/>
                </a:ext>
              </a:extLst>
            </p:cNvPr>
            <p:cNvCxnSpPr>
              <a:cxnSpLocks/>
            </p:cNvCxnSpPr>
            <p:nvPr/>
          </p:nvCxnSpPr>
          <p:spPr>
            <a:xfrm flipV="1">
              <a:off x="2814946" y="3428999"/>
              <a:ext cx="0" cy="92254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AD541797-BC81-6E7C-722A-889CA2AEB662}"/>
                </a:ext>
              </a:extLst>
            </p:cNvPr>
            <p:cNvSpPr/>
            <p:nvPr/>
          </p:nvSpPr>
          <p:spPr>
            <a:xfrm>
              <a:off x="2747578" y="3360971"/>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2623E01E-6DEA-F242-77B9-369525ABCEF1}"/>
                </a:ext>
              </a:extLst>
            </p:cNvPr>
            <p:cNvSpPr/>
            <p:nvPr/>
          </p:nvSpPr>
          <p:spPr>
            <a:xfrm>
              <a:off x="2381076" y="4447120"/>
              <a:ext cx="1629116" cy="12355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200" dirty="0">
                  <a:solidFill>
                    <a:schemeClr val="tx1"/>
                  </a:solidFill>
                </a:rPr>
                <a:t>1994.</a:t>
              </a:r>
            </a:p>
            <a:p>
              <a:r>
                <a:rPr lang="en-US" sz="1200" dirty="0">
                  <a:solidFill>
                    <a:schemeClr val="tx1"/>
                  </a:solidFill>
                </a:rPr>
                <a:t>The first global positioning system constellation becomes operational. It consists of 24 geosynchronous satellites</a:t>
              </a:r>
            </a:p>
          </p:txBody>
        </p:sp>
      </p:grpSp>
      <p:grpSp>
        <p:nvGrpSpPr>
          <p:cNvPr id="2" name="Group 1">
            <a:extLst>
              <a:ext uri="{FF2B5EF4-FFF2-40B4-BE49-F238E27FC236}">
                <a16:creationId xmlns:a16="http://schemas.microsoft.com/office/drawing/2014/main" id="{444FBD24-80C6-26AA-BFAA-05E1345E841C}"/>
              </a:ext>
            </a:extLst>
          </p:cNvPr>
          <p:cNvGrpSpPr/>
          <p:nvPr/>
        </p:nvGrpSpPr>
        <p:grpSpPr>
          <a:xfrm>
            <a:off x="9392111" y="3656246"/>
            <a:ext cx="1629116" cy="2321650"/>
            <a:chOff x="2673684" y="3360971"/>
            <a:chExt cx="1629116" cy="2321650"/>
          </a:xfrm>
        </p:grpSpPr>
        <p:cxnSp>
          <p:nvCxnSpPr>
            <p:cNvPr id="3" name="Straight Connector 2">
              <a:extLst>
                <a:ext uri="{FF2B5EF4-FFF2-40B4-BE49-F238E27FC236}">
                  <a16:creationId xmlns:a16="http://schemas.microsoft.com/office/drawing/2014/main" id="{5C97D06D-E4DE-0A1B-9A79-787EC4029B68}"/>
                </a:ext>
              </a:extLst>
            </p:cNvPr>
            <p:cNvCxnSpPr>
              <a:cxnSpLocks/>
            </p:cNvCxnSpPr>
            <p:nvPr/>
          </p:nvCxnSpPr>
          <p:spPr>
            <a:xfrm flipV="1">
              <a:off x="2814946" y="3428999"/>
              <a:ext cx="0" cy="92254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17732A13-4FE6-02BC-CE85-D81B79D4F4FF}"/>
                </a:ext>
              </a:extLst>
            </p:cNvPr>
            <p:cNvSpPr/>
            <p:nvPr/>
          </p:nvSpPr>
          <p:spPr>
            <a:xfrm>
              <a:off x="2747578" y="3360971"/>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5338123-02A5-46D6-BCA9-08135B6C890C}"/>
                </a:ext>
              </a:extLst>
            </p:cNvPr>
            <p:cNvSpPr/>
            <p:nvPr/>
          </p:nvSpPr>
          <p:spPr>
            <a:xfrm>
              <a:off x="2673684" y="4447120"/>
              <a:ext cx="1629116" cy="12355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rPr>
                <a:t>2004.</a:t>
              </a:r>
            </a:p>
            <a:p>
              <a:r>
                <a:rPr lang="en-GB" sz="1200" dirty="0">
                  <a:solidFill>
                    <a:schemeClr val="tx1"/>
                  </a:solidFill>
                </a:rPr>
                <a:t>Private space race begins.</a:t>
              </a:r>
              <a:endParaRPr lang="en-US" sz="1200" dirty="0">
                <a:solidFill>
                  <a:schemeClr val="tx1"/>
                </a:solidFill>
              </a:endParaRPr>
            </a:p>
          </p:txBody>
        </p:sp>
      </p:grpSp>
      <p:grpSp>
        <p:nvGrpSpPr>
          <p:cNvPr id="49" name="Group 48">
            <a:extLst>
              <a:ext uri="{FF2B5EF4-FFF2-40B4-BE49-F238E27FC236}">
                <a16:creationId xmlns:a16="http://schemas.microsoft.com/office/drawing/2014/main" id="{70F20E47-1BFA-F9C4-01DE-890D06D18087}"/>
              </a:ext>
            </a:extLst>
          </p:cNvPr>
          <p:cNvGrpSpPr/>
          <p:nvPr/>
        </p:nvGrpSpPr>
        <p:grpSpPr>
          <a:xfrm>
            <a:off x="10258430" y="1786268"/>
            <a:ext cx="1323971" cy="2004438"/>
            <a:chOff x="609599" y="1493141"/>
            <a:chExt cx="1323971" cy="2004438"/>
          </a:xfrm>
        </p:grpSpPr>
        <p:cxnSp>
          <p:nvCxnSpPr>
            <p:cNvPr id="54" name="Straight Connector 53">
              <a:extLst>
                <a:ext uri="{FF2B5EF4-FFF2-40B4-BE49-F238E27FC236}">
                  <a16:creationId xmlns:a16="http://schemas.microsoft.com/office/drawing/2014/main" id="{8D2B2154-178A-80A0-55BA-7A74BB3BCC66}"/>
                </a:ext>
              </a:extLst>
            </p:cNvPr>
            <p:cNvCxnSpPr>
              <a:cxnSpLocks/>
            </p:cNvCxnSpPr>
            <p:nvPr/>
          </p:nvCxnSpPr>
          <p:spPr>
            <a:xfrm flipV="1">
              <a:off x="1182819" y="2531052"/>
              <a:ext cx="0" cy="88852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90BD19D3-DBD0-68BE-348E-4CEB5949B953}"/>
                </a:ext>
              </a:extLst>
            </p:cNvPr>
            <p:cNvSpPr/>
            <p:nvPr/>
          </p:nvSpPr>
          <p:spPr>
            <a:xfrm>
              <a:off x="1115842" y="3360419"/>
              <a:ext cx="137160" cy="1371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A77B3F8-14C4-A7BF-F233-887ED451F17E}"/>
                </a:ext>
              </a:extLst>
            </p:cNvPr>
            <p:cNvSpPr/>
            <p:nvPr/>
          </p:nvSpPr>
          <p:spPr>
            <a:xfrm>
              <a:off x="609599" y="1493141"/>
              <a:ext cx="1323971" cy="8049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2024.</a:t>
              </a:r>
            </a:p>
            <a:p>
              <a:r>
                <a:rPr lang="en-US" sz="1200" dirty="0" err="1">
                  <a:solidFill>
                    <a:schemeClr val="tx1"/>
                  </a:solidFill>
                </a:rPr>
                <a:t>CroCube</a:t>
              </a:r>
              <a:r>
                <a:rPr lang="en-US" sz="1200" dirty="0">
                  <a:solidFill>
                    <a:schemeClr val="tx1"/>
                  </a:solidFill>
                </a:rPr>
                <a:t> satellite launched</a:t>
              </a:r>
            </a:p>
          </p:txBody>
        </p:sp>
      </p:grpSp>
    </p:spTree>
    <p:extLst>
      <p:ext uri="{BB962C8B-B14F-4D97-AF65-F5344CB8AC3E}">
        <p14:creationId xmlns:p14="http://schemas.microsoft.com/office/powerpoint/2010/main" val="31215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68F0-8ED8-E2B9-5B8B-3EC6E88FE7EF}"/>
              </a:ext>
            </a:extLst>
          </p:cNvPr>
          <p:cNvSpPr>
            <a:spLocks noGrp="1"/>
          </p:cNvSpPr>
          <p:nvPr>
            <p:ph type="title"/>
          </p:nvPr>
        </p:nvSpPr>
        <p:spPr/>
        <p:txBody>
          <a:bodyPr/>
          <a:lstStyle/>
          <a:p>
            <a:r>
              <a:rPr lang="en-US" dirty="0"/>
              <a:t>The launch of Sputnik-1 marked the start of the space age and the US - USSR space race</a:t>
            </a:r>
          </a:p>
        </p:txBody>
      </p:sp>
      <p:pic>
        <p:nvPicPr>
          <p:cNvPr id="4" name="Picture 3" descr="A person working on a satellite&#10;&#10;Description automatically generated">
            <a:extLst>
              <a:ext uri="{FF2B5EF4-FFF2-40B4-BE49-F238E27FC236}">
                <a16:creationId xmlns:a16="http://schemas.microsoft.com/office/drawing/2014/main" id="{A48C8326-0870-C056-51F9-B7D3BD816847}"/>
              </a:ext>
            </a:extLst>
          </p:cNvPr>
          <p:cNvPicPr>
            <a:picLocks noChangeAspect="1"/>
          </p:cNvPicPr>
          <p:nvPr/>
        </p:nvPicPr>
        <p:blipFill>
          <a:blip r:embed="rId2"/>
          <a:stretch>
            <a:fillRect/>
          </a:stretch>
        </p:blipFill>
        <p:spPr>
          <a:xfrm>
            <a:off x="609600" y="1790700"/>
            <a:ext cx="3354647" cy="1886989"/>
          </a:xfrm>
          <a:prstGeom prst="rect">
            <a:avLst/>
          </a:prstGeom>
        </p:spPr>
      </p:pic>
      <p:sp>
        <p:nvSpPr>
          <p:cNvPr id="5" name="TextBox 4">
            <a:extLst>
              <a:ext uri="{FF2B5EF4-FFF2-40B4-BE49-F238E27FC236}">
                <a16:creationId xmlns:a16="http://schemas.microsoft.com/office/drawing/2014/main" id="{97F98C32-E968-23A0-2AF5-2860519858C1}"/>
              </a:ext>
            </a:extLst>
          </p:cNvPr>
          <p:cNvSpPr txBox="1"/>
          <p:nvPr/>
        </p:nvSpPr>
        <p:spPr>
          <a:xfrm>
            <a:off x="609600" y="3677689"/>
            <a:ext cx="3354647" cy="628304"/>
          </a:xfrm>
          <a:prstGeom prst="rect">
            <a:avLst/>
          </a:prstGeom>
          <a:noFill/>
        </p:spPr>
        <p:txBody>
          <a:bodyPr wrap="square">
            <a:noAutofit/>
          </a:bodyPr>
          <a:lstStyle/>
          <a:p>
            <a:r>
              <a:rPr lang="en-US" sz="1000" b="0" i="0" dirty="0">
                <a:solidFill>
                  <a:srgbClr val="000000"/>
                </a:solidFill>
                <a:effectLst/>
              </a:rPr>
              <a:t>Source: https://www.esa.int/ESA_Multimedia/Images/2017/10/Sputnik-1_preparation</a:t>
            </a:r>
            <a:endParaRPr lang="en-US" sz="1000" dirty="0"/>
          </a:p>
        </p:txBody>
      </p:sp>
      <p:sp>
        <p:nvSpPr>
          <p:cNvPr id="7" name="TextBox 6">
            <a:extLst>
              <a:ext uri="{FF2B5EF4-FFF2-40B4-BE49-F238E27FC236}">
                <a16:creationId xmlns:a16="http://schemas.microsoft.com/office/drawing/2014/main" id="{62DE0194-CAE2-C29F-C9E5-2BF97BE32F9E}"/>
              </a:ext>
            </a:extLst>
          </p:cNvPr>
          <p:cNvSpPr txBox="1"/>
          <p:nvPr/>
        </p:nvSpPr>
        <p:spPr>
          <a:xfrm>
            <a:off x="7099070" y="1798031"/>
            <a:ext cx="4483331" cy="571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Russian: </a:t>
            </a:r>
            <a:r>
              <a:rPr lang="az-Cyrl-AZ" dirty="0">
                <a:solidFill>
                  <a:schemeClr val="tx1"/>
                </a:solidFill>
              </a:rPr>
              <a:t>Спутник-1</a:t>
            </a:r>
            <a:endParaRPr lang="en-US" dirty="0">
              <a:solidFill>
                <a:schemeClr val="tx1"/>
              </a:solidFill>
            </a:endParaRPr>
          </a:p>
          <a:p>
            <a:r>
              <a:rPr lang="en-US" dirty="0">
                <a:solidFill>
                  <a:schemeClr val="tx1"/>
                </a:solidFill>
              </a:rPr>
              <a:t>The word '</a:t>
            </a:r>
            <a:r>
              <a:rPr lang="en-US" dirty="0">
                <a:solidFill>
                  <a:srgbClr val="0070C0"/>
                </a:solidFill>
              </a:rPr>
              <a:t>Sputnik</a:t>
            </a:r>
            <a:r>
              <a:rPr lang="en-US" dirty="0">
                <a:solidFill>
                  <a:schemeClr val="tx1"/>
                </a:solidFill>
              </a:rPr>
              <a:t>' originally meant </a:t>
            </a:r>
            <a:r>
              <a:rPr lang="en-US" dirty="0">
                <a:solidFill>
                  <a:srgbClr val="0070C0"/>
                </a:solidFill>
              </a:rPr>
              <a:t>'fellow traveler</a:t>
            </a:r>
            <a:r>
              <a:rPr lang="en-US" dirty="0">
                <a:solidFill>
                  <a:schemeClr val="tx1"/>
                </a:solidFill>
              </a:rPr>
              <a:t>,' but has become synonymous with 'satellite.'</a:t>
            </a:r>
          </a:p>
        </p:txBody>
      </p:sp>
      <p:sp>
        <p:nvSpPr>
          <p:cNvPr id="8" name="TextBox 7">
            <a:extLst>
              <a:ext uri="{FF2B5EF4-FFF2-40B4-BE49-F238E27FC236}">
                <a16:creationId xmlns:a16="http://schemas.microsoft.com/office/drawing/2014/main" id="{0F380178-F7C1-7BEC-6652-1D43F78D7D45}"/>
              </a:ext>
            </a:extLst>
          </p:cNvPr>
          <p:cNvSpPr txBox="1"/>
          <p:nvPr/>
        </p:nvSpPr>
        <p:spPr>
          <a:xfrm>
            <a:off x="7099069" y="2426623"/>
            <a:ext cx="4483331"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Sputnik 1, launched on 4 October 1957 from the Soviet Union's rocket testing facility in the desert near </a:t>
            </a:r>
            <a:r>
              <a:rPr lang="en-US" dirty="0" err="1">
                <a:solidFill>
                  <a:schemeClr val="tx1"/>
                </a:solidFill>
              </a:rPr>
              <a:t>Tyuratam</a:t>
            </a:r>
            <a:r>
              <a:rPr lang="en-US" dirty="0">
                <a:solidFill>
                  <a:schemeClr val="tx1"/>
                </a:solidFill>
              </a:rPr>
              <a:t> in the Kazakh Republic (Baikonur Cosmodrome Site).</a:t>
            </a:r>
          </a:p>
        </p:txBody>
      </p:sp>
      <p:sp>
        <p:nvSpPr>
          <p:cNvPr id="9" name="TextBox 8">
            <a:extLst>
              <a:ext uri="{FF2B5EF4-FFF2-40B4-BE49-F238E27FC236}">
                <a16:creationId xmlns:a16="http://schemas.microsoft.com/office/drawing/2014/main" id="{01F3CE3A-EDD9-DE56-11D3-139E86E22784}"/>
              </a:ext>
            </a:extLst>
          </p:cNvPr>
          <p:cNvSpPr txBox="1"/>
          <p:nvPr/>
        </p:nvSpPr>
        <p:spPr>
          <a:xfrm>
            <a:off x="5447608" y="1798031"/>
            <a:ext cx="1296785" cy="571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Name:</a:t>
            </a:r>
          </a:p>
        </p:txBody>
      </p:sp>
      <p:sp>
        <p:nvSpPr>
          <p:cNvPr id="10" name="TextBox 9">
            <a:extLst>
              <a:ext uri="{FF2B5EF4-FFF2-40B4-BE49-F238E27FC236}">
                <a16:creationId xmlns:a16="http://schemas.microsoft.com/office/drawing/2014/main" id="{B59F7A01-2C7D-E881-DD25-FD3A8E16B345}"/>
              </a:ext>
            </a:extLst>
          </p:cNvPr>
          <p:cNvSpPr txBox="1"/>
          <p:nvPr/>
        </p:nvSpPr>
        <p:spPr>
          <a:xfrm>
            <a:off x="5447607" y="2426623"/>
            <a:ext cx="1296785"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Launching site:</a:t>
            </a:r>
          </a:p>
        </p:txBody>
      </p:sp>
      <p:sp>
        <p:nvSpPr>
          <p:cNvPr id="11" name="TextBox 10">
            <a:extLst>
              <a:ext uri="{FF2B5EF4-FFF2-40B4-BE49-F238E27FC236}">
                <a16:creationId xmlns:a16="http://schemas.microsoft.com/office/drawing/2014/main" id="{402416E0-DED2-2FA5-660A-39655E988A5F}"/>
              </a:ext>
            </a:extLst>
          </p:cNvPr>
          <p:cNvSpPr txBox="1"/>
          <p:nvPr/>
        </p:nvSpPr>
        <p:spPr>
          <a:xfrm>
            <a:off x="7099069" y="3115885"/>
            <a:ext cx="4483331"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dirty="0">
                <a:solidFill>
                  <a:schemeClr val="tx1"/>
                </a:solidFill>
              </a:rPr>
              <a:t>58 cm in diameter</a:t>
            </a:r>
          </a:p>
          <a:p>
            <a:pPr marL="171450" indent="-171450">
              <a:buFont typeface="Wingdings" panose="05000000000000000000" pitchFamily="2" charset="2"/>
              <a:buChar char="§"/>
            </a:pPr>
            <a:r>
              <a:rPr lang="en-US" dirty="0">
                <a:solidFill>
                  <a:schemeClr val="tx1"/>
                </a:solidFill>
              </a:rPr>
              <a:t>Weight 83.6 kg</a:t>
            </a:r>
          </a:p>
          <a:p>
            <a:pPr marL="171450" indent="-171450">
              <a:buFont typeface="Wingdings" panose="05000000000000000000" pitchFamily="2" charset="2"/>
              <a:buChar char="§"/>
            </a:pPr>
            <a:r>
              <a:rPr lang="en-US" dirty="0">
                <a:solidFill>
                  <a:schemeClr val="tx1"/>
                </a:solidFill>
              </a:rPr>
              <a:t>about 98 minutes to orbit the Earth on its elliptical path</a:t>
            </a:r>
          </a:p>
        </p:txBody>
      </p:sp>
      <p:sp>
        <p:nvSpPr>
          <p:cNvPr id="12" name="TextBox 11">
            <a:extLst>
              <a:ext uri="{FF2B5EF4-FFF2-40B4-BE49-F238E27FC236}">
                <a16:creationId xmlns:a16="http://schemas.microsoft.com/office/drawing/2014/main" id="{13799620-5C77-470F-6450-2BDDCA8692C3}"/>
              </a:ext>
            </a:extLst>
          </p:cNvPr>
          <p:cNvSpPr txBox="1"/>
          <p:nvPr/>
        </p:nvSpPr>
        <p:spPr>
          <a:xfrm>
            <a:off x="5447607" y="3115885"/>
            <a:ext cx="1296785"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Technical characteristics:</a:t>
            </a:r>
          </a:p>
        </p:txBody>
      </p:sp>
      <p:sp>
        <p:nvSpPr>
          <p:cNvPr id="14" name="Arrow: Chevron 13">
            <a:extLst>
              <a:ext uri="{FF2B5EF4-FFF2-40B4-BE49-F238E27FC236}">
                <a16:creationId xmlns:a16="http://schemas.microsoft.com/office/drawing/2014/main" id="{7B4E3DA6-03E7-67CA-A164-65EF45444509}"/>
              </a:ext>
            </a:extLst>
          </p:cNvPr>
          <p:cNvSpPr/>
          <p:nvPr/>
        </p:nvSpPr>
        <p:spPr>
          <a:xfrm rot="5400000">
            <a:off x="6082501" y="2000424"/>
            <a:ext cx="45719" cy="512064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90B8A4D1-4B23-A773-5024-F145E20CF7B4}"/>
              </a:ext>
            </a:extLst>
          </p:cNvPr>
          <p:cNvSpPr txBox="1"/>
          <p:nvPr/>
        </p:nvSpPr>
        <p:spPr>
          <a:xfrm>
            <a:off x="7099070" y="5089185"/>
            <a:ext cx="4483331" cy="571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Sputnik-2 launched on November 3, 1957, was the second spacecraft into Earth orbit, and the first to carry an animal into orbit – dog named Laika</a:t>
            </a:r>
          </a:p>
        </p:txBody>
      </p:sp>
      <p:pic>
        <p:nvPicPr>
          <p:cNvPr id="20" name="Picture 19">
            <a:extLst>
              <a:ext uri="{FF2B5EF4-FFF2-40B4-BE49-F238E27FC236}">
                <a16:creationId xmlns:a16="http://schemas.microsoft.com/office/drawing/2014/main" id="{C42C0912-9721-C925-E423-CACDD0EA9220}"/>
              </a:ext>
            </a:extLst>
          </p:cNvPr>
          <p:cNvPicPr>
            <a:picLocks noChangeAspect="1"/>
          </p:cNvPicPr>
          <p:nvPr/>
        </p:nvPicPr>
        <p:blipFill>
          <a:blip r:embed="rId3"/>
          <a:stretch>
            <a:fillRect/>
          </a:stretch>
        </p:blipFill>
        <p:spPr>
          <a:xfrm>
            <a:off x="5447607" y="4901662"/>
            <a:ext cx="1253404" cy="944345"/>
          </a:xfrm>
          <a:prstGeom prst="rect">
            <a:avLst/>
          </a:prstGeom>
        </p:spPr>
      </p:pic>
      <p:sp>
        <p:nvSpPr>
          <p:cNvPr id="21" name="TextBox 20">
            <a:extLst>
              <a:ext uri="{FF2B5EF4-FFF2-40B4-BE49-F238E27FC236}">
                <a16:creationId xmlns:a16="http://schemas.microsoft.com/office/drawing/2014/main" id="{1548B989-BBD1-430A-8B1D-DDCE21B06110}"/>
              </a:ext>
            </a:extLst>
          </p:cNvPr>
          <p:cNvSpPr txBox="1"/>
          <p:nvPr/>
        </p:nvSpPr>
        <p:spPr>
          <a:xfrm>
            <a:off x="5447606" y="5839405"/>
            <a:ext cx="2158539" cy="408995"/>
          </a:xfrm>
          <a:prstGeom prst="rect">
            <a:avLst/>
          </a:prstGeom>
          <a:noFill/>
        </p:spPr>
        <p:txBody>
          <a:bodyPr wrap="square">
            <a:noAutofit/>
          </a:bodyPr>
          <a:lstStyle/>
          <a:p>
            <a:r>
              <a:rPr lang="en-US" sz="1000" b="0" i="0" dirty="0">
                <a:solidFill>
                  <a:srgbClr val="000000"/>
                </a:solidFill>
                <a:effectLst/>
              </a:rPr>
              <a:t>Source:</a:t>
            </a:r>
          </a:p>
          <a:p>
            <a:r>
              <a:rPr lang="en-US" sz="1000" b="0" i="0" dirty="0">
                <a:solidFill>
                  <a:srgbClr val="000000"/>
                </a:solidFill>
                <a:effectLst/>
              </a:rPr>
              <a:t>https://en.wikipedia.org/wiki/Laika</a:t>
            </a:r>
            <a:endParaRPr lang="en-US" sz="1000" dirty="0"/>
          </a:p>
        </p:txBody>
      </p:sp>
    </p:spTree>
    <p:extLst>
      <p:ext uri="{BB962C8B-B14F-4D97-AF65-F5344CB8AC3E}">
        <p14:creationId xmlns:p14="http://schemas.microsoft.com/office/powerpoint/2010/main" val="214264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9B13-BB76-B0A2-8EE6-E88E01CFA0BE}"/>
              </a:ext>
            </a:extLst>
          </p:cNvPr>
          <p:cNvSpPr>
            <a:spLocks noGrp="1"/>
          </p:cNvSpPr>
          <p:nvPr>
            <p:ph type="title"/>
          </p:nvPr>
        </p:nvSpPr>
        <p:spPr/>
        <p:txBody>
          <a:bodyPr/>
          <a:lstStyle/>
          <a:p>
            <a:r>
              <a:rPr lang="en-US" dirty="0"/>
              <a:t>SCORE (Signal Communications by Orbiting Relay Equipment) was the world's first purpose-built communications satellite</a:t>
            </a:r>
          </a:p>
        </p:txBody>
      </p:sp>
      <p:pic>
        <p:nvPicPr>
          <p:cNvPr id="3" name="Picture 2">
            <a:extLst>
              <a:ext uri="{FF2B5EF4-FFF2-40B4-BE49-F238E27FC236}">
                <a16:creationId xmlns:a16="http://schemas.microsoft.com/office/drawing/2014/main" id="{72D30F02-BEDA-49F9-E836-CEF80F60DE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1792" y="1790700"/>
            <a:ext cx="2734887" cy="3619500"/>
          </a:xfrm>
          <a:prstGeom prst="rect">
            <a:avLst/>
          </a:prstGeom>
        </p:spPr>
      </p:pic>
      <p:sp>
        <p:nvSpPr>
          <p:cNvPr id="4" name="TextBox 3">
            <a:extLst>
              <a:ext uri="{FF2B5EF4-FFF2-40B4-BE49-F238E27FC236}">
                <a16:creationId xmlns:a16="http://schemas.microsoft.com/office/drawing/2014/main" id="{32B2DD98-BC19-0F56-3139-025387A5BDE2}"/>
              </a:ext>
            </a:extLst>
          </p:cNvPr>
          <p:cNvSpPr txBox="1"/>
          <p:nvPr/>
        </p:nvSpPr>
        <p:spPr>
          <a:xfrm>
            <a:off x="609600" y="5410200"/>
            <a:ext cx="3879273" cy="838200"/>
          </a:xfrm>
          <a:prstGeom prst="rect">
            <a:avLst/>
          </a:prstGeom>
          <a:noFill/>
        </p:spPr>
        <p:txBody>
          <a:bodyPr wrap="square">
            <a:noAutofit/>
          </a:bodyPr>
          <a:lstStyle/>
          <a:p>
            <a:r>
              <a:rPr lang="en-US" sz="1000" b="0" i="0" dirty="0">
                <a:solidFill>
                  <a:srgbClr val="000000"/>
                </a:solidFill>
                <a:effectLst/>
              </a:rPr>
              <a:t>The Atlas B on the launch pad. The SCORE communication package was housed in the rocket’s fairing pods.</a:t>
            </a:r>
          </a:p>
          <a:p>
            <a:r>
              <a:rPr lang="en-US" sz="1000" b="0" i="0" dirty="0">
                <a:solidFill>
                  <a:srgbClr val="000000"/>
                </a:solidFill>
                <a:effectLst/>
              </a:rPr>
              <a:t>Source:</a:t>
            </a:r>
          </a:p>
          <a:p>
            <a:r>
              <a:rPr lang="en-US" sz="1000" b="0" i="0" dirty="0">
                <a:solidFill>
                  <a:srgbClr val="000000"/>
                </a:solidFill>
                <a:effectLst/>
              </a:rPr>
              <a:t>https://appel.nasa.gov/2015/12/03/this-month-in-nasa-history-the-u-s-scored-in-the-race-to-space/</a:t>
            </a:r>
            <a:endParaRPr lang="en-US" sz="1000" dirty="0"/>
          </a:p>
        </p:txBody>
      </p:sp>
      <p:sp>
        <p:nvSpPr>
          <p:cNvPr id="6" name="TextBox 5">
            <a:extLst>
              <a:ext uri="{FF2B5EF4-FFF2-40B4-BE49-F238E27FC236}">
                <a16:creationId xmlns:a16="http://schemas.microsoft.com/office/drawing/2014/main" id="{CA0B585C-D5D2-5E40-2610-296E327BB1B4}"/>
              </a:ext>
            </a:extLst>
          </p:cNvPr>
          <p:cNvSpPr txBox="1"/>
          <p:nvPr/>
        </p:nvSpPr>
        <p:spPr>
          <a:xfrm>
            <a:off x="7099070" y="1798032"/>
            <a:ext cx="4483331" cy="1534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i="0" dirty="0">
                <a:solidFill>
                  <a:srgbClr val="202122"/>
                </a:solidFill>
                <a:effectLst/>
              </a:rPr>
              <a:t>The first broadcast of a human voice from space (recorded message):</a:t>
            </a:r>
          </a:p>
          <a:p>
            <a:r>
              <a:rPr lang="en-US" b="0" i="0" dirty="0">
                <a:solidFill>
                  <a:srgbClr val="202122"/>
                </a:solidFill>
                <a:effectLst/>
              </a:rPr>
              <a:t>“This is the President of the United States speaking. Through the marvels of scientific advance, my voice is coming to you from a satellite circling in outer space. My message is a simple one. Through this unique means, I convey to you and to all mankind America’s wish for peace on Earth and goodwill toward men everywhere.”</a:t>
            </a:r>
          </a:p>
          <a:p>
            <a:endParaRPr lang="en-US" dirty="0">
              <a:solidFill>
                <a:schemeClr val="tx1"/>
              </a:solidFill>
            </a:endParaRPr>
          </a:p>
        </p:txBody>
      </p:sp>
      <p:sp>
        <p:nvSpPr>
          <p:cNvPr id="7" name="TextBox 6">
            <a:extLst>
              <a:ext uri="{FF2B5EF4-FFF2-40B4-BE49-F238E27FC236}">
                <a16:creationId xmlns:a16="http://schemas.microsoft.com/office/drawing/2014/main" id="{9F5FAAFE-3E9C-277A-0223-8E19E1676D00}"/>
              </a:ext>
            </a:extLst>
          </p:cNvPr>
          <p:cNvSpPr txBox="1"/>
          <p:nvPr/>
        </p:nvSpPr>
        <p:spPr>
          <a:xfrm>
            <a:off x="5447608" y="1798031"/>
            <a:ext cx="1296785" cy="571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SCORE provided:</a:t>
            </a:r>
          </a:p>
        </p:txBody>
      </p:sp>
      <p:sp>
        <p:nvSpPr>
          <p:cNvPr id="8" name="TextBox 7">
            <a:extLst>
              <a:ext uri="{FF2B5EF4-FFF2-40B4-BE49-F238E27FC236}">
                <a16:creationId xmlns:a16="http://schemas.microsoft.com/office/drawing/2014/main" id="{0D446B45-9658-EC4F-FA74-F51BB52420C3}"/>
              </a:ext>
            </a:extLst>
          </p:cNvPr>
          <p:cNvSpPr txBox="1"/>
          <p:nvPr/>
        </p:nvSpPr>
        <p:spPr>
          <a:xfrm>
            <a:off x="7099069" y="3894082"/>
            <a:ext cx="4483331"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Launch Complex 11 (LC-11) at Cape Canaveral Space Force Station</a:t>
            </a:r>
          </a:p>
        </p:txBody>
      </p:sp>
      <p:sp>
        <p:nvSpPr>
          <p:cNvPr id="9" name="TextBox 8">
            <a:extLst>
              <a:ext uri="{FF2B5EF4-FFF2-40B4-BE49-F238E27FC236}">
                <a16:creationId xmlns:a16="http://schemas.microsoft.com/office/drawing/2014/main" id="{94AA9C9B-724B-150C-9A2A-C237DDCCC03A}"/>
              </a:ext>
            </a:extLst>
          </p:cNvPr>
          <p:cNvSpPr txBox="1"/>
          <p:nvPr/>
        </p:nvSpPr>
        <p:spPr>
          <a:xfrm>
            <a:off x="5447607" y="3894082"/>
            <a:ext cx="1296785"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Launching site:</a:t>
            </a:r>
          </a:p>
        </p:txBody>
      </p:sp>
      <p:sp>
        <p:nvSpPr>
          <p:cNvPr id="10" name="TextBox 9">
            <a:extLst>
              <a:ext uri="{FF2B5EF4-FFF2-40B4-BE49-F238E27FC236}">
                <a16:creationId xmlns:a16="http://schemas.microsoft.com/office/drawing/2014/main" id="{3992EEC1-66A8-D205-0A9A-8F3AAE70D55C}"/>
              </a:ext>
            </a:extLst>
          </p:cNvPr>
          <p:cNvSpPr txBox="1"/>
          <p:nvPr/>
        </p:nvSpPr>
        <p:spPr>
          <a:xfrm>
            <a:off x="7099069" y="4583344"/>
            <a:ext cx="4483331"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Font typeface="Wingdings" panose="05000000000000000000" pitchFamily="2" charset="2"/>
              <a:buChar char="§"/>
            </a:pPr>
            <a:r>
              <a:rPr lang="en-US" dirty="0">
                <a:solidFill>
                  <a:schemeClr val="tx1"/>
                </a:solidFill>
              </a:rPr>
              <a:t>24.3 meters long and 3.1 meters diameter Atlas missile used as a platform for the communications relay experiment</a:t>
            </a:r>
          </a:p>
          <a:p>
            <a:pPr marL="171450" indent="-171450">
              <a:buFont typeface="Wingdings" panose="05000000000000000000" pitchFamily="2" charset="2"/>
              <a:buChar char="§"/>
            </a:pPr>
            <a:r>
              <a:rPr lang="en-US" dirty="0">
                <a:solidFill>
                  <a:schemeClr val="tx1"/>
                </a:solidFill>
              </a:rPr>
              <a:t>The tracking beacon operated at 108 MHz</a:t>
            </a:r>
          </a:p>
        </p:txBody>
      </p:sp>
      <p:sp>
        <p:nvSpPr>
          <p:cNvPr id="11" name="TextBox 10">
            <a:extLst>
              <a:ext uri="{FF2B5EF4-FFF2-40B4-BE49-F238E27FC236}">
                <a16:creationId xmlns:a16="http://schemas.microsoft.com/office/drawing/2014/main" id="{81A22F94-9099-7568-15E6-5E5ED82E39D8}"/>
              </a:ext>
            </a:extLst>
          </p:cNvPr>
          <p:cNvSpPr txBox="1"/>
          <p:nvPr/>
        </p:nvSpPr>
        <p:spPr>
          <a:xfrm>
            <a:off x="5447607" y="4583344"/>
            <a:ext cx="1296785"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Technical characteristics:</a:t>
            </a:r>
          </a:p>
        </p:txBody>
      </p:sp>
      <p:sp>
        <p:nvSpPr>
          <p:cNvPr id="14" name="TextBox 13">
            <a:extLst>
              <a:ext uri="{FF2B5EF4-FFF2-40B4-BE49-F238E27FC236}">
                <a16:creationId xmlns:a16="http://schemas.microsoft.com/office/drawing/2014/main" id="{6F9EC4AC-5FE2-643C-1644-7D2CBA3F02A0}"/>
              </a:ext>
            </a:extLst>
          </p:cNvPr>
          <p:cNvSpPr txBox="1"/>
          <p:nvPr/>
        </p:nvSpPr>
        <p:spPr>
          <a:xfrm>
            <a:off x="7099069" y="3443842"/>
            <a:ext cx="4483331"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b="0" i="0">
                <a:solidFill>
                  <a:srgbClr val="202122"/>
                </a:solidFill>
                <a:effectLst/>
                <a:latin typeface="Arial" panose="020B0604020202020204" pitchFamily="34" charset="0"/>
              </a:defRPr>
            </a:lvl1pPr>
          </a:lstStyle>
          <a:p>
            <a:r>
              <a:rPr lang="en-US" dirty="0">
                <a:latin typeface="+mn-lt"/>
                <a:hlinkClick r:id="rId3"/>
              </a:rPr>
              <a:t>https://en.wikipedia.org/wiki/File:SCORE_Audio.ogg</a:t>
            </a:r>
            <a:r>
              <a:rPr lang="en-US" dirty="0">
                <a:latin typeface="+mn-lt"/>
              </a:rPr>
              <a:t>  </a:t>
            </a:r>
          </a:p>
        </p:txBody>
      </p:sp>
    </p:spTree>
    <p:extLst>
      <p:ext uri="{BB962C8B-B14F-4D97-AF65-F5344CB8AC3E}">
        <p14:creationId xmlns:p14="http://schemas.microsoft.com/office/powerpoint/2010/main" val="3125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493F5-5862-CF83-D21E-56BE1539F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3D1A0-97F0-4775-F636-382E962140A8}"/>
              </a:ext>
            </a:extLst>
          </p:cNvPr>
          <p:cNvSpPr>
            <a:spLocks noGrp="1"/>
          </p:cNvSpPr>
          <p:nvPr>
            <p:ph type="title"/>
          </p:nvPr>
        </p:nvSpPr>
        <p:spPr/>
        <p:txBody>
          <a:bodyPr/>
          <a:lstStyle/>
          <a:p>
            <a:r>
              <a:rPr lang="en-US" dirty="0"/>
              <a:t>A new spaceflight era was sparked by the launch of SpaceShipOne, the first private sub-orbital spacecraft ever</a:t>
            </a:r>
          </a:p>
        </p:txBody>
      </p:sp>
      <p:sp>
        <p:nvSpPr>
          <p:cNvPr id="4" name="TextBox 3">
            <a:extLst>
              <a:ext uri="{FF2B5EF4-FFF2-40B4-BE49-F238E27FC236}">
                <a16:creationId xmlns:a16="http://schemas.microsoft.com/office/drawing/2014/main" id="{024D43C5-F00A-D577-7617-CE56281B9D70}"/>
              </a:ext>
            </a:extLst>
          </p:cNvPr>
          <p:cNvSpPr txBox="1"/>
          <p:nvPr/>
        </p:nvSpPr>
        <p:spPr>
          <a:xfrm>
            <a:off x="609601" y="5301563"/>
            <a:ext cx="3503564" cy="838200"/>
          </a:xfrm>
          <a:prstGeom prst="rect">
            <a:avLst/>
          </a:prstGeom>
          <a:noFill/>
        </p:spPr>
        <p:txBody>
          <a:bodyPr wrap="square">
            <a:noAutofit/>
          </a:bodyPr>
          <a:lstStyle/>
          <a:p>
            <a:r>
              <a:rPr lang="en-US" sz="1000" b="0" i="0" dirty="0">
                <a:solidFill>
                  <a:srgbClr val="000000"/>
                </a:solidFill>
                <a:effectLst/>
              </a:rPr>
              <a:t>SpaceShipOne ascending on June 21, 2004 in Mojave, California.</a:t>
            </a:r>
          </a:p>
          <a:p>
            <a:r>
              <a:rPr lang="en-US" sz="1000" b="0" i="0" dirty="0">
                <a:solidFill>
                  <a:srgbClr val="000000"/>
                </a:solidFill>
                <a:effectLst/>
              </a:rPr>
              <a:t>Source:</a:t>
            </a:r>
          </a:p>
          <a:p>
            <a:r>
              <a:rPr lang="en-US" sz="1000" dirty="0">
                <a:hlinkClick r:id="rId2"/>
              </a:rPr>
              <a:t>20 Years Ago, One Moment Changed Spaceflight Forever</a:t>
            </a:r>
            <a:endParaRPr lang="en-US" sz="1000" dirty="0"/>
          </a:p>
        </p:txBody>
      </p:sp>
      <p:sp>
        <p:nvSpPr>
          <p:cNvPr id="6" name="TextBox 5">
            <a:extLst>
              <a:ext uri="{FF2B5EF4-FFF2-40B4-BE49-F238E27FC236}">
                <a16:creationId xmlns:a16="http://schemas.microsoft.com/office/drawing/2014/main" id="{B1CA2426-52F8-E736-632E-95D0C0BAE56F}"/>
              </a:ext>
            </a:extLst>
          </p:cNvPr>
          <p:cNvSpPr txBox="1"/>
          <p:nvPr/>
        </p:nvSpPr>
        <p:spPr>
          <a:xfrm>
            <a:off x="609602" y="1798032"/>
            <a:ext cx="10972800" cy="10071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i="0" dirty="0">
                <a:solidFill>
                  <a:srgbClr val="202122"/>
                </a:solidFill>
                <a:effectLst/>
              </a:rPr>
              <a:t>Today, we can speak about the billionaire space race - is the rivalry among entrepreneurs who have entered the space industry:</a:t>
            </a:r>
          </a:p>
          <a:p>
            <a:pPr marL="171450" indent="-171450">
              <a:buFont typeface="Wingdings" panose="05000000000000000000" pitchFamily="2" charset="2"/>
              <a:buChar char="§"/>
            </a:pPr>
            <a:r>
              <a:rPr lang="en-US" dirty="0">
                <a:solidFill>
                  <a:schemeClr val="tx1"/>
                </a:solidFill>
              </a:rPr>
              <a:t>Jeff Bezos's Blue Origin</a:t>
            </a:r>
          </a:p>
          <a:p>
            <a:pPr marL="171450" indent="-171450">
              <a:buFont typeface="Wingdings" panose="05000000000000000000" pitchFamily="2" charset="2"/>
              <a:buChar char="§"/>
            </a:pPr>
            <a:r>
              <a:rPr lang="en-US" dirty="0">
                <a:solidFill>
                  <a:schemeClr val="tx1"/>
                </a:solidFill>
              </a:rPr>
              <a:t>Richard Branson's Virgin Group</a:t>
            </a:r>
          </a:p>
          <a:p>
            <a:pPr marL="171450" indent="-171450">
              <a:buFont typeface="Wingdings" panose="05000000000000000000" pitchFamily="2" charset="2"/>
              <a:buChar char="§"/>
            </a:pPr>
            <a:r>
              <a:rPr lang="en-US" dirty="0">
                <a:solidFill>
                  <a:schemeClr val="tx1"/>
                </a:solidFill>
              </a:rPr>
              <a:t>Elon Musk's SpaceX</a:t>
            </a:r>
          </a:p>
        </p:txBody>
      </p:sp>
      <p:pic>
        <p:nvPicPr>
          <p:cNvPr id="13" name="Picture 12" descr="A white airplane in the sky&#10;&#10;AI-generated content may be incorrect.">
            <a:extLst>
              <a:ext uri="{FF2B5EF4-FFF2-40B4-BE49-F238E27FC236}">
                <a16:creationId xmlns:a16="http://schemas.microsoft.com/office/drawing/2014/main" id="{6D159BCA-87D4-C9DF-81D7-A70C8E7A237F}"/>
              </a:ext>
            </a:extLst>
          </p:cNvPr>
          <p:cNvPicPr>
            <a:picLocks noChangeAspect="1"/>
          </p:cNvPicPr>
          <p:nvPr/>
        </p:nvPicPr>
        <p:blipFill>
          <a:blip r:embed="rId3"/>
          <a:stretch>
            <a:fillRect/>
          </a:stretch>
        </p:blipFill>
        <p:spPr>
          <a:xfrm>
            <a:off x="609600" y="2885515"/>
            <a:ext cx="3503564" cy="2335709"/>
          </a:xfrm>
          <a:prstGeom prst="rect">
            <a:avLst/>
          </a:prstGeom>
        </p:spPr>
      </p:pic>
      <p:pic>
        <p:nvPicPr>
          <p:cNvPr id="15" name="Picture 14">
            <a:extLst>
              <a:ext uri="{FF2B5EF4-FFF2-40B4-BE49-F238E27FC236}">
                <a16:creationId xmlns:a16="http://schemas.microsoft.com/office/drawing/2014/main" id="{D8631DA0-2D72-B160-DF1A-91C3412FBD3F}"/>
              </a:ext>
            </a:extLst>
          </p:cNvPr>
          <p:cNvPicPr>
            <a:picLocks noChangeAspect="1"/>
          </p:cNvPicPr>
          <p:nvPr/>
        </p:nvPicPr>
        <p:blipFill>
          <a:blip r:embed="rId4"/>
          <a:stretch>
            <a:fillRect/>
          </a:stretch>
        </p:blipFill>
        <p:spPr>
          <a:xfrm>
            <a:off x="5702013" y="2885515"/>
            <a:ext cx="3503565" cy="2326189"/>
          </a:xfrm>
          <a:prstGeom prst="rect">
            <a:avLst/>
          </a:prstGeom>
        </p:spPr>
      </p:pic>
      <p:sp>
        <p:nvSpPr>
          <p:cNvPr id="16" name="TextBox 15">
            <a:extLst>
              <a:ext uri="{FF2B5EF4-FFF2-40B4-BE49-F238E27FC236}">
                <a16:creationId xmlns:a16="http://schemas.microsoft.com/office/drawing/2014/main" id="{8A03E119-FC4F-0205-07D3-EB6037811A4E}"/>
              </a:ext>
            </a:extLst>
          </p:cNvPr>
          <p:cNvSpPr txBox="1"/>
          <p:nvPr/>
        </p:nvSpPr>
        <p:spPr>
          <a:xfrm>
            <a:off x="5702013" y="5301563"/>
            <a:ext cx="3503564" cy="838200"/>
          </a:xfrm>
          <a:prstGeom prst="rect">
            <a:avLst/>
          </a:prstGeom>
          <a:noFill/>
        </p:spPr>
        <p:txBody>
          <a:bodyPr wrap="square">
            <a:noAutofit/>
          </a:bodyPr>
          <a:lstStyle/>
          <a:p>
            <a:r>
              <a:rPr lang="en-US" sz="1000" b="0" i="0" dirty="0">
                <a:solidFill>
                  <a:srgbClr val="000000"/>
                </a:solidFill>
                <a:effectLst/>
              </a:rPr>
              <a:t>SpaceX's mega rocket booster returns to the launch pad, where it was captured by metal arms during a test flight.</a:t>
            </a:r>
          </a:p>
          <a:p>
            <a:r>
              <a:rPr lang="en-US" sz="1000" b="0" i="0" dirty="0">
                <a:solidFill>
                  <a:srgbClr val="000000"/>
                </a:solidFill>
                <a:effectLst/>
              </a:rPr>
              <a:t>Source:</a:t>
            </a:r>
          </a:p>
          <a:p>
            <a:r>
              <a:rPr lang="en-US" sz="1000" dirty="0">
                <a:hlinkClick r:id="rId5"/>
              </a:rPr>
              <a:t>Launch tower's 'chopsticks' catch descending rocket booster as SpaceX launches Starship | CBC News</a:t>
            </a:r>
            <a:endParaRPr lang="en-US" sz="1000" dirty="0"/>
          </a:p>
        </p:txBody>
      </p:sp>
      <p:sp>
        <p:nvSpPr>
          <p:cNvPr id="18" name="TextBox 17">
            <a:extLst>
              <a:ext uri="{FF2B5EF4-FFF2-40B4-BE49-F238E27FC236}">
                <a16:creationId xmlns:a16="http://schemas.microsoft.com/office/drawing/2014/main" id="{1F3A1D8D-6E1C-4270-D800-D359A15E7D5E}"/>
              </a:ext>
            </a:extLst>
          </p:cNvPr>
          <p:cNvSpPr txBox="1"/>
          <p:nvPr/>
        </p:nvSpPr>
        <p:spPr>
          <a:xfrm>
            <a:off x="9390888" y="2885514"/>
            <a:ext cx="2191512" cy="689789"/>
          </a:xfrm>
          <a:prstGeom prst="rect">
            <a:avLst/>
          </a:prstGeom>
          <a:noFill/>
        </p:spPr>
        <p:txBody>
          <a:bodyPr wrap="square">
            <a:noAutofit/>
          </a:bodyPr>
          <a:lstStyle>
            <a:defPPr>
              <a:defRPr lang="en-US"/>
            </a:defPPr>
            <a:lvl1pPr>
              <a:defRPr sz="1000" b="0" i="0">
                <a:solidFill>
                  <a:srgbClr val="000000"/>
                </a:solidFill>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Video:</a:t>
            </a:r>
          </a:p>
          <a:p>
            <a:r>
              <a:rPr lang="en-US" dirty="0">
                <a:hlinkClick r:id="rId6"/>
              </a:rPr>
              <a:t>https://youtu.be/RYUr-5PYA7s?si=78azX6QksrELb3xN</a:t>
            </a:r>
            <a:r>
              <a:rPr lang="en-US" dirty="0"/>
              <a:t> </a:t>
            </a:r>
          </a:p>
          <a:p>
            <a:endParaRPr lang="en-US" dirty="0"/>
          </a:p>
        </p:txBody>
      </p:sp>
    </p:spTree>
    <p:extLst>
      <p:ext uri="{BB962C8B-B14F-4D97-AF65-F5344CB8AC3E}">
        <p14:creationId xmlns:p14="http://schemas.microsoft.com/office/powerpoint/2010/main" val="226989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60FF-D1C4-E364-5A02-6FC79E360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78083-285F-4232-1727-46B3FD1745DA}"/>
              </a:ext>
            </a:extLst>
          </p:cNvPr>
          <p:cNvSpPr>
            <a:spLocks noGrp="1"/>
          </p:cNvSpPr>
          <p:nvPr>
            <p:ph type="title"/>
          </p:nvPr>
        </p:nvSpPr>
        <p:spPr/>
        <p:txBody>
          <a:bodyPr/>
          <a:lstStyle/>
          <a:p>
            <a:r>
              <a:rPr lang="en-US" dirty="0" err="1"/>
              <a:t>CroCube</a:t>
            </a:r>
            <a:r>
              <a:rPr lang="en-US" dirty="0"/>
              <a:t> is a mission to build, test and launch the first Croatian nano satellite, from the CubeSat category of small satellites.</a:t>
            </a:r>
          </a:p>
        </p:txBody>
      </p:sp>
      <p:sp>
        <p:nvSpPr>
          <p:cNvPr id="4" name="TextBox 3">
            <a:extLst>
              <a:ext uri="{FF2B5EF4-FFF2-40B4-BE49-F238E27FC236}">
                <a16:creationId xmlns:a16="http://schemas.microsoft.com/office/drawing/2014/main" id="{FDFA1C0A-F690-BA12-31B6-C1F634B21F0E}"/>
              </a:ext>
            </a:extLst>
          </p:cNvPr>
          <p:cNvSpPr txBox="1"/>
          <p:nvPr/>
        </p:nvSpPr>
        <p:spPr>
          <a:xfrm>
            <a:off x="609600" y="5410200"/>
            <a:ext cx="3879273" cy="838200"/>
          </a:xfrm>
          <a:prstGeom prst="rect">
            <a:avLst/>
          </a:prstGeom>
          <a:noFill/>
        </p:spPr>
        <p:txBody>
          <a:bodyPr wrap="square">
            <a:noAutofit/>
          </a:bodyPr>
          <a:lstStyle/>
          <a:p>
            <a:r>
              <a:rPr lang="en-US" sz="1000" b="0" i="0" dirty="0" err="1">
                <a:solidFill>
                  <a:srgbClr val="000000"/>
                </a:solidFill>
                <a:effectLst/>
              </a:rPr>
              <a:t>CroCube</a:t>
            </a:r>
            <a:r>
              <a:rPr lang="en-US" sz="1000" b="0" i="0" dirty="0">
                <a:solidFill>
                  <a:srgbClr val="000000"/>
                </a:solidFill>
                <a:effectLst/>
              </a:rPr>
              <a:t>.</a:t>
            </a:r>
          </a:p>
          <a:p>
            <a:r>
              <a:rPr lang="en-US" sz="1000" b="0" i="0" dirty="0">
                <a:solidFill>
                  <a:srgbClr val="000000"/>
                </a:solidFill>
                <a:effectLst/>
              </a:rPr>
              <a:t>Source:</a:t>
            </a:r>
          </a:p>
          <a:p>
            <a:r>
              <a:rPr lang="en-US" sz="1000" b="0" i="0" dirty="0">
                <a:solidFill>
                  <a:srgbClr val="000000"/>
                </a:solidFill>
                <a:effectLst/>
              </a:rPr>
              <a:t>https://space.skyrocket.de/doc_sdat/crocube.htm</a:t>
            </a:r>
            <a:endParaRPr lang="en-US" sz="1000" dirty="0"/>
          </a:p>
        </p:txBody>
      </p:sp>
      <p:sp>
        <p:nvSpPr>
          <p:cNvPr id="6" name="TextBox 5">
            <a:extLst>
              <a:ext uri="{FF2B5EF4-FFF2-40B4-BE49-F238E27FC236}">
                <a16:creationId xmlns:a16="http://schemas.microsoft.com/office/drawing/2014/main" id="{37A66D5C-4883-3B43-CE4E-562D38E84817}"/>
              </a:ext>
            </a:extLst>
          </p:cNvPr>
          <p:cNvSpPr txBox="1"/>
          <p:nvPr/>
        </p:nvSpPr>
        <p:spPr>
          <a:xfrm>
            <a:off x="7099070" y="1798032"/>
            <a:ext cx="4483331" cy="13990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i="0" dirty="0" err="1">
                <a:solidFill>
                  <a:srgbClr val="202122"/>
                </a:solidFill>
                <a:effectLst/>
              </a:rPr>
              <a:t>CroCube</a:t>
            </a:r>
            <a:r>
              <a:rPr lang="en-US" b="0" i="0" dirty="0">
                <a:solidFill>
                  <a:srgbClr val="202122"/>
                </a:solidFill>
                <a:effectLst/>
              </a:rPr>
              <a:t> is equipped with a camera and two radio transmitters. Its mission is to photograph the Earth's surface from an altitude of 550 km, and it will have the opportunity to photograph Croatia 3 times a day, for approximately 12 minutes.</a:t>
            </a:r>
            <a:endParaRPr lang="en-US" dirty="0">
              <a:solidFill>
                <a:schemeClr val="tx1"/>
              </a:solidFill>
            </a:endParaRPr>
          </a:p>
        </p:txBody>
      </p:sp>
      <p:sp>
        <p:nvSpPr>
          <p:cNvPr id="7" name="TextBox 6">
            <a:extLst>
              <a:ext uri="{FF2B5EF4-FFF2-40B4-BE49-F238E27FC236}">
                <a16:creationId xmlns:a16="http://schemas.microsoft.com/office/drawing/2014/main" id="{90E052BF-1741-F5B4-B8D8-3B0ACE7438DB}"/>
              </a:ext>
            </a:extLst>
          </p:cNvPr>
          <p:cNvSpPr txBox="1"/>
          <p:nvPr/>
        </p:nvSpPr>
        <p:spPr>
          <a:xfrm>
            <a:off x="5447608" y="1798031"/>
            <a:ext cx="1296785" cy="571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About:</a:t>
            </a:r>
          </a:p>
        </p:txBody>
      </p:sp>
      <p:sp>
        <p:nvSpPr>
          <p:cNvPr id="8" name="TextBox 7">
            <a:extLst>
              <a:ext uri="{FF2B5EF4-FFF2-40B4-BE49-F238E27FC236}">
                <a16:creationId xmlns:a16="http://schemas.microsoft.com/office/drawing/2014/main" id="{F5ABAD09-5265-2FB5-4820-A44E76583D02}"/>
              </a:ext>
            </a:extLst>
          </p:cNvPr>
          <p:cNvSpPr txBox="1"/>
          <p:nvPr/>
        </p:nvSpPr>
        <p:spPr>
          <a:xfrm>
            <a:off x="7099069" y="4415842"/>
            <a:ext cx="4483331"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It was launched on 21 December 2024 on the Bandwagon-2 mission on a Falcon-9 v1.2 (Block 5) rocket.</a:t>
            </a:r>
          </a:p>
        </p:txBody>
      </p:sp>
      <p:sp>
        <p:nvSpPr>
          <p:cNvPr id="9" name="TextBox 8">
            <a:extLst>
              <a:ext uri="{FF2B5EF4-FFF2-40B4-BE49-F238E27FC236}">
                <a16:creationId xmlns:a16="http://schemas.microsoft.com/office/drawing/2014/main" id="{5B0667D7-E16B-DE92-A5F8-C98E9BD2D0AD}"/>
              </a:ext>
            </a:extLst>
          </p:cNvPr>
          <p:cNvSpPr txBox="1"/>
          <p:nvPr/>
        </p:nvSpPr>
        <p:spPr>
          <a:xfrm>
            <a:off x="5447607" y="4415842"/>
            <a:ext cx="1296785"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Launching site:</a:t>
            </a:r>
          </a:p>
        </p:txBody>
      </p:sp>
      <p:sp>
        <p:nvSpPr>
          <p:cNvPr id="10" name="TextBox 9">
            <a:extLst>
              <a:ext uri="{FF2B5EF4-FFF2-40B4-BE49-F238E27FC236}">
                <a16:creationId xmlns:a16="http://schemas.microsoft.com/office/drawing/2014/main" id="{5A1C7F3B-EEDB-7119-E850-A852F3C64A39}"/>
              </a:ext>
            </a:extLst>
          </p:cNvPr>
          <p:cNvSpPr txBox="1"/>
          <p:nvPr/>
        </p:nvSpPr>
        <p:spPr>
          <a:xfrm>
            <a:off x="7099069" y="5105104"/>
            <a:ext cx="4483331"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 satellite is a 1U cube model (1U = 10 cm × 10 cm × 10 cm), with a total mass of about 1.1 kg, equipped with two cameras and an amateur radio transceiver.</a:t>
            </a:r>
          </a:p>
        </p:txBody>
      </p:sp>
      <p:sp>
        <p:nvSpPr>
          <p:cNvPr id="11" name="TextBox 10">
            <a:extLst>
              <a:ext uri="{FF2B5EF4-FFF2-40B4-BE49-F238E27FC236}">
                <a16:creationId xmlns:a16="http://schemas.microsoft.com/office/drawing/2014/main" id="{66333C44-734F-CBD3-D5E5-41E69E950D10}"/>
              </a:ext>
            </a:extLst>
          </p:cNvPr>
          <p:cNvSpPr txBox="1"/>
          <p:nvPr/>
        </p:nvSpPr>
        <p:spPr>
          <a:xfrm>
            <a:off x="5447607" y="5105104"/>
            <a:ext cx="1296785"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70C0"/>
                </a:solidFill>
              </a:rPr>
              <a:t>Technical characteristics:</a:t>
            </a:r>
          </a:p>
        </p:txBody>
      </p:sp>
      <p:sp>
        <p:nvSpPr>
          <p:cNvPr id="14" name="TextBox 13">
            <a:extLst>
              <a:ext uri="{FF2B5EF4-FFF2-40B4-BE49-F238E27FC236}">
                <a16:creationId xmlns:a16="http://schemas.microsoft.com/office/drawing/2014/main" id="{CC6DB4D0-DA2F-D8F8-60CD-A319FCA7717E}"/>
              </a:ext>
            </a:extLst>
          </p:cNvPr>
          <p:cNvSpPr txBox="1"/>
          <p:nvPr/>
        </p:nvSpPr>
        <p:spPr>
          <a:xfrm>
            <a:off x="7099068" y="2844220"/>
            <a:ext cx="4483331" cy="631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b="0" i="0">
                <a:solidFill>
                  <a:srgbClr val="202122"/>
                </a:solidFill>
                <a:effectLst/>
                <a:latin typeface="Arial" panose="020B0604020202020204" pitchFamily="34" charset="0"/>
              </a:defRPr>
            </a:lvl1pPr>
          </a:lstStyle>
          <a:p>
            <a:r>
              <a:rPr lang="en-US" dirty="0">
                <a:latin typeface="+mn-lt"/>
              </a:rPr>
              <a:t>The first message he sent to the country contained a verse by A. B. Šimić: </a:t>
            </a:r>
            <a:r>
              <a:rPr lang="it-IT" dirty="0">
                <a:latin typeface="+mn-lt"/>
              </a:rPr>
              <a:t>»Čovječe, pazi da ne ideš malen ispod zvijezda. Croatia is in space!«</a:t>
            </a:r>
            <a:endParaRPr lang="en-US" dirty="0">
              <a:latin typeface="+mn-lt"/>
            </a:endParaRPr>
          </a:p>
        </p:txBody>
      </p:sp>
      <p:pic>
        <p:nvPicPr>
          <p:cNvPr id="1026" name="Picture 2">
            <a:extLst>
              <a:ext uri="{FF2B5EF4-FFF2-40B4-BE49-F238E27FC236}">
                <a16:creationId xmlns:a16="http://schemas.microsoft.com/office/drawing/2014/main" id="{E99BFE0B-AD60-6D2D-A045-CB7527653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73" y="1996804"/>
            <a:ext cx="336232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0A0B8A-DBCC-F2B2-2C74-67C1C35D398A}"/>
              </a:ext>
            </a:extLst>
          </p:cNvPr>
          <p:cNvSpPr txBox="1"/>
          <p:nvPr/>
        </p:nvSpPr>
        <p:spPr>
          <a:xfrm>
            <a:off x="7099069" y="3660956"/>
            <a:ext cx="4483331" cy="582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b="0" i="0">
                <a:solidFill>
                  <a:srgbClr val="202122"/>
                </a:solidFill>
                <a:effectLst/>
                <a:latin typeface="Arial" panose="020B0604020202020204" pitchFamily="34" charset="0"/>
              </a:defRPr>
            </a:lvl1pPr>
          </a:lstStyle>
          <a:p>
            <a:pPr marL="171450" indent="-171450">
              <a:buFont typeface="Wingdings" panose="05000000000000000000" pitchFamily="2" charset="2"/>
              <a:buChar char="§"/>
            </a:pPr>
            <a:r>
              <a:rPr lang="en-US" dirty="0">
                <a:latin typeface="+mn-lt"/>
                <a:hlinkClick r:id="rId3"/>
              </a:rPr>
              <a:t>https://crocube.hr/</a:t>
            </a:r>
            <a:endParaRPr lang="en-US" dirty="0">
              <a:latin typeface="+mn-lt"/>
            </a:endParaRPr>
          </a:p>
          <a:p>
            <a:pPr marL="171450" indent="-171450">
              <a:buFont typeface="Wingdings" panose="05000000000000000000" pitchFamily="2" charset="2"/>
              <a:buChar char="§"/>
            </a:pPr>
            <a:r>
              <a:rPr lang="en-US" dirty="0">
                <a:latin typeface="+mn-lt"/>
                <a:hlinkClick r:id="rId4"/>
              </a:rPr>
              <a:t>https://crocube.hr/o-misiji/crocube-satelit/</a:t>
            </a:r>
            <a:endParaRPr lang="en-US" dirty="0">
              <a:latin typeface="+mn-lt"/>
            </a:endParaRPr>
          </a:p>
          <a:p>
            <a:pPr marL="171450" indent="-171450">
              <a:buFont typeface="Wingdings" panose="05000000000000000000" pitchFamily="2" charset="2"/>
              <a:buChar char="§"/>
            </a:pPr>
            <a:r>
              <a:rPr lang="en-US" dirty="0">
                <a:latin typeface="+mn-lt"/>
                <a:hlinkClick r:id="rId5"/>
              </a:rPr>
              <a:t>https://www.n2yo.com/satellite/?s=62394</a:t>
            </a:r>
            <a:r>
              <a:rPr lang="en-US">
                <a:latin typeface="+mn-lt"/>
                <a:hlinkClick r:id="rId5"/>
              </a:rPr>
              <a:t>#results</a:t>
            </a:r>
            <a:r>
              <a:rPr lang="en-US">
                <a:latin typeface="+mn-lt"/>
              </a:rPr>
              <a:t> </a:t>
            </a:r>
            <a:endParaRPr lang="en-US" dirty="0">
              <a:latin typeface="+mn-lt"/>
            </a:endParaRPr>
          </a:p>
        </p:txBody>
      </p:sp>
    </p:spTree>
    <p:extLst>
      <p:ext uri="{BB962C8B-B14F-4D97-AF65-F5344CB8AC3E}">
        <p14:creationId xmlns:p14="http://schemas.microsoft.com/office/powerpoint/2010/main" val="3212288820"/>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1815</Words>
  <Application>Microsoft Office PowerPoint</Application>
  <PresentationFormat>Widescreen</PresentationFormat>
  <Paragraphs>198</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Stolzl</vt:lpstr>
      <vt:lpstr>Calibri</vt:lpstr>
      <vt:lpstr>Stolzl Book</vt:lpstr>
      <vt:lpstr>Stolzl Bold</vt:lpstr>
      <vt:lpstr>Wingdings</vt:lpstr>
      <vt:lpstr>Office Theme</vt:lpstr>
      <vt:lpstr>Satellite Communication Systems</vt:lpstr>
      <vt:lpstr>01 Introduction</vt:lpstr>
      <vt:lpstr>Satellite communication is the use of artificial satellites to provide communication links between various points on Earth</vt:lpstr>
      <vt:lpstr>Today, satellite communication services are used every day</vt:lpstr>
      <vt:lpstr>The space era started in 1957 with the launching of the first artificial satellite (Sputnik)</vt:lpstr>
      <vt:lpstr>The launch of Sputnik-1 marked the start of the space age and the US - USSR space race</vt:lpstr>
      <vt:lpstr>SCORE (Signal Communications by Orbiting Relay Equipment) was the world's first purpose-built communications satellite</vt:lpstr>
      <vt:lpstr>A new spaceflight era was sparked by the launch of SpaceShipOne, the first private sub-orbital spacecraft ever</vt:lpstr>
      <vt:lpstr>CroCube is a mission to build, test and launch the first Croatian nano satellite, from the CubeSat category of small satellites.</vt:lpstr>
      <vt:lpstr>Today, there are more than 12000 active satellites in Earth’s orbit</vt:lpstr>
      <vt:lpstr>Operating satellites are registered in 105 countries or multinational organizations</vt:lpstr>
      <vt:lpstr>Satellite communications can provide communication capabilities spanning long distances and can operate under circumstances or conditions which are inoperable for other forms of communication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339</cp:revision>
  <dcterms:created xsi:type="dcterms:W3CDTF">2018-01-24T13:33:55Z</dcterms:created>
  <dcterms:modified xsi:type="dcterms:W3CDTF">2025-10-29T09:51:02Z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y fmtid="{D5CDD505-2E9C-101B-9397-08002B2CF9AE}" pid="9" name="MSIP_Label_e463cba9-5f6c-478d-9329-7b2295e4e8ed_Enabled">
    <vt:lpwstr>true</vt:lpwstr>
  </property>
  <property fmtid="{D5CDD505-2E9C-101B-9397-08002B2CF9AE}" pid="10" name="MSIP_Label_e463cba9-5f6c-478d-9329-7b2295e4e8ed_SetDate">
    <vt:lpwstr>2025-10-28T14:09:36Z</vt:lpwstr>
  </property>
  <property fmtid="{D5CDD505-2E9C-101B-9397-08002B2CF9AE}" pid="11" name="MSIP_Label_e463cba9-5f6c-478d-9329-7b2295e4e8ed_Method">
    <vt:lpwstr>Standard</vt:lpwstr>
  </property>
  <property fmtid="{D5CDD505-2E9C-101B-9397-08002B2CF9AE}" pid="12" name="MSIP_Label_e463cba9-5f6c-478d-9329-7b2295e4e8ed_Name">
    <vt:lpwstr>All Employees_2</vt:lpwstr>
  </property>
  <property fmtid="{D5CDD505-2E9C-101B-9397-08002B2CF9AE}" pid="13" name="MSIP_Label_e463cba9-5f6c-478d-9329-7b2295e4e8ed_SiteId">
    <vt:lpwstr>33440fc6-b7c7-412c-bb73-0e70b0198d5a</vt:lpwstr>
  </property>
  <property fmtid="{D5CDD505-2E9C-101B-9397-08002B2CF9AE}" pid="14" name="MSIP_Label_e463cba9-5f6c-478d-9329-7b2295e4e8ed_ActionId">
    <vt:lpwstr>df3740b2-b558-4586-bf7b-814cc5cce806</vt:lpwstr>
  </property>
  <property fmtid="{D5CDD505-2E9C-101B-9397-08002B2CF9AE}" pid="15" name="MSIP_Label_e463cba9-5f6c-478d-9329-7b2295e4e8ed_ContentBits">
    <vt:lpwstr>0</vt:lpwstr>
  </property>
  <property fmtid="{D5CDD505-2E9C-101B-9397-08002B2CF9AE}" pid="16" name="MSIP_Label_e463cba9-5f6c-478d-9329-7b2295e4e8ed_Tag">
    <vt:lpwstr>10, 3, 0, 1</vt:lpwstr>
  </property>
</Properties>
</file>