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9"/>
  </p:notesMasterIdLst>
  <p:sldIdLst>
    <p:sldId id="456" r:id="rId3"/>
    <p:sldId id="265" r:id="rId4"/>
    <p:sldId id="272" r:id="rId5"/>
    <p:sldId id="266" r:id="rId6"/>
    <p:sldId id="271" r:id="rId7"/>
    <p:sldId id="267" r:id="rId8"/>
    <p:sldId id="278" r:id="rId9"/>
    <p:sldId id="275" r:id="rId10"/>
    <p:sldId id="283" r:id="rId11"/>
    <p:sldId id="269" r:id="rId12"/>
    <p:sldId id="270" r:id="rId13"/>
    <p:sldId id="256" r:id="rId14"/>
    <p:sldId id="258" r:id="rId15"/>
    <p:sldId id="279" r:id="rId16"/>
    <p:sldId id="28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F138D-5D02-476A-9A76-F288AA243A36}" v="14" dt="2025-02-22T14:11:58.295"/>
    <p1510:client id="{B0EC1A67-BFF0-4ADB-A278-CE68C4C7EB79}" v="3" dt="2025-02-23T11:20:46.102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til 4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73257" autoAdjust="0"/>
  </p:normalViewPr>
  <p:slideViewPr>
    <p:cSldViewPr snapToGrid="0" snapToObjects="1">
      <p:cViewPr varScale="1">
        <p:scale>
          <a:sx n="52" d="100"/>
          <a:sy n="52" d="100"/>
        </p:scale>
        <p:origin x="1843" y="2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52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žen Pranić" userId="3012855b-bf2d-4e7c-804b-71a5f3d907b3" providerId="ADAL" clId="{B0EC1A67-BFF0-4ADB-A278-CE68C4C7EB79}"/>
    <pc:docChg chg="custSel addSld delSld modSld">
      <pc:chgData name="Dražen Pranić" userId="3012855b-bf2d-4e7c-804b-71a5f3d907b3" providerId="ADAL" clId="{B0EC1A67-BFF0-4ADB-A278-CE68C4C7EB79}" dt="2025-02-23T11:36:31.071" v="62" actId="20577"/>
      <pc:docMkLst>
        <pc:docMk/>
      </pc:docMkLst>
      <pc:sldChg chg="addSp delSp modSp mod modClrScheme chgLayout">
        <pc:chgData name="Dražen Pranić" userId="3012855b-bf2d-4e7c-804b-71a5f3d907b3" providerId="ADAL" clId="{B0EC1A67-BFF0-4ADB-A278-CE68C4C7EB79}" dt="2025-02-23T11:23:53.858" v="21" actId="700"/>
        <pc:sldMkLst>
          <pc:docMk/>
          <pc:sldMk cId="2017376534" sldId="256"/>
        </pc:sldMkLst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2017376534" sldId="256"/>
            <ac:spMk id="2" creationId="{00000000-0000-0000-0000-000000000000}"/>
          </ac:spMkLst>
        </pc:spChg>
        <pc:spChg chg="del 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2017376534" sldId="256"/>
            <ac:spMk id="3" creationId="{5E63BD99-899C-5CF7-3DB1-0AB313A38D03}"/>
          </ac:spMkLst>
        </pc:spChg>
        <pc:spChg chg="add 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2017376534" sldId="256"/>
            <ac:spMk id="4" creationId="{471B2F86-4205-8511-76B3-BDDCA95DE777}"/>
          </ac:spMkLst>
        </pc:spChg>
      </pc:sldChg>
      <pc:sldChg chg="modSp mod modClrScheme chgLayout">
        <pc:chgData name="Dražen Pranić" userId="3012855b-bf2d-4e7c-804b-71a5f3d907b3" providerId="ADAL" clId="{B0EC1A67-BFF0-4ADB-A278-CE68C4C7EB79}" dt="2025-02-23T11:23:53.858" v="21" actId="700"/>
        <pc:sldMkLst>
          <pc:docMk/>
          <pc:sldMk cId="1551440388" sldId="258"/>
        </pc:sldMkLst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1551440388" sldId="258"/>
            <ac:spMk id="2" creationId="{00000000-0000-0000-0000-000000000000}"/>
          </ac:spMkLst>
        </pc:spChg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1551440388" sldId="258"/>
            <ac:spMk id="4" creationId="{00000000-0000-0000-0000-000000000000}"/>
          </ac:spMkLst>
        </pc:spChg>
      </pc:sldChg>
      <pc:sldChg chg="addSp modSp mod modClrScheme chgLayout">
        <pc:chgData name="Dražen Pranić" userId="3012855b-bf2d-4e7c-804b-71a5f3d907b3" providerId="ADAL" clId="{B0EC1A67-BFF0-4ADB-A278-CE68C4C7EB79}" dt="2025-02-23T11:23:53.858" v="21" actId="700"/>
        <pc:sldMkLst>
          <pc:docMk/>
          <pc:sldMk cId="1126191817" sldId="263"/>
        </pc:sldMkLst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1126191817" sldId="263"/>
            <ac:spMk id="2" creationId="{00000000-0000-0000-0000-000000000000}"/>
          </ac:spMkLst>
        </pc:spChg>
        <pc:spChg chg="add 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1126191817" sldId="263"/>
            <ac:spMk id="3" creationId="{A94FFB88-1B32-7976-6CBE-2865B3CCE07C}"/>
          </ac:spMkLst>
        </pc:spChg>
      </pc:sldChg>
      <pc:sldChg chg="addSp delSp modSp mod chgLayout">
        <pc:chgData name="Dražen Pranić" userId="3012855b-bf2d-4e7c-804b-71a5f3d907b3" providerId="ADAL" clId="{B0EC1A67-BFF0-4ADB-A278-CE68C4C7EB79}" dt="2025-02-23T11:21:59.272" v="8" actId="700"/>
        <pc:sldMkLst>
          <pc:docMk/>
          <pc:sldMk cId="1183122677" sldId="265"/>
        </pc:sldMkLst>
        <pc:spChg chg="add del mod ord">
          <ac:chgData name="Dražen Pranić" userId="3012855b-bf2d-4e7c-804b-71a5f3d907b3" providerId="ADAL" clId="{B0EC1A67-BFF0-4ADB-A278-CE68C4C7EB79}" dt="2025-02-23T11:21:25.345" v="6" actId="700"/>
          <ac:spMkLst>
            <pc:docMk/>
            <pc:sldMk cId="1183122677" sldId="265"/>
            <ac:spMk id="3" creationId="{F42A10F0-1D2D-1EC1-89BB-FE15124DB7E5}"/>
          </ac:spMkLst>
        </pc:spChg>
        <pc:spChg chg="add del mod ord">
          <ac:chgData name="Dražen Pranić" userId="3012855b-bf2d-4e7c-804b-71a5f3d907b3" providerId="ADAL" clId="{B0EC1A67-BFF0-4ADB-A278-CE68C4C7EB79}" dt="2025-02-23T11:21:47.332" v="7" actId="700"/>
          <ac:spMkLst>
            <pc:docMk/>
            <pc:sldMk cId="1183122677" sldId="265"/>
            <ac:spMk id="4" creationId="{A8D1538A-FA56-A33D-C468-65C4A225DD5A}"/>
          </ac:spMkLst>
        </pc:spChg>
        <pc:spChg chg="add del mod ord">
          <ac:chgData name="Dražen Pranić" userId="3012855b-bf2d-4e7c-804b-71a5f3d907b3" providerId="ADAL" clId="{B0EC1A67-BFF0-4ADB-A278-CE68C4C7EB79}" dt="2025-02-23T11:21:59.272" v="8" actId="700"/>
          <ac:spMkLst>
            <pc:docMk/>
            <pc:sldMk cId="1183122677" sldId="265"/>
            <ac:spMk id="5" creationId="{4E16BF42-5AE4-C3A1-10F3-E5C83AF0E379}"/>
          </ac:spMkLst>
        </pc:spChg>
        <pc:spChg chg="add mod ord">
          <ac:chgData name="Dražen Pranić" userId="3012855b-bf2d-4e7c-804b-71a5f3d907b3" providerId="ADAL" clId="{B0EC1A67-BFF0-4ADB-A278-CE68C4C7EB79}" dt="2025-02-23T11:21:59.272" v="8" actId="700"/>
          <ac:spMkLst>
            <pc:docMk/>
            <pc:sldMk cId="1183122677" sldId="265"/>
            <ac:spMk id="6" creationId="{580DBDF1-2BF9-E213-99AB-D5057875842B}"/>
          </ac:spMkLst>
        </pc:spChg>
        <pc:spChg chg="mod ord">
          <ac:chgData name="Dražen Pranić" userId="3012855b-bf2d-4e7c-804b-71a5f3d907b3" providerId="ADAL" clId="{B0EC1A67-BFF0-4ADB-A278-CE68C4C7EB79}" dt="2025-02-23T11:21:59.272" v="8" actId="700"/>
          <ac:spMkLst>
            <pc:docMk/>
            <pc:sldMk cId="1183122677" sldId="265"/>
            <ac:spMk id="10242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B0EC1A67-BFF0-4ADB-A278-CE68C4C7EB79}" dt="2025-02-23T11:21:59.272" v="8" actId="700"/>
        <pc:sldMkLst>
          <pc:docMk/>
          <pc:sldMk cId="3809978095" sldId="266"/>
        </pc:sldMkLst>
        <pc:spChg chg="mod ord">
          <ac:chgData name="Dražen Pranić" userId="3012855b-bf2d-4e7c-804b-71a5f3d907b3" providerId="ADAL" clId="{B0EC1A67-BFF0-4ADB-A278-CE68C4C7EB79}" dt="2025-02-23T11:21:59.272" v="8" actId="700"/>
          <ac:spMkLst>
            <pc:docMk/>
            <pc:sldMk cId="3809978095" sldId="266"/>
            <ac:spMk id="11266" creationId="{00000000-0000-0000-0000-000000000000}"/>
          </ac:spMkLst>
        </pc:spChg>
        <pc:spChg chg="mod ord">
          <ac:chgData name="Dražen Pranić" userId="3012855b-bf2d-4e7c-804b-71a5f3d907b3" providerId="ADAL" clId="{B0EC1A67-BFF0-4ADB-A278-CE68C4C7EB79}" dt="2025-02-23T11:21:59.272" v="8" actId="700"/>
          <ac:spMkLst>
            <pc:docMk/>
            <pc:sldMk cId="3809978095" sldId="266"/>
            <ac:spMk id="11267" creationId="{00000000-0000-0000-0000-000000000000}"/>
          </ac:spMkLst>
        </pc:spChg>
      </pc:sldChg>
      <pc:sldChg chg="addSp delSp modSp mod modClrScheme chgLayout">
        <pc:chgData name="Dražen Pranić" userId="3012855b-bf2d-4e7c-804b-71a5f3d907b3" providerId="ADAL" clId="{B0EC1A67-BFF0-4ADB-A278-CE68C4C7EB79}" dt="2025-02-23T11:22:09.757" v="9" actId="1076"/>
        <pc:sldMkLst>
          <pc:docMk/>
          <pc:sldMk cId="1187903912" sldId="267"/>
        </pc:sldMkLst>
        <pc:spChg chg="add del mod ord">
          <ac:chgData name="Dražen Pranić" userId="3012855b-bf2d-4e7c-804b-71a5f3d907b3" providerId="ADAL" clId="{B0EC1A67-BFF0-4ADB-A278-CE68C4C7EB79}" dt="2025-02-23T11:21:59.272" v="8" actId="700"/>
          <ac:spMkLst>
            <pc:docMk/>
            <pc:sldMk cId="1187903912" sldId="267"/>
            <ac:spMk id="2" creationId="{66F21C7D-7E0F-3EFB-B519-B4FCECE8977D}"/>
          </ac:spMkLst>
        </pc:spChg>
        <pc:spChg chg="add mod ord">
          <ac:chgData name="Dražen Pranić" userId="3012855b-bf2d-4e7c-804b-71a5f3d907b3" providerId="ADAL" clId="{B0EC1A67-BFF0-4ADB-A278-CE68C4C7EB79}" dt="2025-02-23T11:21:59.272" v="8" actId="700"/>
          <ac:spMkLst>
            <pc:docMk/>
            <pc:sldMk cId="1187903912" sldId="267"/>
            <ac:spMk id="3" creationId="{6C29AF1F-0C26-641D-36EB-6B47EF05C711}"/>
          </ac:spMkLst>
        </pc:spChg>
        <pc:spChg chg="mod ord">
          <ac:chgData name="Dražen Pranić" userId="3012855b-bf2d-4e7c-804b-71a5f3d907b3" providerId="ADAL" clId="{B0EC1A67-BFF0-4ADB-A278-CE68C4C7EB79}" dt="2025-02-23T11:22:09.757" v="9" actId="1076"/>
          <ac:spMkLst>
            <pc:docMk/>
            <pc:sldMk cId="1187903912" sldId="267"/>
            <ac:spMk id="12290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B0EC1A67-BFF0-4ADB-A278-CE68C4C7EB79}" dt="2025-02-23T11:23:53.858" v="21" actId="700"/>
        <pc:sldMkLst>
          <pc:docMk/>
          <pc:sldMk cId="1585692768" sldId="269"/>
        </pc:sldMkLst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1585692768" sldId="269"/>
            <ac:spMk id="14338" creationId="{00000000-0000-0000-0000-000000000000}"/>
          </ac:spMkLst>
        </pc:spChg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1585692768" sldId="269"/>
            <ac:spMk id="14339" creationId="{00000000-0000-0000-0000-000000000000}"/>
          </ac:spMkLst>
        </pc:spChg>
      </pc:sldChg>
      <pc:sldChg chg="addSp delSp modSp mod modClrScheme chgLayout">
        <pc:chgData name="Dražen Pranić" userId="3012855b-bf2d-4e7c-804b-71a5f3d907b3" providerId="ADAL" clId="{B0EC1A67-BFF0-4ADB-A278-CE68C4C7EB79}" dt="2025-02-23T11:23:53.858" v="21" actId="700"/>
        <pc:sldMkLst>
          <pc:docMk/>
          <pc:sldMk cId="3134541302" sldId="270"/>
        </pc:sldMkLst>
        <pc:spChg chg="del 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3134541302" sldId="270"/>
            <ac:spMk id="2" creationId="{E9368DA2-E575-A058-E95A-249258D1C177}"/>
          </ac:spMkLst>
        </pc:spChg>
        <pc:spChg chg="add 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3134541302" sldId="270"/>
            <ac:spMk id="3" creationId="{803F58FB-ABBE-8745-47BE-F4E43274CE4B}"/>
          </ac:spMkLst>
        </pc:spChg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3134541302" sldId="270"/>
            <ac:spMk id="15362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B0EC1A67-BFF0-4ADB-A278-CE68C4C7EB79}" dt="2025-02-23T11:21:59.272" v="8" actId="700"/>
        <pc:sldMkLst>
          <pc:docMk/>
          <pc:sldMk cId="3027336339" sldId="271"/>
        </pc:sldMkLst>
        <pc:spChg chg="mod ord">
          <ac:chgData name="Dražen Pranić" userId="3012855b-bf2d-4e7c-804b-71a5f3d907b3" providerId="ADAL" clId="{B0EC1A67-BFF0-4ADB-A278-CE68C4C7EB79}" dt="2025-02-23T11:21:59.272" v="8" actId="700"/>
          <ac:spMkLst>
            <pc:docMk/>
            <pc:sldMk cId="3027336339" sldId="271"/>
            <ac:spMk id="16386" creationId="{00000000-0000-0000-0000-000000000000}"/>
          </ac:spMkLst>
        </pc:spChg>
        <pc:graphicFrameChg chg="mod ord modGraphic">
          <ac:chgData name="Dražen Pranić" userId="3012855b-bf2d-4e7c-804b-71a5f3d907b3" providerId="ADAL" clId="{B0EC1A67-BFF0-4ADB-A278-CE68C4C7EB79}" dt="2025-02-23T11:21:59.272" v="8" actId="700"/>
          <ac:graphicFrameMkLst>
            <pc:docMk/>
            <pc:sldMk cId="3027336339" sldId="271"/>
            <ac:graphicFrameMk id="7" creationId="{00000000-0000-0000-0000-000000000000}"/>
          </ac:graphicFrameMkLst>
        </pc:graphicFrameChg>
      </pc:sldChg>
      <pc:sldChg chg="modSp mod modClrScheme chgLayout">
        <pc:chgData name="Dražen Pranić" userId="3012855b-bf2d-4e7c-804b-71a5f3d907b3" providerId="ADAL" clId="{B0EC1A67-BFF0-4ADB-A278-CE68C4C7EB79}" dt="2025-02-23T11:21:59.272" v="8" actId="700"/>
        <pc:sldMkLst>
          <pc:docMk/>
          <pc:sldMk cId="1216154458" sldId="272"/>
        </pc:sldMkLst>
        <pc:spChg chg="mod ord">
          <ac:chgData name="Dražen Pranić" userId="3012855b-bf2d-4e7c-804b-71a5f3d907b3" providerId="ADAL" clId="{B0EC1A67-BFF0-4ADB-A278-CE68C4C7EB79}" dt="2025-02-23T11:21:59.272" v="8" actId="700"/>
          <ac:spMkLst>
            <pc:docMk/>
            <pc:sldMk cId="1216154458" sldId="272"/>
            <ac:spMk id="2" creationId="{00000000-0000-0000-0000-000000000000}"/>
          </ac:spMkLst>
        </pc:spChg>
        <pc:spChg chg="mod ord">
          <ac:chgData name="Dražen Pranić" userId="3012855b-bf2d-4e7c-804b-71a5f3d907b3" providerId="ADAL" clId="{B0EC1A67-BFF0-4ADB-A278-CE68C4C7EB79}" dt="2025-02-23T11:21:59.272" v="8" actId="700"/>
          <ac:spMkLst>
            <pc:docMk/>
            <pc:sldMk cId="1216154458" sldId="272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B0EC1A67-BFF0-4ADB-A278-CE68C4C7EB79}" dt="2025-02-23T11:23:53.858" v="21" actId="700"/>
        <pc:sldMkLst>
          <pc:docMk/>
          <pc:sldMk cId="44342537" sldId="275"/>
        </pc:sldMkLst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44342537" sldId="275"/>
            <ac:spMk id="2" creationId="{00000000-0000-0000-0000-000000000000}"/>
          </ac:spMkLst>
        </pc:spChg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44342537" sldId="275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B0EC1A67-BFF0-4ADB-A278-CE68C4C7EB79}" dt="2025-02-23T11:23:31.970" v="20" actId="113"/>
        <pc:sldMkLst>
          <pc:docMk/>
          <pc:sldMk cId="676786474" sldId="278"/>
        </pc:sldMkLst>
        <pc:spChg chg="mod ord">
          <ac:chgData name="Dražen Pranić" userId="3012855b-bf2d-4e7c-804b-71a5f3d907b3" providerId="ADAL" clId="{B0EC1A67-BFF0-4ADB-A278-CE68C4C7EB79}" dt="2025-02-23T11:23:05.401" v="16" actId="27636"/>
          <ac:spMkLst>
            <pc:docMk/>
            <pc:sldMk cId="676786474" sldId="278"/>
            <ac:spMk id="2" creationId="{6541DBD5-C7D3-4F0F-A45E-F684DA8C77A0}"/>
          </ac:spMkLst>
        </pc:spChg>
        <pc:spChg chg="mod ord">
          <ac:chgData name="Dražen Pranić" userId="3012855b-bf2d-4e7c-804b-71a5f3d907b3" providerId="ADAL" clId="{B0EC1A67-BFF0-4ADB-A278-CE68C4C7EB79}" dt="2025-02-23T11:23:15.218" v="17" actId="255"/>
          <ac:spMkLst>
            <pc:docMk/>
            <pc:sldMk cId="676786474" sldId="278"/>
            <ac:spMk id="3" creationId="{1BB3749A-A866-C90E-1884-426C55D49856}"/>
          </ac:spMkLst>
        </pc:spChg>
        <pc:spChg chg="mod ord">
          <ac:chgData name="Dražen Pranić" userId="3012855b-bf2d-4e7c-804b-71a5f3d907b3" providerId="ADAL" clId="{B0EC1A67-BFF0-4ADB-A278-CE68C4C7EB79}" dt="2025-02-23T11:23:31.970" v="20" actId="113"/>
          <ac:spMkLst>
            <pc:docMk/>
            <pc:sldMk cId="676786474" sldId="278"/>
            <ac:spMk id="16386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B0EC1A67-BFF0-4ADB-A278-CE68C4C7EB79}" dt="2025-02-23T11:23:53.858" v="21" actId="700"/>
        <pc:sldMkLst>
          <pc:docMk/>
          <pc:sldMk cId="885474615" sldId="279"/>
        </pc:sldMkLst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885474615" sldId="279"/>
            <ac:spMk id="2" creationId="{00000000-0000-0000-0000-000000000000}"/>
          </ac:spMkLst>
        </pc:spChg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885474615" sldId="279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B0EC1A67-BFF0-4ADB-A278-CE68C4C7EB79}" dt="2025-02-23T11:23:53.858" v="21" actId="700"/>
        <pc:sldMkLst>
          <pc:docMk/>
          <pc:sldMk cId="2628111245" sldId="282"/>
        </pc:sldMkLst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2628111245" sldId="282"/>
            <ac:spMk id="2" creationId="{00000000-0000-0000-0000-000000000000}"/>
          </ac:spMkLst>
        </pc:spChg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2628111245" sldId="282"/>
            <ac:spMk id="3" creationId="{00000000-0000-0000-0000-000000000000}"/>
          </ac:spMkLst>
        </pc:spChg>
      </pc:sldChg>
      <pc:sldChg chg="modSp mod modClrScheme chgLayout">
        <pc:chgData name="Dražen Pranić" userId="3012855b-bf2d-4e7c-804b-71a5f3d907b3" providerId="ADAL" clId="{B0EC1A67-BFF0-4ADB-A278-CE68C4C7EB79}" dt="2025-02-23T11:23:53.858" v="21" actId="700"/>
        <pc:sldMkLst>
          <pc:docMk/>
          <pc:sldMk cId="675939408" sldId="283"/>
        </pc:sldMkLst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675939408" sldId="283"/>
            <ac:spMk id="2" creationId="{00000000-0000-0000-0000-000000000000}"/>
          </ac:spMkLst>
        </pc:spChg>
        <pc:spChg chg="mod ord">
          <ac:chgData name="Dražen Pranić" userId="3012855b-bf2d-4e7c-804b-71a5f3d907b3" providerId="ADAL" clId="{B0EC1A67-BFF0-4ADB-A278-CE68C4C7EB79}" dt="2025-02-23T11:23:53.858" v="21" actId="700"/>
          <ac:spMkLst>
            <pc:docMk/>
            <pc:sldMk cId="675939408" sldId="283"/>
            <ac:spMk id="3" creationId="{00000000-0000-0000-0000-000000000000}"/>
          </ac:spMkLst>
        </pc:spChg>
      </pc:sldChg>
      <pc:sldChg chg="modSp mod">
        <pc:chgData name="Dražen Pranić" userId="3012855b-bf2d-4e7c-804b-71a5f3d907b3" providerId="ADAL" clId="{B0EC1A67-BFF0-4ADB-A278-CE68C4C7EB79}" dt="2025-02-23T11:36:31.071" v="62" actId="20577"/>
        <pc:sldMkLst>
          <pc:docMk/>
          <pc:sldMk cId="4065973517" sldId="456"/>
        </pc:sldMkLst>
        <pc:spChg chg="mod">
          <ac:chgData name="Dražen Pranić" userId="3012855b-bf2d-4e7c-804b-71a5f3d907b3" providerId="ADAL" clId="{B0EC1A67-BFF0-4ADB-A278-CE68C4C7EB79}" dt="2025-02-23T11:36:31.071" v="62" actId="20577"/>
          <ac:spMkLst>
            <pc:docMk/>
            <pc:sldMk cId="4065973517" sldId="456"/>
            <ac:spMk id="2" creationId="{6A92C1F5-046A-B7E3-CD3F-BABA7FC5740D}"/>
          </ac:spMkLst>
        </pc:spChg>
      </pc:sldChg>
      <pc:sldChg chg="add del">
        <pc:chgData name="Dražen Pranić" userId="3012855b-bf2d-4e7c-804b-71a5f3d907b3" providerId="ADAL" clId="{B0EC1A67-BFF0-4ADB-A278-CE68C4C7EB79}" dt="2025-02-23T11:24:12.049" v="22" actId="47"/>
        <pc:sldMkLst>
          <pc:docMk/>
          <pc:sldMk cId="1664920215" sldId="461"/>
        </pc:sldMkLst>
      </pc:sldChg>
      <pc:sldChg chg="add del">
        <pc:chgData name="Dražen Pranić" userId="3012855b-bf2d-4e7c-804b-71a5f3d907b3" providerId="ADAL" clId="{B0EC1A67-BFF0-4ADB-A278-CE68C4C7EB79}" dt="2025-02-23T11:24:12.049" v="22" actId="47"/>
        <pc:sldMkLst>
          <pc:docMk/>
          <pc:sldMk cId="3422784802" sldId="462"/>
        </pc:sldMkLst>
      </pc:sldChg>
      <pc:sldMasterChg chg="delSldLayout">
        <pc:chgData name="Dražen Pranić" userId="3012855b-bf2d-4e7c-804b-71a5f3d907b3" providerId="ADAL" clId="{B0EC1A67-BFF0-4ADB-A278-CE68C4C7EB79}" dt="2025-02-23T11:24:12.049" v="22" actId="47"/>
        <pc:sldMasterMkLst>
          <pc:docMk/>
          <pc:sldMasterMk cId="1131150009" sldId="2147483648"/>
        </pc:sldMasterMkLst>
        <pc:sldLayoutChg chg="del">
          <pc:chgData name="Dražen Pranić" userId="3012855b-bf2d-4e7c-804b-71a5f3d907b3" providerId="ADAL" clId="{B0EC1A67-BFF0-4ADB-A278-CE68C4C7EB79}" dt="2025-02-23T11:24:12.049" v="22" actId="47"/>
          <pc:sldLayoutMkLst>
            <pc:docMk/>
            <pc:sldMasterMk cId="1131150009" sldId="2147483648"/>
            <pc:sldLayoutMk cId="2823163090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5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7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2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6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D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0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5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9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86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91CF42-5CF5-1042-C3D6-4455F2561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3DB087E0-08F6-7EA5-1AE1-CC688527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2F407C7A-CC70-6CBF-7578-1C5D64A6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94742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E0E513-8CCE-3B36-529C-B5B6F919E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2A74B12-5D0D-6D0C-A9D1-65D70F319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2C6C6E-80BE-4EE7-08F6-11660D0D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10BCECE-DA9F-BF8C-DBAD-E633D2FD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F723C6-A76B-3E3A-C828-63E22849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563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E0F9D5-9ED7-19D6-C7D1-6EA414D9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1F59C2-8125-53B1-D895-5E09A4BFA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2C91B3-E31F-2DB8-743E-05807B57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6AC57E-2FFE-4CA3-0C5D-C7BEFB44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CE7AC9-030F-B7F2-92B9-1C7EE43B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921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C9598-FF1E-64D9-F471-29D0814A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BEDA3B-418C-1D50-D8DA-F2D2575BC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3105EA-5854-E8B0-3FFF-9C5A02DE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0B6A89-9F86-946F-BD4A-5A9BFE54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9DC915F-2BC6-E81B-DA73-AAEC006F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228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4F7857-1EAE-DC2A-9079-A8968616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248F73-5C70-8999-825E-4AF779758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BC4ABB9-B5BD-C4EB-770F-859332CED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6E85EE7-3964-C398-C168-D8E6B237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79DA40E-B961-52C0-9F27-2C3717DF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A856634-D64D-D216-BC1B-0470DE19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51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A9B057-4472-DC66-1011-BA38ACC5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EC82E0-5963-D40A-FF92-7EB0BC998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18CB485-ADF0-4508-E64F-9FE263DD0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5816A6F-8D46-AF38-187F-CF4C1CBCE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90D335E-4CB1-F291-E2D6-37FC806E0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589126A-8FCE-564F-5739-941CBD3F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2FA7634-CDFD-619B-9245-39D8722E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1CEAA77-C910-9166-92A5-7B9B5884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7442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5F6CCE-7543-EC47-F98E-A58F42E2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D7419CB-337B-90C3-50FE-53044A30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D7E3C6A-8D9A-5DB4-B458-D8D144B8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24198B4-91F9-3FCE-10A0-F7DA9CC3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325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5E92062-3F91-EE2C-82A8-BC555FB7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751E9-E6E7-AF6A-B698-85348C02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A94A7B5-4A66-1A07-38B7-4E53DBB1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4050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775386-4F8D-E580-C0DD-329A88A5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EA4CDE-B892-BDF2-300C-6B3A850A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031F35C-A526-18D0-85BD-E1FE67A18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4B1792-3DB2-C96A-F857-146FA6E9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1759F36-8847-EAF0-44CA-C12BEFE6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20DA44-02C6-32E3-34E3-080C1622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146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59FCC3-7DDE-747F-1280-83E3680F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421DAC2-EEB6-EAD5-3266-19DD35F2C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77B4BA4-8C30-DA29-275C-9FDB59CC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251406C-4EA2-64EE-B6CD-63E404CA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7D467A-57A8-8B58-A3D7-62EB5328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4C44887-39AF-27DF-8580-8E77D1CC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316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4094AC-211B-4F49-A58E-A608FBF4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D7C80D-C1AA-8CB9-C19A-A37A52B29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390035-B100-2E8C-6F14-0F8DC514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02BB57E-68CA-44BA-C097-B5260820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CFD88E-4B0F-73C8-424A-1071351F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6354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FDB12FD-854E-6E9C-DC86-25D8F7AD1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B3D5D89-53D0-0197-2EF0-35ACF6A11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E6E13B-E00E-4655-4D11-7DE93A5C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8B9E75-C6A0-72A9-7651-C3731F82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D192FA-4103-655A-3BEB-3C57B0C5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1115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52F4F-4A56-4D1A-84C6-FC40DC0A5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5646" r="2206" b="31297"/>
          <a:stretch/>
        </p:blipFill>
        <p:spPr>
          <a:xfrm>
            <a:off x="0" y="1472668"/>
            <a:ext cx="6723611" cy="53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4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38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B SVEUČILIŠTE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9D56717-7ED8-7A93-CA36-01F5DE1FF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8B1602-2EE6-B2CF-74FD-31FB65E5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2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68BB6-CA11-4DA0-39BE-A5556EE7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30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 SVEUČILIŠTE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9D56717-7ED8-7A93-CA36-01F5DE1FF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79002FFC-1C02-839E-9B0D-56EC6DC0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2B8363BE-6192-0F21-5BD4-E0485AF8C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F0713308-68A3-D3BD-953E-035077C1C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3830484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B SVEUČILIŠTE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9D56717-7ED8-7A93-CA36-01F5DE1FF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829E0C49-02A7-63C9-6A45-FD176588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11" name="Rezervirano mjesto teksta 2">
            <a:extLst>
              <a:ext uri="{FF2B5EF4-FFF2-40B4-BE49-F238E27FC236}">
                <a16:creationId xmlns:a16="http://schemas.microsoft.com/office/drawing/2014/main" id="{AAD3FABB-8B87-858B-4EC5-B5AF5EED1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Rezervirano mjesto sadržaja 3">
            <a:extLst>
              <a:ext uri="{FF2B5EF4-FFF2-40B4-BE49-F238E27FC236}">
                <a16:creationId xmlns:a16="http://schemas.microsoft.com/office/drawing/2014/main" id="{BDB1B856-BDA2-BF4F-A98D-7EED197E4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13" name="Rezervirano mjesto teksta 4">
            <a:extLst>
              <a:ext uri="{FF2B5EF4-FFF2-40B4-BE49-F238E27FC236}">
                <a16:creationId xmlns:a16="http://schemas.microsoft.com/office/drawing/2014/main" id="{09F5CDCC-EE0E-5348-1ABE-57B6846FC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Rezervirano mjesto sadržaja 5">
            <a:extLst>
              <a:ext uri="{FF2B5EF4-FFF2-40B4-BE49-F238E27FC236}">
                <a16:creationId xmlns:a16="http://schemas.microsoft.com/office/drawing/2014/main" id="{B0752391-0F73-988C-4EA1-2FB93CEA3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2763215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B SVEUČILIŠTE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9D56717-7ED8-7A93-CA36-01F5DE1FF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997915C2-5E73-0360-D579-E48B0CEB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149E89AD-C27D-9997-9C10-4531EE8C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teksta 3">
            <a:extLst>
              <a:ext uri="{FF2B5EF4-FFF2-40B4-BE49-F238E27FC236}">
                <a16:creationId xmlns:a16="http://schemas.microsoft.com/office/drawing/2014/main" id="{2F65A7B6-918E-9A85-A7F2-63A19A41C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101316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A5869A2-79F4-4B5D-C40B-B93B1B11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D891C8BB-071D-04FF-0E65-39F2A475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670396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F07D668E-7550-B58B-915F-378FEFB6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52513D3-793B-4EBE-F993-3A0A6E70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9" name="Rezervirano mjesto sadržaja 3">
            <a:extLst>
              <a:ext uri="{FF2B5EF4-FFF2-40B4-BE49-F238E27FC236}">
                <a16:creationId xmlns:a16="http://schemas.microsoft.com/office/drawing/2014/main" id="{AEA58B43-19EC-E335-7FF9-2F1C560AC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3609031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8007704A-CEE3-7A1F-F62B-2FF0C3DF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6" name="Rezervirano mjesto teksta 2">
            <a:extLst>
              <a:ext uri="{FF2B5EF4-FFF2-40B4-BE49-F238E27FC236}">
                <a16:creationId xmlns:a16="http://schemas.microsoft.com/office/drawing/2014/main" id="{ED241B83-E467-749F-7984-9044A33E8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B9F7AA9B-12DC-6143-C59C-DDA013994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8" name="Rezervirano mjesto teksta 4">
            <a:extLst>
              <a:ext uri="{FF2B5EF4-FFF2-40B4-BE49-F238E27FC236}">
                <a16:creationId xmlns:a16="http://schemas.microsoft.com/office/drawing/2014/main" id="{9C03F57E-53DE-B5C8-239A-98D106FC5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Rezervirano mjesto sadržaja 5">
            <a:extLst>
              <a:ext uri="{FF2B5EF4-FFF2-40B4-BE49-F238E27FC236}">
                <a16:creationId xmlns:a16="http://schemas.microsoft.com/office/drawing/2014/main" id="{6D56EF21-64D9-C5C5-9E3F-3DD329875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1073104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EA26FE89-5704-8BCA-FC68-61868D60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190D3C36-D07B-3809-7734-18C4B9C8C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teksta 3">
            <a:extLst>
              <a:ext uri="{FF2B5EF4-FFF2-40B4-BE49-F238E27FC236}">
                <a16:creationId xmlns:a16="http://schemas.microsoft.com/office/drawing/2014/main" id="{80A31DA0-F88D-1904-D279-B07DF36A7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810234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bijelo, uzorak, tkanina&#10;&#10;Opis je automatski generiran">
            <a:extLst>
              <a:ext uri="{FF2B5EF4-FFF2-40B4-BE49-F238E27FC236}">
                <a16:creationId xmlns:a16="http://schemas.microsoft.com/office/drawing/2014/main" id="{96488A0F-BEC1-BBC9-C590-785DE17D0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FDD035F-2A82-7DD5-2F64-DEEF552B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D5CE4C0E-5715-2040-E870-F4228C719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teksta 3">
            <a:extLst>
              <a:ext uri="{FF2B5EF4-FFF2-40B4-BE49-F238E27FC236}">
                <a16:creationId xmlns:a16="http://schemas.microsoft.com/office/drawing/2014/main" id="{4DDBA490-A92F-7217-D112-2EC62AB8F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109495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bijelo, uzorak, tkanina&#10;&#10;Opis je automatski generiran">
            <a:extLst>
              <a:ext uri="{FF2B5EF4-FFF2-40B4-BE49-F238E27FC236}">
                <a16:creationId xmlns:a16="http://schemas.microsoft.com/office/drawing/2014/main" id="{96488A0F-BEC1-BBC9-C590-785DE17D0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FCB73F0-9ADB-D8B9-64AA-A0AAEF8A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zervirano mjesto teksta 2">
            <a:extLst>
              <a:ext uri="{FF2B5EF4-FFF2-40B4-BE49-F238E27FC236}">
                <a16:creationId xmlns:a16="http://schemas.microsoft.com/office/drawing/2014/main" id="{D89946D5-D135-4A53-443F-31E2D3FC3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3">
            <a:extLst>
              <a:ext uri="{FF2B5EF4-FFF2-40B4-BE49-F238E27FC236}">
                <a16:creationId xmlns:a16="http://schemas.microsoft.com/office/drawing/2014/main" id="{D607693B-73C4-FCEB-5A83-9FF4D8B9D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teksta 4">
            <a:extLst>
              <a:ext uri="{FF2B5EF4-FFF2-40B4-BE49-F238E27FC236}">
                <a16:creationId xmlns:a16="http://schemas.microsoft.com/office/drawing/2014/main" id="{C0588AD9-59B7-7F38-6CE0-79FC5799F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Rezervirano mjesto sadržaja 5">
            <a:extLst>
              <a:ext uri="{FF2B5EF4-FFF2-40B4-BE49-F238E27FC236}">
                <a16:creationId xmlns:a16="http://schemas.microsoft.com/office/drawing/2014/main" id="{2606A893-6248-EEAA-6F7A-33C0523D8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63820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 SVEUČILIŠTE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bijelo, uzorak, tkanina&#10;&#10;Opis je automatski generiran">
            <a:extLst>
              <a:ext uri="{FF2B5EF4-FFF2-40B4-BE49-F238E27FC236}">
                <a16:creationId xmlns:a16="http://schemas.microsoft.com/office/drawing/2014/main" id="{96488A0F-BEC1-BBC9-C590-785DE17D0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6533FF31-B7D3-41A5-F25F-9F9D72D043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8" y="6350384"/>
            <a:ext cx="1877092" cy="507615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E912B984-0A87-D6E8-0F2D-FE8F6BA0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BE86B4C-E11C-65CA-845C-03FEBA5E0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11" name="Rezervirano mjesto sadržaja 3">
            <a:extLst>
              <a:ext uri="{FF2B5EF4-FFF2-40B4-BE49-F238E27FC236}">
                <a16:creationId xmlns:a16="http://schemas.microsoft.com/office/drawing/2014/main" id="{6126CE77-6B62-7738-4675-2AF95DF37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354441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2DC7D64F-0408-537B-EF1E-DA890F6CB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6" y="6350384"/>
            <a:ext cx="1877094" cy="507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CD6F5F-89E2-80C8-F1CA-15A4BC5C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2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1EE89F-AC80-ECD2-A3EE-C753C52B7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882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2DC7D64F-0408-537B-EF1E-DA890F6CB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6" y="6350384"/>
            <a:ext cx="1877094" cy="507616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ADCEC339-6CD8-3104-AF30-6A28B09E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636790B8-CDCD-76DF-39C3-0BE4E165B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C61915CA-D83B-326F-B7D2-CF8C6CE33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2467286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2DC7D64F-0408-537B-EF1E-DA890F6CB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6" y="6350384"/>
            <a:ext cx="1877094" cy="507616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FFF169FB-1014-7707-F523-CF904E91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6" name="Rezervirano mjesto teksta 2">
            <a:extLst>
              <a:ext uri="{FF2B5EF4-FFF2-40B4-BE49-F238E27FC236}">
                <a16:creationId xmlns:a16="http://schemas.microsoft.com/office/drawing/2014/main" id="{23662C60-D93F-D4B9-1C93-E81F74EB7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16E99EBF-1A89-91F9-76ED-E9DA5112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8" name="Rezervirano mjesto teksta 4">
            <a:extLst>
              <a:ext uri="{FF2B5EF4-FFF2-40B4-BE49-F238E27FC236}">
                <a16:creationId xmlns:a16="http://schemas.microsoft.com/office/drawing/2014/main" id="{22A2B39F-F359-43DE-C218-2C983AEDF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Rezervirano mjesto sadržaja 5">
            <a:extLst>
              <a:ext uri="{FF2B5EF4-FFF2-40B4-BE49-F238E27FC236}">
                <a16:creationId xmlns:a16="http://schemas.microsoft.com/office/drawing/2014/main" id="{65842DDD-705C-CC3F-1706-D3602B588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1404895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2DC7D64F-0408-537B-EF1E-DA890F6CB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6" y="6350384"/>
            <a:ext cx="1877094" cy="507616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6BF55409-538D-B9DE-8FE8-8A697276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5D003EDB-3FB6-8F66-DE78-1F13FBB2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teksta 3">
            <a:extLst>
              <a:ext uri="{FF2B5EF4-FFF2-40B4-BE49-F238E27FC236}">
                <a16:creationId xmlns:a16="http://schemas.microsoft.com/office/drawing/2014/main" id="{1B17AD8E-6764-5219-6787-750D6695B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376926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 SVEUČILIŠTE pasica - c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 na kojoj se prikazuje snimka zaslona, crno, tekst&#10;&#10;Opis je automatski generiran">
            <a:extLst>
              <a:ext uri="{FF2B5EF4-FFF2-40B4-BE49-F238E27FC236}">
                <a16:creationId xmlns:a16="http://schemas.microsoft.com/office/drawing/2014/main" id="{25171C4E-28A5-070E-C69E-781A1B1BE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CB422F-0912-4898-C8D5-AF1D8FB2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2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AAB6C1-0696-634A-3717-73014803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509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 SVEUČILIŠTE pasica - c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686E39FC-A2ED-BE16-170F-B3BE984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D299E1F8-34E2-CB34-8577-0602DF8B1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2855903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 SVEUČILIŠTE pasica - c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 na kojoj se prikazuje snimka zaslona, crno, tekst&#10;&#10;Opis je automatski generiran">
            <a:extLst>
              <a:ext uri="{FF2B5EF4-FFF2-40B4-BE49-F238E27FC236}">
                <a16:creationId xmlns:a16="http://schemas.microsoft.com/office/drawing/2014/main" id="{25171C4E-28A5-070E-C69E-781A1B1BE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DFBABA09-5122-6ACE-9615-C70966FC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00F39A2-EBAF-B2EC-39A3-5EF98B55E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11" name="Rezervirano mjesto sadržaja 3">
            <a:extLst>
              <a:ext uri="{FF2B5EF4-FFF2-40B4-BE49-F238E27FC236}">
                <a16:creationId xmlns:a16="http://schemas.microsoft.com/office/drawing/2014/main" id="{BFFE98D4-3426-6A5D-9F9D-D2BC9CFC1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3534530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 SVEUČILIŠTE pasica - c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 na kojoj se prikazuje snimka zaslona, crno, tekst&#10;&#10;Opis je automatski generiran">
            <a:extLst>
              <a:ext uri="{FF2B5EF4-FFF2-40B4-BE49-F238E27FC236}">
                <a16:creationId xmlns:a16="http://schemas.microsoft.com/office/drawing/2014/main" id="{25171C4E-28A5-070E-C69E-781A1B1BE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FCDE95B4-878E-B688-7CC5-3E8AF37D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BA399296-DA7B-BE68-DDC2-B119DEE9C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11" name="Rezervirano mjesto teksta 3">
            <a:extLst>
              <a:ext uri="{FF2B5EF4-FFF2-40B4-BE49-F238E27FC236}">
                <a16:creationId xmlns:a16="http://schemas.microsoft.com/office/drawing/2014/main" id="{95B08E95-1903-496D-E659-8A28CF431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dirty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408264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 SVEUČILIŠTE pasica - c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A67707AA-85FF-7BB2-7B47-9250B0A6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8" name="Rezervirano mjesto teksta 2">
            <a:extLst>
              <a:ext uri="{FF2B5EF4-FFF2-40B4-BE49-F238E27FC236}">
                <a16:creationId xmlns:a16="http://schemas.microsoft.com/office/drawing/2014/main" id="{6D9B44E9-87C6-5F8A-6755-84361CA7E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Rezervirano mjesto sadržaja 3">
            <a:extLst>
              <a:ext uri="{FF2B5EF4-FFF2-40B4-BE49-F238E27FC236}">
                <a16:creationId xmlns:a16="http://schemas.microsoft.com/office/drawing/2014/main" id="{8B820D33-22B6-C0E2-3748-E1BC9B640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13" name="Rezervirano mjesto teksta 4">
            <a:extLst>
              <a:ext uri="{FF2B5EF4-FFF2-40B4-BE49-F238E27FC236}">
                <a16:creationId xmlns:a16="http://schemas.microsoft.com/office/drawing/2014/main" id="{EF5E9738-8759-C91E-1C43-0E5441C99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Rezervirano mjesto sadržaja 5">
            <a:extLst>
              <a:ext uri="{FF2B5EF4-FFF2-40B4-BE49-F238E27FC236}">
                <a16:creationId xmlns:a16="http://schemas.microsoft.com/office/drawing/2014/main" id="{5DCF5B75-0A09-22FB-2191-92C3AC92B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242427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-pozadina-potp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511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77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52F4F-4A56-4D1A-84C6-FC40DC0A5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5646" r="2206" b="31297"/>
          <a:stretch/>
        </p:blipFill>
        <p:spPr>
          <a:xfrm>
            <a:off x="0" y="1472668"/>
            <a:ext cx="6723611" cy="53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66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 SVEUČILIŠTE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9D56717-7ED8-7A93-CA36-01F5DE1FF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8B1602-2EE6-B2CF-74FD-31FB65E5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2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68BB6-CA11-4DA0-39BE-A5556EE7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4694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 SVEUČILIŠTE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9D56717-7ED8-7A93-CA36-01F5DE1FF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5A01E8E0-9287-005A-281E-5F5D591A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2EDE7EB1-63AA-3AEE-4B00-3184906BC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hr-HR" dirty="0"/>
          </a:p>
        </p:txBody>
      </p:sp>
      <p:sp>
        <p:nvSpPr>
          <p:cNvPr id="7" name="Rezervirano mjesto teksta 3">
            <a:extLst>
              <a:ext uri="{FF2B5EF4-FFF2-40B4-BE49-F238E27FC236}">
                <a16:creationId xmlns:a16="http://schemas.microsoft.com/office/drawing/2014/main" id="{C496BA51-D155-46A5-66EF-9F8F329F8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970607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 SVEUČILIŠTE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9D56717-7ED8-7A93-CA36-01F5DE1FF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  <p:sp>
        <p:nvSpPr>
          <p:cNvPr id="5" name="Rezervirano mjesto sadržaja 3">
            <a:extLst>
              <a:ext uri="{FF2B5EF4-FFF2-40B4-BE49-F238E27FC236}">
                <a16:creationId xmlns:a16="http://schemas.microsoft.com/office/drawing/2014/main" id="{8F023171-1400-BF3C-E41D-DA9006AD5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4569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57D3A595-B472-71E9-3887-5E184431FD6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24436" y="117120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3211008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 SVEUČILIŠTE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9D56717-7ED8-7A93-CA36-01F5DE1FF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8813132" cy="51229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49DEEAC-0DDC-DE10-5BB7-4CC553E4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A5BE7D8-7F3E-8EE4-5D6E-9C825A42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81F7364-B22B-648A-FA25-AB0D02A8B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8" name="Rezervirano mjesto teksta 4">
            <a:extLst>
              <a:ext uri="{FF2B5EF4-FFF2-40B4-BE49-F238E27FC236}">
                <a16:creationId xmlns:a16="http://schemas.microsoft.com/office/drawing/2014/main" id="{2B03089B-2B52-D851-EB43-39AE6BD43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Rezervirano mjesto sadržaja 5">
            <a:extLst>
              <a:ext uri="{FF2B5EF4-FFF2-40B4-BE49-F238E27FC236}">
                <a16:creationId xmlns:a16="http://schemas.microsoft.com/office/drawing/2014/main" id="{E63DF73A-992B-3330-B919-AEEADCE20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680001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SVEUČILIŠ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tekst, grafika, Font, grafički dizajn&#10;&#10;Opis je automatski generiran">
            <a:extLst>
              <a:ext uri="{FF2B5EF4-FFF2-40B4-BE49-F238E27FC236}">
                <a16:creationId xmlns:a16="http://schemas.microsoft.com/office/drawing/2014/main" id="{A2427CBC-E58D-60F7-D702-0FE434489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51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 UNVERSITY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grafika, Font, tekst, grafički dizajn&#10;&#10;Opis je automatski generiran">
            <a:extLst>
              <a:ext uri="{FF2B5EF4-FFF2-40B4-BE49-F238E27FC236}">
                <a16:creationId xmlns:a16="http://schemas.microsoft.com/office/drawing/2014/main" id="{1F221BC9-36ED-5121-09C0-2D18ACD11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45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UNIVERSITY pasica - c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snimka zaslona, crno, tekst&#10;&#10;Opis je automatski generiran">
            <a:extLst>
              <a:ext uri="{FF2B5EF4-FFF2-40B4-BE49-F238E27FC236}">
                <a16:creationId xmlns:a16="http://schemas.microsoft.com/office/drawing/2014/main" id="{8B3ECBDD-B8DE-D631-B099-B8880E322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72ACF-5593-D940-687D-5E5E5823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2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EA091-28A8-DE62-6AAD-53E8D543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70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UNIVERSIT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, grafika, Font, logotip&#10;&#10;Opis je automatski generiran">
            <a:extLst>
              <a:ext uri="{FF2B5EF4-FFF2-40B4-BE49-F238E27FC236}">
                <a16:creationId xmlns:a16="http://schemas.microsoft.com/office/drawing/2014/main" id="{4FD4F346-7274-49FC-4FA0-7962B2099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 UNIVERSITY podloga - tocka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bijelo, uzorak, tkanina&#10;&#10;Opis je automatski generiran">
            <a:extLst>
              <a:ext uri="{FF2B5EF4-FFF2-40B4-BE49-F238E27FC236}">
                <a16:creationId xmlns:a16="http://schemas.microsoft.com/office/drawing/2014/main" id="{96488A0F-BEC1-BBC9-C590-785DE17D0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Slika 1" descr="Slika na kojoj se prikazuje Font, grafika, tekst, grafički dizajn&#10;&#10;Opis je automatski generiran">
            <a:extLst>
              <a:ext uri="{FF2B5EF4-FFF2-40B4-BE49-F238E27FC236}">
                <a16:creationId xmlns:a16="http://schemas.microsoft.com/office/drawing/2014/main" id="{0D1EDA3F-7E14-A14D-1F54-416E5B360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06" y="6350384"/>
            <a:ext cx="1877094" cy="5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5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709" r:id="rId14"/>
    <p:sldLayoutId id="214748371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CA919EE-B61B-B93D-E8E2-DABC2959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818C977-C609-63F9-A063-1BBBBA22B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1B3D08-9A54-658F-9395-27807FC56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ECACA-CCD6-4471-9217-77656E2E05B7}" type="datetimeFigureOut">
              <a:rPr lang="hr-HR" smtClean="0"/>
              <a:t>23.2.2025.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F002F9-5D00-5D15-543E-00D69FBF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53DB97-3E48-368A-F859-735EF9D90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C7EA3E-B8DB-45D7-AB96-FAA9BD8B07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7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C1F5-046A-B7E3-CD3F-BABA7FC5740D}"/>
              </a:ext>
            </a:extLst>
          </p:cNvPr>
          <p:cNvSpPr txBox="1">
            <a:spLocks/>
          </p:cNvSpPr>
          <p:nvPr/>
        </p:nvSpPr>
        <p:spPr>
          <a:xfrm>
            <a:off x="6812720" y="2892491"/>
            <a:ext cx="5214440" cy="174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200" dirty="0"/>
              <a:t>Sigurnost informacijskih sustava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30E6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E719752-2A6F-EE53-14D3-001B3E974130}"/>
              </a:ext>
            </a:extLst>
          </p:cNvPr>
          <p:cNvSpPr txBox="1"/>
          <p:nvPr/>
        </p:nvSpPr>
        <p:spPr>
          <a:xfrm>
            <a:off x="6579454" y="5010539"/>
            <a:ext cx="5447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C30E60"/>
                </a:solidFill>
                <a:cs typeface="Arial" panose="020B0604020202020204" pitchFamily="34" charset="0"/>
              </a:rPr>
              <a:t>Upute za pohađanje i polaganje kolegija</a:t>
            </a:r>
          </a:p>
          <a:p>
            <a:pPr algn="ctr"/>
            <a:r>
              <a:rPr lang="hr-HR" sz="2800" dirty="0">
                <a:solidFill>
                  <a:srgbClr val="C30E60"/>
                </a:solidFill>
                <a:cs typeface="Arial" panose="020B0604020202020204" pitchFamily="34" charset="0"/>
              </a:rPr>
              <a:t>akademska godina 2</a:t>
            </a:r>
            <a:r>
              <a:rPr lang="en-US" sz="2800" dirty="0">
                <a:solidFill>
                  <a:srgbClr val="C30E60"/>
                </a:solidFill>
                <a:cs typeface="Arial" panose="020B0604020202020204" pitchFamily="34" charset="0"/>
              </a:rPr>
              <a:t>4</a:t>
            </a:r>
            <a:r>
              <a:rPr lang="hr-HR" sz="2800" dirty="0">
                <a:solidFill>
                  <a:srgbClr val="C30E60"/>
                </a:solidFill>
                <a:cs typeface="Arial" panose="020B0604020202020204" pitchFamily="34" charset="0"/>
              </a:rPr>
              <a:t>/2</a:t>
            </a:r>
            <a:r>
              <a:rPr lang="en-US" sz="2800" dirty="0">
                <a:solidFill>
                  <a:srgbClr val="C30E60"/>
                </a:solidFill>
                <a:cs typeface="Arial" panose="020B0604020202020204" pitchFamily="34" charset="0"/>
              </a:rPr>
              <a:t>5</a:t>
            </a:r>
            <a:r>
              <a:rPr lang="hr-HR" sz="2800" dirty="0">
                <a:solidFill>
                  <a:srgbClr val="C30E60"/>
                </a:solidFill>
                <a:cs typeface="Arial" panose="020B0604020202020204" pitchFamily="34" charset="0"/>
              </a:rPr>
              <a:t> </a:t>
            </a:r>
            <a:endParaRPr lang="hr-HR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7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Polaganje kolegija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r-HR" altLang="sr-Latn-RS" dirty="0"/>
              <a:t>Kolegij ima definiranih 5 ishoda učenja koji su raspoređeni u 2 skupa ishoda učenja. </a:t>
            </a:r>
          </a:p>
          <a:p>
            <a:pPr eaLnBrk="1" hangingPunct="1"/>
            <a:r>
              <a:rPr lang="hr-HR" altLang="sr-Latn-RS" b="1" dirty="0"/>
              <a:t>Da bi student položio kolegij mora po svakom ishodu učenja ostvariti minimalno 50% bodova raspoloživih za taj ishod učenja.</a:t>
            </a:r>
          </a:p>
          <a:p>
            <a:pPr eaLnBrk="1" hangingPunct="1"/>
            <a:r>
              <a:rPr lang="hr-HR" altLang="sr-Latn-RS" b="1" dirty="0">
                <a:solidFill>
                  <a:srgbClr val="C30E60"/>
                </a:solidFill>
              </a:rPr>
              <a:t>Ako student ne ostvari 50% bodova iz nekog ishoda učenja, na slijedećem roku treba opet polagati taj ishod učenja. </a:t>
            </a:r>
          </a:p>
          <a:p>
            <a:pPr eaLnBrk="1" hangingPunct="1"/>
            <a:r>
              <a:rPr lang="hr-HR" altLang="sr-Latn-RS" dirty="0"/>
              <a:t>Metode provjeravanja skupova ishoda učenja:</a:t>
            </a:r>
          </a:p>
          <a:p>
            <a:pPr lvl="1" eaLnBrk="1" hangingPunct="1"/>
            <a:r>
              <a:rPr lang="hr-HR" altLang="sr-Latn-RS" dirty="0" err="1"/>
              <a:t>Međuispiti</a:t>
            </a:r>
            <a:r>
              <a:rPr lang="hr-HR" altLang="sr-Latn-RS" dirty="0"/>
              <a:t> </a:t>
            </a:r>
          </a:p>
          <a:p>
            <a:pPr lvl="1" eaLnBrk="1" hangingPunct="1"/>
            <a:r>
              <a:rPr lang="hr-HR" altLang="sr-Latn-RS" dirty="0"/>
              <a:t>Vježbe</a:t>
            </a: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528" y="300949"/>
            <a:ext cx="16383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9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Kako je to raspoređeno po ishodima učenja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F58FB-ABBE-8745-47BE-F4E43274C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F46EE-BD39-10D2-5761-AC48CE13B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848" y="1994877"/>
            <a:ext cx="9071263" cy="32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sr-Latn-RS" dirty="0"/>
              <a:t>Ocjenjivanje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B2F86-4205-8511-76B3-BDDCA95DE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13723"/>
              </p:ext>
            </p:extLst>
          </p:nvPr>
        </p:nvGraphicFramePr>
        <p:xfrm>
          <a:off x="2120900" y="1825625"/>
          <a:ext cx="8763000" cy="364807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013">
                <a:tc>
                  <a:txBody>
                    <a:bodyPr/>
                    <a:lstStyle/>
                    <a:p>
                      <a:r>
                        <a:rPr lang="hr-HR" dirty="0"/>
                        <a:t>Broj osvojenih bodova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Ocjena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r>
                        <a:rPr lang="hr-HR" dirty="0"/>
                        <a:t> 0,00 – 50,00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  <a:r>
                        <a:rPr lang="hr-HR" baseline="0" dirty="0"/>
                        <a:t> (nedovoljan)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r>
                        <a:rPr lang="hr-HR" dirty="0"/>
                        <a:t>50,01 – 58,00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 (dovoljan)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r>
                        <a:rPr lang="hr-HR" dirty="0"/>
                        <a:t>58,01 – 75,00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 (dobar)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r>
                        <a:rPr lang="hr-HR" dirty="0"/>
                        <a:t>75,01 – 92,00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 (vrlo 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r>
                        <a:rPr lang="hr-HR" dirty="0"/>
                        <a:t>92,01 – 100,00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 (izvrstan)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Ispiti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altLang="sr-Latn-RS" sz="2400" dirty="0"/>
              <a:t>Na svakom kolegiju vrijedi </a:t>
            </a:r>
            <a:r>
              <a:rPr lang="hr-HR" altLang="sr-Latn-RS" sz="2400" b="1" dirty="0"/>
              <a:t>pravilo 3 + 1</a:t>
            </a:r>
          </a:p>
          <a:p>
            <a:pPr lvl="1"/>
            <a:r>
              <a:rPr lang="hr-HR" altLang="sr-Latn-RS" dirty="0"/>
              <a:t>To znači da student mora položiti ispit iz najviše 4 izlaska</a:t>
            </a:r>
          </a:p>
          <a:p>
            <a:pPr lvl="2"/>
            <a:r>
              <a:rPr lang="hr-HR" altLang="sr-Latn-RS" dirty="0"/>
              <a:t>3 redovna izlaska </a:t>
            </a:r>
            <a:r>
              <a:rPr lang="hr-HR" altLang="sr-Latn-RS" sz="1800" dirty="0"/>
              <a:t>– Uključena u cijenu školarine</a:t>
            </a:r>
          </a:p>
          <a:p>
            <a:pPr lvl="2"/>
            <a:r>
              <a:rPr lang="hr-HR" altLang="sr-Latn-RS" dirty="0"/>
              <a:t>1 izvanredni izlazak </a:t>
            </a:r>
            <a:r>
              <a:rPr lang="hr-HR" altLang="sr-Latn-RS" sz="1800" dirty="0"/>
              <a:t>– Odlukom o naknadi troškova 4. prijava ispita plaća se 700kn</a:t>
            </a:r>
          </a:p>
          <a:p>
            <a:pPr lvl="1"/>
            <a:r>
              <a:rPr lang="hr-HR" altLang="sr-Latn-RS" dirty="0"/>
              <a:t>Vremenski rok za položiti ispit je </a:t>
            </a:r>
            <a:r>
              <a:rPr lang="hr-HR" altLang="sr-Latn-RS" b="1" dirty="0"/>
              <a:t>12 mjeseci</a:t>
            </a:r>
            <a:r>
              <a:rPr lang="hr-HR" altLang="sr-Latn-RS" dirty="0"/>
              <a:t> od dana upisa kolegija</a:t>
            </a:r>
          </a:p>
          <a:p>
            <a:pPr lvl="1"/>
            <a:r>
              <a:rPr lang="hr-HR" altLang="sr-Latn-RS" dirty="0"/>
              <a:t>Ako student u 12 mjeseci ne položi kolegij, </a:t>
            </a:r>
            <a:r>
              <a:rPr lang="hr-HR" altLang="sr-Latn-RS" b="1" dirty="0"/>
              <a:t>mora ponovno upisati kolegij te ponovno polagati sve skupove ishoda učenja kako je definirano kolegijem</a:t>
            </a:r>
          </a:p>
          <a:p>
            <a:r>
              <a:rPr lang="hr-HR" altLang="sr-Latn-RS" sz="2400" dirty="0">
                <a:solidFill>
                  <a:srgbClr val="C30E60"/>
                </a:solidFill>
              </a:rPr>
              <a:t>Vodite računa o rokovima prijave i odjave ispita na IE.</a:t>
            </a:r>
          </a:p>
          <a:p>
            <a:pPr lvl="1"/>
            <a:r>
              <a:rPr lang="hr-HR" altLang="sr-Latn-RS" sz="2000" dirty="0"/>
              <a:t>Ako niste prijavili ispit na vrijeme, ne možete pristupiti ni pismenom niti usmenom dijelu</a:t>
            </a:r>
          </a:p>
          <a:p>
            <a:pPr lvl="1"/>
            <a:r>
              <a:rPr lang="hr-HR" sz="1900" dirty="0"/>
              <a:t>Ako je student prijavio više ispitnih rokova iz istog kolegija, pri dobivanju ocjene kojom je zadovoljan, dužan je odjaviti svaki sljedeći rok koji je iz tog kolegija prijavio. U suprotnom, studentu se u </a:t>
            </a:r>
            <a:r>
              <a:rPr lang="hr-HR" sz="1900" dirty="0" err="1"/>
              <a:t>Infoeduku</a:t>
            </a:r>
            <a:r>
              <a:rPr lang="hr-HR" sz="1900" dirty="0"/>
              <a:t> unosi nedovoljan (1).</a:t>
            </a:r>
          </a:p>
          <a:p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Akademski standard ponašanja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U komunikaciji (pisanoj i usmenoj) pridržavati se pravila poslovne komunikacije primjerene akademskoj razini. </a:t>
            </a:r>
          </a:p>
          <a:p>
            <a:pPr marL="457200" lvl="1"/>
            <a:endParaRPr lang="hr-HR" sz="3200" b="1" dirty="0">
              <a:solidFill>
                <a:srgbClr val="C30E60"/>
              </a:solidFill>
            </a:endParaRP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Potrebno je držati se jasno definirah rokova za predaju zadataka (zadaća, seminarskih radova, projekata i sl.).</a:t>
            </a:r>
          </a:p>
          <a:p>
            <a:pPr marL="914400" lvl="2"/>
            <a:r>
              <a:rPr lang="hr-HR" sz="2400" b="1" dirty="0"/>
              <a:t>Svaki zadatak, zadaća, projekat i sl. predan poslije definiranog roka neće se bodovati ili ocijeniti </a:t>
            </a: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Samo oni studenti koji mogu potvrditi svoje pohađanje, smatrat će se prisutnima.</a:t>
            </a:r>
          </a:p>
          <a:p>
            <a:pPr marL="914400" lvl="2"/>
            <a:r>
              <a:rPr lang="hr-HR" sz="2400" b="1" dirty="0"/>
              <a:t>Potpisivanje drugih studenata ili registracija njihovom karticom nije dopušteno i može biti predmet stegovnog postupka. Nastavnik će obrisati prisustvo ako utvrdi da je student prijavljen, a da nije prisutan na nastavi.</a:t>
            </a:r>
            <a:endParaRPr lang="hr-HR" dirty="0"/>
          </a:p>
          <a:p>
            <a:pPr marL="228600" lvl="1" indent="0">
              <a:buNone/>
            </a:pPr>
            <a:endParaRPr lang="hr-HR" sz="2800" b="1" dirty="0"/>
          </a:p>
          <a:p>
            <a:pPr marL="914400" lvl="2"/>
            <a:endParaRPr lang="hr-HR" sz="24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547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Pravila ponašanja na nastavi – fizička prisutnost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Na nastavu se dolazi na vrijeme. 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Pri ulasku u učionicu student prilazi do stola i prijavljuje se na nastavu karticom te sjeda na dostupno mjesto za rad.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Ometanje nastave i neaktivno sudjelovanje na nastavi nije dozvoljeno.</a:t>
            </a:r>
          </a:p>
          <a:p>
            <a:pPr marL="914400" lvl="2"/>
            <a:r>
              <a:rPr lang="hr-HR" b="1" dirty="0"/>
              <a:t>Repetitivno kršenje ovog pravila sankcionira se prijavom stegovnom povjerenstvu.</a:t>
            </a:r>
          </a:p>
          <a:p>
            <a:pPr marL="457200" lvl="1"/>
            <a:endParaRPr lang="hr-HR" sz="2500" b="1" dirty="0">
              <a:solidFill>
                <a:srgbClr val="C30E60"/>
              </a:solidFill>
              <a:latin typeface="+mn-lt"/>
              <a:ea typeface="+mn-ea"/>
              <a:cs typeface="+mn-cs"/>
            </a:endParaRPr>
          </a:p>
          <a:p>
            <a:pPr marL="457200" lvl="1"/>
            <a:endParaRPr lang="hr-HR" sz="2800" b="1" dirty="0">
              <a:solidFill>
                <a:srgbClr val="C30E60"/>
              </a:solidFill>
              <a:latin typeface="+mn-lt"/>
              <a:ea typeface="+mn-ea"/>
              <a:cs typeface="+mn-cs"/>
            </a:endParaRPr>
          </a:p>
          <a:p>
            <a:pPr marL="457200" lvl="1"/>
            <a:endParaRPr lang="hr-HR" sz="2800" b="1" dirty="0">
              <a:solidFill>
                <a:srgbClr val="C30E60"/>
              </a:solidFill>
              <a:latin typeface="+mn-lt"/>
              <a:ea typeface="+mn-ea"/>
              <a:cs typeface="+mn-cs"/>
            </a:endParaRPr>
          </a:p>
          <a:p>
            <a:pPr marL="457200" lvl="1"/>
            <a:endParaRPr lang="hr-HR" sz="2000" b="1" dirty="0">
              <a:solidFill>
                <a:schemeClr val="accent4"/>
              </a:solidFill>
            </a:endParaRPr>
          </a:p>
          <a:p>
            <a:endParaRPr lang="hr-HR" sz="2400" b="1" dirty="0">
              <a:solidFill>
                <a:schemeClr val="accent4"/>
              </a:solidFill>
            </a:endParaRPr>
          </a:p>
          <a:p>
            <a:endParaRPr lang="hr-HR" sz="2400" b="1" dirty="0">
              <a:solidFill>
                <a:schemeClr val="accent4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2811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FB88-1B32-7976-6CBE-2865B3CCE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Organizacija predavanja i vježbi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DBDF1-2BF9-E213-99AB-D5057875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67155"/>
              </p:ext>
            </p:extLst>
          </p:nvPr>
        </p:nvGraphicFramePr>
        <p:xfrm>
          <a:off x="1406659" y="2100166"/>
          <a:ext cx="9378682" cy="3215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98700">
                  <a:extLst>
                    <a:ext uri="{9D8B030D-6E8A-4147-A177-3AD203B41FA5}">
                      <a16:colId xmlns:a16="http://schemas.microsoft.com/office/drawing/2014/main" val="1107623500"/>
                    </a:ext>
                  </a:extLst>
                </a:gridCol>
                <a:gridCol w="2898700">
                  <a:extLst>
                    <a:ext uri="{9D8B030D-6E8A-4147-A177-3AD203B41FA5}">
                      <a16:colId xmlns:a16="http://schemas.microsoft.com/office/drawing/2014/main" val="2474946012"/>
                    </a:ext>
                  </a:extLst>
                </a:gridCol>
                <a:gridCol w="3581282">
                  <a:extLst>
                    <a:ext uri="{9D8B030D-6E8A-4147-A177-3AD203B41FA5}">
                      <a16:colId xmlns:a16="http://schemas.microsoft.com/office/drawing/2014/main" val="361866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Nositelj</a:t>
                      </a:r>
                      <a:r>
                        <a:rPr lang="hr-HR" baseline="0" dirty="0">
                          <a:solidFill>
                            <a:srgbClr val="C30E60"/>
                          </a:solidFill>
                        </a:rPr>
                        <a:t> kolegija: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/>
                        <a:t>Dražen Pranić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rgbClr val="C30E60"/>
                          </a:solidFill>
                        </a:rPr>
                        <a:t>drazen.pranic@gmail.com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67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Asistenti: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Robert Petrunić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robert.petrunic@racunarstvo.hr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93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Izvođenje</a:t>
                      </a:r>
                      <a:r>
                        <a:rPr lang="hr-HR" b="1" baseline="0" dirty="0">
                          <a:solidFill>
                            <a:srgbClr val="C30E60"/>
                          </a:solidFill>
                        </a:rPr>
                        <a:t> nastave:</a:t>
                      </a:r>
                      <a:endParaRPr lang="hr-HR" b="1" dirty="0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Predavanja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altLang="sr-Latn-RS" dirty="0"/>
                        <a:t>2 sata tjedno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dirty="0"/>
                        <a:t>utorak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dirty="0"/>
                        <a:t>ukupno 30 sati 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31540"/>
                  </a:ext>
                </a:extLst>
              </a:tr>
              <a:tr h="211234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Vježbe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dirty="0"/>
                        <a:t>2 sata tjedno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po grupama prema rasporedu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ukupno 30 sati </a:t>
                      </a:r>
                    </a:p>
                    <a:p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3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122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Informacije o kolegiju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5 ECTS bodova </a:t>
            </a:r>
          </a:p>
          <a:p>
            <a:r>
              <a:rPr lang="hr-HR" dirty="0"/>
              <a:t>Obvezni kolegij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06" y="0"/>
            <a:ext cx="5335400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5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Cilj kolegija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just"/>
            <a:r>
              <a:rPr lang="hr-HR" dirty="0"/>
              <a:t>Upoznati studente s osnovnim načelima informacijske sigurnosti. </a:t>
            </a:r>
          </a:p>
          <a:p>
            <a:pPr algn="just"/>
            <a:r>
              <a:rPr lang="hr-HR" dirty="0"/>
              <a:t>Poseban fokus će biti stavljen na važne standarde za informacijsku sigurnost te najvažnija područja informacijske sigurnosti:</a:t>
            </a:r>
          </a:p>
          <a:p>
            <a:pPr lvl="1" algn="just"/>
            <a:r>
              <a:rPr lang="hr-HR" dirty="0"/>
              <a:t> upravljanje sigurnosnim rizikom, </a:t>
            </a:r>
            <a:r>
              <a:rPr lang="hr-HR" dirty="0" err="1"/>
              <a:t>autentikaciju</a:t>
            </a:r>
            <a:r>
              <a:rPr lang="hr-HR" dirty="0"/>
              <a:t> i autorizaciju, kriptografiju,</a:t>
            </a:r>
          </a:p>
          <a:p>
            <a:pPr lvl="1" algn="just"/>
            <a:r>
              <a:rPr lang="hr-HR" dirty="0"/>
              <a:t>upravljanje ranjivostima, sigurnost na mrežnoj razini, zaštita od malicioznog softvera te neprekinutost poslovanja. </a:t>
            </a:r>
          </a:p>
          <a:p>
            <a:pPr algn="just"/>
            <a:r>
              <a:rPr lang="hr-HR" dirty="0"/>
              <a:t>Na predmetu će se također detaljnije pojasniti napredni sigurnosni napadi i mehanizmi zaštite od istih.</a:t>
            </a:r>
            <a:endParaRPr lang="hr-HR" altLang="sr-Latn-RS" dirty="0">
              <a:solidFill>
                <a:srgbClr val="C30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7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Skupovi ishoda učenja </a:t>
            </a: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34549"/>
              </p:ext>
            </p:extLst>
          </p:nvPr>
        </p:nvGraphicFramePr>
        <p:xfrm>
          <a:off x="838200" y="1825625"/>
          <a:ext cx="10515599" cy="27587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0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6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434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Oznaka skupa ishoda učenja </a:t>
                      </a:r>
                    </a:p>
                  </a:txBody>
                  <a:tcPr marL="91452" marR="91452" marT="45725" marB="45725" anchor="ctr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Naziv skupa</a:t>
                      </a:r>
                      <a:r>
                        <a:rPr lang="hr-HR" sz="1800" baseline="0" dirty="0"/>
                        <a:t> ishoda učenja</a:t>
                      </a:r>
                      <a:endParaRPr lang="hr-HR" sz="1800" dirty="0"/>
                    </a:p>
                  </a:txBody>
                  <a:tcPr marL="91452" marR="91452" marT="45725" marB="45725" anchor="ctr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ECTS bodova</a:t>
                      </a:r>
                    </a:p>
                  </a:txBody>
                  <a:tcPr marL="91452" marR="91452" marT="45725" marB="45725" anchor="ctr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166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hr-HR" sz="2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</a:p>
                  </a:txBody>
                  <a:tcPr marL="91452" marR="91452" marT="45725" marB="45725" anchor="ctr"/>
                </a:tc>
                <a:tc>
                  <a:txBody>
                    <a:bodyPr/>
                    <a:lstStyle/>
                    <a:p>
                      <a:r>
                        <a:rPr kumimoji="0" lang="hr-HR" sz="1800" b="1" kern="1200" baseline="0" dirty="0"/>
                        <a:t>Osnove informacijske sigurnosti</a:t>
                      </a:r>
                      <a:endParaRPr kumimoji="0" lang="hr-HR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2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452" marR="91452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166">
                <a:tc>
                  <a:txBody>
                    <a:bodyPr/>
                    <a:lstStyle/>
                    <a:p>
                      <a:pPr algn="ctr"/>
                      <a:r>
                        <a:rPr kumimoji="0" lang="hr-HR" sz="2400" b="1" kern="1200" baseline="0" dirty="0"/>
                        <a:t>S2</a:t>
                      </a:r>
                      <a:endParaRPr kumimoji="0" lang="hr-HR" sz="2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 anchor="ctr"/>
                </a:tc>
                <a:tc>
                  <a:txBody>
                    <a:bodyPr/>
                    <a:lstStyle/>
                    <a:p>
                      <a:r>
                        <a:rPr kumimoji="0" lang="nn-NO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Najvažnija područja informacijske  sigurnosti</a:t>
                      </a:r>
                      <a:endParaRPr kumimoji="0" lang="hr-HR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2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1452" marR="91452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33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820994" y="18255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dirty="0"/>
              <a:t>Ishodi učenja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AF1F-0C26-641D-36EB-6B47EF05C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80539"/>
              </p:ext>
            </p:extLst>
          </p:nvPr>
        </p:nvGraphicFramePr>
        <p:xfrm>
          <a:off x="316065" y="1206500"/>
          <a:ext cx="11223320" cy="46955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091">
                  <a:extLst>
                    <a:ext uri="{9D8B030D-6E8A-4147-A177-3AD203B41FA5}">
                      <a16:colId xmlns:a16="http://schemas.microsoft.com/office/drawing/2014/main" val="2153146513"/>
                    </a:ext>
                  </a:extLst>
                </a:gridCol>
                <a:gridCol w="5353615">
                  <a:extLst>
                    <a:ext uri="{9D8B030D-6E8A-4147-A177-3AD203B41FA5}">
                      <a16:colId xmlns:a16="http://schemas.microsoft.com/office/drawing/2014/main" val="2829637333"/>
                    </a:ext>
                  </a:extLst>
                </a:gridCol>
                <a:gridCol w="4661770">
                  <a:extLst>
                    <a:ext uri="{9D8B030D-6E8A-4147-A177-3AD203B41FA5}">
                      <a16:colId xmlns:a16="http://schemas.microsoft.com/office/drawing/2014/main" val="369577403"/>
                    </a:ext>
                  </a:extLst>
                </a:gridCol>
              </a:tblGrid>
              <a:tr h="57626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</a:t>
                      </a:r>
                    </a:p>
                  </a:txBody>
                  <a:tcPr marL="5582" marR="5582" marT="5581" marB="0" anchor="b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Ishod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b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MINIMALNI ISHODI UČENJA</a:t>
                      </a:r>
                    </a:p>
                    <a:p>
                      <a:pPr algn="ctr" fontAlgn="ctr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 uspješnom završetku kolegija, student će moći)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ŽELJENI ISHODI UČENJA</a:t>
                      </a:r>
                    </a:p>
                    <a:p>
                      <a:pPr algn="ctr" fontAlgn="ctr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(uspješan student bi trebao moći)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036855"/>
                  </a:ext>
                </a:extLst>
              </a:tr>
              <a:tr h="8167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</a:t>
                      </a: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Objasniti osnovne koncepte, metode i tehnike informacijske sigurnosti.</a:t>
                      </a:r>
                      <a:endParaRPr lang="hr-H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Analizirati osnovne metode upravljanja rizikom.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593151636"/>
                  </a:ext>
                </a:extLst>
              </a:tr>
              <a:tr h="861803">
                <a:tc vMerge="1">
                  <a:txBody>
                    <a:bodyPr/>
                    <a:lstStyle/>
                    <a:p>
                      <a:pPr algn="ctr" fontAlgn="ctr"/>
                      <a:endParaRPr lang="hr-HR" sz="1500" b="0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Predložiti optimalan način pristupanja organizaciji zaštite informacijskog sustava.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Procijeniti upotrebu različitih mehanizama za provjeru autentičnosti i autorizaciju te njihove razlike.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626841125"/>
                  </a:ext>
                </a:extLst>
              </a:tr>
              <a:tr h="783677">
                <a:tc vMerge="1">
                  <a:txBody>
                    <a:bodyPr/>
                    <a:lstStyle/>
                    <a:p>
                      <a:pPr algn="ctr" fontAlgn="ctr"/>
                      <a:endParaRPr lang="hr-HR" sz="1500" b="0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Opisati načine na koje se može kompromitirati sigurnost informacijskog sustava.</a:t>
                      </a:r>
                      <a:endParaRPr lang="pl-PL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Ocijeniti različite asimetrične i simetrične algoritme kriptiranja te algoritme sažimanja.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extLst>
                  <a:ext uri="{0D108BD9-81ED-4DB2-BD59-A6C34878D82A}">
                    <a16:rowId xmlns:a16="http://schemas.microsoft.com/office/drawing/2014/main" val="3994507446"/>
                  </a:ext>
                </a:extLst>
              </a:tr>
              <a:tr h="6689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</a:t>
                      </a: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I4</a:t>
                      </a: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Odrediti metode za procese upravljanja ranjivošću, sigurnost web aplikacija te metode za upravljanje zapisima dnevnika.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Ocijeniti važnost penetracijskog testiranja, sigurne prakse kodiranja i korištenja SIEM sustava.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extLst>
                  <a:ext uri="{0D108BD9-81ED-4DB2-BD59-A6C34878D82A}">
                    <a16:rowId xmlns:a16="http://schemas.microsoft.com/office/drawing/2014/main" val="104454412"/>
                  </a:ext>
                </a:extLst>
              </a:tr>
              <a:tr h="757655">
                <a:tc vMerge="1">
                  <a:txBody>
                    <a:bodyPr/>
                    <a:lstStyle/>
                    <a:p>
                      <a:pPr algn="ctr" fontAlgn="ctr"/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Razumjeti kategoriju zlonamjernih programa i tehnike njihova korištenja, kontrole mrežne sigurnosti, napredne trajne prijetnje i kontinuiteta poslovanja.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Procijeniti primjenjivost inovativnih mehanizama zaštite od zlonamjernih programa i neovlaštenih aktivnosti.</a:t>
                      </a:r>
                      <a:endParaRPr lang="hr-HR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extLst>
                  <a:ext uri="{0D108BD9-81ED-4DB2-BD59-A6C34878D82A}">
                    <a16:rowId xmlns:a16="http://schemas.microsoft.com/office/drawing/2014/main" val="204421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0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1DBD5-C7D3-4F0F-A45E-F684DA8C7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5966" y="1260842"/>
            <a:ext cx="4791634" cy="413619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Uvod u informacijsku sigurnost,</a:t>
            </a:r>
          </a:p>
          <a:p>
            <a:r>
              <a:rPr lang="hr-HR" dirty="0"/>
              <a:t>Kontrolni okviri i osnove ISO 27001,</a:t>
            </a:r>
          </a:p>
          <a:p>
            <a:r>
              <a:rPr lang="hr-HR" dirty="0"/>
              <a:t>Procjena rizika,</a:t>
            </a:r>
          </a:p>
          <a:p>
            <a:r>
              <a:rPr lang="hr-HR" dirty="0"/>
              <a:t>Organizacija sigurnosti,</a:t>
            </a:r>
          </a:p>
          <a:p>
            <a:r>
              <a:rPr lang="hr-HR" dirty="0"/>
              <a:t>Fizička sigurnost, </a:t>
            </a:r>
          </a:p>
          <a:p>
            <a:r>
              <a:rPr lang="hr-HR" dirty="0"/>
              <a:t>Kontrola pristupa,</a:t>
            </a:r>
          </a:p>
          <a:p>
            <a:r>
              <a:rPr lang="hr-HR" dirty="0"/>
              <a:t>Kriptografija,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3749A-A866-C90E-1884-426C55D4985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24436" y="1386348"/>
            <a:ext cx="5181600" cy="413619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Upravljanje ranjivostima,</a:t>
            </a:r>
          </a:p>
          <a:p>
            <a:r>
              <a:rPr lang="hr-HR" dirty="0"/>
              <a:t>Upravljanje logovima,</a:t>
            </a:r>
          </a:p>
          <a:p>
            <a:r>
              <a:rPr lang="hr-HR" dirty="0"/>
              <a:t>Mrežna sigurnost,</a:t>
            </a:r>
          </a:p>
          <a:p>
            <a:r>
              <a:rPr lang="hr-HR" dirty="0"/>
              <a:t>Maliciozni programi,</a:t>
            </a:r>
          </a:p>
          <a:p>
            <a:r>
              <a:rPr lang="hr-HR" dirty="0"/>
              <a:t>Sigurnost u procesu razvoja aplikacija, </a:t>
            </a:r>
          </a:p>
          <a:p>
            <a:r>
              <a:rPr lang="hr-HR" dirty="0"/>
              <a:t>Cyber </a:t>
            </a:r>
            <a:r>
              <a:rPr lang="hr-HR" dirty="0" err="1"/>
              <a:t>threat</a:t>
            </a:r>
            <a:r>
              <a:rPr lang="hr-HR" dirty="0"/>
              <a:t> </a:t>
            </a:r>
            <a:r>
              <a:rPr lang="hr-HR" dirty="0" err="1"/>
              <a:t>intelligence</a:t>
            </a:r>
            <a:r>
              <a:rPr lang="hr-HR" dirty="0"/>
              <a:t>,</a:t>
            </a:r>
          </a:p>
          <a:p>
            <a:r>
              <a:rPr lang="hr-HR" dirty="0"/>
              <a:t>Napredni napadi i kontrole</a:t>
            </a:r>
          </a:p>
          <a:p>
            <a:r>
              <a:rPr lang="hr-HR" dirty="0"/>
              <a:t>Kontinuitet poslovanja.</a:t>
            </a:r>
          </a:p>
          <a:p>
            <a:endParaRPr lang="hr-HR" sz="2600" dirty="0"/>
          </a:p>
        </p:txBody>
      </p:sp>
      <p:sp>
        <p:nvSpPr>
          <p:cNvPr id="16386" name="Naslov 1"/>
          <p:cNvSpPr>
            <a:spLocks noGrp="1"/>
          </p:cNvSpPr>
          <p:nvPr>
            <p:ph type="title" idx="4294967295"/>
          </p:nvPr>
        </p:nvSpPr>
        <p:spPr>
          <a:xfrm>
            <a:off x="294968" y="1"/>
            <a:ext cx="10220632" cy="169068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Tematske cjeline</a:t>
            </a:r>
          </a:p>
        </p:txBody>
      </p:sp>
    </p:spTree>
    <p:extLst>
      <p:ext uri="{BB962C8B-B14F-4D97-AF65-F5344CB8AC3E}">
        <p14:creationId xmlns:p14="http://schemas.microsoft.com/office/powerpoint/2010/main" val="67678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C30E60"/>
                </a:solidFill>
              </a:rPr>
              <a:t>OBAVEZNA LITERATURA</a:t>
            </a: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Andress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J., (2015). The basics of information security. Waltham: Syngress.</a:t>
            </a:r>
            <a:endParaRPr lang="hr-HR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hr-HR" dirty="0">
                <a:solidFill>
                  <a:srgbClr val="C30E60"/>
                </a:solidFill>
              </a:rPr>
              <a:t>PREPORUČENA LITERATURA</a:t>
            </a:r>
          </a:p>
          <a:p>
            <a:r>
              <a:rPr lang="en-US" dirty="0"/>
              <a:t>Brooks, C., Grow, C., Craig, P. and Short, D., (2018). Cybersecurity Essentials. Hoboken: John Wiley &amp; Sons.</a:t>
            </a:r>
            <a:endParaRPr lang="hr-HR" dirty="0">
              <a:solidFill>
                <a:srgbClr val="C30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Za potpis treba?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Za stjecanje prava na potpis potrebno je prisustvovati nastavi u postotku propisanom Pravilnikom o studijima i studiranju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40371"/>
              </p:ext>
            </p:extLst>
          </p:nvPr>
        </p:nvGraphicFramePr>
        <p:xfrm>
          <a:off x="1556878" y="2721134"/>
          <a:ext cx="81280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354215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0620813"/>
                    </a:ext>
                  </a:extLst>
                </a:gridCol>
              </a:tblGrid>
              <a:tr h="298817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Dolaznost</a:t>
                      </a:r>
                      <a:r>
                        <a:rPr lang="hr-HR" sz="2400" dirty="0"/>
                        <a:t> na predavanja i vježbe</a:t>
                      </a:r>
                    </a:p>
                  </a:txBody>
                  <a:tcPr anchor="ctr">
                    <a:solidFill>
                      <a:srgbClr val="C30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85318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50%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predavanjima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60%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vježbama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145250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838199" y="4318933"/>
            <a:ext cx="9835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Tko ne dobije potpis, mora sljedeće godine ponovno upisati kolegij, </a:t>
            </a:r>
            <a:r>
              <a:rPr lang="hr-HR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platiti upis kolegija te nema pravo polaganja ispita.</a:t>
            </a:r>
          </a:p>
          <a:p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3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4114</TotalTime>
  <Words>936</Words>
  <Application>Microsoft Office PowerPoint</Application>
  <PresentationFormat>Widescreen</PresentationFormat>
  <Paragraphs>153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Consolas</vt:lpstr>
      <vt:lpstr>Verdana</vt:lpstr>
      <vt:lpstr>Office Theme</vt:lpstr>
      <vt:lpstr>Tema sustava Office</vt:lpstr>
      <vt:lpstr>PowerPoint Presentation</vt:lpstr>
      <vt:lpstr>Organizacija predavanja i vježbi</vt:lpstr>
      <vt:lpstr>Informacije o kolegiju</vt:lpstr>
      <vt:lpstr>Cilj kolegija</vt:lpstr>
      <vt:lpstr>Skupovi ishoda učenja </vt:lpstr>
      <vt:lpstr>Ishodi učenja</vt:lpstr>
      <vt:lpstr>Tematske cjeline</vt:lpstr>
      <vt:lpstr>Literatura</vt:lpstr>
      <vt:lpstr>Za potpis treba?</vt:lpstr>
      <vt:lpstr>Polaganje kolegija</vt:lpstr>
      <vt:lpstr>Kako je to raspoređeno po ishodima učenja</vt:lpstr>
      <vt:lpstr>Ocjenjivanje</vt:lpstr>
      <vt:lpstr>Ispiti</vt:lpstr>
      <vt:lpstr>Akademski standard ponašanja</vt:lpstr>
      <vt:lpstr>Pravila ponašanja na nastavi – fizička prisutnost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Dražen Pranić</cp:lastModifiedBy>
  <cp:revision>61</cp:revision>
  <dcterms:created xsi:type="dcterms:W3CDTF">2018-01-24T13:33:55Z</dcterms:created>
  <dcterms:modified xsi:type="dcterms:W3CDTF">2025-02-23T11:36:33Z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Internal</vt:lpwstr>
  </property>
  <property fmtid="{D5CDD505-2E9C-101B-9397-08002B2CF9AE}" pid="4" name="MSIP_Label_edf682b7-f91e-48bc-97e5-bfb95b32f5b9_Enabled">
    <vt:lpwstr>true</vt:lpwstr>
  </property>
  <property fmtid="{D5CDD505-2E9C-101B-9397-08002B2CF9AE}" pid="5" name="MSIP_Label_edf682b7-f91e-48bc-97e5-bfb95b32f5b9_SetDate">
    <vt:lpwstr>2024-02-27T08:17:13Z</vt:lpwstr>
  </property>
  <property fmtid="{D5CDD505-2E9C-101B-9397-08002B2CF9AE}" pid="6" name="MSIP_Label_edf682b7-f91e-48bc-97e5-bfb95b32f5b9_Method">
    <vt:lpwstr>Privileged</vt:lpwstr>
  </property>
  <property fmtid="{D5CDD505-2E9C-101B-9397-08002B2CF9AE}" pid="7" name="MSIP_Label_edf682b7-f91e-48bc-97e5-bfb95b32f5b9_Name">
    <vt:lpwstr>defa4170-0d19-0005-0001-bc88714345d2</vt:lpwstr>
  </property>
  <property fmtid="{D5CDD505-2E9C-101B-9397-08002B2CF9AE}" pid="8" name="MSIP_Label_edf682b7-f91e-48bc-97e5-bfb95b32f5b9_SiteId">
    <vt:lpwstr>fbb567ee-ca59-4aea-a378-fbf7761a4986</vt:lpwstr>
  </property>
  <property fmtid="{D5CDD505-2E9C-101B-9397-08002B2CF9AE}" pid="9" name="MSIP_Label_edf682b7-f91e-48bc-97e5-bfb95b32f5b9_ActionId">
    <vt:lpwstr>58a56584-8767-4ece-b576-300305c4aff5</vt:lpwstr>
  </property>
  <property fmtid="{D5CDD505-2E9C-101B-9397-08002B2CF9AE}" pid="10" name="MSIP_Label_edf682b7-f91e-48bc-97e5-bfb95b32f5b9_ContentBits">
    <vt:lpwstr>0</vt:lpwstr>
  </property>
</Properties>
</file>