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60" r:id="rId5"/>
  </p:sldMasterIdLst>
  <p:notesMasterIdLst>
    <p:notesMasterId r:id="rId51"/>
  </p:notesMasterIdLst>
  <p:handoutMasterIdLst>
    <p:handoutMasterId r:id="rId52"/>
  </p:handoutMasterIdLst>
  <p:sldIdLst>
    <p:sldId id="456" r:id="rId6"/>
    <p:sldId id="369" r:id="rId7"/>
    <p:sldId id="393" r:id="rId8"/>
    <p:sldId id="394" r:id="rId9"/>
    <p:sldId id="399" r:id="rId10"/>
    <p:sldId id="354" r:id="rId11"/>
    <p:sldId id="395" r:id="rId12"/>
    <p:sldId id="1602" r:id="rId13"/>
    <p:sldId id="398" r:id="rId14"/>
    <p:sldId id="1604" r:id="rId15"/>
    <p:sldId id="372" r:id="rId16"/>
    <p:sldId id="373" r:id="rId17"/>
    <p:sldId id="374" r:id="rId18"/>
    <p:sldId id="375" r:id="rId19"/>
    <p:sldId id="376" r:id="rId20"/>
    <p:sldId id="377" r:id="rId21"/>
    <p:sldId id="317" r:id="rId22"/>
    <p:sldId id="319" r:id="rId23"/>
    <p:sldId id="320" r:id="rId24"/>
    <p:sldId id="1605" r:id="rId25"/>
    <p:sldId id="1606" r:id="rId26"/>
    <p:sldId id="405" r:id="rId27"/>
    <p:sldId id="382" r:id="rId28"/>
    <p:sldId id="379" r:id="rId29"/>
    <p:sldId id="380" r:id="rId30"/>
    <p:sldId id="381" r:id="rId31"/>
    <p:sldId id="316" r:id="rId32"/>
    <p:sldId id="1603" r:id="rId33"/>
    <p:sldId id="383" r:id="rId34"/>
    <p:sldId id="384" r:id="rId35"/>
    <p:sldId id="385" r:id="rId36"/>
    <p:sldId id="1599" r:id="rId37"/>
    <p:sldId id="1600" r:id="rId38"/>
    <p:sldId id="386" r:id="rId39"/>
    <p:sldId id="387" r:id="rId40"/>
    <p:sldId id="1601" r:id="rId41"/>
    <p:sldId id="355" r:id="rId42"/>
    <p:sldId id="1607" r:id="rId43"/>
    <p:sldId id="360" r:id="rId44"/>
    <p:sldId id="311" r:id="rId45"/>
    <p:sldId id="404" r:id="rId46"/>
    <p:sldId id="403" r:id="rId47"/>
    <p:sldId id="409" r:id="rId48"/>
    <p:sldId id="402" r:id="rId49"/>
    <p:sldId id="364" r:id="rId5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452E7-1E54-4528-8519-15817B661C14}">
          <p14:sldIdLst>
            <p14:sldId id="456"/>
            <p14:sldId id="369"/>
            <p14:sldId id="393"/>
            <p14:sldId id="394"/>
            <p14:sldId id="399"/>
            <p14:sldId id="354"/>
            <p14:sldId id="395"/>
            <p14:sldId id="1602"/>
            <p14:sldId id="398"/>
            <p14:sldId id="1604"/>
            <p14:sldId id="372"/>
            <p14:sldId id="373"/>
            <p14:sldId id="374"/>
            <p14:sldId id="375"/>
            <p14:sldId id="376"/>
            <p14:sldId id="377"/>
            <p14:sldId id="317"/>
            <p14:sldId id="319"/>
            <p14:sldId id="320"/>
            <p14:sldId id="1605"/>
            <p14:sldId id="1606"/>
            <p14:sldId id="405"/>
            <p14:sldId id="382"/>
            <p14:sldId id="379"/>
            <p14:sldId id="380"/>
            <p14:sldId id="381"/>
            <p14:sldId id="316"/>
            <p14:sldId id="1603"/>
            <p14:sldId id="383"/>
            <p14:sldId id="384"/>
            <p14:sldId id="385"/>
            <p14:sldId id="1599"/>
            <p14:sldId id="1600"/>
            <p14:sldId id="386"/>
            <p14:sldId id="387"/>
            <p14:sldId id="1601"/>
            <p14:sldId id="355"/>
            <p14:sldId id="1607"/>
            <p14:sldId id="360"/>
            <p14:sldId id="311"/>
            <p14:sldId id="404"/>
            <p14:sldId id="403"/>
            <p14:sldId id="409"/>
            <p14:sldId id="402"/>
            <p14:sldId id="364"/>
          </p14:sldIdLst>
        </p14:section>
        <p14:section name="Untitled Section" id="{6D4834B1-1ACD-4854-8D77-573909026140}">
          <p14:sldIdLst/>
        </p14:section>
        <p14:section name="Untitled Section" id="{FE2F939B-EED9-4BF1-8CB0-187214C025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13AE3-407C-498F-97A9-68D4E36FA6BA}" v="10" dt="2025-05-05T19:54:12.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2" d="100"/>
          <a:sy n="82" d="100"/>
        </p:scale>
        <p:origin x="1411" y="72"/>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82413AE3-407C-498F-97A9-68D4E36FA6BA}"/>
    <pc:docChg chg="undo custSel addSld delSld modSld sldOrd modSection">
      <pc:chgData name="Dražen Pranić" userId="3012855b-bf2d-4e7c-804b-71a5f3d907b3" providerId="ADAL" clId="{82413AE3-407C-498F-97A9-68D4E36FA6BA}" dt="2025-05-06T10:55:47.658" v="98" actId="47"/>
      <pc:docMkLst>
        <pc:docMk/>
      </pc:docMkLst>
      <pc:sldChg chg="del">
        <pc:chgData name="Dražen Pranić" userId="3012855b-bf2d-4e7c-804b-71a5f3d907b3" providerId="ADAL" clId="{82413AE3-407C-498F-97A9-68D4E36FA6BA}" dt="2025-05-05T19:33:25.674" v="1" actId="47"/>
        <pc:sldMkLst>
          <pc:docMk/>
          <pc:sldMk cId="3744836915" sldId="257"/>
        </pc:sldMkLst>
      </pc:sldChg>
      <pc:sldChg chg="modSp del mod modClrScheme chgLayout">
        <pc:chgData name="Dražen Pranić" userId="3012855b-bf2d-4e7c-804b-71a5f3d907b3" providerId="ADAL" clId="{82413AE3-407C-498F-97A9-68D4E36FA6BA}" dt="2025-05-05T19:36:54.684" v="11" actId="47"/>
        <pc:sldMkLst>
          <pc:docMk/>
          <pc:sldMk cId="159581670" sldId="261"/>
        </pc:sldMkLst>
        <pc:spChg chg="mod ord">
          <ac:chgData name="Dražen Pranić" userId="3012855b-bf2d-4e7c-804b-71a5f3d907b3" providerId="ADAL" clId="{82413AE3-407C-498F-97A9-68D4E36FA6BA}" dt="2025-05-05T19:33:45.090" v="4" actId="700"/>
          <ac:spMkLst>
            <pc:docMk/>
            <pc:sldMk cId="159581670" sldId="261"/>
            <ac:spMk id="2" creationId="{00000000-0000-0000-0000-000000000000}"/>
          </ac:spMkLst>
        </pc:spChg>
        <pc:spChg chg="mod ord">
          <ac:chgData name="Dražen Pranić" userId="3012855b-bf2d-4e7c-804b-71a5f3d907b3" providerId="ADAL" clId="{82413AE3-407C-498F-97A9-68D4E36FA6BA}" dt="2025-05-05T19:33:45.240" v="5" actId="27636"/>
          <ac:spMkLst>
            <pc:docMk/>
            <pc:sldMk cId="159581670" sldId="261"/>
            <ac:spMk id="18435"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1115897097" sldId="311"/>
        </pc:sldMkLst>
        <pc:spChg chg="mod ord">
          <ac:chgData name="Dražen Pranić" userId="3012855b-bf2d-4e7c-804b-71a5f3d907b3" providerId="ADAL" clId="{82413AE3-407C-498F-97A9-68D4E36FA6BA}" dt="2025-05-05T19:33:45.090" v="4" actId="700"/>
          <ac:spMkLst>
            <pc:docMk/>
            <pc:sldMk cId="1115897097" sldId="311"/>
            <ac:spMk id="2" creationId="{CB4B94FC-5910-4565-9362-9FB3504C1847}"/>
          </ac:spMkLst>
        </pc:spChg>
        <pc:spChg chg="mod ord">
          <ac:chgData name="Dražen Pranić" userId="3012855b-bf2d-4e7c-804b-71a5f3d907b3" providerId="ADAL" clId="{82413AE3-407C-498F-97A9-68D4E36FA6BA}" dt="2025-05-05T19:33:45.090" v="4" actId="700"/>
          <ac:spMkLst>
            <pc:docMk/>
            <pc:sldMk cId="1115897097" sldId="311"/>
            <ac:spMk id="3" creationId="{E8AF22CE-D3C7-4493-AD24-028345E2348C}"/>
          </ac:spMkLst>
        </pc:spChg>
      </pc:sldChg>
      <pc:sldChg chg="modSp mod modClrScheme chgLayout">
        <pc:chgData name="Dražen Pranić" userId="3012855b-bf2d-4e7c-804b-71a5f3d907b3" providerId="ADAL" clId="{82413AE3-407C-498F-97A9-68D4E36FA6BA}" dt="2025-05-05T19:33:45.090" v="4" actId="700"/>
        <pc:sldMkLst>
          <pc:docMk/>
          <pc:sldMk cId="2399089306" sldId="316"/>
        </pc:sldMkLst>
        <pc:spChg chg="mod ord">
          <ac:chgData name="Dražen Pranić" userId="3012855b-bf2d-4e7c-804b-71a5f3d907b3" providerId="ADAL" clId="{82413AE3-407C-498F-97A9-68D4E36FA6BA}" dt="2025-05-05T19:33:45.090" v="4" actId="700"/>
          <ac:spMkLst>
            <pc:docMk/>
            <pc:sldMk cId="2399089306" sldId="316"/>
            <ac:spMk id="2" creationId="{00000000-0000-0000-0000-000000000000}"/>
          </ac:spMkLst>
        </pc:spChg>
        <pc:spChg chg="mod ord">
          <ac:chgData name="Dražen Pranić" userId="3012855b-bf2d-4e7c-804b-71a5f3d907b3" providerId="ADAL" clId="{82413AE3-407C-498F-97A9-68D4E36FA6BA}" dt="2025-05-05T19:33:45.090" v="4" actId="700"/>
          <ac:spMkLst>
            <pc:docMk/>
            <pc:sldMk cId="2399089306" sldId="316"/>
            <ac:spMk id="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2913614585" sldId="317"/>
        </pc:sldMkLst>
        <pc:spChg chg="mod ord">
          <ac:chgData name="Dražen Pranić" userId="3012855b-bf2d-4e7c-804b-71a5f3d907b3" providerId="ADAL" clId="{82413AE3-407C-498F-97A9-68D4E36FA6BA}" dt="2025-05-05T19:33:45.090" v="4" actId="700"/>
          <ac:spMkLst>
            <pc:docMk/>
            <pc:sldMk cId="2913614585" sldId="317"/>
            <ac:spMk id="3" creationId="{00000000-0000-0000-0000-000000000000}"/>
          </ac:spMkLst>
        </pc:spChg>
        <pc:picChg chg="mod ord">
          <ac:chgData name="Dražen Pranić" userId="3012855b-bf2d-4e7c-804b-71a5f3d907b3" providerId="ADAL" clId="{82413AE3-407C-498F-97A9-68D4E36FA6BA}" dt="2025-05-05T19:33:45.090" v="4" actId="700"/>
          <ac:picMkLst>
            <pc:docMk/>
            <pc:sldMk cId="2913614585" sldId="317"/>
            <ac:picMk id="1026" creationId="{00000000-0000-0000-0000-000000000000}"/>
          </ac:picMkLst>
        </pc:picChg>
      </pc:sldChg>
      <pc:sldChg chg="modSp mod modClrScheme chgLayout">
        <pc:chgData name="Dražen Pranić" userId="3012855b-bf2d-4e7c-804b-71a5f3d907b3" providerId="ADAL" clId="{82413AE3-407C-498F-97A9-68D4E36FA6BA}" dt="2025-05-05T19:33:45.090" v="4" actId="700"/>
        <pc:sldMkLst>
          <pc:docMk/>
          <pc:sldMk cId="3969695591" sldId="319"/>
        </pc:sldMkLst>
        <pc:spChg chg="mod ord">
          <ac:chgData name="Dražen Pranić" userId="3012855b-bf2d-4e7c-804b-71a5f3d907b3" providerId="ADAL" clId="{82413AE3-407C-498F-97A9-68D4E36FA6BA}" dt="2025-05-05T19:33:45.090" v="4" actId="700"/>
          <ac:spMkLst>
            <pc:docMk/>
            <pc:sldMk cId="3969695591" sldId="319"/>
            <ac:spMk id="3" creationId="{00000000-0000-0000-0000-000000000000}"/>
          </ac:spMkLst>
        </pc:spChg>
        <pc:picChg chg="mod ord">
          <ac:chgData name="Dražen Pranić" userId="3012855b-bf2d-4e7c-804b-71a5f3d907b3" providerId="ADAL" clId="{82413AE3-407C-498F-97A9-68D4E36FA6BA}" dt="2025-05-05T19:33:45.090" v="4" actId="700"/>
          <ac:picMkLst>
            <pc:docMk/>
            <pc:sldMk cId="3969695591" sldId="319"/>
            <ac:picMk id="3074" creationId="{00000000-0000-0000-0000-000000000000}"/>
          </ac:picMkLst>
        </pc:picChg>
      </pc:sldChg>
      <pc:sldChg chg="modSp mod modClrScheme chgLayout">
        <pc:chgData name="Dražen Pranić" userId="3012855b-bf2d-4e7c-804b-71a5f3d907b3" providerId="ADAL" clId="{82413AE3-407C-498F-97A9-68D4E36FA6BA}" dt="2025-05-05T19:33:45.090" v="4" actId="700"/>
        <pc:sldMkLst>
          <pc:docMk/>
          <pc:sldMk cId="1445518462" sldId="320"/>
        </pc:sldMkLst>
        <pc:spChg chg="mod ord">
          <ac:chgData name="Dražen Pranić" userId="3012855b-bf2d-4e7c-804b-71a5f3d907b3" providerId="ADAL" clId="{82413AE3-407C-498F-97A9-68D4E36FA6BA}" dt="2025-05-05T19:33:45.090" v="4" actId="700"/>
          <ac:spMkLst>
            <pc:docMk/>
            <pc:sldMk cId="1445518462" sldId="320"/>
            <ac:spMk id="2" creationId="{00000000-0000-0000-0000-000000000000}"/>
          </ac:spMkLst>
        </pc:spChg>
        <pc:spChg chg="mod ord">
          <ac:chgData name="Dražen Pranić" userId="3012855b-bf2d-4e7c-804b-71a5f3d907b3" providerId="ADAL" clId="{82413AE3-407C-498F-97A9-68D4E36FA6BA}" dt="2025-05-05T19:33:45.090" v="4" actId="700"/>
          <ac:spMkLst>
            <pc:docMk/>
            <pc:sldMk cId="1445518462" sldId="320"/>
            <ac:spMk id="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2591665453" sldId="354"/>
        </pc:sldMkLst>
        <pc:spChg chg="mod ord">
          <ac:chgData name="Dražen Pranić" userId="3012855b-bf2d-4e7c-804b-71a5f3d907b3" providerId="ADAL" clId="{82413AE3-407C-498F-97A9-68D4E36FA6BA}" dt="2025-05-05T19:33:45.090" v="4" actId="700"/>
          <ac:spMkLst>
            <pc:docMk/>
            <pc:sldMk cId="2591665453" sldId="354"/>
            <ac:spMk id="2" creationId="{00000000-0000-0000-0000-000000000000}"/>
          </ac:spMkLst>
        </pc:spChg>
        <pc:spChg chg="mod ord">
          <ac:chgData name="Dražen Pranić" userId="3012855b-bf2d-4e7c-804b-71a5f3d907b3" providerId="ADAL" clId="{82413AE3-407C-498F-97A9-68D4E36FA6BA}" dt="2025-05-05T19:33:45.090" v="4" actId="700"/>
          <ac:spMkLst>
            <pc:docMk/>
            <pc:sldMk cId="2591665453" sldId="354"/>
            <ac:spMk id="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2749015577" sldId="355"/>
        </pc:sldMkLst>
        <pc:spChg chg="mod ord">
          <ac:chgData name="Dražen Pranić" userId="3012855b-bf2d-4e7c-804b-71a5f3d907b3" providerId="ADAL" clId="{82413AE3-407C-498F-97A9-68D4E36FA6BA}" dt="2025-05-05T19:33:45.090" v="4" actId="700"/>
          <ac:spMkLst>
            <pc:docMk/>
            <pc:sldMk cId="2749015577" sldId="355"/>
            <ac:spMk id="2" creationId="{89C9E0A7-B986-494B-877E-2EF31E53FDB1}"/>
          </ac:spMkLst>
        </pc:spChg>
        <pc:spChg chg="mod ord">
          <ac:chgData name="Dražen Pranić" userId="3012855b-bf2d-4e7c-804b-71a5f3d907b3" providerId="ADAL" clId="{82413AE3-407C-498F-97A9-68D4E36FA6BA}" dt="2025-05-05T19:33:45.090" v="4" actId="700"/>
          <ac:spMkLst>
            <pc:docMk/>
            <pc:sldMk cId="2749015577" sldId="355"/>
            <ac:spMk id="3" creationId="{C00262DC-FAD0-4A11-9291-F5906A112AEB}"/>
          </ac:spMkLst>
        </pc:spChg>
      </pc:sldChg>
      <pc:sldChg chg="addSp delSp modSp mod modClrScheme chgLayout">
        <pc:chgData name="Dražen Pranić" userId="3012855b-bf2d-4e7c-804b-71a5f3d907b3" providerId="ADAL" clId="{82413AE3-407C-498F-97A9-68D4E36FA6BA}" dt="2025-05-05T19:33:45.090" v="4" actId="700"/>
        <pc:sldMkLst>
          <pc:docMk/>
          <pc:sldMk cId="3020537937" sldId="360"/>
        </pc:sldMkLst>
        <pc:spChg chg="mod ord">
          <ac:chgData name="Dražen Pranić" userId="3012855b-bf2d-4e7c-804b-71a5f3d907b3" providerId="ADAL" clId="{82413AE3-407C-498F-97A9-68D4E36FA6BA}" dt="2025-05-05T19:33:45.090" v="4" actId="700"/>
          <ac:spMkLst>
            <pc:docMk/>
            <pc:sldMk cId="3020537937" sldId="360"/>
            <ac:spMk id="2" creationId="{41CB3A8C-6E66-47F7-BCF0-80E77AACE61C}"/>
          </ac:spMkLst>
        </pc:spChg>
        <pc:spChg chg="del mod ord">
          <ac:chgData name="Dražen Pranić" userId="3012855b-bf2d-4e7c-804b-71a5f3d907b3" providerId="ADAL" clId="{82413AE3-407C-498F-97A9-68D4E36FA6BA}" dt="2025-05-05T19:33:45.090" v="4" actId="700"/>
          <ac:spMkLst>
            <pc:docMk/>
            <pc:sldMk cId="3020537937" sldId="360"/>
            <ac:spMk id="3" creationId="{68660732-B453-4CC1-8373-3530A8929E45}"/>
          </ac:spMkLst>
        </pc:spChg>
        <pc:spChg chg="add mod ord">
          <ac:chgData name="Dražen Pranić" userId="3012855b-bf2d-4e7c-804b-71a5f3d907b3" providerId="ADAL" clId="{82413AE3-407C-498F-97A9-68D4E36FA6BA}" dt="2025-05-05T19:33:45.090" v="4" actId="700"/>
          <ac:spMkLst>
            <pc:docMk/>
            <pc:sldMk cId="3020537937" sldId="360"/>
            <ac:spMk id="4" creationId="{146FFF6D-0315-A8F9-EBF4-B16361A9C020}"/>
          </ac:spMkLst>
        </pc:spChg>
      </pc:sldChg>
      <pc:sldChg chg="modSp mod modClrScheme chgLayout">
        <pc:chgData name="Dražen Pranić" userId="3012855b-bf2d-4e7c-804b-71a5f3d907b3" providerId="ADAL" clId="{82413AE3-407C-498F-97A9-68D4E36FA6BA}" dt="2025-05-05T19:33:45.090" v="4" actId="700"/>
        <pc:sldMkLst>
          <pc:docMk/>
          <pc:sldMk cId="1752682956" sldId="364"/>
        </pc:sldMkLst>
        <pc:spChg chg="mod ord">
          <ac:chgData name="Dražen Pranić" userId="3012855b-bf2d-4e7c-804b-71a5f3d907b3" providerId="ADAL" clId="{82413AE3-407C-498F-97A9-68D4E36FA6BA}" dt="2025-05-05T19:33:45.090" v="4" actId="700"/>
          <ac:spMkLst>
            <pc:docMk/>
            <pc:sldMk cId="1752682956" sldId="364"/>
            <ac:spMk id="2" creationId="{EA88BB83-F1E3-4E91-BC3B-EBD8CEBB00FC}"/>
          </ac:spMkLst>
        </pc:spChg>
        <pc:spChg chg="mod ord">
          <ac:chgData name="Dražen Pranić" userId="3012855b-bf2d-4e7c-804b-71a5f3d907b3" providerId="ADAL" clId="{82413AE3-407C-498F-97A9-68D4E36FA6BA}" dt="2025-05-05T19:33:45.090" v="4" actId="700"/>
          <ac:spMkLst>
            <pc:docMk/>
            <pc:sldMk cId="1752682956" sldId="364"/>
            <ac:spMk id="3" creationId="{7C742731-88D8-4B9E-A32E-2CB16CA0FB49}"/>
          </ac:spMkLst>
        </pc:spChg>
      </pc:sldChg>
      <pc:sldChg chg="modSp mod modClrScheme chgLayout">
        <pc:chgData name="Dražen Pranić" userId="3012855b-bf2d-4e7c-804b-71a5f3d907b3" providerId="ADAL" clId="{82413AE3-407C-498F-97A9-68D4E36FA6BA}" dt="2025-05-05T19:33:45.090" v="4" actId="700"/>
        <pc:sldMkLst>
          <pc:docMk/>
          <pc:sldMk cId="3211743204" sldId="369"/>
        </pc:sldMkLst>
        <pc:spChg chg="mod ord">
          <ac:chgData name="Dražen Pranić" userId="3012855b-bf2d-4e7c-804b-71a5f3d907b3" providerId="ADAL" clId="{82413AE3-407C-498F-97A9-68D4E36FA6BA}" dt="2025-05-05T19:33:45.090" v="4" actId="700"/>
          <ac:spMkLst>
            <pc:docMk/>
            <pc:sldMk cId="3211743204" sldId="369"/>
            <ac:spMk id="2" creationId="{E72181A9-EDC6-48B3-9121-5B59EE11DEB1}"/>
          </ac:spMkLst>
        </pc:spChg>
        <pc:spChg chg="mod ord">
          <ac:chgData name="Dražen Pranić" userId="3012855b-bf2d-4e7c-804b-71a5f3d907b3" providerId="ADAL" clId="{82413AE3-407C-498F-97A9-68D4E36FA6BA}" dt="2025-05-05T19:33:45.090" v="4" actId="700"/>
          <ac:spMkLst>
            <pc:docMk/>
            <pc:sldMk cId="3211743204" sldId="369"/>
            <ac:spMk id="3" creationId="{BD53370A-68BF-49FF-9FAD-C03344E07061}"/>
          </ac:spMkLst>
        </pc:spChg>
      </pc:sldChg>
      <pc:sldChg chg="modSp mod modClrScheme chgLayout">
        <pc:chgData name="Dražen Pranić" userId="3012855b-bf2d-4e7c-804b-71a5f3d907b3" providerId="ADAL" clId="{82413AE3-407C-498F-97A9-68D4E36FA6BA}" dt="2025-05-05T19:33:45.090" v="4" actId="700"/>
        <pc:sldMkLst>
          <pc:docMk/>
          <pc:sldMk cId="1416665880" sldId="372"/>
        </pc:sldMkLst>
        <pc:spChg chg="mod ord">
          <ac:chgData name="Dražen Pranić" userId="3012855b-bf2d-4e7c-804b-71a5f3d907b3" providerId="ADAL" clId="{82413AE3-407C-498F-97A9-68D4E36FA6BA}" dt="2025-05-05T19:33:45.090" v="4" actId="700"/>
          <ac:spMkLst>
            <pc:docMk/>
            <pc:sldMk cId="1416665880" sldId="372"/>
            <ac:spMk id="17411" creationId="{00000000-0000-0000-0000-000000000000}"/>
          </ac:spMkLst>
        </pc:spChg>
        <pc:spChg chg="mod ord">
          <ac:chgData name="Dražen Pranić" userId="3012855b-bf2d-4e7c-804b-71a5f3d907b3" providerId="ADAL" clId="{82413AE3-407C-498F-97A9-68D4E36FA6BA}" dt="2025-05-05T19:33:45.090" v="4" actId="700"/>
          <ac:spMkLst>
            <pc:docMk/>
            <pc:sldMk cId="1416665880" sldId="372"/>
            <ac:spMk id="22530" creationId="{00000000-0000-0000-0000-000000000000}"/>
          </ac:spMkLst>
        </pc:spChg>
      </pc:sldChg>
      <pc:sldChg chg="modSp mod modClrScheme chgLayout">
        <pc:chgData name="Dražen Pranić" userId="3012855b-bf2d-4e7c-804b-71a5f3d907b3" providerId="ADAL" clId="{82413AE3-407C-498F-97A9-68D4E36FA6BA}" dt="2025-05-05T19:37:54.322" v="18" actId="1076"/>
        <pc:sldMkLst>
          <pc:docMk/>
          <pc:sldMk cId="2060011227" sldId="373"/>
        </pc:sldMkLst>
        <pc:spChg chg="mod ord">
          <ac:chgData name="Dražen Pranić" userId="3012855b-bf2d-4e7c-804b-71a5f3d907b3" providerId="ADAL" clId="{82413AE3-407C-498F-97A9-68D4E36FA6BA}" dt="2025-05-05T19:37:35.773" v="16" actId="1076"/>
          <ac:spMkLst>
            <pc:docMk/>
            <pc:sldMk cId="2060011227" sldId="373"/>
            <ac:spMk id="23554" creationId="{00000000-0000-0000-0000-000000000000}"/>
          </ac:spMkLst>
        </pc:spChg>
        <pc:spChg chg="mod ord">
          <ac:chgData name="Dražen Pranić" userId="3012855b-bf2d-4e7c-804b-71a5f3d907b3" providerId="ADAL" clId="{82413AE3-407C-498F-97A9-68D4E36FA6BA}" dt="2025-05-05T19:37:54.322" v="18" actId="1076"/>
          <ac:spMkLst>
            <pc:docMk/>
            <pc:sldMk cId="2060011227" sldId="373"/>
            <ac:spMk id="23555" creationId="{00000000-0000-0000-0000-000000000000}"/>
          </ac:spMkLst>
        </pc:spChg>
        <pc:picChg chg="mod">
          <ac:chgData name="Dražen Pranić" userId="3012855b-bf2d-4e7c-804b-71a5f3d907b3" providerId="ADAL" clId="{82413AE3-407C-498F-97A9-68D4E36FA6BA}" dt="2025-05-05T19:37:31.243" v="15" actId="1076"/>
          <ac:picMkLst>
            <pc:docMk/>
            <pc:sldMk cId="2060011227" sldId="373"/>
            <ac:picMk id="23556" creationId="{00000000-0000-0000-0000-000000000000}"/>
          </ac:picMkLst>
        </pc:picChg>
      </pc:sldChg>
      <pc:sldChg chg="modSp mod modClrScheme chgLayout">
        <pc:chgData name="Dražen Pranić" userId="3012855b-bf2d-4e7c-804b-71a5f3d907b3" providerId="ADAL" clId="{82413AE3-407C-498F-97A9-68D4E36FA6BA}" dt="2025-05-05T19:38:07.296" v="21" actId="14100"/>
        <pc:sldMkLst>
          <pc:docMk/>
          <pc:sldMk cId="2702235925" sldId="374"/>
        </pc:sldMkLst>
        <pc:spChg chg="mod ord">
          <ac:chgData name="Dražen Pranić" userId="3012855b-bf2d-4e7c-804b-71a5f3d907b3" providerId="ADAL" clId="{82413AE3-407C-498F-97A9-68D4E36FA6BA}" dt="2025-05-05T19:33:45.090" v="4" actId="700"/>
          <ac:spMkLst>
            <pc:docMk/>
            <pc:sldMk cId="2702235925" sldId="374"/>
            <ac:spMk id="2" creationId="{00000000-0000-0000-0000-000000000000}"/>
          </ac:spMkLst>
        </pc:spChg>
        <pc:spChg chg="mod ord">
          <ac:chgData name="Dražen Pranić" userId="3012855b-bf2d-4e7c-804b-71a5f3d907b3" providerId="ADAL" clId="{82413AE3-407C-498F-97A9-68D4E36FA6BA}" dt="2025-05-05T19:33:45.090" v="4" actId="700"/>
          <ac:spMkLst>
            <pc:docMk/>
            <pc:sldMk cId="2702235925" sldId="374"/>
            <ac:spMk id="24579" creationId="{00000000-0000-0000-0000-000000000000}"/>
          </ac:spMkLst>
        </pc:spChg>
        <pc:picChg chg="mod">
          <ac:chgData name="Dražen Pranić" userId="3012855b-bf2d-4e7c-804b-71a5f3d907b3" providerId="ADAL" clId="{82413AE3-407C-498F-97A9-68D4E36FA6BA}" dt="2025-05-05T19:38:07.296" v="21" actId="14100"/>
          <ac:picMkLst>
            <pc:docMk/>
            <pc:sldMk cId="2702235925" sldId="374"/>
            <ac:picMk id="3" creationId="{102BDF94-E3CC-8A2B-0892-0B4F6F8EF8BE}"/>
          </ac:picMkLst>
        </pc:picChg>
      </pc:sldChg>
      <pc:sldChg chg="modSp mod modClrScheme chgLayout">
        <pc:chgData name="Dražen Pranić" userId="3012855b-bf2d-4e7c-804b-71a5f3d907b3" providerId="ADAL" clId="{82413AE3-407C-498F-97A9-68D4E36FA6BA}" dt="2025-05-06T10:51:24.298" v="92" actId="14100"/>
        <pc:sldMkLst>
          <pc:docMk/>
          <pc:sldMk cId="4251599245" sldId="375"/>
        </pc:sldMkLst>
        <pc:spChg chg="mod ord">
          <ac:chgData name="Dražen Pranić" userId="3012855b-bf2d-4e7c-804b-71a5f3d907b3" providerId="ADAL" clId="{82413AE3-407C-498F-97A9-68D4E36FA6BA}" dt="2025-05-05T19:33:45.090" v="4" actId="700"/>
          <ac:spMkLst>
            <pc:docMk/>
            <pc:sldMk cId="4251599245" sldId="375"/>
            <ac:spMk id="25602" creationId="{00000000-0000-0000-0000-000000000000}"/>
          </ac:spMkLst>
        </pc:spChg>
        <pc:spChg chg="mod ord">
          <ac:chgData name="Dražen Pranić" userId="3012855b-bf2d-4e7c-804b-71a5f3d907b3" providerId="ADAL" clId="{82413AE3-407C-498F-97A9-68D4E36FA6BA}" dt="2025-05-06T10:51:24.298" v="92" actId="14100"/>
          <ac:spMkLst>
            <pc:docMk/>
            <pc:sldMk cId="4251599245" sldId="375"/>
            <ac:spMk id="2560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1590332808" sldId="376"/>
        </pc:sldMkLst>
        <pc:spChg chg="mod ord">
          <ac:chgData name="Dražen Pranić" userId="3012855b-bf2d-4e7c-804b-71a5f3d907b3" providerId="ADAL" clId="{82413AE3-407C-498F-97A9-68D4E36FA6BA}" dt="2025-05-05T19:33:45.090" v="4" actId="700"/>
          <ac:spMkLst>
            <pc:docMk/>
            <pc:sldMk cId="1590332808" sldId="376"/>
            <ac:spMk id="2" creationId="{00000000-0000-0000-0000-000000000000}"/>
          </ac:spMkLst>
        </pc:spChg>
        <pc:spChg chg="mod ord">
          <ac:chgData name="Dražen Pranić" userId="3012855b-bf2d-4e7c-804b-71a5f3d907b3" providerId="ADAL" clId="{82413AE3-407C-498F-97A9-68D4E36FA6BA}" dt="2025-05-05T19:33:45.090" v="4" actId="700"/>
          <ac:spMkLst>
            <pc:docMk/>
            <pc:sldMk cId="1590332808" sldId="376"/>
            <ac:spMk id="26627" creationId="{00000000-0000-0000-0000-000000000000}"/>
          </ac:spMkLst>
        </pc:spChg>
      </pc:sldChg>
      <pc:sldChg chg="modSp mod modClrScheme chgLayout">
        <pc:chgData name="Dražen Pranić" userId="3012855b-bf2d-4e7c-804b-71a5f3d907b3" providerId="ADAL" clId="{82413AE3-407C-498F-97A9-68D4E36FA6BA}" dt="2025-05-06T10:52:14.291" v="95" actId="1076"/>
        <pc:sldMkLst>
          <pc:docMk/>
          <pc:sldMk cId="237674366" sldId="377"/>
        </pc:sldMkLst>
        <pc:spChg chg="mod ord">
          <ac:chgData name="Dražen Pranić" userId="3012855b-bf2d-4e7c-804b-71a5f3d907b3" providerId="ADAL" clId="{82413AE3-407C-498F-97A9-68D4E36FA6BA}" dt="2025-05-05T19:33:45.090" v="4" actId="700"/>
          <ac:spMkLst>
            <pc:docMk/>
            <pc:sldMk cId="237674366" sldId="377"/>
            <ac:spMk id="2" creationId="{00000000-0000-0000-0000-000000000000}"/>
          </ac:spMkLst>
        </pc:spChg>
        <pc:spChg chg="mod ord">
          <ac:chgData name="Dražen Pranić" userId="3012855b-bf2d-4e7c-804b-71a5f3d907b3" providerId="ADAL" clId="{82413AE3-407C-498F-97A9-68D4E36FA6BA}" dt="2025-05-06T10:52:14.291" v="95" actId="1076"/>
          <ac:spMkLst>
            <pc:docMk/>
            <pc:sldMk cId="237674366" sldId="377"/>
            <ac:spMk id="28675" creationId="{00000000-0000-0000-0000-000000000000}"/>
          </ac:spMkLst>
        </pc:spChg>
        <pc:picChg chg="mod">
          <ac:chgData name="Dražen Pranić" userId="3012855b-bf2d-4e7c-804b-71a5f3d907b3" providerId="ADAL" clId="{82413AE3-407C-498F-97A9-68D4E36FA6BA}" dt="2025-05-06T10:52:11.057" v="94" actId="1076"/>
          <ac:picMkLst>
            <pc:docMk/>
            <pc:sldMk cId="237674366" sldId="377"/>
            <ac:picMk id="5" creationId="{00000000-0000-0000-0000-000000000000}"/>
          </ac:picMkLst>
        </pc:picChg>
      </pc:sldChg>
      <pc:sldChg chg="modSp mod modClrScheme chgLayout">
        <pc:chgData name="Dražen Pranić" userId="3012855b-bf2d-4e7c-804b-71a5f3d907b3" providerId="ADAL" clId="{82413AE3-407C-498F-97A9-68D4E36FA6BA}" dt="2025-05-05T19:33:45.090" v="4" actId="700"/>
        <pc:sldMkLst>
          <pc:docMk/>
          <pc:sldMk cId="3960059222" sldId="379"/>
        </pc:sldMkLst>
        <pc:spChg chg="mod ord">
          <ac:chgData name="Dražen Pranić" userId="3012855b-bf2d-4e7c-804b-71a5f3d907b3" providerId="ADAL" clId="{82413AE3-407C-498F-97A9-68D4E36FA6BA}" dt="2025-05-05T19:33:45.090" v="4" actId="700"/>
          <ac:spMkLst>
            <pc:docMk/>
            <pc:sldMk cId="3960059222" sldId="379"/>
            <ac:spMk id="2" creationId="{00000000-0000-0000-0000-000000000000}"/>
          </ac:spMkLst>
        </pc:spChg>
        <pc:spChg chg="mod ord">
          <ac:chgData name="Dražen Pranić" userId="3012855b-bf2d-4e7c-804b-71a5f3d907b3" providerId="ADAL" clId="{82413AE3-407C-498F-97A9-68D4E36FA6BA}" dt="2025-05-05T19:33:45.090" v="4" actId="700"/>
          <ac:spMkLst>
            <pc:docMk/>
            <pc:sldMk cId="3960059222" sldId="379"/>
            <ac:spMk id="29699" creationId="{00000000-0000-0000-0000-000000000000}"/>
          </ac:spMkLst>
        </pc:spChg>
      </pc:sldChg>
      <pc:sldChg chg="modSp mod modClrScheme chgLayout">
        <pc:chgData name="Dražen Pranić" userId="3012855b-bf2d-4e7c-804b-71a5f3d907b3" providerId="ADAL" clId="{82413AE3-407C-498F-97A9-68D4E36FA6BA}" dt="2025-05-05T19:33:45.300" v="7" actId="27636"/>
        <pc:sldMkLst>
          <pc:docMk/>
          <pc:sldMk cId="2365851976" sldId="380"/>
        </pc:sldMkLst>
        <pc:spChg chg="mod ord">
          <ac:chgData name="Dražen Pranić" userId="3012855b-bf2d-4e7c-804b-71a5f3d907b3" providerId="ADAL" clId="{82413AE3-407C-498F-97A9-68D4E36FA6BA}" dt="2025-05-05T19:33:45.090" v="4" actId="700"/>
          <ac:spMkLst>
            <pc:docMk/>
            <pc:sldMk cId="2365851976" sldId="380"/>
            <ac:spMk id="30722" creationId="{00000000-0000-0000-0000-000000000000}"/>
          </ac:spMkLst>
        </pc:spChg>
        <pc:spChg chg="mod ord">
          <ac:chgData name="Dražen Pranić" userId="3012855b-bf2d-4e7c-804b-71a5f3d907b3" providerId="ADAL" clId="{82413AE3-407C-498F-97A9-68D4E36FA6BA}" dt="2025-05-05T19:33:45.300" v="7" actId="27636"/>
          <ac:spMkLst>
            <pc:docMk/>
            <pc:sldMk cId="2365851976" sldId="380"/>
            <ac:spMk id="3072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3901573279" sldId="381"/>
        </pc:sldMkLst>
        <pc:spChg chg="mod ord">
          <ac:chgData name="Dražen Pranić" userId="3012855b-bf2d-4e7c-804b-71a5f3d907b3" providerId="ADAL" clId="{82413AE3-407C-498F-97A9-68D4E36FA6BA}" dt="2025-05-05T19:33:45.090" v="4" actId="700"/>
          <ac:spMkLst>
            <pc:docMk/>
            <pc:sldMk cId="3901573279" sldId="381"/>
            <ac:spMk id="2" creationId="{00000000-0000-0000-0000-000000000000}"/>
          </ac:spMkLst>
        </pc:spChg>
        <pc:spChg chg="mod ord">
          <ac:chgData name="Dražen Pranić" userId="3012855b-bf2d-4e7c-804b-71a5f3d907b3" providerId="ADAL" clId="{82413AE3-407C-498F-97A9-68D4E36FA6BA}" dt="2025-05-05T19:33:45.090" v="4" actId="700"/>
          <ac:spMkLst>
            <pc:docMk/>
            <pc:sldMk cId="3901573279" sldId="381"/>
            <ac:spMk id="31747"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1474669909" sldId="382"/>
        </pc:sldMkLst>
        <pc:spChg chg="mod ord">
          <ac:chgData name="Dražen Pranić" userId="3012855b-bf2d-4e7c-804b-71a5f3d907b3" providerId="ADAL" clId="{82413AE3-407C-498F-97A9-68D4E36FA6BA}" dt="2025-05-05T19:33:45.090" v="4" actId="700"/>
          <ac:spMkLst>
            <pc:docMk/>
            <pc:sldMk cId="1474669909" sldId="382"/>
            <ac:spMk id="2" creationId="{00000000-0000-0000-0000-000000000000}"/>
          </ac:spMkLst>
        </pc:spChg>
        <pc:spChg chg="mod ord">
          <ac:chgData name="Dražen Pranić" userId="3012855b-bf2d-4e7c-804b-71a5f3d907b3" providerId="ADAL" clId="{82413AE3-407C-498F-97A9-68D4E36FA6BA}" dt="2025-05-05T19:33:45.090" v="4" actId="700"/>
          <ac:spMkLst>
            <pc:docMk/>
            <pc:sldMk cId="1474669909" sldId="382"/>
            <ac:spMk id="37891" creationId="{00000000-0000-0000-0000-000000000000}"/>
          </ac:spMkLst>
        </pc:spChg>
      </pc:sldChg>
      <pc:sldChg chg="addSp delSp modSp mod modClrScheme chgLayout">
        <pc:chgData name="Dražen Pranić" userId="3012855b-bf2d-4e7c-804b-71a5f3d907b3" providerId="ADAL" clId="{82413AE3-407C-498F-97A9-68D4E36FA6BA}" dt="2025-05-05T19:41:31.630" v="29" actId="26606"/>
        <pc:sldMkLst>
          <pc:docMk/>
          <pc:sldMk cId="2297473966" sldId="383"/>
        </pc:sldMkLst>
        <pc:spChg chg="add del mod ord">
          <ac:chgData name="Dražen Pranić" userId="3012855b-bf2d-4e7c-804b-71a5f3d907b3" providerId="ADAL" clId="{82413AE3-407C-498F-97A9-68D4E36FA6BA}" dt="2025-05-05T19:41:31.630" v="29" actId="26606"/>
          <ac:spMkLst>
            <pc:docMk/>
            <pc:sldMk cId="2297473966" sldId="383"/>
            <ac:spMk id="2" creationId="{21959031-4145-37CF-B399-D8F64D819FF8}"/>
          </ac:spMkLst>
        </pc:spChg>
        <pc:spChg chg="del mod ord">
          <ac:chgData name="Dražen Pranić" userId="3012855b-bf2d-4e7c-804b-71a5f3d907b3" providerId="ADAL" clId="{82413AE3-407C-498F-97A9-68D4E36FA6BA}" dt="2025-05-05T19:33:45.090" v="4" actId="700"/>
          <ac:spMkLst>
            <pc:docMk/>
            <pc:sldMk cId="2297473966" sldId="383"/>
            <ac:spMk id="3" creationId="{00000000-0000-0000-0000-000000000000}"/>
          </ac:spMkLst>
        </pc:spChg>
        <pc:picChg chg="mod ord">
          <ac:chgData name="Dražen Pranić" userId="3012855b-bf2d-4e7c-804b-71a5f3d907b3" providerId="ADAL" clId="{82413AE3-407C-498F-97A9-68D4E36FA6BA}" dt="2025-05-05T19:41:31.630" v="29" actId="26606"/>
          <ac:picMkLst>
            <pc:docMk/>
            <pc:sldMk cId="2297473966" sldId="383"/>
            <ac:picMk id="2050" creationId="{00000000-0000-0000-0000-000000000000}"/>
          </ac:picMkLst>
        </pc:picChg>
      </pc:sldChg>
      <pc:sldChg chg="modSp mod modClrScheme chgLayout">
        <pc:chgData name="Dražen Pranić" userId="3012855b-bf2d-4e7c-804b-71a5f3d907b3" providerId="ADAL" clId="{82413AE3-407C-498F-97A9-68D4E36FA6BA}" dt="2025-05-05T19:33:45.321" v="9" actId="27636"/>
        <pc:sldMkLst>
          <pc:docMk/>
          <pc:sldMk cId="2519641922" sldId="384"/>
        </pc:sldMkLst>
        <pc:spChg chg="mod ord">
          <ac:chgData name="Dražen Pranić" userId="3012855b-bf2d-4e7c-804b-71a5f3d907b3" providerId="ADAL" clId="{82413AE3-407C-498F-97A9-68D4E36FA6BA}" dt="2025-05-05T19:33:45.311" v="8" actId="27636"/>
          <ac:spMkLst>
            <pc:docMk/>
            <pc:sldMk cId="2519641922" sldId="384"/>
            <ac:spMk id="2" creationId="{9AE04893-B7A5-4B46-9A65-31D3EB32D7D3}"/>
          </ac:spMkLst>
        </pc:spChg>
        <pc:spChg chg="mod ord">
          <ac:chgData name="Dražen Pranić" userId="3012855b-bf2d-4e7c-804b-71a5f3d907b3" providerId="ADAL" clId="{82413AE3-407C-498F-97A9-68D4E36FA6BA}" dt="2025-05-05T19:33:45.321" v="9" actId="27636"/>
          <ac:spMkLst>
            <pc:docMk/>
            <pc:sldMk cId="2519641922" sldId="384"/>
            <ac:spMk id="3" creationId="{66651349-F9C2-47F2-AEA9-17E9B10403BD}"/>
          </ac:spMkLst>
        </pc:spChg>
      </pc:sldChg>
      <pc:sldChg chg="modSp mod modClrScheme chgLayout">
        <pc:chgData name="Dražen Pranić" userId="3012855b-bf2d-4e7c-804b-71a5f3d907b3" providerId="ADAL" clId="{82413AE3-407C-498F-97A9-68D4E36FA6BA}" dt="2025-05-05T19:33:45.090" v="4" actId="700"/>
        <pc:sldMkLst>
          <pc:docMk/>
          <pc:sldMk cId="2071759182" sldId="385"/>
        </pc:sldMkLst>
        <pc:spChg chg="mod ord">
          <ac:chgData name="Dražen Pranić" userId="3012855b-bf2d-4e7c-804b-71a5f3d907b3" providerId="ADAL" clId="{82413AE3-407C-498F-97A9-68D4E36FA6BA}" dt="2025-05-05T19:33:45.090" v="4" actId="700"/>
          <ac:spMkLst>
            <pc:docMk/>
            <pc:sldMk cId="2071759182" sldId="385"/>
            <ac:spMk id="2" creationId="{00000000-0000-0000-0000-000000000000}"/>
          </ac:spMkLst>
        </pc:spChg>
        <pc:spChg chg="mod ord">
          <ac:chgData name="Dražen Pranić" userId="3012855b-bf2d-4e7c-804b-71a5f3d907b3" providerId="ADAL" clId="{82413AE3-407C-498F-97A9-68D4E36FA6BA}" dt="2025-05-05T19:33:45.090" v="4" actId="700"/>
          <ac:spMkLst>
            <pc:docMk/>
            <pc:sldMk cId="2071759182" sldId="385"/>
            <ac:spMk id="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1755340867" sldId="386"/>
        </pc:sldMkLst>
        <pc:spChg chg="mod ord">
          <ac:chgData name="Dražen Pranić" userId="3012855b-bf2d-4e7c-804b-71a5f3d907b3" providerId="ADAL" clId="{82413AE3-407C-498F-97A9-68D4E36FA6BA}" dt="2025-05-05T19:33:45.090" v="4" actId="700"/>
          <ac:spMkLst>
            <pc:docMk/>
            <pc:sldMk cId="1755340867" sldId="386"/>
            <ac:spMk id="2" creationId="{00000000-0000-0000-0000-000000000000}"/>
          </ac:spMkLst>
        </pc:spChg>
        <pc:spChg chg="mod ord">
          <ac:chgData name="Dražen Pranić" userId="3012855b-bf2d-4e7c-804b-71a5f3d907b3" providerId="ADAL" clId="{82413AE3-407C-498F-97A9-68D4E36FA6BA}" dt="2025-05-05T19:33:45.090" v="4" actId="700"/>
          <ac:spMkLst>
            <pc:docMk/>
            <pc:sldMk cId="1755340867" sldId="386"/>
            <ac:spMk id="48131"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2776087108" sldId="387"/>
        </pc:sldMkLst>
        <pc:spChg chg="mod ord">
          <ac:chgData name="Dražen Pranić" userId="3012855b-bf2d-4e7c-804b-71a5f3d907b3" providerId="ADAL" clId="{82413AE3-407C-498F-97A9-68D4E36FA6BA}" dt="2025-05-05T19:33:45.090" v="4" actId="700"/>
          <ac:spMkLst>
            <pc:docMk/>
            <pc:sldMk cId="2776087108" sldId="387"/>
            <ac:spMk id="2" creationId="{00000000-0000-0000-0000-000000000000}"/>
          </ac:spMkLst>
        </pc:spChg>
        <pc:spChg chg="mod ord">
          <ac:chgData name="Dražen Pranić" userId="3012855b-bf2d-4e7c-804b-71a5f3d907b3" providerId="ADAL" clId="{82413AE3-407C-498F-97A9-68D4E36FA6BA}" dt="2025-05-05T19:33:45.090" v="4" actId="700"/>
          <ac:spMkLst>
            <pc:docMk/>
            <pc:sldMk cId="2776087108" sldId="387"/>
            <ac:spMk id="51203" creationId="{00000000-0000-0000-0000-000000000000}"/>
          </ac:spMkLst>
        </pc:spChg>
      </pc:sldChg>
      <pc:sldChg chg="modSp mod modClrScheme chgLayout">
        <pc:chgData name="Dražen Pranić" userId="3012855b-bf2d-4e7c-804b-71a5f3d907b3" providerId="ADAL" clId="{82413AE3-407C-498F-97A9-68D4E36FA6BA}" dt="2025-05-05T19:33:45.090" v="4" actId="700"/>
        <pc:sldMkLst>
          <pc:docMk/>
          <pc:sldMk cId="3047941113" sldId="393"/>
        </pc:sldMkLst>
        <pc:spChg chg="mod ord">
          <ac:chgData name="Dražen Pranić" userId="3012855b-bf2d-4e7c-804b-71a5f3d907b3" providerId="ADAL" clId="{82413AE3-407C-498F-97A9-68D4E36FA6BA}" dt="2025-05-05T19:33:45.090" v="4" actId="700"/>
          <ac:spMkLst>
            <pc:docMk/>
            <pc:sldMk cId="3047941113" sldId="393"/>
            <ac:spMk id="2" creationId="{E46FE0A7-0C16-47AB-BD82-EC5D74AA2940}"/>
          </ac:spMkLst>
        </pc:spChg>
        <pc:spChg chg="mod ord">
          <ac:chgData name="Dražen Pranić" userId="3012855b-bf2d-4e7c-804b-71a5f3d907b3" providerId="ADAL" clId="{82413AE3-407C-498F-97A9-68D4E36FA6BA}" dt="2025-05-05T19:33:45.090" v="4" actId="700"/>
          <ac:spMkLst>
            <pc:docMk/>
            <pc:sldMk cId="3047941113" sldId="393"/>
            <ac:spMk id="3" creationId="{30EE0B6F-9243-464E-9615-E3639A773390}"/>
          </ac:spMkLst>
        </pc:spChg>
      </pc:sldChg>
      <pc:sldChg chg="modSp mod modClrScheme chgLayout">
        <pc:chgData name="Dražen Pranić" userId="3012855b-bf2d-4e7c-804b-71a5f3d907b3" providerId="ADAL" clId="{82413AE3-407C-498F-97A9-68D4E36FA6BA}" dt="2025-05-06T10:44:25.024" v="88" actId="1076"/>
        <pc:sldMkLst>
          <pc:docMk/>
          <pc:sldMk cId="2507786187" sldId="394"/>
        </pc:sldMkLst>
        <pc:spChg chg="mod ord">
          <ac:chgData name="Dražen Pranić" userId="3012855b-bf2d-4e7c-804b-71a5f3d907b3" providerId="ADAL" clId="{82413AE3-407C-498F-97A9-68D4E36FA6BA}" dt="2025-05-05T19:33:45.090" v="4" actId="700"/>
          <ac:spMkLst>
            <pc:docMk/>
            <pc:sldMk cId="2507786187" sldId="394"/>
            <ac:spMk id="2" creationId="{F4F0684C-1B0C-4D17-9BC2-1BDE0EC71496}"/>
          </ac:spMkLst>
        </pc:spChg>
        <pc:spChg chg="mod ord">
          <ac:chgData name="Dražen Pranić" userId="3012855b-bf2d-4e7c-804b-71a5f3d907b3" providerId="ADAL" clId="{82413AE3-407C-498F-97A9-68D4E36FA6BA}" dt="2025-05-05T19:33:45.090" v="4" actId="700"/>
          <ac:spMkLst>
            <pc:docMk/>
            <pc:sldMk cId="2507786187" sldId="394"/>
            <ac:spMk id="3" creationId="{FAB674FE-171F-4657-942F-2F4A5B29E698}"/>
          </ac:spMkLst>
        </pc:spChg>
        <pc:picChg chg="mod">
          <ac:chgData name="Dražen Pranić" userId="3012855b-bf2d-4e7c-804b-71a5f3d907b3" providerId="ADAL" clId="{82413AE3-407C-498F-97A9-68D4E36FA6BA}" dt="2025-05-06T10:44:25.024" v="88" actId="1076"/>
          <ac:picMkLst>
            <pc:docMk/>
            <pc:sldMk cId="2507786187" sldId="394"/>
            <ac:picMk id="5" creationId="{B47A028B-57D7-4E68-8CC0-FB8C161B75A7}"/>
          </ac:picMkLst>
        </pc:picChg>
      </pc:sldChg>
      <pc:sldChg chg="modSp mod modClrScheme chgLayout">
        <pc:chgData name="Dražen Pranić" userId="3012855b-bf2d-4e7c-804b-71a5f3d907b3" providerId="ADAL" clId="{82413AE3-407C-498F-97A9-68D4E36FA6BA}" dt="2025-05-06T10:46:36.342" v="91" actId="14100"/>
        <pc:sldMkLst>
          <pc:docMk/>
          <pc:sldMk cId="3661976301" sldId="395"/>
        </pc:sldMkLst>
        <pc:spChg chg="mod ord">
          <ac:chgData name="Dražen Pranić" userId="3012855b-bf2d-4e7c-804b-71a5f3d907b3" providerId="ADAL" clId="{82413AE3-407C-498F-97A9-68D4E36FA6BA}" dt="2025-05-06T10:46:36.342" v="91" actId="14100"/>
          <ac:spMkLst>
            <pc:docMk/>
            <pc:sldMk cId="3661976301" sldId="395"/>
            <ac:spMk id="2" creationId="{00000000-0000-0000-0000-000000000000}"/>
          </ac:spMkLst>
        </pc:spChg>
        <pc:spChg chg="mod ord">
          <ac:chgData name="Dražen Pranić" userId="3012855b-bf2d-4e7c-804b-71a5f3d907b3" providerId="ADAL" clId="{82413AE3-407C-498F-97A9-68D4E36FA6BA}" dt="2025-05-05T19:33:45.090" v="4" actId="700"/>
          <ac:spMkLst>
            <pc:docMk/>
            <pc:sldMk cId="3661976301" sldId="395"/>
            <ac:spMk id="3" creationId="{00000000-0000-0000-0000-000000000000}"/>
          </ac:spMkLst>
        </pc:spChg>
        <pc:picChg chg="mod">
          <ac:chgData name="Dražen Pranić" userId="3012855b-bf2d-4e7c-804b-71a5f3d907b3" providerId="ADAL" clId="{82413AE3-407C-498F-97A9-68D4E36FA6BA}" dt="2025-05-06T10:46:24.453" v="89" actId="1076"/>
          <ac:picMkLst>
            <pc:docMk/>
            <pc:sldMk cId="3661976301" sldId="395"/>
            <ac:picMk id="7" creationId="{542D7DC9-174E-76BB-CE70-1D26AB8E91D7}"/>
          </ac:picMkLst>
        </pc:picChg>
      </pc:sldChg>
      <pc:sldChg chg="modSp mod modClrScheme chgLayout">
        <pc:chgData name="Dražen Pranić" userId="3012855b-bf2d-4e7c-804b-71a5f3d907b3" providerId="ADAL" clId="{82413AE3-407C-498F-97A9-68D4E36FA6BA}" dt="2025-05-05T19:33:45.090" v="4" actId="700"/>
        <pc:sldMkLst>
          <pc:docMk/>
          <pc:sldMk cId="3987147290" sldId="398"/>
        </pc:sldMkLst>
        <pc:spChg chg="mod ord">
          <ac:chgData name="Dražen Pranić" userId="3012855b-bf2d-4e7c-804b-71a5f3d907b3" providerId="ADAL" clId="{82413AE3-407C-498F-97A9-68D4E36FA6BA}" dt="2025-05-05T19:33:45.090" v="4" actId="700"/>
          <ac:spMkLst>
            <pc:docMk/>
            <pc:sldMk cId="3987147290" sldId="398"/>
            <ac:spMk id="2" creationId="{453E5C1B-1131-4934-B4BA-1A983BC2219C}"/>
          </ac:spMkLst>
        </pc:spChg>
        <pc:spChg chg="mod ord">
          <ac:chgData name="Dražen Pranić" userId="3012855b-bf2d-4e7c-804b-71a5f3d907b3" providerId="ADAL" clId="{82413AE3-407C-498F-97A9-68D4E36FA6BA}" dt="2025-05-05T19:33:45.090" v="4" actId="700"/>
          <ac:spMkLst>
            <pc:docMk/>
            <pc:sldMk cId="3987147290" sldId="398"/>
            <ac:spMk id="3" creationId="{35F2584E-E344-4F12-9D9A-CBC561AAFD31}"/>
          </ac:spMkLst>
        </pc:spChg>
      </pc:sldChg>
      <pc:sldChg chg="modSp mod modClrScheme chgLayout">
        <pc:chgData name="Dražen Pranić" userId="3012855b-bf2d-4e7c-804b-71a5f3d907b3" providerId="ADAL" clId="{82413AE3-407C-498F-97A9-68D4E36FA6BA}" dt="2025-05-05T19:33:45.090" v="4" actId="700"/>
        <pc:sldMkLst>
          <pc:docMk/>
          <pc:sldMk cId="34492390" sldId="399"/>
        </pc:sldMkLst>
        <pc:spChg chg="mod ord">
          <ac:chgData name="Dražen Pranić" userId="3012855b-bf2d-4e7c-804b-71a5f3d907b3" providerId="ADAL" clId="{82413AE3-407C-498F-97A9-68D4E36FA6BA}" dt="2025-05-05T19:33:45.090" v="4" actId="700"/>
          <ac:spMkLst>
            <pc:docMk/>
            <pc:sldMk cId="34492390" sldId="399"/>
            <ac:spMk id="2" creationId="{3FAB411F-E8E6-47BB-99D0-E2FFEA5D8B35}"/>
          </ac:spMkLst>
        </pc:spChg>
        <pc:spChg chg="mod ord">
          <ac:chgData name="Dražen Pranić" userId="3012855b-bf2d-4e7c-804b-71a5f3d907b3" providerId="ADAL" clId="{82413AE3-407C-498F-97A9-68D4E36FA6BA}" dt="2025-05-05T19:33:45.090" v="4" actId="700"/>
          <ac:spMkLst>
            <pc:docMk/>
            <pc:sldMk cId="34492390" sldId="399"/>
            <ac:spMk id="3" creationId="{178F3492-6613-4BCA-A05B-914B7CDDD67F}"/>
          </ac:spMkLst>
        </pc:spChg>
      </pc:sldChg>
      <pc:sldChg chg="addSp delSp modSp mod modClrScheme chgLayout">
        <pc:chgData name="Dražen Pranić" userId="3012855b-bf2d-4e7c-804b-71a5f3d907b3" providerId="ADAL" clId="{82413AE3-407C-498F-97A9-68D4E36FA6BA}" dt="2025-05-05T19:49:11.320" v="35" actId="26606"/>
        <pc:sldMkLst>
          <pc:docMk/>
          <pc:sldMk cId="1333607287" sldId="402"/>
        </pc:sldMkLst>
        <pc:spChg chg="add del mod ord">
          <ac:chgData name="Dražen Pranić" userId="3012855b-bf2d-4e7c-804b-71a5f3d907b3" providerId="ADAL" clId="{82413AE3-407C-498F-97A9-68D4E36FA6BA}" dt="2025-05-05T19:46:35.198" v="30" actId="21"/>
          <ac:spMkLst>
            <pc:docMk/>
            <pc:sldMk cId="1333607287" sldId="402"/>
            <ac:spMk id="2" creationId="{906C3C8A-B0F5-3B2D-4928-F2FFD92A44DA}"/>
          </ac:spMkLst>
        </pc:spChg>
        <pc:spChg chg="add del mod ord">
          <ac:chgData name="Dražen Pranić" userId="3012855b-bf2d-4e7c-804b-71a5f3d907b3" providerId="ADAL" clId="{82413AE3-407C-498F-97A9-68D4E36FA6BA}" dt="2025-05-05T19:46:39.051" v="31" actId="21"/>
          <ac:spMkLst>
            <pc:docMk/>
            <pc:sldMk cId="1333607287" sldId="402"/>
            <ac:spMk id="3" creationId="{74B39FB7-62A4-5143-9801-306D2F99AE3D}"/>
          </ac:spMkLst>
        </pc:spChg>
        <pc:picChg chg="add">
          <ac:chgData name="Dražen Pranić" userId="3012855b-bf2d-4e7c-804b-71a5f3d907b3" providerId="ADAL" clId="{82413AE3-407C-498F-97A9-68D4E36FA6BA}" dt="2025-05-05T19:47:54.828" v="33"/>
          <ac:picMkLst>
            <pc:docMk/>
            <pc:sldMk cId="1333607287" sldId="402"/>
            <ac:picMk id="4" creationId="{554D364C-228A-02A4-094A-6142002D4691}"/>
          </ac:picMkLst>
        </pc:picChg>
        <pc:picChg chg="add mod">
          <ac:chgData name="Dražen Pranić" userId="3012855b-bf2d-4e7c-804b-71a5f3d907b3" providerId="ADAL" clId="{82413AE3-407C-498F-97A9-68D4E36FA6BA}" dt="2025-05-05T19:49:11.320" v="35" actId="26606"/>
          <ac:picMkLst>
            <pc:docMk/>
            <pc:sldMk cId="1333607287" sldId="402"/>
            <ac:picMk id="5" creationId="{066D2EDA-346C-ECF9-F59C-8039B651541B}"/>
          </ac:picMkLst>
        </pc:picChg>
        <pc:picChg chg="del">
          <ac:chgData name="Dražen Pranić" userId="3012855b-bf2d-4e7c-804b-71a5f3d907b3" providerId="ADAL" clId="{82413AE3-407C-498F-97A9-68D4E36FA6BA}" dt="2025-05-05T19:47:53.136" v="32" actId="478"/>
          <ac:picMkLst>
            <pc:docMk/>
            <pc:sldMk cId="1333607287" sldId="402"/>
            <ac:picMk id="1026" creationId="{F67C5B7E-C2D3-0E86-6CEE-9083E0B532DA}"/>
          </ac:picMkLst>
        </pc:picChg>
      </pc:sldChg>
      <pc:sldChg chg="addSp delSp modSp mod modClrScheme chgLayout">
        <pc:chgData name="Dražen Pranić" userId="3012855b-bf2d-4e7c-804b-71a5f3d907b3" providerId="ADAL" clId="{82413AE3-407C-498F-97A9-68D4E36FA6BA}" dt="2025-05-05T19:33:45.090" v="4" actId="700"/>
        <pc:sldMkLst>
          <pc:docMk/>
          <pc:sldMk cId="208291920" sldId="403"/>
        </pc:sldMkLst>
        <pc:spChg chg="mod ord">
          <ac:chgData name="Dražen Pranić" userId="3012855b-bf2d-4e7c-804b-71a5f3d907b3" providerId="ADAL" clId="{82413AE3-407C-498F-97A9-68D4E36FA6BA}" dt="2025-05-05T19:33:45.090" v="4" actId="700"/>
          <ac:spMkLst>
            <pc:docMk/>
            <pc:sldMk cId="208291920" sldId="403"/>
            <ac:spMk id="2" creationId="{43FBE225-8E16-40FB-A8A6-FCD9142143F8}"/>
          </ac:spMkLst>
        </pc:spChg>
        <pc:spChg chg="del mod ord">
          <ac:chgData name="Dražen Pranić" userId="3012855b-bf2d-4e7c-804b-71a5f3d907b3" providerId="ADAL" clId="{82413AE3-407C-498F-97A9-68D4E36FA6BA}" dt="2025-05-05T19:33:45.090" v="4" actId="700"/>
          <ac:spMkLst>
            <pc:docMk/>
            <pc:sldMk cId="208291920" sldId="403"/>
            <ac:spMk id="3" creationId="{199CBBFB-606A-4F36-B0F7-B45CFD136169}"/>
          </ac:spMkLst>
        </pc:spChg>
        <pc:spChg chg="add mod ord">
          <ac:chgData name="Dražen Pranić" userId="3012855b-bf2d-4e7c-804b-71a5f3d907b3" providerId="ADAL" clId="{82413AE3-407C-498F-97A9-68D4E36FA6BA}" dt="2025-05-05T19:33:45.090" v="4" actId="700"/>
          <ac:spMkLst>
            <pc:docMk/>
            <pc:sldMk cId="208291920" sldId="403"/>
            <ac:spMk id="5" creationId="{A5F0FBBA-B144-0649-347F-FEB3F78E417B}"/>
          </ac:spMkLst>
        </pc:spChg>
      </pc:sldChg>
      <pc:sldChg chg="modSp mod modClrScheme chgLayout">
        <pc:chgData name="Dražen Pranić" userId="3012855b-bf2d-4e7c-804b-71a5f3d907b3" providerId="ADAL" clId="{82413AE3-407C-498F-97A9-68D4E36FA6BA}" dt="2025-05-05T19:33:45.090" v="4" actId="700"/>
        <pc:sldMkLst>
          <pc:docMk/>
          <pc:sldMk cId="3882822386" sldId="404"/>
        </pc:sldMkLst>
        <pc:spChg chg="mod ord">
          <ac:chgData name="Dražen Pranić" userId="3012855b-bf2d-4e7c-804b-71a5f3d907b3" providerId="ADAL" clId="{82413AE3-407C-498F-97A9-68D4E36FA6BA}" dt="2025-05-05T19:33:45.090" v="4" actId="700"/>
          <ac:spMkLst>
            <pc:docMk/>
            <pc:sldMk cId="3882822386" sldId="404"/>
            <ac:spMk id="2" creationId="{B06EF139-A7BF-4AC5-8C3E-5B5442A4361D}"/>
          </ac:spMkLst>
        </pc:spChg>
        <pc:spChg chg="mod ord">
          <ac:chgData name="Dražen Pranić" userId="3012855b-bf2d-4e7c-804b-71a5f3d907b3" providerId="ADAL" clId="{82413AE3-407C-498F-97A9-68D4E36FA6BA}" dt="2025-05-05T19:33:45.090" v="4" actId="700"/>
          <ac:spMkLst>
            <pc:docMk/>
            <pc:sldMk cId="3882822386" sldId="404"/>
            <ac:spMk id="3" creationId="{17477059-8014-4888-A825-58A2BC0C7ACA}"/>
          </ac:spMkLst>
        </pc:spChg>
      </pc:sldChg>
      <pc:sldChg chg="modSp mod modClrScheme chgLayout">
        <pc:chgData name="Dražen Pranić" userId="3012855b-bf2d-4e7c-804b-71a5f3d907b3" providerId="ADAL" clId="{82413AE3-407C-498F-97A9-68D4E36FA6BA}" dt="2025-05-05T19:33:45.090" v="4" actId="700"/>
        <pc:sldMkLst>
          <pc:docMk/>
          <pc:sldMk cId="795037364" sldId="405"/>
        </pc:sldMkLst>
        <pc:spChg chg="mod ord">
          <ac:chgData name="Dražen Pranić" userId="3012855b-bf2d-4e7c-804b-71a5f3d907b3" providerId="ADAL" clId="{82413AE3-407C-498F-97A9-68D4E36FA6BA}" dt="2025-05-05T19:33:45.090" v="4" actId="700"/>
          <ac:spMkLst>
            <pc:docMk/>
            <pc:sldMk cId="795037364" sldId="405"/>
            <ac:spMk id="2" creationId="{96865657-2750-4D49-BD26-C4EB9CF4423E}"/>
          </ac:spMkLst>
        </pc:spChg>
        <pc:spChg chg="mod ord">
          <ac:chgData name="Dražen Pranić" userId="3012855b-bf2d-4e7c-804b-71a5f3d907b3" providerId="ADAL" clId="{82413AE3-407C-498F-97A9-68D4E36FA6BA}" dt="2025-05-05T19:33:45.090" v="4" actId="700"/>
          <ac:spMkLst>
            <pc:docMk/>
            <pc:sldMk cId="795037364" sldId="405"/>
            <ac:spMk id="3" creationId="{D4FF7C1D-8274-470E-8BEB-4FFCCBAB1501}"/>
          </ac:spMkLst>
        </pc:spChg>
      </pc:sldChg>
      <pc:sldChg chg="modSp del mod modClrScheme chgLayout">
        <pc:chgData name="Dražen Pranić" userId="3012855b-bf2d-4e7c-804b-71a5f3d907b3" providerId="ADAL" clId="{82413AE3-407C-498F-97A9-68D4E36FA6BA}" dt="2025-05-06T10:55:47.658" v="98" actId="47"/>
        <pc:sldMkLst>
          <pc:docMk/>
          <pc:sldMk cId="2586225250" sldId="407"/>
        </pc:sldMkLst>
        <pc:spChg chg="mod ord">
          <ac:chgData name="Dražen Pranić" userId="3012855b-bf2d-4e7c-804b-71a5f3d907b3" providerId="ADAL" clId="{82413AE3-407C-498F-97A9-68D4E36FA6BA}" dt="2025-05-05T19:33:45.090" v="4" actId="700"/>
          <ac:spMkLst>
            <pc:docMk/>
            <pc:sldMk cId="2586225250" sldId="407"/>
            <ac:spMk id="2" creationId="{C06817E6-1995-42F1-AD60-359B402A605F}"/>
          </ac:spMkLst>
        </pc:spChg>
        <pc:spChg chg="mod ord">
          <ac:chgData name="Dražen Pranić" userId="3012855b-bf2d-4e7c-804b-71a5f3d907b3" providerId="ADAL" clId="{82413AE3-407C-498F-97A9-68D4E36FA6BA}" dt="2025-05-05T19:33:45.355" v="10" actId="27636"/>
          <ac:spMkLst>
            <pc:docMk/>
            <pc:sldMk cId="2586225250" sldId="407"/>
            <ac:spMk id="3" creationId="{26BE8C8D-C665-4BCE-B953-E472FF1AEB3E}"/>
          </ac:spMkLst>
        </pc:spChg>
      </pc:sldChg>
      <pc:sldChg chg="modSp mod modClrScheme chgLayout">
        <pc:chgData name="Dražen Pranić" userId="3012855b-bf2d-4e7c-804b-71a5f3d907b3" providerId="ADAL" clId="{82413AE3-407C-498F-97A9-68D4E36FA6BA}" dt="2025-05-05T19:33:45.090" v="4" actId="700"/>
        <pc:sldMkLst>
          <pc:docMk/>
          <pc:sldMk cId="1260877076" sldId="409"/>
        </pc:sldMkLst>
        <pc:spChg chg="mod ord">
          <ac:chgData name="Dražen Pranić" userId="3012855b-bf2d-4e7c-804b-71a5f3d907b3" providerId="ADAL" clId="{82413AE3-407C-498F-97A9-68D4E36FA6BA}" dt="2025-05-05T19:33:45.090" v="4" actId="700"/>
          <ac:spMkLst>
            <pc:docMk/>
            <pc:sldMk cId="1260877076" sldId="409"/>
            <ac:spMk id="2" creationId="{5BF2765A-9AC6-4C6A-8E1F-32157300B394}"/>
          </ac:spMkLst>
        </pc:spChg>
        <pc:spChg chg="mod ord">
          <ac:chgData name="Dražen Pranić" userId="3012855b-bf2d-4e7c-804b-71a5f3d907b3" providerId="ADAL" clId="{82413AE3-407C-498F-97A9-68D4E36FA6BA}" dt="2025-05-05T19:33:45.090" v="4" actId="700"/>
          <ac:spMkLst>
            <pc:docMk/>
            <pc:sldMk cId="1260877076" sldId="409"/>
            <ac:spMk id="3" creationId="{078CC12B-DF22-428E-B02F-ACAFB67E3C55}"/>
          </ac:spMkLst>
        </pc:spChg>
      </pc:sldChg>
      <pc:sldChg chg="add">
        <pc:chgData name="Dražen Pranić" userId="3012855b-bf2d-4e7c-804b-71a5f3d907b3" providerId="ADAL" clId="{82413AE3-407C-498F-97A9-68D4E36FA6BA}" dt="2025-05-05T19:33:22.816" v="0"/>
        <pc:sldMkLst>
          <pc:docMk/>
          <pc:sldMk cId="4065973517" sldId="456"/>
        </pc:sldMkLst>
      </pc:sldChg>
      <pc:sldChg chg="modSp mod modClrScheme chgLayout">
        <pc:chgData name="Dražen Pranić" userId="3012855b-bf2d-4e7c-804b-71a5f3d907b3" providerId="ADAL" clId="{82413AE3-407C-498F-97A9-68D4E36FA6BA}" dt="2025-05-05T19:33:45.090" v="4" actId="700"/>
        <pc:sldMkLst>
          <pc:docMk/>
          <pc:sldMk cId="2484682742" sldId="1599"/>
        </pc:sldMkLst>
        <pc:spChg chg="mod ord">
          <ac:chgData name="Dražen Pranić" userId="3012855b-bf2d-4e7c-804b-71a5f3d907b3" providerId="ADAL" clId="{82413AE3-407C-498F-97A9-68D4E36FA6BA}" dt="2025-05-05T19:33:45.090" v="4" actId="700"/>
          <ac:spMkLst>
            <pc:docMk/>
            <pc:sldMk cId="2484682742" sldId="1599"/>
            <ac:spMk id="2" creationId="{FCA4FB67-9215-4E6F-BD66-604AD5BAD9F7}"/>
          </ac:spMkLst>
        </pc:spChg>
        <pc:spChg chg="mod ord">
          <ac:chgData name="Dražen Pranić" userId="3012855b-bf2d-4e7c-804b-71a5f3d907b3" providerId="ADAL" clId="{82413AE3-407C-498F-97A9-68D4E36FA6BA}" dt="2025-05-05T19:33:45.090" v="4" actId="700"/>
          <ac:spMkLst>
            <pc:docMk/>
            <pc:sldMk cId="2484682742" sldId="1599"/>
            <ac:spMk id="3" creationId="{35EB1808-4424-4572-800B-D0C38CE1A2DB}"/>
          </ac:spMkLst>
        </pc:spChg>
      </pc:sldChg>
      <pc:sldChg chg="addSp modSp mod modClrScheme chgLayout">
        <pc:chgData name="Dražen Pranić" userId="3012855b-bf2d-4e7c-804b-71a5f3d907b3" providerId="ADAL" clId="{82413AE3-407C-498F-97A9-68D4E36FA6BA}" dt="2025-05-05T19:33:45.090" v="4" actId="700"/>
        <pc:sldMkLst>
          <pc:docMk/>
          <pc:sldMk cId="30677617" sldId="1600"/>
        </pc:sldMkLst>
        <pc:spChg chg="mod ord">
          <ac:chgData name="Dražen Pranić" userId="3012855b-bf2d-4e7c-804b-71a5f3d907b3" providerId="ADAL" clId="{82413AE3-407C-498F-97A9-68D4E36FA6BA}" dt="2025-05-05T19:33:45.090" v="4" actId="700"/>
          <ac:spMkLst>
            <pc:docMk/>
            <pc:sldMk cId="30677617" sldId="1600"/>
            <ac:spMk id="2" creationId="{A96B708D-5085-4B6D-84A8-09EE8ACE665E}"/>
          </ac:spMkLst>
        </pc:spChg>
        <pc:spChg chg="add mod ord">
          <ac:chgData name="Dražen Pranić" userId="3012855b-bf2d-4e7c-804b-71a5f3d907b3" providerId="ADAL" clId="{82413AE3-407C-498F-97A9-68D4E36FA6BA}" dt="2025-05-05T19:33:45.090" v="4" actId="700"/>
          <ac:spMkLst>
            <pc:docMk/>
            <pc:sldMk cId="30677617" sldId="1600"/>
            <ac:spMk id="3" creationId="{E0619BD8-3DDD-2BE5-84F6-5FEFE56DC7C4}"/>
          </ac:spMkLst>
        </pc:spChg>
      </pc:sldChg>
      <pc:sldChg chg="modSp mod modClrScheme chgLayout">
        <pc:chgData name="Dražen Pranić" userId="3012855b-bf2d-4e7c-804b-71a5f3d907b3" providerId="ADAL" clId="{82413AE3-407C-498F-97A9-68D4E36FA6BA}" dt="2025-05-05T19:33:45.090" v="4" actId="700"/>
        <pc:sldMkLst>
          <pc:docMk/>
          <pc:sldMk cId="1348211066" sldId="1601"/>
        </pc:sldMkLst>
        <pc:spChg chg="mod ord">
          <ac:chgData name="Dražen Pranić" userId="3012855b-bf2d-4e7c-804b-71a5f3d907b3" providerId="ADAL" clId="{82413AE3-407C-498F-97A9-68D4E36FA6BA}" dt="2025-05-05T19:33:45.090" v="4" actId="700"/>
          <ac:spMkLst>
            <pc:docMk/>
            <pc:sldMk cId="1348211066" sldId="1601"/>
            <ac:spMk id="2" creationId="{8A2CAF54-15FE-9C16-DAAC-B1604AED01CF}"/>
          </ac:spMkLst>
        </pc:spChg>
        <pc:picChg chg="mod ord">
          <ac:chgData name="Dražen Pranić" userId="3012855b-bf2d-4e7c-804b-71a5f3d907b3" providerId="ADAL" clId="{82413AE3-407C-498F-97A9-68D4E36FA6BA}" dt="2025-05-05T19:33:45.090" v="4" actId="700"/>
          <ac:picMkLst>
            <pc:docMk/>
            <pc:sldMk cId="1348211066" sldId="1601"/>
            <ac:picMk id="1026" creationId="{0540297E-F869-3E9D-FE77-70176F2EC05E}"/>
          </ac:picMkLst>
        </pc:picChg>
      </pc:sldChg>
      <pc:sldChg chg="modSp mod modClrScheme chgLayout">
        <pc:chgData name="Dražen Pranić" userId="3012855b-bf2d-4e7c-804b-71a5f3d907b3" providerId="ADAL" clId="{82413AE3-407C-498F-97A9-68D4E36FA6BA}" dt="2025-05-05T19:33:45.090" v="4" actId="700"/>
        <pc:sldMkLst>
          <pc:docMk/>
          <pc:sldMk cId="2176726265" sldId="1602"/>
        </pc:sldMkLst>
        <pc:spChg chg="mod ord">
          <ac:chgData name="Dražen Pranić" userId="3012855b-bf2d-4e7c-804b-71a5f3d907b3" providerId="ADAL" clId="{82413AE3-407C-498F-97A9-68D4E36FA6BA}" dt="2025-05-05T19:33:45.090" v="4" actId="700"/>
          <ac:spMkLst>
            <pc:docMk/>
            <pc:sldMk cId="2176726265" sldId="1602"/>
            <ac:spMk id="2" creationId="{3ECCB6D4-03DB-1E0D-F93C-22B7F52DF68C}"/>
          </ac:spMkLst>
        </pc:spChg>
        <pc:spChg chg="mod ord">
          <ac:chgData name="Dražen Pranić" userId="3012855b-bf2d-4e7c-804b-71a5f3d907b3" providerId="ADAL" clId="{82413AE3-407C-498F-97A9-68D4E36FA6BA}" dt="2025-05-05T19:33:45.090" v="4" actId="700"/>
          <ac:spMkLst>
            <pc:docMk/>
            <pc:sldMk cId="2176726265" sldId="1602"/>
            <ac:spMk id="3" creationId="{36B52CB6-BF9F-78DD-F7B0-ED0EBEFE5BB5}"/>
          </ac:spMkLst>
        </pc:spChg>
      </pc:sldChg>
      <pc:sldChg chg="addSp delSp modSp mod modClrScheme chgLayout">
        <pc:chgData name="Dražen Pranić" userId="3012855b-bf2d-4e7c-804b-71a5f3d907b3" providerId="ADAL" clId="{82413AE3-407C-498F-97A9-68D4E36FA6BA}" dt="2025-05-05T19:33:45.090" v="4" actId="700"/>
        <pc:sldMkLst>
          <pc:docMk/>
          <pc:sldMk cId="3753239120" sldId="1603"/>
        </pc:sldMkLst>
        <pc:spChg chg="del mod ord">
          <ac:chgData name="Dražen Pranić" userId="3012855b-bf2d-4e7c-804b-71a5f3d907b3" providerId="ADAL" clId="{82413AE3-407C-498F-97A9-68D4E36FA6BA}" dt="2025-05-05T19:33:45.090" v="4" actId="700"/>
          <ac:spMkLst>
            <pc:docMk/>
            <pc:sldMk cId="3753239120" sldId="1603"/>
            <ac:spMk id="2" creationId="{1F3E42BC-A10F-3B9F-DC4E-85FBC6B37ED8}"/>
          </ac:spMkLst>
        </pc:spChg>
        <pc:spChg chg="del mod ord">
          <ac:chgData name="Dražen Pranić" userId="3012855b-bf2d-4e7c-804b-71a5f3d907b3" providerId="ADAL" clId="{82413AE3-407C-498F-97A9-68D4E36FA6BA}" dt="2025-05-05T19:33:45.090" v="4" actId="700"/>
          <ac:spMkLst>
            <pc:docMk/>
            <pc:sldMk cId="3753239120" sldId="1603"/>
            <ac:spMk id="3" creationId="{C83BC9B3-5736-CD0E-A757-DA0246FE15DE}"/>
          </ac:spMkLst>
        </pc:spChg>
        <pc:spChg chg="add mod ord">
          <ac:chgData name="Dražen Pranić" userId="3012855b-bf2d-4e7c-804b-71a5f3d907b3" providerId="ADAL" clId="{82413AE3-407C-498F-97A9-68D4E36FA6BA}" dt="2025-05-05T19:33:45.090" v="4" actId="700"/>
          <ac:spMkLst>
            <pc:docMk/>
            <pc:sldMk cId="3753239120" sldId="1603"/>
            <ac:spMk id="4" creationId="{E822C396-3F55-C6A3-E4A4-AC7BFA984934}"/>
          </ac:spMkLst>
        </pc:spChg>
        <pc:spChg chg="add mod ord">
          <ac:chgData name="Dražen Pranić" userId="3012855b-bf2d-4e7c-804b-71a5f3d907b3" providerId="ADAL" clId="{82413AE3-407C-498F-97A9-68D4E36FA6BA}" dt="2025-05-05T19:33:45.090" v="4" actId="700"/>
          <ac:spMkLst>
            <pc:docMk/>
            <pc:sldMk cId="3753239120" sldId="1603"/>
            <ac:spMk id="5" creationId="{11864A67-2712-912C-2CC5-F41045DE5DB9}"/>
          </ac:spMkLst>
        </pc:spChg>
      </pc:sldChg>
      <pc:sldChg chg="addSp delSp modSp new mod modAnim">
        <pc:chgData name="Dražen Pranić" userId="3012855b-bf2d-4e7c-804b-71a5f3d907b3" providerId="ADAL" clId="{82413AE3-407C-498F-97A9-68D4E36FA6BA}" dt="2025-05-05T19:54:12.142" v="50"/>
        <pc:sldMkLst>
          <pc:docMk/>
          <pc:sldMk cId="193409760" sldId="1604"/>
        </pc:sldMkLst>
        <pc:spChg chg="del">
          <ac:chgData name="Dražen Pranić" userId="3012855b-bf2d-4e7c-804b-71a5f3d907b3" providerId="ADAL" clId="{82413AE3-407C-498F-97A9-68D4E36FA6BA}" dt="2025-05-05T19:51:42.048" v="38" actId="21"/>
          <ac:spMkLst>
            <pc:docMk/>
            <pc:sldMk cId="193409760" sldId="1604"/>
            <ac:spMk id="2" creationId="{78D8C532-3BB2-0318-EA9C-0F560C259D6B}"/>
          </ac:spMkLst>
        </pc:spChg>
        <pc:spChg chg="del mod">
          <ac:chgData name="Dražen Pranić" userId="3012855b-bf2d-4e7c-804b-71a5f3d907b3" providerId="ADAL" clId="{82413AE3-407C-498F-97A9-68D4E36FA6BA}" dt="2025-05-05T19:53:09.552" v="41" actId="21"/>
          <ac:spMkLst>
            <pc:docMk/>
            <pc:sldMk cId="193409760" sldId="1604"/>
            <ac:spMk id="3" creationId="{9474E00E-723E-57B8-1017-8A3EFD7535DF}"/>
          </ac:spMkLst>
        </pc:spChg>
        <pc:spChg chg="add del mod">
          <ac:chgData name="Dražen Pranić" userId="3012855b-bf2d-4e7c-804b-71a5f3d907b3" providerId="ADAL" clId="{82413AE3-407C-498F-97A9-68D4E36FA6BA}" dt="2025-05-05T19:53:30.102" v="45" actId="21"/>
          <ac:spMkLst>
            <pc:docMk/>
            <pc:sldMk cId="193409760" sldId="1604"/>
            <ac:spMk id="6" creationId="{9474E00E-723E-57B8-1017-8A3EFD7535DF}"/>
          </ac:spMkLst>
        </pc:spChg>
        <pc:picChg chg="add mod">
          <ac:chgData name="Dražen Pranić" userId="3012855b-bf2d-4e7c-804b-71a5f3d907b3" providerId="ADAL" clId="{82413AE3-407C-498F-97A9-68D4E36FA6BA}" dt="2025-05-05T19:53:19.913" v="43" actId="14100"/>
          <ac:picMkLst>
            <pc:docMk/>
            <pc:sldMk cId="193409760" sldId="1604"/>
            <ac:picMk id="5" creationId="{E5243D7C-838C-F079-BBAD-0CAAC938A717}"/>
          </ac:picMkLst>
        </pc:picChg>
        <pc:picChg chg="add mod">
          <ac:chgData name="Dražen Pranić" userId="3012855b-bf2d-4e7c-804b-71a5f3d907b3" providerId="ADAL" clId="{82413AE3-407C-498F-97A9-68D4E36FA6BA}" dt="2025-05-05T19:54:00.524" v="49" actId="1076"/>
          <ac:picMkLst>
            <pc:docMk/>
            <pc:sldMk cId="193409760" sldId="1604"/>
            <ac:picMk id="8" creationId="{04CC8512-4418-2A18-9383-5F2B921BD88E}"/>
          </ac:picMkLst>
        </pc:picChg>
      </pc:sldChg>
      <pc:sldChg chg="add del">
        <pc:chgData name="Dražen Pranić" userId="3012855b-bf2d-4e7c-804b-71a5f3d907b3" providerId="ADAL" clId="{82413AE3-407C-498F-97A9-68D4E36FA6BA}" dt="2025-05-05T19:33:34.895" v="3" actId="47"/>
        <pc:sldMkLst>
          <pc:docMk/>
          <pc:sldMk cId="3757872968" sldId="1604"/>
        </pc:sldMkLst>
      </pc:sldChg>
      <pc:sldChg chg="addSp delSp modSp new mod modClrScheme chgLayout">
        <pc:chgData name="Dražen Pranić" userId="3012855b-bf2d-4e7c-804b-71a5f3d907b3" providerId="ADAL" clId="{82413AE3-407C-498F-97A9-68D4E36FA6BA}" dt="2025-05-05T19:39:18.299" v="24" actId="26606"/>
        <pc:sldMkLst>
          <pc:docMk/>
          <pc:sldMk cId="1855424624" sldId="1605"/>
        </pc:sldMkLst>
        <pc:spChg chg="del">
          <ac:chgData name="Dražen Pranić" userId="3012855b-bf2d-4e7c-804b-71a5f3d907b3" providerId="ADAL" clId="{82413AE3-407C-498F-97A9-68D4E36FA6BA}" dt="2025-05-05T19:39:18.299" v="24" actId="26606"/>
          <ac:spMkLst>
            <pc:docMk/>
            <pc:sldMk cId="1855424624" sldId="1605"/>
            <ac:spMk id="2" creationId="{BFA39FF2-6277-862A-C294-859E6AD1D4ED}"/>
          </ac:spMkLst>
        </pc:spChg>
        <pc:spChg chg="del">
          <ac:chgData name="Dražen Pranić" userId="3012855b-bf2d-4e7c-804b-71a5f3d907b3" providerId="ADAL" clId="{82413AE3-407C-498F-97A9-68D4E36FA6BA}" dt="2025-05-05T19:39:18.299" v="24" actId="26606"/>
          <ac:spMkLst>
            <pc:docMk/>
            <pc:sldMk cId="1855424624" sldId="1605"/>
            <ac:spMk id="3" creationId="{B5D22DAA-579D-F963-5E87-3072720D4264}"/>
          </ac:spMkLst>
        </pc:spChg>
        <pc:picChg chg="add mod">
          <ac:chgData name="Dražen Pranić" userId="3012855b-bf2d-4e7c-804b-71a5f3d907b3" providerId="ADAL" clId="{82413AE3-407C-498F-97A9-68D4E36FA6BA}" dt="2025-05-05T19:39:18.299" v="24" actId="26606"/>
          <ac:picMkLst>
            <pc:docMk/>
            <pc:sldMk cId="1855424624" sldId="1605"/>
            <ac:picMk id="5" creationId="{8E0FBF2C-2199-DFD8-D5FF-7A0A9774D338}"/>
          </ac:picMkLst>
        </pc:picChg>
      </pc:sldChg>
      <pc:sldChg chg="addSp delSp modSp new mod">
        <pc:chgData name="Dražen Pranić" userId="3012855b-bf2d-4e7c-804b-71a5f3d907b3" providerId="ADAL" clId="{82413AE3-407C-498F-97A9-68D4E36FA6BA}" dt="2025-05-05T19:40:48.672" v="27" actId="26606"/>
        <pc:sldMkLst>
          <pc:docMk/>
          <pc:sldMk cId="723113782" sldId="1606"/>
        </pc:sldMkLst>
        <pc:spChg chg="del">
          <ac:chgData name="Dražen Pranić" userId="3012855b-bf2d-4e7c-804b-71a5f3d907b3" providerId="ADAL" clId="{82413AE3-407C-498F-97A9-68D4E36FA6BA}" dt="2025-05-05T19:40:48.672" v="27" actId="26606"/>
          <ac:spMkLst>
            <pc:docMk/>
            <pc:sldMk cId="723113782" sldId="1606"/>
            <ac:spMk id="2" creationId="{5B180BEA-491D-951E-2795-22CC48313A1B}"/>
          </ac:spMkLst>
        </pc:spChg>
        <pc:spChg chg="del">
          <ac:chgData name="Dražen Pranić" userId="3012855b-bf2d-4e7c-804b-71a5f3d907b3" providerId="ADAL" clId="{82413AE3-407C-498F-97A9-68D4E36FA6BA}" dt="2025-05-05T19:40:48.672" v="27" actId="26606"/>
          <ac:spMkLst>
            <pc:docMk/>
            <pc:sldMk cId="723113782" sldId="1606"/>
            <ac:spMk id="3" creationId="{C168F714-D0F9-98F8-85E6-4515D85E1FAC}"/>
          </ac:spMkLst>
        </pc:spChg>
        <pc:picChg chg="add mod">
          <ac:chgData name="Dražen Pranić" userId="3012855b-bf2d-4e7c-804b-71a5f3d907b3" providerId="ADAL" clId="{82413AE3-407C-498F-97A9-68D4E36FA6BA}" dt="2025-05-05T19:40:48.672" v="27" actId="26606"/>
          <ac:picMkLst>
            <pc:docMk/>
            <pc:sldMk cId="723113782" sldId="1606"/>
            <ac:picMk id="5" creationId="{A11389EC-9327-5766-DF0B-B5F9DB7757B3}"/>
          </ac:picMkLst>
        </pc:picChg>
      </pc:sldChg>
      <pc:sldChg chg="modSp new mod ord">
        <pc:chgData name="Dražen Pranić" userId="3012855b-bf2d-4e7c-804b-71a5f3d907b3" providerId="ADAL" clId="{82413AE3-407C-498F-97A9-68D4E36FA6BA}" dt="2025-05-06T10:55:40.746" v="97"/>
        <pc:sldMkLst>
          <pc:docMk/>
          <pc:sldMk cId="1429878050" sldId="1607"/>
        </pc:sldMkLst>
        <pc:spChg chg="mod">
          <ac:chgData name="Dražen Pranić" userId="3012855b-bf2d-4e7c-804b-71a5f3d907b3" providerId="ADAL" clId="{82413AE3-407C-498F-97A9-68D4E36FA6BA}" dt="2025-05-05T20:07:58.980" v="70" actId="20577"/>
          <ac:spMkLst>
            <pc:docMk/>
            <pc:sldMk cId="1429878050" sldId="1607"/>
            <ac:spMk id="2" creationId="{9B2E0480-C870-ADDB-D4A2-9D7FBC514481}"/>
          </ac:spMkLst>
        </pc:spChg>
        <pc:spChg chg="mod">
          <ac:chgData name="Dražen Pranić" userId="3012855b-bf2d-4e7c-804b-71a5f3d907b3" providerId="ADAL" clId="{82413AE3-407C-498F-97A9-68D4E36FA6BA}" dt="2025-05-05T20:09:23.728" v="86" actId="255"/>
          <ac:spMkLst>
            <pc:docMk/>
            <pc:sldMk cId="1429878050" sldId="1607"/>
            <ac:spMk id="3" creationId="{F91F5895-EB45-B561-9F1C-73BD27B40588}"/>
          </ac:spMkLst>
        </pc:spChg>
      </pc:sldChg>
    </pc:docChg>
  </pc:docChgLst>
  <pc:docChgLst>
    <pc:chgData name="Dražen Pranić" userId="3012855b-bf2d-4e7c-804b-71a5f3d907b3" providerId="ADAL" clId="{D4FFB639-78A4-447E-A8E8-8F6076909078}"/>
    <pc:docChg chg="undo redo custSel addSld delSld modSld modSection">
      <pc:chgData name="Dražen Pranić" userId="3012855b-bf2d-4e7c-804b-71a5f3d907b3" providerId="ADAL" clId="{D4FFB639-78A4-447E-A8E8-8F6076909078}" dt="2024-05-07T10:03:03.137" v="319"/>
      <pc:docMkLst>
        <pc:docMk/>
      </pc:docMkLst>
      <pc:sldChg chg="del">
        <pc:chgData name="Dražen Pranić" userId="3012855b-bf2d-4e7c-804b-71a5f3d907b3" providerId="ADAL" clId="{D4FFB639-78A4-447E-A8E8-8F6076909078}" dt="2024-05-06T14:23:47.888" v="131" actId="47"/>
        <pc:sldMkLst>
          <pc:docMk/>
          <pc:sldMk cId="3657236320" sldId="260"/>
        </pc:sldMkLst>
      </pc:sldChg>
      <pc:sldChg chg="modSp mod">
        <pc:chgData name="Dražen Pranić" userId="3012855b-bf2d-4e7c-804b-71a5f3d907b3" providerId="ADAL" clId="{D4FFB639-78A4-447E-A8E8-8F6076909078}" dt="2024-05-06T14:09:23.161" v="38" actId="20577"/>
        <pc:sldMkLst>
          <pc:docMk/>
          <pc:sldMk cId="2591665453" sldId="354"/>
        </pc:sldMkLst>
      </pc:sldChg>
      <pc:sldChg chg="modSp mod">
        <pc:chgData name="Dražen Pranić" userId="3012855b-bf2d-4e7c-804b-71a5f3d907b3" providerId="ADAL" clId="{D4FFB639-78A4-447E-A8E8-8F6076909078}" dt="2024-05-06T14:43:56.757" v="309" actId="20577"/>
        <pc:sldMkLst>
          <pc:docMk/>
          <pc:sldMk cId="1752682956" sldId="364"/>
        </pc:sldMkLst>
      </pc:sldChg>
      <pc:sldChg chg="addSp modSp mod">
        <pc:chgData name="Dražen Pranić" userId="3012855b-bf2d-4e7c-804b-71a5f3d907b3" providerId="ADAL" clId="{D4FFB639-78A4-447E-A8E8-8F6076909078}" dt="2024-05-07T09:54:55.098" v="314" actId="1076"/>
        <pc:sldMkLst>
          <pc:docMk/>
          <pc:sldMk cId="2702235925" sldId="374"/>
        </pc:sldMkLst>
      </pc:sldChg>
      <pc:sldChg chg="modSp mod">
        <pc:chgData name="Dražen Pranić" userId="3012855b-bf2d-4e7c-804b-71a5f3d907b3" providerId="ADAL" clId="{D4FFB639-78A4-447E-A8E8-8F6076909078}" dt="2024-05-06T14:25:27.023" v="233" actId="20577"/>
        <pc:sldMkLst>
          <pc:docMk/>
          <pc:sldMk cId="1590332808" sldId="376"/>
        </pc:sldMkLst>
      </pc:sldChg>
      <pc:sldChg chg="modSp mod">
        <pc:chgData name="Dražen Pranić" userId="3012855b-bf2d-4e7c-804b-71a5f3d907b3" providerId="ADAL" clId="{D4FFB639-78A4-447E-A8E8-8F6076909078}" dt="2024-05-07T09:58:23.302" v="315" actId="6549"/>
        <pc:sldMkLst>
          <pc:docMk/>
          <pc:sldMk cId="3960059222" sldId="379"/>
        </pc:sldMkLst>
      </pc:sldChg>
      <pc:sldChg chg="modSp mod">
        <pc:chgData name="Dražen Pranić" userId="3012855b-bf2d-4e7c-804b-71a5f3d907b3" providerId="ADAL" clId="{D4FFB639-78A4-447E-A8E8-8F6076909078}" dt="2024-05-06T14:26:08.194" v="234" actId="1076"/>
        <pc:sldMkLst>
          <pc:docMk/>
          <pc:sldMk cId="2365851976" sldId="380"/>
        </pc:sldMkLst>
      </pc:sldChg>
      <pc:sldChg chg="modSp mod">
        <pc:chgData name="Dražen Pranić" userId="3012855b-bf2d-4e7c-804b-71a5f3d907b3" providerId="ADAL" clId="{D4FFB639-78A4-447E-A8E8-8F6076909078}" dt="2024-05-06T14:27:27.112" v="236" actId="20577"/>
        <pc:sldMkLst>
          <pc:docMk/>
          <pc:sldMk cId="2071759182" sldId="385"/>
        </pc:sldMkLst>
      </pc:sldChg>
      <pc:sldChg chg="modSp">
        <pc:chgData name="Dražen Pranić" userId="3012855b-bf2d-4e7c-804b-71a5f3d907b3" providerId="ADAL" clId="{D4FFB639-78A4-447E-A8E8-8F6076909078}" dt="2024-05-06T13:47:34.979" v="1" actId="1076"/>
        <pc:sldMkLst>
          <pc:docMk/>
          <pc:sldMk cId="3047941113" sldId="393"/>
        </pc:sldMkLst>
      </pc:sldChg>
      <pc:sldChg chg="addSp delSp modSp mod">
        <pc:chgData name="Dražen Pranić" userId="3012855b-bf2d-4e7c-804b-71a5f3d907b3" providerId="ADAL" clId="{D4FFB639-78A4-447E-A8E8-8F6076909078}" dt="2024-05-06T14:14:56.529" v="70" actId="20577"/>
        <pc:sldMkLst>
          <pc:docMk/>
          <pc:sldMk cId="3661976301" sldId="395"/>
        </pc:sldMkLst>
      </pc:sldChg>
      <pc:sldChg chg="del">
        <pc:chgData name="Dražen Pranić" userId="3012855b-bf2d-4e7c-804b-71a5f3d907b3" providerId="ADAL" clId="{D4FFB639-78A4-447E-A8E8-8F6076909078}" dt="2024-05-06T14:26:12.173" v="235" actId="47"/>
        <pc:sldMkLst>
          <pc:docMk/>
          <pc:sldMk cId="3310571720" sldId="401"/>
        </pc:sldMkLst>
      </pc:sldChg>
      <pc:sldChg chg="addSp delSp modSp mod">
        <pc:chgData name="Dražen Pranić" userId="3012855b-bf2d-4e7c-804b-71a5f3d907b3" providerId="ADAL" clId="{D4FFB639-78A4-447E-A8E8-8F6076909078}" dt="2024-05-06T14:29:40.752" v="246" actId="478"/>
        <pc:sldMkLst>
          <pc:docMk/>
          <pc:sldMk cId="1333607287" sldId="402"/>
        </pc:sldMkLst>
      </pc:sldChg>
      <pc:sldChg chg="addSp delSp modSp mod">
        <pc:chgData name="Dražen Pranić" userId="3012855b-bf2d-4e7c-804b-71a5f3d907b3" providerId="ADAL" clId="{D4FFB639-78A4-447E-A8E8-8F6076909078}" dt="2024-05-07T10:01:46.082" v="317" actId="21"/>
        <pc:sldMkLst>
          <pc:docMk/>
          <pc:sldMk cId="2586225250" sldId="407"/>
        </pc:sldMkLst>
      </pc:sldChg>
      <pc:sldChg chg="addSp delSp modSp mod">
        <pc:chgData name="Dražen Pranić" userId="3012855b-bf2d-4e7c-804b-71a5f3d907b3" providerId="ADAL" clId="{D4FFB639-78A4-447E-A8E8-8F6076909078}" dt="2024-05-06T14:42:50.520" v="267" actId="1076"/>
        <pc:sldMkLst>
          <pc:docMk/>
          <pc:sldMk cId="1260877076" sldId="409"/>
        </pc:sldMkLst>
      </pc:sldChg>
      <pc:sldChg chg="addSp delSp modSp del">
        <pc:chgData name="Dražen Pranić" userId="3012855b-bf2d-4e7c-804b-71a5f3d907b3" providerId="ADAL" clId="{D4FFB639-78A4-447E-A8E8-8F6076909078}" dt="2024-05-06T14:42:52.236" v="268" actId="47"/>
        <pc:sldMkLst>
          <pc:docMk/>
          <pc:sldMk cId="2027648349" sldId="410"/>
        </pc:sldMkLst>
      </pc:sldChg>
      <pc:sldChg chg="del">
        <pc:chgData name="Dražen Pranić" userId="3012855b-bf2d-4e7c-804b-71a5f3d907b3" providerId="ADAL" clId="{D4FFB639-78A4-447E-A8E8-8F6076909078}" dt="2024-05-07T10:02:11.815" v="318" actId="47"/>
        <pc:sldMkLst>
          <pc:docMk/>
          <pc:sldMk cId="1951250577" sldId="411"/>
        </pc:sldMkLst>
      </pc:sldChg>
      <pc:sldChg chg="modSp mod">
        <pc:chgData name="Dražen Pranić" userId="3012855b-bf2d-4e7c-804b-71a5f3d907b3" providerId="ADAL" clId="{D4FFB639-78A4-447E-A8E8-8F6076909078}" dt="2024-05-06T14:27:41.905" v="237" actId="6549"/>
        <pc:sldMkLst>
          <pc:docMk/>
          <pc:sldMk cId="2484682742" sldId="1599"/>
        </pc:sldMkLst>
      </pc:sldChg>
      <pc:sldChg chg="addSp modSp new mod">
        <pc:chgData name="Dražen Pranić" userId="3012855b-bf2d-4e7c-804b-71a5f3d907b3" providerId="ADAL" clId="{D4FFB639-78A4-447E-A8E8-8F6076909078}" dt="2024-05-06T14:22:54.820" v="130" actId="1076"/>
        <pc:sldMkLst>
          <pc:docMk/>
          <pc:sldMk cId="2176726265" sldId="1602"/>
        </pc:sldMkLst>
      </pc:sldChg>
      <pc:sldChg chg="add">
        <pc:chgData name="Dražen Pranić" userId="3012855b-bf2d-4e7c-804b-71a5f3d907b3" providerId="ADAL" clId="{D4FFB639-78A4-447E-A8E8-8F6076909078}" dt="2024-05-07T10:03:03.137" v="319"/>
        <pc:sldMkLst>
          <pc:docMk/>
          <pc:sldMk cId="3753239120" sldId="16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AAEB55-AA1C-416E-8F11-DD53AAFF714D}" type="datetimeFigureOut">
              <a:rPr lang="hr-HR" smtClean="0"/>
              <a:t>6.5.2025.</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A333DD-81B9-4367-B71A-D38756CC224A}" type="slidenum">
              <a:rPr lang="hr-HR" smtClean="0"/>
              <a:t>‹#›</a:t>
            </a:fld>
            <a:endParaRPr lang="hr-HR"/>
          </a:p>
        </p:txBody>
      </p:sp>
    </p:spTree>
    <p:extLst>
      <p:ext uri="{BB962C8B-B14F-4D97-AF65-F5344CB8AC3E}">
        <p14:creationId xmlns:p14="http://schemas.microsoft.com/office/powerpoint/2010/main" val="1408698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8F102-2B45-4E26-A24A-2DBAB0E259FA}" type="datetimeFigureOut">
              <a:rPr lang="hr-HR" smtClean="0"/>
              <a:t>6.5.2025.</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46819-598D-4B37-AC94-7AA5DE9FB38A}" type="slidenum">
              <a:rPr lang="hr-HR" smtClean="0"/>
              <a:t>‹#›</a:t>
            </a:fld>
            <a:endParaRPr lang="hr-HR"/>
          </a:p>
        </p:txBody>
      </p:sp>
    </p:spTree>
    <p:extLst>
      <p:ext uri="{BB962C8B-B14F-4D97-AF65-F5344CB8AC3E}">
        <p14:creationId xmlns:p14="http://schemas.microsoft.com/office/powerpoint/2010/main" val="201887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53882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59457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50538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60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87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205285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pic>
        <p:nvPicPr>
          <p:cNvPr id="8"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356053" cy="6858000"/>
          </a:xfrm>
          <a:prstGeom prst="rect">
            <a:avLst/>
          </a:prstGeom>
        </p:spPr>
      </p:pic>
    </p:spTree>
    <p:extLst>
      <p:ext uri="{BB962C8B-B14F-4D97-AF65-F5344CB8AC3E}">
        <p14:creationId xmlns:p14="http://schemas.microsoft.com/office/powerpoint/2010/main" val="3541314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864314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653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86392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40326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19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487445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2777589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2385213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8794" y="228600"/>
            <a:ext cx="6907358" cy="758952"/>
          </a:xfrm>
          <a:prstGeom prst="rect">
            <a:avLst/>
          </a:prstGeom>
        </p:spPr>
        <p:txBody>
          <a:bodyPr/>
          <a:lstStyle/>
          <a:p>
            <a:r>
              <a:rPr lang="en-US"/>
              <a:t>Click to edit Master title style</a:t>
            </a:r>
          </a:p>
        </p:txBody>
      </p:sp>
      <p:sp>
        <p:nvSpPr>
          <p:cNvPr id="10" name="Content Placeholder 9"/>
          <p:cNvSpPr>
            <a:spLocks noGrp="1"/>
          </p:cNvSpPr>
          <p:nvPr>
            <p:ph sz="half" idx="1"/>
          </p:nvPr>
        </p:nvSpPr>
        <p:spPr>
          <a:xfrm>
            <a:off x="301752" y="1785926"/>
            <a:ext cx="4038600" cy="4267402"/>
          </a:xfrm>
          <a:prstGeom prst="rect">
            <a:avLst/>
          </a:prstGeo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half" idx="2"/>
          </p:nvPr>
        </p:nvSpPr>
        <p:spPr>
          <a:xfrm>
            <a:off x="4800600" y="1785926"/>
            <a:ext cx="4038600" cy="4267402"/>
          </a:xfrm>
          <a:prstGeom prst="rect">
            <a:avLst/>
          </a:prstGeo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791200" y="6410325"/>
            <a:ext cx="3044825" cy="365125"/>
          </a:xfrm>
          <a:prstGeom prst="rect">
            <a:avLst/>
          </a:prstGeom>
        </p:spPr>
        <p:txBody>
          <a:bodyPr/>
          <a:lstStyle>
            <a:lvl1pPr>
              <a:defRPr/>
            </a:lvl1pPr>
          </a:lstStyle>
          <a:p>
            <a:pPr>
              <a:defRPr/>
            </a:pPr>
            <a:fld id="{0EEE0ECE-2CC8-4C66-8088-C6153B34D92E}" type="datetimeFigureOut">
              <a:rPr lang="en-US"/>
              <a:pPr>
                <a:defRPr/>
              </a:pPr>
              <a:t>5/6/2025</a:t>
            </a:fld>
            <a:endParaRPr lang="en-US"/>
          </a:p>
        </p:txBody>
      </p:sp>
      <p:sp>
        <p:nvSpPr>
          <p:cNvPr id="6" name="Footer Placeholder 5"/>
          <p:cNvSpPr>
            <a:spLocks noGrp="1"/>
          </p:cNvSpPr>
          <p:nvPr>
            <p:ph type="ftr" sz="quarter" idx="11"/>
          </p:nvPr>
        </p:nvSpPr>
        <p:spPr>
          <a:xfrm>
            <a:off x="304800" y="6410325"/>
            <a:ext cx="4624388" cy="366713"/>
          </a:xfrm>
          <a:prstGeom prst="rect">
            <a:avLst/>
          </a:prstGeom>
        </p:spPr>
        <p:txBody>
          <a:bodyPr/>
          <a:lstStyle>
            <a:lvl1pPr algn="l">
              <a:defRPr sz="1200"/>
            </a:lvl1pPr>
          </a:lstStyle>
          <a:p>
            <a:pPr>
              <a:defRPr/>
            </a:pPr>
            <a:endParaRPr lang="en-US"/>
          </a:p>
        </p:txBody>
      </p:sp>
    </p:spTree>
    <p:extLst>
      <p:ext uri="{BB962C8B-B14F-4D97-AF65-F5344CB8AC3E}">
        <p14:creationId xmlns:p14="http://schemas.microsoft.com/office/powerpoint/2010/main" val="1176728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75787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065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5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46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70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5/6/2025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0530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5/6/2025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2248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63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21941789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29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comparitech.com/blog/information-security/fileless-malware-attacks/"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fferfsodp9ifjaposdfjhgosurijfaewrwergwea.com/"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attackevals.mitre-engenuity.org/enterprise/turla/"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wired.com/tag/cisco/" TargetMode="External"/><Relationship Id="rId2" Type="http://schemas.openxmlformats.org/officeDocument/2006/relationships/hyperlink" Target="https://www.wired.com/story/notpetya-cyberattack-ukraine-russia-code-crashed-the-world/" TargetMode="Externa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wired.com/story/nsa-zero-day-symantec-buckeye-china/"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43D7C-838C-F079-BBAD-0CAAC938A717}"/>
              </a:ext>
            </a:extLst>
          </p:cNvPr>
          <p:cNvPicPr>
            <a:picLocks noChangeAspect="1"/>
          </p:cNvPicPr>
          <p:nvPr/>
        </p:nvPicPr>
        <p:blipFill>
          <a:blip r:embed="rId2"/>
          <a:stretch>
            <a:fillRect/>
          </a:stretch>
        </p:blipFill>
        <p:spPr>
          <a:xfrm>
            <a:off x="-65314" y="-1"/>
            <a:ext cx="9144000" cy="4805265"/>
          </a:xfrm>
          <a:prstGeom prst="rect">
            <a:avLst/>
          </a:prstGeom>
        </p:spPr>
      </p:pic>
      <p:pic>
        <p:nvPicPr>
          <p:cNvPr id="8" name="Picture 7">
            <a:extLst>
              <a:ext uri="{FF2B5EF4-FFF2-40B4-BE49-F238E27FC236}">
                <a16:creationId xmlns:a16="http://schemas.microsoft.com/office/drawing/2014/main" id="{04CC8512-4418-2A18-9383-5F2B921BD88E}"/>
              </a:ext>
            </a:extLst>
          </p:cNvPr>
          <p:cNvPicPr>
            <a:picLocks noChangeAspect="1"/>
          </p:cNvPicPr>
          <p:nvPr/>
        </p:nvPicPr>
        <p:blipFill>
          <a:blip r:embed="rId3"/>
          <a:stretch>
            <a:fillRect/>
          </a:stretch>
        </p:blipFill>
        <p:spPr>
          <a:xfrm>
            <a:off x="398744" y="5143154"/>
            <a:ext cx="7992110" cy="949735"/>
          </a:xfrm>
          <a:prstGeom prst="rect">
            <a:avLst/>
          </a:prstGeom>
        </p:spPr>
      </p:pic>
    </p:spTree>
    <p:extLst>
      <p:ext uri="{BB962C8B-B14F-4D97-AF65-F5344CB8AC3E}">
        <p14:creationId xmlns:p14="http://schemas.microsoft.com/office/powerpoint/2010/main" val="1934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hr-HR" altLang="sr-Latn-RS" dirty="0"/>
              <a:t>Vrste malicioznih programa</a:t>
            </a:r>
            <a:endParaRPr lang="en-US" altLang="sr-Latn-RS" dirty="0"/>
          </a:p>
        </p:txBody>
      </p:sp>
      <p:sp>
        <p:nvSpPr>
          <p:cNvPr id="17411" name="Content Placeholder 2"/>
          <p:cNvSpPr>
            <a:spLocks noGrp="1"/>
          </p:cNvSpPr>
          <p:nvPr>
            <p:ph idx="1"/>
          </p:nvPr>
        </p:nvSpPr>
        <p:spPr/>
        <p:txBody>
          <a:bodyPr/>
          <a:lstStyle/>
          <a:p>
            <a:pPr>
              <a:defRPr/>
            </a:pPr>
            <a:r>
              <a:rPr lang="hr-HR" dirty="0"/>
              <a:t>Definicije prihvaćene od AV industrije</a:t>
            </a:r>
          </a:p>
          <a:p>
            <a:pPr>
              <a:defRPr/>
            </a:pPr>
            <a:r>
              <a:rPr lang="hr-HR" dirty="0"/>
              <a:t>Vrsta malicioznog programa ovisi o dvije karakteristike</a:t>
            </a:r>
          </a:p>
          <a:p>
            <a:pPr lvl="1">
              <a:defRPr/>
            </a:pPr>
            <a:r>
              <a:rPr lang="hr-HR" dirty="0"/>
              <a:t>metoda širenja i/ili</a:t>
            </a:r>
          </a:p>
          <a:p>
            <a:pPr lvl="1">
              <a:defRPr/>
            </a:pPr>
            <a:r>
              <a:rPr lang="hr-HR" dirty="0"/>
              <a:t>aktivnosti na inficiranom računalu</a:t>
            </a:r>
          </a:p>
          <a:p>
            <a:pPr>
              <a:defRPr/>
            </a:pPr>
            <a:r>
              <a:rPr lang="hr-HR" dirty="0"/>
              <a:t>Četiri glavne vrste malicioznih programa</a:t>
            </a:r>
          </a:p>
          <a:p>
            <a:pPr lvl="1">
              <a:defRPr/>
            </a:pPr>
            <a:r>
              <a:rPr lang="hr-HR" dirty="0"/>
              <a:t>Virusi</a:t>
            </a:r>
          </a:p>
          <a:p>
            <a:pPr lvl="1">
              <a:defRPr/>
            </a:pPr>
            <a:r>
              <a:rPr lang="hr-HR" dirty="0"/>
              <a:t>Crvi</a:t>
            </a:r>
          </a:p>
          <a:p>
            <a:pPr lvl="1">
              <a:defRPr/>
            </a:pPr>
            <a:r>
              <a:rPr lang="hr-HR" dirty="0"/>
              <a:t>Trojanski konji</a:t>
            </a:r>
          </a:p>
          <a:p>
            <a:pPr lvl="1">
              <a:defRPr/>
            </a:pPr>
            <a:r>
              <a:rPr lang="hr-HR" dirty="0"/>
              <a:t>Potencijalno neželjene aplikacije (engl. PUA)</a:t>
            </a:r>
          </a:p>
          <a:p>
            <a:pPr>
              <a:defRPr/>
            </a:pPr>
            <a:r>
              <a:rPr lang="hr-HR" dirty="0" err="1"/>
              <a:t>Spyware</a:t>
            </a:r>
            <a:r>
              <a:rPr lang="hr-HR" dirty="0"/>
              <a:t>, </a:t>
            </a:r>
            <a:r>
              <a:rPr lang="hr-HR" dirty="0" err="1"/>
              <a:t>ransomware</a:t>
            </a:r>
            <a:r>
              <a:rPr lang="hr-HR" dirty="0"/>
              <a:t>, </a:t>
            </a:r>
            <a:r>
              <a:rPr lang="hr-HR" dirty="0" err="1"/>
              <a:t>fileless</a:t>
            </a:r>
            <a:r>
              <a:rPr lang="hr-HR" dirty="0"/>
              <a:t> </a:t>
            </a:r>
            <a:r>
              <a:rPr lang="hr-HR" dirty="0" err="1"/>
              <a:t>malware</a:t>
            </a:r>
            <a:endParaRPr lang="hr-HR" dirty="0"/>
          </a:p>
          <a:p>
            <a:pPr lvl="1">
              <a:defRPr/>
            </a:pPr>
            <a:endParaRPr lang="hr-HR" dirty="0"/>
          </a:p>
          <a:p>
            <a:pPr lvl="1">
              <a:defRPr/>
            </a:pPr>
            <a:endParaRPr lang="hr-HR" dirty="0"/>
          </a:p>
          <a:p>
            <a:pPr marL="274638" lvl="1" indent="0">
              <a:buFont typeface="Wingdings" panose="05000000000000000000" pitchFamily="2" charset="2"/>
              <a:buNone/>
              <a:defRPr/>
            </a:pPr>
            <a:endParaRPr lang="en-US" dirty="0"/>
          </a:p>
        </p:txBody>
      </p:sp>
    </p:spTree>
    <p:extLst>
      <p:ext uri="{BB962C8B-B14F-4D97-AF65-F5344CB8AC3E}">
        <p14:creationId xmlns:p14="http://schemas.microsoft.com/office/powerpoint/2010/main" val="141666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8650" y="45243"/>
            <a:ext cx="7886700" cy="1325563"/>
          </a:xfrm>
        </p:spPr>
        <p:txBody>
          <a:bodyPr/>
          <a:lstStyle/>
          <a:p>
            <a:r>
              <a:rPr lang="hr-HR" altLang="sr-Latn-RS" dirty="0"/>
              <a:t>Virusi</a:t>
            </a:r>
            <a:endParaRPr lang="en-US" altLang="sr-Latn-RS" dirty="0"/>
          </a:p>
        </p:txBody>
      </p:sp>
      <p:sp>
        <p:nvSpPr>
          <p:cNvPr id="23555" name="Content Placeholder 2"/>
          <p:cNvSpPr>
            <a:spLocks noGrp="1"/>
          </p:cNvSpPr>
          <p:nvPr>
            <p:ph idx="1"/>
          </p:nvPr>
        </p:nvSpPr>
        <p:spPr>
          <a:xfrm>
            <a:off x="414337" y="1135856"/>
            <a:ext cx="7886700" cy="4351338"/>
          </a:xfrm>
        </p:spPr>
        <p:txBody>
          <a:bodyPr/>
          <a:lstStyle/>
          <a:p>
            <a:r>
              <a:rPr lang="hr-HR" altLang="sr-Latn-RS" dirty="0"/>
              <a:t>Najstarija vrsta malicioznih programa</a:t>
            </a:r>
          </a:p>
          <a:p>
            <a:r>
              <a:rPr lang="hr-HR" altLang="sr-Latn-RS" dirty="0"/>
              <a:t>Virus se “priljepljuje” na legitiman program i </a:t>
            </a:r>
            <a:r>
              <a:rPr lang="hr-HR" altLang="sr-Latn-RS" dirty="0" err="1"/>
              <a:t>izvršuje</a:t>
            </a:r>
            <a:r>
              <a:rPr lang="hr-HR" altLang="sr-Latn-RS" dirty="0"/>
              <a:t> prilikom pokretanja</a:t>
            </a:r>
          </a:p>
        </p:txBody>
      </p:sp>
      <p:pic>
        <p:nvPicPr>
          <p:cNvPr id="23556" name="Picture 4" descr="Vir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302" y="2392210"/>
            <a:ext cx="52101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5"/>
          <p:cNvSpPr txBox="1">
            <a:spLocks noChangeArrowheads="1"/>
          </p:cNvSpPr>
          <p:nvPr/>
        </p:nvSpPr>
        <p:spPr bwMode="auto">
          <a:xfrm>
            <a:off x="2286000" y="5387337"/>
            <a:ext cx="1357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rgbClr val="004360"/>
                </a:solidFill>
                <a:latin typeface="Trebuchet MS" panose="020B0603020202020204" pitchFamily="34"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Trebuchet MS" panose="020B0603020202020204" pitchFamily="34"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Trebuchet MS" panose="020B0603020202020204" pitchFamily="34"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Trebuchet MS" panose="020B0603020202020204" pitchFamily="34" charset="0"/>
              </a:defRPr>
            </a:lvl4pPr>
            <a:lvl5pPr marL="2057400" indent="-228600">
              <a:spcBef>
                <a:spcPct val="20000"/>
              </a:spcBef>
              <a:buClr>
                <a:srgbClr val="8FB08C"/>
              </a:buClr>
              <a:buChar char="•"/>
              <a:defRPr>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9pPr>
          </a:lstStyle>
          <a:p>
            <a:pPr algn="ctr" eaLnBrk="1" hangingPunct="1">
              <a:spcBef>
                <a:spcPct val="0"/>
              </a:spcBef>
              <a:buClrTx/>
              <a:buSzTx/>
              <a:buFontTx/>
              <a:buNone/>
            </a:pPr>
            <a:r>
              <a:rPr lang="hr-HR" altLang="sr-Latn-RS" sz="1800" dirty="0">
                <a:solidFill>
                  <a:schemeClr val="tx1"/>
                </a:solidFill>
                <a:latin typeface="Arial" panose="020B0604020202020204" pitchFamily="34" charset="0"/>
              </a:rPr>
              <a:t>Izvorni program</a:t>
            </a:r>
            <a:endParaRPr lang="en-US" altLang="sr-Latn-RS" sz="1800" dirty="0">
              <a:solidFill>
                <a:schemeClr val="tx1"/>
              </a:solidFill>
              <a:latin typeface="Arial" panose="020B0604020202020204" pitchFamily="34" charset="0"/>
            </a:endParaRPr>
          </a:p>
        </p:txBody>
      </p:sp>
      <p:sp>
        <p:nvSpPr>
          <p:cNvPr id="23558" name="TextBox 6"/>
          <p:cNvSpPr txBox="1">
            <a:spLocks noChangeArrowheads="1"/>
          </p:cNvSpPr>
          <p:nvPr/>
        </p:nvSpPr>
        <p:spPr bwMode="auto">
          <a:xfrm>
            <a:off x="4786313" y="5390512"/>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rgbClr val="004360"/>
                </a:solidFill>
                <a:latin typeface="Trebuchet MS" panose="020B0603020202020204" pitchFamily="34"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Trebuchet MS" panose="020B0603020202020204" pitchFamily="34"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Trebuchet MS" panose="020B0603020202020204" pitchFamily="34"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Trebuchet MS" panose="020B0603020202020204" pitchFamily="34" charset="0"/>
              </a:defRPr>
            </a:lvl4pPr>
            <a:lvl5pPr marL="2057400" indent="-228600">
              <a:spcBef>
                <a:spcPct val="20000"/>
              </a:spcBef>
              <a:buClr>
                <a:srgbClr val="8FB08C"/>
              </a:buClr>
              <a:buChar char="•"/>
              <a:defRPr>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9pPr>
          </a:lstStyle>
          <a:p>
            <a:pPr algn="ctr" eaLnBrk="1" hangingPunct="1">
              <a:spcBef>
                <a:spcPct val="0"/>
              </a:spcBef>
              <a:buClrTx/>
              <a:buSzTx/>
              <a:buFontTx/>
              <a:buNone/>
            </a:pPr>
            <a:r>
              <a:rPr lang="hr-HR" altLang="sr-Latn-RS" sz="1800" dirty="0">
                <a:solidFill>
                  <a:schemeClr val="tx1"/>
                </a:solidFill>
                <a:latin typeface="Arial" panose="020B0604020202020204" pitchFamily="34" charset="0"/>
              </a:rPr>
              <a:t>Inficirani program</a:t>
            </a:r>
            <a:endParaRPr lang="en-US" altLang="sr-Latn-R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06001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Virusi</a:t>
            </a:r>
            <a:endParaRPr lang="en-US" dirty="0"/>
          </a:p>
        </p:txBody>
      </p:sp>
      <p:sp>
        <p:nvSpPr>
          <p:cNvPr id="24579" name="Content Placeholder 2"/>
          <p:cNvSpPr>
            <a:spLocks noGrp="1"/>
          </p:cNvSpPr>
          <p:nvPr>
            <p:ph idx="1"/>
          </p:nvPr>
        </p:nvSpPr>
        <p:spPr/>
        <p:txBody>
          <a:bodyPr/>
          <a:lstStyle/>
          <a:p>
            <a:r>
              <a:rPr lang="hr-HR" altLang="sr-Latn-RS" sz="2400" dirty="0"/>
              <a:t>Prema načinu inficiranja :</a:t>
            </a:r>
          </a:p>
          <a:p>
            <a:pPr lvl="1"/>
            <a:r>
              <a:rPr lang="hr-HR" altLang="sr-Latn-RS" sz="2400" dirty="0"/>
              <a:t>Virusi koji inficiraju datoteke (</a:t>
            </a:r>
            <a:r>
              <a:rPr lang="hr-HR" altLang="sr-Latn-RS" sz="2400" dirty="0" err="1"/>
              <a:t>eng</a:t>
            </a:r>
            <a:r>
              <a:rPr lang="hr-HR" altLang="sr-Latn-RS" sz="2400" dirty="0"/>
              <a:t>. </a:t>
            </a:r>
            <a:r>
              <a:rPr lang="hr-HR" altLang="sr-Latn-RS" sz="2400" i="1" dirty="0"/>
              <a:t>file </a:t>
            </a:r>
            <a:r>
              <a:rPr lang="hr-HR" altLang="sr-Latn-RS" sz="2400" i="1" dirty="0" err="1"/>
              <a:t>infectors</a:t>
            </a:r>
            <a:r>
              <a:rPr lang="hr-HR" altLang="sr-Latn-RS" sz="2400" dirty="0"/>
              <a:t>)</a:t>
            </a:r>
          </a:p>
          <a:p>
            <a:pPr lvl="2"/>
            <a:r>
              <a:rPr lang="hr-HR" altLang="sr-Latn-RS" dirty="0" err="1"/>
              <a:t>Batch</a:t>
            </a:r>
            <a:r>
              <a:rPr lang="hr-HR" altLang="sr-Latn-RS" dirty="0"/>
              <a:t> datoteke i </a:t>
            </a:r>
            <a:r>
              <a:rPr lang="hr-HR" altLang="sr-Latn-RS" dirty="0" err="1"/>
              <a:t>shell</a:t>
            </a:r>
            <a:r>
              <a:rPr lang="hr-HR" altLang="sr-Latn-RS" dirty="0"/>
              <a:t> skripte</a:t>
            </a:r>
          </a:p>
          <a:p>
            <a:pPr lvl="1"/>
            <a:r>
              <a:rPr lang="hr-HR" altLang="sr-Latn-RS" sz="2400" i="1" dirty="0" err="1"/>
              <a:t>Boot</a:t>
            </a:r>
            <a:r>
              <a:rPr lang="hr-HR" altLang="sr-Latn-RS" sz="2400" i="1" dirty="0"/>
              <a:t> </a:t>
            </a:r>
            <a:r>
              <a:rPr lang="hr-HR" altLang="sr-Latn-RS" sz="2400" i="1" dirty="0" err="1"/>
              <a:t>sector</a:t>
            </a:r>
            <a:r>
              <a:rPr lang="hr-HR" altLang="sr-Latn-RS" sz="2400" dirty="0"/>
              <a:t> virusi</a:t>
            </a:r>
          </a:p>
          <a:p>
            <a:pPr lvl="2"/>
            <a:r>
              <a:rPr lang="hr-HR" altLang="sr-Latn-RS" dirty="0"/>
              <a:t>Inficiraju sektor na mediju koji se prvi čita</a:t>
            </a:r>
          </a:p>
          <a:p>
            <a:pPr lvl="1"/>
            <a:r>
              <a:rPr lang="hr-HR" altLang="sr-Latn-RS" sz="2400" i="1" dirty="0" err="1"/>
              <a:t>Macro</a:t>
            </a:r>
            <a:r>
              <a:rPr lang="hr-HR" altLang="sr-Latn-RS" sz="2400" dirty="0"/>
              <a:t> virusi</a:t>
            </a:r>
          </a:p>
          <a:p>
            <a:pPr lvl="2"/>
            <a:r>
              <a:rPr lang="hr-HR" altLang="sr-Latn-RS" dirty="0"/>
              <a:t>Koriste </a:t>
            </a:r>
            <a:r>
              <a:rPr lang="hr-HR" altLang="sr-Latn-RS" i="1" dirty="0" err="1"/>
              <a:t>macro</a:t>
            </a:r>
            <a:r>
              <a:rPr lang="hr-HR" altLang="sr-Latn-RS" dirty="0"/>
              <a:t> jezik aplikacije</a:t>
            </a:r>
          </a:p>
          <a:p>
            <a:pPr lvl="2"/>
            <a:r>
              <a:rPr lang="hr-HR" altLang="sr-Latn-RS" dirty="0"/>
              <a:t>Microsoft Office (Word, Excel)</a:t>
            </a:r>
          </a:p>
          <a:p>
            <a:r>
              <a:rPr lang="hr-HR" altLang="sr-Latn-RS" sz="2400" dirty="0"/>
              <a:t>Kombinirane kategorije (eng. </a:t>
            </a:r>
            <a:r>
              <a:rPr lang="hr-HR" altLang="sr-Latn-RS" sz="2400" i="1" dirty="0" err="1"/>
              <a:t>multipartite</a:t>
            </a:r>
            <a:r>
              <a:rPr lang="hr-HR" altLang="sr-Latn-RS" sz="2400" dirty="0"/>
              <a:t>)</a:t>
            </a:r>
          </a:p>
          <a:p>
            <a:pPr lvl="1"/>
            <a:r>
              <a:rPr lang="hr-HR" altLang="sr-Latn-RS" sz="2400" dirty="0"/>
              <a:t>Npr. </a:t>
            </a:r>
            <a:r>
              <a:rPr lang="hr-HR" altLang="sr-Latn-RS" sz="2400" i="1" dirty="0" err="1"/>
              <a:t>boot</a:t>
            </a:r>
            <a:r>
              <a:rPr lang="hr-HR" altLang="sr-Latn-RS" sz="2400" i="1" dirty="0"/>
              <a:t> </a:t>
            </a:r>
            <a:r>
              <a:rPr lang="hr-HR" altLang="sr-Latn-RS" sz="2400" i="1" dirty="0" err="1"/>
              <a:t>sector</a:t>
            </a:r>
            <a:r>
              <a:rPr lang="hr-HR" altLang="sr-Latn-RS" sz="2400" dirty="0"/>
              <a:t> i </a:t>
            </a:r>
            <a:r>
              <a:rPr lang="hr-HR" altLang="sr-Latn-RS" sz="2400" i="1" dirty="0"/>
              <a:t>file </a:t>
            </a:r>
            <a:r>
              <a:rPr lang="hr-HR" altLang="sr-Latn-RS" sz="2400" i="1" dirty="0" err="1"/>
              <a:t>infector</a:t>
            </a:r>
            <a:r>
              <a:rPr lang="hr-HR" altLang="sr-Latn-RS" sz="2400" dirty="0"/>
              <a:t> u jednom</a:t>
            </a:r>
          </a:p>
          <a:p>
            <a:pPr lvl="1"/>
            <a:r>
              <a:rPr lang="hr-HR" altLang="sr-Latn-RS" sz="2400" dirty="0"/>
              <a:t>Otežavaju uklanjanje virusa (nije dovoljno ukloniti samo jedan izvor zaraze)</a:t>
            </a:r>
            <a:endParaRPr lang="en-US" altLang="sr-Latn-RS" sz="2400" dirty="0"/>
          </a:p>
        </p:txBody>
      </p:sp>
      <p:pic>
        <p:nvPicPr>
          <p:cNvPr id="3" name="Picture 2">
            <a:extLst>
              <a:ext uri="{FF2B5EF4-FFF2-40B4-BE49-F238E27FC236}">
                <a16:creationId xmlns:a16="http://schemas.microsoft.com/office/drawing/2014/main" id="{102BDF94-E3CC-8A2B-0892-0B4F6F8EF8BE}"/>
              </a:ext>
            </a:extLst>
          </p:cNvPr>
          <p:cNvPicPr>
            <a:picLocks noChangeAspect="1"/>
          </p:cNvPicPr>
          <p:nvPr/>
        </p:nvPicPr>
        <p:blipFill>
          <a:blip r:embed="rId2"/>
          <a:stretch>
            <a:fillRect/>
          </a:stretch>
        </p:blipFill>
        <p:spPr>
          <a:xfrm>
            <a:off x="5693860" y="1"/>
            <a:ext cx="3282189" cy="2192694"/>
          </a:xfrm>
          <a:prstGeom prst="rect">
            <a:avLst/>
          </a:prstGeom>
        </p:spPr>
      </p:pic>
    </p:spTree>
    <p:extLst>
      <p:ext uri="{BB962C8B-B14F-4D97-AF65-F5344CB8AC3E}">
        <p14:creationId xmlns:p14="http://schemas.microsoft.com/office/powerpoint/2010/main" val="270223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hr-HR" altLang="sr-Latn-RS" dirty="0"/>
              <a:t>Crvi</a:t>
            </a:r>
            <a:endParaRPr lang="en-US" altLang="sr-Latn-RS" dirty="0"/>
          </a:p>
        </p:txBody>
      </p:sp>
      <p:sp>
        <p:nvSpPr>
          <p:cNvPr id="25603" name="Content Placeholder 2"/>
          <p:cNvSpPr>
            <a:spLocks noGrp="1"/>
          </p:cNvSpPr>
          <p:nvPr>
            <p:ph idx="1"/>
          </p:nvPr>
        </p:nvSpPr>
        <p:spPr>
          <a:xfrm>
            <a:off x="628650" y="1825625"/>
            <a:ext cx="8020828" cy="4351338"/>
          </a:xfrm>
        </p:spPr>
        <p:txBody>
          <a:bodyPr>
            <a:normAutofit lnSpcReduction="10000"/>
          </a:bodyPr>
          <a:lstStyle/>
          <a:p>
            <a:r>
              <a:rPr lang="hr-HR" altLang="sr-Latn-RS" sz="2400" dirty="0"/>
              <a:t>Glavna karakteristike:</a:t>
            </a:r>
          </a:p>
          <a:p>
            <a:pPr lvl="1"/>
            <a:r>
              <a:rPr lang="hr-HR" altLang="sr-Latn-RS" sz="2400" dirty="0"/>
              <a:t>Šire se putem računalnih mreža </a:t>
            </a:r>
          </a:p>
          <a:p>
            <a:pPr lvl="1"/>
            <a:r>
              <a:rPr lang="hr-HR" altLang="sr-Latn-RS" sz="2400" b="1" dirty="0">
                <a:solidFill>
                  <a:srgbClr val="FF0000"/>
                </a:solidFill>
              </a:rPr>
              <a:t>NE</a:t>
            </a:r>
            <a:r>
              <a:rPr lang="hr-HR" altLang="sr-Latn-RS" sz="2400" dirty="0"/>
              <a:t> inficiraju druge datoteke</a:t>
            </a:r>
          </a:p>
          <a:p>
            <a:r>
              <a:rPr lang="hr-HR" altLang="sr-Latn-RS" sz="2400" dirty="0"/>
              <a:t>Kako se crvi šire putem mreže:</a:t>
            </a:r>
          </a:p>
          <a:p>
            <a:pPr lvl="1"/>
            <a:r>
              <a:rPr lang="hr-HR" altLang="sr-Latn-RS" sz="2400" dirty="0"/>
              <a:t>Iskorištavaju protokole za udaljeno spajanje/administraciju (npr. RDP, SSH)</a:t>
            </a:r>
          </a:p>
          <a:p>
            <a:pPr lvl="1"/>
            <a:r>
              <a:rPr lang="hr-HR" altLang="sr-Latn-RS" sz="2400" dirty="0"/>
              <a:t>Iskorištavaju slabosti u lozinkama (npr. </a:t>
            </a:r>
            <a:r>
              <a:rPr lang="hr-HR" altLang="sr-Latn-RS" sz="2400" dirty="0" err="1"/>
              <a:t>Stuxnet</a:t>
            </a:r>
            <a:r>
              <a:rPr lang="hr-HR" altLang="sr-Latn-RS" sz="2400" dirty="0"/>
              <a:t> koristio </a:t>
            </a:r>
            <a:r>
              <a:rPr lang="hr-HR" altLang="sr-Latn-RS" sz="2400" dirty="0" err="1"/>
              <a:t>defaultne</a:t>
            </a:r>
            <a:r>
              <a:rPr lang="hr-HR" altLang="sr-Latn-RS" sz="2400" dirty="0"/>
              <a:t> zaporke za Siemens PLC, pogađaju lozinke)</a:t>
            </a:r>
          </a:p>
          <a:p>
            <a:pPr lvl="1"/>
            <a:r>
              <a:rPr lang="hr-HR" altLang="sr-Latn-RS" sz="2400" dirty="0"/>
              <a:t>Iskorištavaju sigurnosne ranjivosti u mrežnim servisima  (npr. SQL </a:t>
            </a:r>
            <a:r>
              <a:rPr lang="hr-HR" altLang="sr-Latn-RS" sz="2400" dirty="0" err="1"/>
              <a:t>Slammer</a:t>
            </a:r>
            <a:r>
              <a:rPr lang="hr-HR" altLang="sr-Latn-RS" sz="2400" dirty="0"/>
              <a:t>, </a:t>
            </a:r>
            <a:r>
              <a:rPr lang="hr-HR" altLang="sr-Latn-RS" sz="2400" dirty="0" err="1"/>
              <a:t>Blaster</a:t>
            </a:r>
            <a:r>
              <a:rPr lang="hr-HR" altLang="sr-Latn-RS" sz="2400" dirty="0"/>
              <a:t>, </a:t>
            </a:r>
            <a:r>
              <a:rPr lang="hr-HR" altLang="sr-Latn-RS" sz="2400" dirty="0" err="1"/>
              <a:t>Code</a:t>
            </a:r>
            <a:r>
              <a:rPr lang="hr-HR" altLang="sr-Latn-RS" sz="2400" dirty="0"/>
              <a:t> Red, </a:t>
            </a:r>
            <a:r>
              <a:rPr lang="hr-HR" altLang="sr-Latn-RS" sz="2400" dirty="0" err="1"/>
              <a:t>Nimda</a:t>
            </a:r>
            <a:r>
              <a:rPr lang="hr-HR" altLang="sr-Latn-RS" sz="2400" dirty="0"/>
              <a:t>,…)</a:t>
            </a:r>
          </a:p>
          <a:p>
            <a:pPr lvl="1"/>
            <a:r>
              <a:rPr lang="hr-HR" altLang="sr-Latn-RS" sz="2400" dirty="0"/>
              <a:t>Iskorištavaju sigurnosne ranjivosti u aplikacijama</a:t>
            </a:r>
          </a:p>
        </p:txBody>
      </p:sp>
    </p:spTree>
    <p:extLst>
      <p:ext uri="{BB962C8B-B14F-4D97-AF65-F5344CB8AC3E}">
        <p14:creationId xmlns:p14="http://schemas.microsoft.com/office/powerpoint/2010/main" val="425159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Trojanski konji</a:t>
            </a:r>
            <a:endParaRPr lang="en-US" dirty="0"/>
          </a:p>
        </p:txBody>
      </p:sp>
      <p:sp>
        <p:nvSpPr>
          <p:cNvPr id="26627" name="Content Placeholder 2"/>
          <p:cNvSpPr>
            <a:spLocks noGrp="1"/>
          </p:cNvSpPr>
          <p:nvPr>
            <p:ph idx="1"/>
          </p:nvPr>
        </p:nvSpPr>
        <p:spPr/>
        <p:txBody>
          <a:bodyPr/>
          <a:lstStyle/>
          <a:p>
            <a:r>
              <a:rPr lang="hr-HR" altLang="sr-Latn-RS" dirty="0"/>
              <a:t>Glavna karakteristika:</a:t>
            </a:r>
          </a:p>
          <a:p>
            <a:pPr lvl="1"/>
            <a:r>
              <a:rPr lang="hr-HR" altLang="sr-Latn-RS" dirty="0"/>
              <a:t>Nisu se u stanju sami širiti</a:t>
            </a:r>
          </a:p>
          <a:p>
            <a:pPr lvl="1"/>
            <a:r>
              <a:rPr lang="hr-HR" altLang="sr-Latn-RS" dirty="0"/>
              <a:t>Ne inficiraju druge datoteke</a:t>
            </a:r>
          </a:p>
          <a:p>
            <a:r>
              <a:rPr lang="hr-HR" altLang="sr-Latn-RS" dirty="0"/>
              <a:t>Ponekad trebaju drugi maliciozni program za samu instalaciju i/ili socijalni inženjering</a:t>
            </a:r>
          </a:p>
          <a:p>
            <a:r>
              <a:rPr lang="hr-HR" altLang="sr-Latn-RS" dirty="0"/>
              <a:t>Napadaču omogućavaju kontrolu preko Interneta</a:t>
            </a:r>
          </a:p>
          <a:p>
            <a:pPr lvl="1"/>
            <a:r>
              <a:rPr lang="hr-HR" altLang="sr-Latn-RS" dirty="0"/>
              <a:t>Danas najčešći maliciozni programi</a:t>
            </a:r>
          </a:p>
          <a:p>
            <a:pPr lvl="1"/>
            <a:r>
              <a:rPr lang="hr-HR" altLang="sr-Latn-RS" dirty="0"/>
              <a:t>Kradu osjetljive informacije ili koriste lokalne resurse</a:t>
            </a:r>
          </a:p>
          <a:p>
            <a:pPr lvl="1"/>
            <a:r>
              <a:rPr lang="hr-HR" altLang="sr-Latn-RS" dirty="0"/>
              <a:t>Omogućuju potpunu kontrolu računala od strane napadača</a:t>
            </a:r>
          </a:p>
        </p:txBody>
      </p:sp>
    </p:spTree>
    <p:extLst>
      <p:ext uri="{BB962C8B-B14F-4D97-AF65-F5344CB8AC3E}">
        <p14:creationId xmlns:p14="http://schemas.microsoft.com/office/powerpoint/2010/main" val="159033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Trojanski konj - klijent</a:t>
            </a:r>
          </a:p>
        </p:txBody>
      </p:sp>
      <p:sp>
        <p:nvSpPr>
          <p:cNvPr id="28675" name="Content Placeholder 2"/>
          <p:cNvSpPr>
            <a:spLocks noGrp="1"/>
          </p:cNvSpPr>
          <p:nvPr>
            <p:ph idx="1"/>
          </p:nvPr>
        </p:nvSpPr>
        <p:spPr>
          <a:xfrm>
            <a:off x="628650" y="1508384"/>
            <a:ext cx="7886700" cy="4351338"/>
          </a:xfrm>
        </p:spPr>
        <p:txBody>
          <a:bodyPr/>
          <a:lstStyle/>
          <a:p>
            <a:r>
              <a:rPr lang="hr-HR" dirty="0"/>
              <a:t>Povratna veza (reverse </a:t>
            </a:r>
            <a:r>
              <a:rPr lang="hr-HR" dirty="0" err="1"/>
              <a:t>connection</a:t>
            </a:r>
            <a:r>
              <a:rPr lang="hr-HR" dirty="0"/>
              <a:t>) – standardni </a:t>
            </a:r>
            <a:r>
              <a:rPr lang="hr-HR" dirty="0" err="1"/>
              <a:t>portovi</a:t>
            </a:r>
            <a:r>
              <a:rPr lang="hr-HR" dirty="0"/>
              <a:t> (80, 443)</a:t>
            </a:r>
          </a:p>
          <a:p>
            <a:pPr marL="0" indent="0">
              <a:buNone/>
            </a:pPr>
            <a:endParaRPr lang="hr-HR" b="1" dirty="0">
              <a:solidFill>
                <a:srgbClr val="FF000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352" y="2370177"/>
            <a:ext cx="7416824" cy="4464496"/>
          </a:xfrm>
          <a:prstGeom prst="rect">
            <a:avLst/>
          </a:prstGeom>
          <a:noFill/>
          <a:ln>
            <a:noFill/>
          </a:ln>
        </p:spPr>
      </p:pic>
    </p:spTree>
    <p:extLst>
      <p:ext uri="{BB962C8B-B14F-4D97-AF65-F5344CB8AC3E}">
        <p14:creationId xmlns:p14="http://schemas.microsoft.com/office/powerpoint/2010/main" val="23767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Dridex</a:t>
            </a:r>
            <a:endParaRPr lang="hr-HR" dirty="0"/>
          </a:p>
        </p:txBody>
      </p:sp>
      <p:pic>
        <p:nvPicPr>
          <p:cNvPr id="1026" name="Picture 2" descr="http://blog.trendmicro.com/trendlabs-security-intelligence/files/2014/11/dridex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52259" y="2377055"/>
            <a:ext cx="5239481" cy="3248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blog.trendmicro.com/trendlabs-security-intelligence/files/2014/11/dridex2.png">
            <a:extLst>
              <a:ext uri="{FF2B5EF4-FFF2-40B4-BE49-F238E27FC236}">
                <a16:creationId xmlns:a16="http://schemas.microsoft.com/office/drawing/2014/main" id="{7335414E-09CE-42F2-9973-6293695AA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360" y="2227015"/>
            <a:ext cx="5239481" cy="354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Dridex</a:t>
            </a:r>
            <a:endParaRPr lang="hr-HR" dirty="0"/>
          </a:p>
        </p:txBody>
      </p:sp>
      <p:pic>
        <p:nvPicPr>
          <p:cNvPr id="3074" name="Picture 2" descr="http://documents.trendmicro.com/images/diagram_dridex_fi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7337" y="1943894"/>
            <a:ext cx="60293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69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Dridex</a:t>
            </a:r>
            <a:endParaRPr lang="hr-HR" dirty="0"/>
          </a:p>
        </p:txBody>
      </p:sp>
      <p:sp>
        <p:nvSpPr>
          <p:cNvPr id="2" name="Content Placeholder 1"/>
          <p:cNvSpPr>
            <a:spLocks noGrp="1"/>
          </p:cNvSpPr>
          <p:nvPr>
            <p:ph idx="1"/>
          </p:nvPr>
        </p:nvSpPr>
        <p:spPr/>
        <p:txBody>
          <a:bodyPr>
            <a:normAutofit lnSpcReduction="10000"/>
          </a:bodyPr>
          <a:lstStyle/>
          <a:p>
            <a:r>
              <a:rPr lang="en-US" sz="2000" dirty="0"/>
              <a:t>Upload files</a:t>
            </a:r>
          </a:p>
          <a:p>
            <a:r>
              <a:rPr lang="en-US" sz="2000" dirty="0"/>
              <a:t>Download files</a:t>
            </a:r>
          </a:p>
          <a:p>
            <a:r>
              <a:rPr lang="en-US" sz="2000" dirty="0"/>
              <a:t>Execute files</a:t>
            </a:r>
          </a:p>
          <a:p>
            <a:r>
              <a:rPr lang="en-US" sz="2000" dirty="0"/>
              <a:t>Monitor network traffic</a:t>
            </a:r>
          </a:p>
          <a:p>
            <a:r>
              <a:rPr lang="en-US" sz="2000" dirty="0"/>
              <a:t>Browser screenshot taking</a:t>
            </a:r>
          </a:p>
          <a:p>
            <a:r>
              <a:rPr lang="en-US" sz="2000" dirty="0"/>
              <a:t>Add the compromised computer to a botnet</a:t>
            </a:r>
          </a:p>
          <a:p>
            <a:r>
              <a:rPr lang="en-US" sz="2000" dirty="0"/>
              <a:t>Communicate with other peer nodes through the peer-to-peer (P2P) protocol to retrieve configuration details</a:t>
            </a:r>
          </a:p>
          <a:p>
            <a:r>
              <a:rPr lang="en-US" sz="2000" dirty="0"/>
              <a:t>Download and execute additional modules</a:t>
            </a:r>
          </a:p>
          <a:p>
            <a:r>
              <a:rPr lang="en-US" sz="2000" dirty="0"/>
              <a:t>Download and execute additional files</a:t>
            </a:r>
          </a:p>
          <a:p>
            <a:r>
              <a:rPr lang="en-US" sz="2000" dirty="0"/>
              <a:t>Inject itself into browser processes for Internet Explorer, Chrome, and Firefox in order to monitor communications and steal information.</a:t>
            </a:r>
          </a:p>
          <a:p>
            <a:endParaRPr lang="hr-HR" dirty="0"/>
          </a:p>
        </p:txBody>
      </p:sp>
    </p:spTree>
    <p:extLst>
      <p:ext uri="{BB962C8B-B14F-4D97-AF65-F5344CB8AC3E}">
        <p14:creationId xmlns:p14="http://schemas.microsoft.com/office/powerpoint/2010/main" val="144551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81A9-EDC6-48B3-9121-5B59EE11DEB1}"/>
              </a:ext>
            </a:extLst>
          </p:cNvPr>
          <p:cNvSpPr>
            <a:spLocks noGrp="1"/>
          </p:cNvSpPr>
          <p:nvPr>
            <p:ph type="title"/>
          </p:nvPr>
        </p:nvSpPr>
        <p:spPr/>
        <p:txBody>
          <a:bodyPr/>
          <a:lstStyle/>
          <a:p>
            <a:r>
              <a:rPr lang="hr-HR" dirty="0" err="1"/>
              <a:t>Agenda</a:t>
            </a:r>
            <a:endParaRPr lang="hr-HR" dirty="0"/>
          </a:p>
        </p:txBody>
      </p:sp>
      <p:sp>
        <p:nvSpPr>
          <p:cNvPr id="3" name="Content Placeholder 2">
            <a:extLst>
              <a:ext uri="{FF2B5EF4-FFF2-40B4-BE49-F238E27FC236}">
                <a16:creationId xmlns:a16="http://schemas.microsoft.com/office/drawing/2014/main" id="{BD53370A-68BF-49FF-9FAD-C03344E07061}"/>
              </a:ext>
            </a:extLst>
          </p:cNvPr>
          <p:cNvSpPr>
            <a:spLocks noGrp="1"/>
          </p:cNvSpPr>
          <p:nvPr>
            <p:ph idx="1"/>
          </p:nvPr>
        </p:nvSpPr>
        <p:spPr/>
        <p:txBody>
          <a:bodyPr/>
          <a:lstStyle/>
          <a:p>
            <a:endParaRPr lang="hr-HR" dirty="0"/>
          </a:p>
          <a:p>
            <a:r>
              <a:rPr lang="hr-HR" dirty="0"/>
              <a:t>Uvod</a:t>
            </a:r>
          </a:p>
          <a:p>
            <a:r>
              <a:rPr lang="hr-HR" dirty="0"/>
              <a:t>Vrste malicioznog softvera</a:t>
            </a:r>
          </a:p>
          <a:p>
            <a:pPr marL="0" indent="0">
              <a:buNone/>
            </a:pPr>
            <a:endParaRPr lang="hr-HR" dirty="0"/>
          </a:p>
          <a:p>
            <a:endParaRPr lang="hr-HR" dirty="0"/>
          </a:p>
          <a:p>
            <a:endParaRPr lang="hr-HR" dirty="0"/>
          </a:p>
        </p:txBody>
      </p:sp>
    </p:spTree>
    <p:extLst>
      <p:ext uri="{BB962C8B-B14F-4D97-AF65-F5344CB8AC3E}">
        <p14:creationId xmlns:p14="http://schemas.microsoft.com/office/powerpoint/2010/main" val="321174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FBF2C-2199-DFD8-D5FF-7A0A9774D338}"/>
              </a:ext>
            </a:extLst>
          </p:cNvPr>
          <p:cNvPicPr>
            <a:picLocks noChangeAspect="1"/>
          </p:cNvPicPr>
          <p:nvPr/>
        </p:nvPicPr>
        <p:blipFill>
          <a:blip r:embed="rId2"/>
          <a:stretch>
            <a:fillRect/>
          </a:stretch>
        </p:blipFill>
        <p:spPr>
          <a:xfrm>
            <a:off x="90488" y="430531"/>
            <a:ext cx="8963025" cy="5377813"/>
          </a:xfrm>
          <a:prstGeom prst="rect">
            <a:avLst/>
          </a:prstGeom>
          <a:noFill/>
        </p:spPr>
      </p:pic>
    </p:spTree>
    <p:extLst>
      <p:ext uri="{BB962C8B-B14F-4D97-AF65-F5344CB8AC3E}">
        <p14:creationId xmlns:p14="http://schemas.microsoft.com/office/powerpoint/2010/main" val="185542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389EC-9327-5766-DF0B-B5F9DB7757B3}"/>
              </a:ext>
            </a:extLst>
          </p:cNvPr>
          <p:cNvPicPr>
            <a:picLocks noChangeAspect="1"/>
          </p:cNvPicPr>
          <p:nvPr/>
        </p:nvPicPr>
        <p:blipFill>
          <a:blip r:embed="rId2"/>
          <a:stretch>
            <a:fillRect/>
          </a:stretch>
        </p:blipFill>
        <p:spPr>
          <a:xfrm>
            <a:off x="1772548" y="68263"/>
            <a:ext cx="5598905" cy="6102350"/>
          </a:xfrm>
          <a:prstGeom prst="rect">
            <a:avLst/>
          </a:prstGeom>
          <a:noFill/>
        </p:spPr>
      </p:pic>
    </p:spTree>
    <p:extLst>
      <p:ext uri="{BB962C8B-B14F-4D97-AF65-F5344CB8AC3E}">
        <p14:creationId xmlns:p14="http://schemas.microsoft.com/office/powerpoint/2010/main" val="72311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5657-2750-4D49-BD26-C4EB9CF4423E}"/>
              </a:ext>
            </a:extLst>
          </p:cNvPr>
          <p:cNvSpPr>
            <a:spLocks noGrp="1"/>
          </p:cNvSpPr>
          <p:nvPr>
            <p:ph type="title"/>
          </p:nvPr>
        </p:nvSpPr>
        <p:spPr/>
        <p:txBody>
          <a:bodyPr/>
          <a:lstStyle/>
          <a:p>
            <a:r>
              <a:rPr lang="hr-HR" dirty="0"/>
              <a:t>Potencijalno neželjene aplikacije</a:t>
            </a:r>
          </a:p>
        </p:txBody>
      </p:sp>
      <p:sp>
        <p:nvSpPr>
          <p:cNvPr id="3" name="Content Placeholder 2">
            <a:extLst>
              <a:ext uri="{FF2B5EF4-FFF2-40B4-BE49-F238E27FC236}">
                <a16:creationId xmlns:a16="http://schemas.microsoft.com/office/drawing/2014/main" id="{D4FF7C1D-8274-470E-8BEB-4FFCCBAB1501}"/>
              </a:ext>
            </a:extLst>
          </p:cNvPr>
          <p:cNvSpPr>
            <a:spLocks noGrp="1"/>
          </p:cNvSpPr>
          <p:nvPr>
            <p:ph idx="1"/>
          </p:nvPr>
        </p:nvSpPr>
        <p:spPr/>
        <p:txBody>
          <a:bodyPr/>
          <a:lstStyle/>
          <a:p>
            <a:r>
              <a:rPr lang="hr-HR" dirty="0"/>
              <a:t>Aplikacije koje mogu imati neželjeni utjecaj na sigurnost i privatnost korisnika (engl. </a:t>
            </a:r>
            <a:r>
              <a:rPr lang="hr-HR" dirty="0" err="1"/>
              <a:t>grayware</a:t>
            </a:r>
            <a:r>
              <a:rPr lang="hr-HR" dirty="0"/>
              <a:t>)</a:t>
            </a:r>
          </a:p>
          <a:p>
            <a:r>
              <a:rPr lang="hr-HR" dirty="0"/>
              <a:t>Aplikacije koje instaliraju druge tijekom instalacije</a:t>
            </a:r>
          </a:p>
          <a:p>
            <a:pPr lvl="1"/>
            <a:r>
              <a:rPr lang="hr-HR" dirty="0" err="1"/>
              <a:t>Toolbar</a:t>
            </a:r>
            <a:r>
              <a:rPr lang="hr-HR" dirty="0"/>
              <a:t> u Web pregledniku, mijenja postavke (npr. tražilica)</a:t>
            </a:r>
          </a:p>
          <a:p>
            <a:r>
              <a:rPr lang="hr-HR" dirty="0" err="1"/>
              <a:t>Adware</a:t>
            </a:r>
            <a:r>
              <a:rPr lang="hr-HR" dirty="0"/>
              <a:t> – neželjene reklame</a:t>
            </a:r>
          </a:p>
          <a:p>
            <a:r>
              <a:rPr lang="hr-HR" dirty="0" err="1"/>
              <a:t>Spyware</a:t>
            </a:r>
            <a:r>
              <a:rPr lang="hr-HR" dirty="0"/>
              <a:t> – preveliko prikupljanje podataka</a:t>
            </a:r>
          </a:p>
          <a:p>
            <a:pPr marL="0" indent="0">
              <a:buNone/>
            </a:pPr>
            <a:endParaRPr lang="hr-HR" dirty="0"/>
          </a:p>
        </p:txBody>
      </p:sp>
      <p:pic>
        <p:nvPicPr>
          <p:cNvPr id="4" name="Picture 3">
            <a:extLst>
              <a:ext uri="{FF2B5EF4-FFF2-40B4-BE49-F238E27FC236}">
                <a16:creationId xmlns:a16="http://schemas.microsoft.com/office/drawing/2014/main" id="{660D2571-5636-4C91-9820-85F777871C5C}"/>
              </a:ext>
            </a:extLst>
          </p:cNvPr>
          <p:cNvPicPr>
            <a:picLocks noChangeAspect="1"/>
          </p:cNvPicPr>
          <p:nvPr/>
        </p:nvPicPr>
        <p:blipFill>
          <a:blip r:embed="rId2"/>
          <a:stretch>
            <a:fillRect/>
          </a:stretch>
        </p:blipFill>
        <p:spPr>
          <a:xfrm>
            <a:off x="5215005" y="4429387"/>
            <a:ext cx="3493291" cy="1488784"/>
          </a:xfrm>
          <a:prstGeom prst="rect">
            <a:avLst/>
          </a:prstGeom>
        </p:spPr>
      </p:pic>
      <p:pic>
        <p:nvPicPr>
          <p:cNvPr id="5" name="Picture 4">
            <a:extLst>
              <a:ext uri="{FF2B5EF4-FFF2-40B4-BE49-F238E27FC236}">
                <a16:creationId xmlns:a16="http://schemas.microsoft.com/office/drawing/2014/main" id="{4B07E04C-1F2C-4E9B-9BFB-6EB098206032}"/>
              </a:ext>
            </a:extLst>
          </p:cNvPr>
          <p:cNvPicPr>
            <a:picLocks noChangeAspect="1"/>
          </p:cNvPicPr>
          <p:nvPr/>
        </p:nvPicPr>
        <p:blipFill>
          <a:blip r:embed="rId3"/>
          <a:stretch>
            <a:fillRect/>
          </a:stretch>
        </p:blipFill>
        <p:spPr>
          <a:xfrm>
            <a:off x="117446" y="4644670"/>
            <a:ext cx="4904611" cy="1273501"/>
          </a:xfrm>
          <a:prstGeom prst="rect">
            <a:avLst/>
          </a:prstGeom>
        </p:spPr>
      </p:pic>
    </p:spTree>
    <p:extLst>
      <p:ext uri="{BB962C8B-B14F-4D97-AF65-F5344CB8AC3E}">
        <p14:creationId xmlns:p14="http://schemas.microsoft.com/office/powerpoint/2010/main" val="79503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Mreže malicioznih programa (</a:t>
            </a:r>
            <a:r>
              <a:rPr lang="hr-HR" dirty="0" err="1"/>
              <a:t>Botneti</a:t>
            </a:r>
            <a:r>
              <a:rPr lang="hr-HR" dirty="0">
                <a:solidFill>
                  <a:srgbClr val="004360"/>
                </a:solidFill>
              </a:rPr>
              <a:t>)</a:t>
            </a:r>
            <a:endParaRPr lang="en-US" dirty="0">
              <a:solidFill>
                <a:srgbClr val="004360"/>
              </a:solidFill>
            </a:endParaRPr>
          </a:p>
        </p:txBody>
      </p:sp>
      <p:sp>
        <p:nvSpPr>
          <p:cNvPr id="37891" name="Content Placeholder 2"/>
          <p:cNvSpPr>
            <a:spLocks noGrp="1"/>
          </p:cNvSpPr>
          <p:nvPr>
            <p:ph idx="1"/>
          </p:nvPr>
        </p:nvSpPr>
        <p:spPr/>
        <p:txBody>
          <a:bodyPr>
            <a:normAutofit/>
          </a:bodyPr>
          <a:lstStyle/>
          <a:p>
            <a:r>
              <a:rPr lang="hr-HR" altLang="sr-Latn-RS" sz="2400" dirty="0"/>
              <a:t>Autori malicioznih programa žele kontrolirati inficirana računala</a:t>
            </a:r>
          </a:p>
          <a:p>
            <a:pPr lvl="1"/>
            <a:r>
              <a:rPr lang="hr-HR" altLang="sr-Latn-RS" sz="2000" dirty="0"/>
              <a:t>Mreže inficiranih računala nazivaju se </a:t>
            </a:r>
            <a:r>
              <a:rPr lang="hr-HR" altLang="sr-Latn-RS" sz="2000" i="1" dirty="0" err="1"/>
              <a:t>botneti</a:t>
            </a:r>
            <a:endParaRPr lang="hr-HR" altLang="sr-Latn-RS" sz="2000" i="1" dirty="0"/>
          </a:p>
          <a:p>
            <a:r>
              <a:rPr lang="hr-HR" altLang="sr-Latn-RS" sz="2400" dirty="0"/>
              <a:t>Trojanski programi s komponentom udaljene kontrole</a:t>
            </a:r>
          </a:p>
          <a:p>
            <a:r>
              <a:rPr lang="hr-HR" altLang="sr-Latn-RS" sz="2400" dirty="0"/>
              <a:t>Centralni poslužitelji nazivaju se </a:t>
            </a:r>
            <a:r>
              <a:rPr lang="hr-HR" altLang="sr-Latn-RS" sz="2400" i="1" dirty="0" err="1"/>
              <a:t>Command</a:t>
            </a:r>
            <a:r>
              <a:rPr lang="hr-HR" altLang="sr-Latn-RS" sz="2400" i="1" dirty="0"/>
              <a:t> &amp; </a:t>
            </a:r>
            <a:r>
              <a:rPr lang="hr-HR" altLang="sr-Latn-RS" sz="2400" i="1" dirty="0" err="1"/>
              <a:t>Control</a:t>
            </a:r>
            <a:r>
              <a:rPr lang="hr-HR" altLang="sr-Latn-RS" sz="2400" dirty="0"/>
              <a:t> (C&amp;C)</a:t>
            </a:r>
          </a:p>
          <a:p>
            <a:r>
              <a:rPr lang="hr-HR" altLang="sr-Latn-RS" sz="2400" dirty="0"/>
              <a:t>Jednostavno davanje naredbi velikom broju inficiranih računala</a:t>
            </a:r>
          </a:p>
          <a:p>
            <a:r>
              <a:rPr lang="hr-HR" altLang="sr-Latn-RS" sz="2400" dirty="0"/>
              <a:t>DDOS napadi, slanje </a:t>
            </a:r>
            <a:r>
              <a:rPr lang="hr-HR" altLang="sr-Latn-RS" sz="2400" dirty="0" err="1"/>
              <a:t>spam</a:t>
            </a:r>
            <a:r>
              <a:rPr lang="hr-HR" altLang="sr-Latn-RS" sz="2400" dirty="0"/>
              <a:t> poruka i sl.</a:t>
            </a:r>
            <a:endParaRPr lang="en-US" altLang="sr-Latn-RS" sz="2400" dirty="0"/>
          </a:p>
        </p:txBody>
      </p:sp>
    </p:spTree>
    <p:extLst>
      <p:ext uri="{BB962C8B-B14F-4D97-AF65-F5344CB8AC3E}">
        <p14:creationId xmlns:p14="http://schemas.microsoft.com/office/powerpoint/2010/main" val="147466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Napredne mogućnosti malicioznih programa</a:t>
            </a:r>
            <a:endParaRPr lang="en-US" dirty="0"/>
          </a:p>
        </p:txBody>
      </p:sp>
      <p:sp>
        <p:nvSpPr>
          <p:cNvPr id="29699" name="Content Placeholder 2"/>
          <p:cNvSpPr>
            <a:spLocks noGrp="1"/>
          </p:cNvSpPr>
          <p:nvPr>
            <p:ph idx="1"/>
          </p:nvPr>
        </p:nvSpPr>
        <p:spPr/>
        <p:txBody>
          <a:bodyPr>
            <a:normAutofit/>
          </a:bodyPr>
          <a:lstStyle/>
          <a:p>
            <a:r>
              <a:rPr lang="hr-HR" altLang="sr-Latn-RS" sz="2400" dirty="0"/>
              <a:t>Cilj napadača: otežati detekciju i/ili analizu malicioznog programa</a:t>
            </a:r>
          </a:p>
          <a:p>
            <a:r>
              <a:rPr lang="hr-HR" altLang="sr-Latn-RS" sz="2400" dirty="0"/>
              <a:t>Napredne mogućnosti:</a:t>
            </a:r>
          </a:p>
          <a:p>
            <a:pPr lvl="1"/>
            <a:r>
              <a:rPr lang="hr-HR" altLang="sr-Latn-RS" sz="2000" dirty="0" err="1"/>
              <a:t>Polimorfizam</a:t>
            </a:r>
            <a:endParaRPr lang="hr-HR" altLang="sr-Latn-RS" sz="2000" dirty="0"/>
          </a:p>
          <a:p>
            <a:pPr lvl="1"/>
            <a:r>
              <a:rPr lang="hr-HR" altLang="sr-Latn-RS" sz="2000" i="1" dirty="0" err="1"/>
              <a:t>Rootkit</a:t>
            </a:r>
            <a:r>
              <a:rPr lang="hr-HR" altLang="sr-Latn-RS" sz="2000" dirty="0"/>
              <a:t> tehnologije</a:t>
            </a:r>
          </a:p>
          <a:p>
            <a:pPr lvl="1"/>
            <a:r>
              <a:rPr lang="hr-HR" altLang="sr-Latn-RS" sz="2000" dirty="0"/>
              <a:t>Kriptiranje koda</a:t>
            </a:r>
          </a:p>
          <a:p>
            <a:pPr lvl="1"/>
            <a:r>
              <a:rPr lang="hr-HR" altLang="sr-Latn-RS" sz="2000" dirty="0"/>
              <a:t>Emulacija korištenjem virtualnih strojeva</a:t>
            </a:r>
          </a:p>
          <a:p>
            <a:pPr lvl="1"/>
            <a:r>
              <a:rPr lang="hr-HR" altLang="sr-Latn-RS" sz="2000" dirty="0" err="1"/>
              <a:t>Fileless</a:t>
            </a:r>
            <a:endParaRPr lang="en-US" altLang="sr-Latn-RS" sz="2000" dirty="0"/>
          </a:p>
        </p:txBody>
      </p:sp>
    </p:spTree>
    <p:extLst>
      <p:ext uri="{BB962C8B-B14F-4D97-AF65-F5344CB8AC3E}">
        <p14:creationId xmlns:p14="http://schemas.microsoft.com/office/powerpoint/2010/main" val="396005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hr-HR" altLang="sr-Latn-RS" dirty="0" err="1"/>
              <a:t>Polimorfizam</a:t>
            </a:r>
            <a:endParaRPr lang="en-US" altLang="sr-Latn-RS" dirty="0"/>
          </a:p>
        </p:txBody>
      </p:sp>
      <p:sp>
        <p:nvSpPr>
          <p:cNvPr id="30723" name="Content Placeholder 2"/>
          <p:cNvSpPr>
            <a:spLocks noGrp="1"/>
          </p:cNvSpPr>
          <p:nvPr>
            <p:ph idx="1"/>
          </p:nvPr>
        </p:nvSpPr>
        <p:spPr/>
        <p:txBody>
          <a:bodyPr>
            <a:normAutofit fontScale="47500" lnSpcReduction="20000"/>
          </a:bodyPr>
          <a:lstStyle/>
          <a:p>
            <a:r>
              <a:rPr lang="hr-HR" altLang="sr-Latn-RS" sz="6000" dirty="0"/>
              <a:t>Promjena tijela programa uz zadržavanje iste funkcionalnosti</a:t>
            </a:r>
          </a:p>
          <a:p>
            <a:r>
              <a:rPr lang="hr-HR" altLang="sr-Latn-RS" sz="6000" dirty="0"/>
              <a:t>Detekcija temeljena na potpisima promatra tijelo programa </a:t>
            </a:r>
            <a:r>
              <a:rPr lang="hr-HR" altLang="sr-Latn-RS" sz="6000" dirty="0">
                <a:sym typeface="Wingdings" panose="05000000000000000000" pitchFamily="2" charset="2"/>
              </a:rPr>
              <a:t> promjena tijela  potpis neučinkovit</a:t>
            </a:r>
          </a:p>
          <a:p>
            <a:r>
              <a:rPr lang="hr-HR" altLang="sr-Latn-RS" sz="6000" dirty="0">
                <a:sym typeface="Wingdings" panose="05000000000000000000" pitchFamily="2" charset="2"/>
              </a:rPr>
              <a:t>Kriptiranje ili komprimiranje tijela pomoću specijalnih programa (engl. </a:t>
            </a:r>
            <a:r>
              <a:rPr lang="hr-HR" altLang="sr-Latn-RS" sz="6000" dirty="0" err="1">
                <a:sym typeface="Wingdings" panose="05000000000000000000" pitchFamily="2" charset="2"/>
              </a:rPr>
              <a:t>packer</a:t>
            </a:r>
            <a:r>
              <a:rPr lang="hr-HR" altLang="sr-Latn-RS" sz="6000" dirty="0">
                <a:sym typeface="Wingdings" panose="05000000000000000000" pitchFamily="2" charset="2"/>
              </a:rPr>
              <a:t>)  njihov kod jedino vidljiv  u memoriji računala dekriptiraju/dekomprimiraju izvorni maliciozni program</a:t>
            </a:r>
          </a:p>
          <a:p>
            <a:r>
              <a:rPr lang="hr-HR" altLang="sr-Latn-RS" sz="6000" dirty="0">
                <a:sym typeface="Wingdings" panose="05000000000000000000" pitchFamily="2" charset="2"/>
              </a:rPr>
              <a:t>Promjena enkripcijskog ključa  promjena tijela programa</a:t>
            </a:r>
            <a:endParaRPr lang="hr-HR" altLang="sr-Latn-RS" sz="6000" dirty="0"/>
          </a:p>
          <a:p>
            <a:endParaRPr lang="en-US" altLang="sr-Latn-RS" dirty="0"/>
          </a:p>
        </p:txBody>
      </p:sp>
      <p:pic>
        <p:nvPicPr>
          <p:cNvPr id="2" name="Picture 1">
            <a:extLst>
              <a:ext uri="{FF2B5EF4-FFF2-40B4-BE49-F238E27FC236}">
                <a16:creationId xmlns:a16="http://schemas.microsoft.com/office/drawing/2014/main" id="{1A2A0CCE-6FBB-4A1D-83C8-7D95D2CBF79A}"/>
              </a:ext>
            </a:extLst>
          </p:cNvPr>
          <p:cNvPicPr>
            <a:picLocks noChangeAspect="1"/>
          </p:cNvPicPr>
          <p:nvPr/>
        </p:nvPicPr>
        <p:blipFill>
          <a:blip r:embed="rId2"/>
          <a:stretch>
            <a:fillRect/>
          </a:stretch>
        </p:blipFill>
        <p:spPr>
          <a:xfrm>
            <a:off x="2992816" y="1442922"/>
            <a:ext cx="5813047" cy="4923837"/>
          </a:xfrm>
          <a:prstGeom prst="rect">
            <a:avLst/>
          </a:prstGeom>
        </p:spPr>
      </p:pic>
    </p:spTree>
    <p:extLst>
      <p:ext uri="{BB962C8B-B14F-4D97-AF65-F5344CB8AC3E}">
        <p14:creationId xmlns:p14="http://schemas.microsoft.com/office/powerpoint/2010/main" val="23658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err="1"/>
              <a:t>Rootkit</a:t>
            </a:r>
            <a:r>
              <a:rPr lang="hr-HR" dirty="0"/>
              <a:t> tehnologije</a:t>
            </a:r>
            <a:endParaRPr lang="en-US" dirty="0"/>
          </a:p>
        </p:txBody>
      </p:sp>
      <p:sp>
        <p:nvSpPr>
          <p:cNvPr id="31747" name="Content Placeholder 2"/>
          <p:cNvSpPr>
            <a:spLocks noGrp="1"/>
          </p:cNvSpPr>
          <p:nvPr>
            <p:ph idx="1"/>
          </p:nvPr>
        </p:nvSpPr>
        <p:spPr/>
        <p:txBody>
          <a:bodyPr>
            <a:noAutofit/>
          </a:bodyPr>
          <a:lstStyle/>
          <a:p>
            <a:r>
              <a:rPr lang="hr-HR" altLang="sr-Latn-RS" sz="2400" dirty="0"/>
              <a:t>Integriranje malicioznog programa s ključnim funkcijama i strukturama jezgre OS-a</a:t>
            </a:r>
          </a:p>
          <a:p>
            <a:pPr lvl="1"/>
            <a:r>
              <a:rPr lang="hr-HR" altLang="sr-Latn-RS" sz="2400" dirty="0"/>
              <a:t>Postalo popularno u 2007.</a:t>
            </a:r>
          </a:p>
          <a:p>
            <a:r>
              <a:rPr lang="hr-HR" altLang="sr-Latn-RS" sz="2400" dirty="0"/>
              <a:t>Presreće pozive jezgri (</a:t>
            </a:r>
            <a:r>
              <a:rPr lang="hr-HR" altLang="sr-Latn-RS" sz="2400" dirty="0" err="1"/>
              <a:t>eng</a:t>
            </a:r>
            <a:r>
              <a:rPr lang="hr-HR" altLang="sr-Latn-RS" sz="2400" dirty="0"/>
              <a:t>. </a:t>
            </a:r>
            <a:r>
              <a:rPr lang="hr-HR" altLang="sr-Latn-RS" sz="2400" i="1" dirty="0" err="1"/>
              <a:t>function</a:t>
            </a:r>
            <a:r>
              <a:rPr lang="hr-HR" altLang="sr-Latn-RS" sz="2400" i="1" dirty="0"/>
              <a:t> </a:t>
            </a:r>
            <a:r>
              <a:rPr lang="hr-HR" altLang="sr-Latn-RS" sz="2400" i="1" dirty="0" err="1"/>
              <a:t>hooking</a:t>
            </a:r>
            <a:r>
              <a:rPr lang="hr-HR" altLang="sr-Latn-RS" sz="2400" dirty="0"/>
              <a:t>)</a:t>
            </a:r>
          </a:p>
          <a:p>
            <a:pPr lvl="1"/>
            <a:r>
              <a:rPr lang="hr-HR" altLang="sr-Latn-RS" sz="2400" dirty="0"/>
              <a:t>Npr. kada se želi otvoriti neku datoteku ili direktorij</a:t>
            </a:r>
          </a:p>
          <a:p>
            <a:pPr lvl="2"/>
            <a:r>
              <a:rPr lang="hr-HR" altLang="sr-Latn-RS" sz="2400" dirty="0"/>
              <a:t>Provjerava se ime željene datoteke te ako je na popisu vraća se lažni ili modificirani rezultat </a:t>
            </a:r>
            <a:r>
              <a:rPr lang="hr-HR" altLang="sr-Latn-RS" sz="2400" dirty="0">
                <a:sym typeface="Wingdings" panose="05000000000000000000" pitchFamily="2" charset="2"/>
              </a:rPr>
              <a:t> javlja AV softveru da ne postoji</a:t>
            </a:r>
            <a:endParaRPr lang="hr-HR" altLang="sr-Latn-RS" sz="2400" dirty="0"/>
          </a:p>
          <a:p>
            <a:pPr lvl="2"/>
            <a:r>
              <a:rPr lang="hr-HR" altLang="sr-Latn-RS" sz="2400" dirty="0"/>
              <a:t>U protivnom izvršava se legitimni dio koda</a:t>
            </a:r>
          </a:p>
        </p:txBody>
      </p:sp>
    </p:spTree>
    <p:extLst>
      <p:ext uri="{BB962C8B-B14F-4D97-AF65-F5344CB8AC3E}">
        <p14:creationId xmlns:p14="http://schemas.microsoft.com/office/powerpoint/2010/main" val="390157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Rootkit</a:t>
            </a:r>
            <a:r>
              <a:rPr lang="hr-HR" dirty="0"/>
              <a:t> tehnologije</a:t>
            </a:r>
          </a:p>
        </p:txBody>
      </p:sp>
      <p:sp>
        <p:nvSpPr>
          <p:cNvPr id="2" name="Content Placeholder 1"/>
          <p:cNvSpPr>
            <a:spLocks noGrp="1"/>
          </p:cNvSpPr>
          <p:nvPr>
            <p:ph idx="1"/>
          </p:nvPr>
        </p:nvSpPr>
        <p:spPr/>
        <p:txBody>
          <a:bodyPr/>
          <a:lstStyle/>
          <a:p>
            <a:r>
              <a:rPr lang="hr-HR" altLang="sr-Latn-RS" sz="2400" dirty="0"/>
              <a:t>Primjer </a:t>
            </a:r>
            <a:r>
              <a:rPr lang="hr-HR" altLang="sr-Latn-RS" sz="2400" dirty="0" err="1"/>
              <a:t>Stuxneta</a:t>
            </a:r>
            <a:endParaRPr lang="hr-HR" altLang="sr-Latn-RS" sz="2400" dirty="0"/>
          </a:p>
          <a:p>
            <a:pPr lvl="1"/>
            <a:r>
              <a:rPr lang="hr-HR" altLang="sr-Latn-RS" sz="2400" dirty="0"/>
              <a:t>Worm dio – odgovoran za širenje </a:t>
            </a:r>
            <a:r>
              <a:rPr lang="hr-HR" altLang="sr-Latn-RS" sz="2400" dirty="0" err="1"/>
              <a:t>malvera</a:t>
            </a:r>
            <a:endParaRPr lang="hr-HR" altLang="sr-Latn-RS" sz="2400" dirty="0"/>
          </a:p>
          <a:p>
            <a:pPr lvl="1"/>
            <a:r>
              <a:rPr lang="hr-HR" altLang="sr-Latn-RS" sz="2400" dirty="0"/>
              <a:t>Izvršni dio – izvođenje </a:t>
            </a:r>
            <a:r>
              <a:rPr lang="hr-HR" altLang="sr-Latn-RS" sz="2400" dirty="0" err="1"/>
              <a:t>malvera</a:t>
            </a:r>
            <a:endParaRPr lang="hr-HR" altLang="sr-Latn-RS" sz="2400" dirty="0"/>
          </a:p>
          <a:p>
            <a:pPr lvl="1"/>
            <a:r>
              <a:rPr lang="hr-HR" altLang="sr-Latn-RS" sz="2400" dirty="0" err="1"/>
              <a:t>Rotkit</a:t>
            </a:r>
            <a:r>
              <a:rPr lang="hr-HR" altLang="sr-Latn-RS" sz="2400" dirty="0"/>
              <a:t> dio – skrivanje </a:t>
            </a:r>
            <a:r>
              <a:rPr lang="hr-HR" altLang="sr-Latn-RS" sz="2400" dirty="0" err="1"/>
              <a:t>malvera</a:t>
            </a:r>
            <a:endParaRPr lang="hr-HR" altLang="sr-Latn-RS" sz="2400" dirty="0"/>
          </a:p>
          <a:p>
            <a:pPr marL="0" indent="0">
              <a:buNone/>
            </a:pPr>
            <a:endParaRPr lang="hr-HR" dirty="0"/>
          </a:p>
        </p:txBody>
      </p:sp>
    </p:spTree>
    <p:extLst>
      <p:ext uri="{BB962C8B-B14F-4D97-AF65-F5344CB8AC3E}">
        <p14:creationId xmlns:p14="http://schemas.microsoft.com/office/powerpoint/2010/main" val="239908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22C396-3F55-C6A3-E4A4-AC7BFA984934}"/>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11864A67-2712-912C-2CC5-F41045DE5DB9}"/>
              </a:ext>
            </a:extLst>
          </p:cNvPr>
          <p:cNvSpPr>
            <a:spLocks noGrp="1"/>
          </p:cNvSpPr>
          <p:nvPr>
            <p:ph idx="1"/>
          </p:nvPr>
        </p:nvSpPr>
        <p:spPr/>
        <p:txBody>
          <a:bodyPr/>
          <a:lstStyle/>
          <a:p>
            <a:endParaRPr lang="hr-HR"/>
          </a:p>
        </p:txBody>
      </p:sp>
      <p:pic>
        <p:nvPicPr>
          <p:cNvPr id="4098" name="Picture 2" descr="Stuxnet: Are we prepared to defend – future of cybersecurity">
            <a:extLst>
              <a:ext uri="{FF2B5EF4-FFF2-40B4-BE49-F238E27FC236}">
                <a16:creationId xmlns:a16="http://schemas.microsoft.com/office/drawing/2014/main" id="{AA3E5A61-43BA-11AF-B1E3-FB7297C0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700"/>
            <a:ext cx="9144000" cy="606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3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am fileless computer attack infographic v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33571" y="68263"/>
            <a:ext cx="5476859" cy="6102350"/>
          </a:xfrm>
          <a:prstGeom prst="rect">
            <a:avLst/>
          </a:prstGeom>
          <a:solidFill>
            <a:srgbClr val="FFFFFF"/>
          </a:solidFill>
        </p:spPr>
      </p:pic>
    </p:spTree>
    <p:extLst>
      <p:ext uri="{BB962C8B-B14F-4D97-AF65-F5344CB8AC3E}">
        <p14:creationId xmlns:p14="http://schemas.microsoft.com/office/powerpoint/2010/main" val="229747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E0B6F-9243-464E-9615-E3639A773390}"/>
              </a:ext>
            </a:extLst>
          </p:cNvPr>
          <p:cNvSpPr>
            <a:spLocks noGrp="1"/>
          </p:cNvSpPr>
          <p:nvPr>
            <p:ph type="title"/>
          </p:nvPr>
        </p:nvSpPr>
        <p:spPr/>
        <p:txBody>
          <a:bodyPr/>
          <a:lstStyle/>
          <a:p>
            <a:r>
              <a:rPr lang="hr-HR" dirty="0" err="1"/>
              <a:t>Wannacry</a:t>
            </a:r>
            <a:endParaRPr lang="hr-HR" dirty="0"/>
          </a:p>
        </p:txBody>
      </p:sp>
      <p:sp>
        <p:nvSpPr>
          <p:cNvPr id="2" name="Content Placeholder 1">
            <a:extLst>
              <a:ext uri="{FF2B5EF4-FFF2-40B4-BE49-F238E27FC236}">
                <a16:creationId xmlns:a16="http://schemas.microsoft.com/office/drawing/2014/main" id="{E46FE0A7-0C16-47AB-BD82-EC5D74AA2940}"/>
              </a:ext>
            </a:extLst>
          </p:cNvPr>
          <p:cNvSpPr>
            <a:spLocks noGrp="1"/>
          </p:cNvSpPr>
          <p:nvPr>
            <p:ph idx="1"/>
          </p:nvPr>
        </p:nvSpPr>
        <p:spPr/>
        <p:txBody>
          <a:bodyPr/>
          <a:lstStyle/>
          <a:p>
            <a:r>
              <a:rPr lang="hr-HR" dirty="0"/>
              <a:t>Svibanj 2017.</a:t>
            </a:r>
          </a:p>
          <a:p>
            <a:r>
              <a:rPr lang="hr-HR" dirty="0"/>
              <a:t>Više od 230.000 zaraženih računala u jednom danu</a:t>
            </a:r>
          </a:p>
          <a:p>
            <a:r>
              <a:rPr lang="hr-HR" dirty="0"/>
              <a:t>“</a:t>
            </a:r>
            <a:r>
              <a:rPr lang="hr-HR" dirty="0" err="1"/>
              <a:t>WannaCry</a:t>
            </a:r>
            <a:r>
              <a:rPr lang="hr-HR" dirty="0"/>
              <a:t> je bio prekretnica. Svjedočili smo prvom globalnom, </a:t>
            </a:r>
            <a:r>
              <a:rPr lang="hr-HR" dirty="0" err="1"/>
              <a:t>multivektorskom</a:t>
            </a:r>
            <a:r>
              <a:rPr lang="hr-HR" dirty="0"/>
              <a:t> napadu koji se temeljio na državno potpomognutim alatima.”</a:t>
            </a:r>
          </a:p>
          <a:p>
            <a:r>
              <a:rPr lang="hr-HR" dirty="0"/>
              <a:t>Ovaj napad prouzročio je povećanje broja napada zlonamjernim </a:t>
            </a:r>
            <a:r>
              <a:rPr lang="hr-HR" dirty="0" err="1"/>
              <a:t>ransomware</a:t>
            </a:r>
            <a:r>
              <a:rPr lang="hr-HR" dirty="0"/>
              <a:t> sadržajem te su mnogi napadi kasnije koristili iste ranjivosti koje su se koristile u ovom napadu. </a:t>
            </a:r>
          </a:p>
          <a:p>
            <a:endParaRPr lang="hr-HR" dirty="0"/>
          </a:p>
          <a:p>
            <a:pPr marL="0" indent="0">
              <a:buNone/>
            </a:pPr>
            <a:endParaRPr lang="hr-HR" sz="2400" dirty="0"/>
          </a:p>
        </p:txBody>
      </p:sp>
      <p:pic>
        <p:nvPicPr>
          <p:cNvPr id="4" name="Picture 2" descr="Slikovni rezultat za notpetya">
            <a:extLst>
              <a:ext uri="{FF2B5EF4-FFF2-40B4-BE49-F238E27FC236}">
                <a16:creationId xmlns:a16="http://schemas.microsoft.com/office/drawing/2014/main" id="{F4B20AFD-542A-474D-8427-BCDFD563E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93"/>
            <a:ext cx="91637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4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04893-B7A5-4B46-9A65-31D3EB32D7D3}"/>
              </a:ext>
            </a:extLst>
          </p:cNvPr>
          <p:cNvSpPr>
            <a:spLocks noGrp="1"/>
          </p:cNvSpPr>
          <p:nvPr>
            <p:ph type="title"/>
          </p:nvPr>
        </p:nvSpPr>
        <p:spPr/>
        <p:txBody>
          <a:bodyPr>
            <a:normAutofit/>
          </a:bodyPr>
          <a:lstStyle/>
          <a:p>
            <a:r>
              <a:rPr lang="en-US" dirty="0"/>
              <a:t>Fileless malware persistence</a:t>
            </a:r>
            <a:br>
              <a:rPr lang="en-US" dirty="0"/>
            </a:br>
            <a:endParaRPr lang="hr-HR" dirty="0"/>
          </a:p>
        </p:txBody>
      </p:sp>
      <p:sp>
        <p:nvSpPr>
          <p:cNvPr id="3" name="Content Placeholder 2">
            <a:extLst>
              <a:ext uri="{FF2B5EF4-FFF2-40B4-BE49-F238E27FC236}">
                <a16:creationId xmlns:a16="http://schemas.microsoft.com/office/drawing/2014/main" id="{66651349-F9C2-47F2-AEA9-17E9B10403BD}"/>
              </a:ext>
            </a:extLst>
          </p:cNvPr>
          <p:cNvSpPr>
            <a:spLocks noGrp="1"/>
          </p:cNvSpPr>
          <p:nvPr>
            <p:ph idx="1"/>
          </p:nvPr>
        </p:nvSpPr>
        <p:spPr/>
        <p:txBody>
          <a:bodyPr>
            <a:normAutofit fontScale="92500"/>
          </a:bodyPr>
          <a:lstStyle/>
          <a:p>
            <a:r>
              <a:rPr lang="hr-HR" dirty="0">
                <a:hlinkClick r:id="rId2"/>
              </a:rPr>
              <a:t>https://www.comparitech.com/blog/information-security/fileless-malware-attacks/</a:t>
            </a:r>
            <a:endParaRPr lang="hr-HR" dirty="0"/>
          </a:p>
          <a:p>
            <a:r>
              <a:rPr lang="en-US" dirty="0"/>
              <a:t>When you turn off a computer, all active processes shut down. </a:t>
            </a:r>
            <a:r>
              <a:rPr lang="en-US" b="1" dirty="0"/>
              <a:t>Processes that are services of the operating system are started up again when you turn the computer on</a:t>
            </a:r>
            <a:r>
              <a:rPr lang="en-US" dirty="0"/>
              <a:t>.</a:t>
            </a:r>
            <a:endParaRPr lang="hr-HR" dirty="0"/>
          </a:p>
          <a:p>
            <a:r>
              <a:rPr lang="en-US" dirty="0" err="1"/>
              <a:t>Fileless</a:t>
            </a:r>
            <a:r>
              <a:rPr lang="en-US" dirty="0"/>
              <a:t> malware writes its script into the Registry of Windows. </a:t>
            </a:r>
            <a:r>
              <a:rPr lang="en-US" b="1" dirty="0"/>
              <a:t>This is a function of the operating system that launches programs either at system startup or on a schedule</a:t>
            </a:r>
            <a:r>
              <a:rPr lang="en-US" dirty="0"/>
              <a:t>.  The code that runs the </a:t>
            </a:r>
            <a:r>
              <a:rPr lang="en-US" dirty="0" err="1"/>
              <a:t>fileless</a:t>
            </a:r>
            <a:r>
              <a:rPr lang="en-US" dirty="0"/>
              <a:t> malware is actually a script. A script is a plain text list of commands, rather than a compiled executable file.</a:t>
            </a:r>
          </a:p>
          <a:p>
            <a:r>
              <a:rPr lang="en-US" dirty="0"/>
              <a:t>Short lists of instructions don’t have to be stored in a file. However, longer and more complicated scripts do get stored for relaunch at system start up. In these case, although the program is classified as “</a:t>
            </a:r>
            <a:r>
              <a:rPr lang="en-US" dirty="0" err="1"/>
              <a:t>fileless</a:t>
            </a:r>
            <a:r>
              <a:rPr lang="en-US" dirty="0"/>
              <a:t>,” there is actually a file involved.</a:t>
            </a:r>
          </a:p>
          <a:p>
            <a:endParaRPr lang="hr-HR" dirty="0"/>
          </a:p>
        </p:txBody>
      </p:sp>
    </p:spTree>
    <p:extLst>
      <p:ext uri="{BB962C8B-B14F-4D97-AF65-F5344CB8AC3E}">
        <p14:creationId xmlns:p14="http://schemas.microsoft.com/office/powerpoint/2010/main" val="251964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Fileless</a:t>
            </a:r>
            <a:r>
              <a:rPr lang="hr-HR" dirty="0"/>
              <a:t> </a:t>
            </a:r>
            <a:r>
              <a:rPr lang="hr-HR" dirty="0" err="1"/>
              <a:t>Malware</a:t>
            </a:r>
            <a:endParaRPr lang="en-US" dirty="0"/>
          </a:p>
        </p:txBody>
      </p:sp>
      <p:sp>
        <p:nvSpPr>
          <p:cNvPr id="2" name="Content Placeholder 1"/>
          <p:cNvSpPr>
            <a:spLocks noGrp="1"/>
          </p:cNvSpPr>
          <p:nvPr>
            <p:ph idx="1"/>
          </p:nvPr>
        </p:nvSpPr>
        <p:spPr/>
        <p:txBody>
          <a:bodyPr>
            <a:normAutofit/>
          </a:bodyPr>
          <a:lstStyle/>
          <a:p>
            <a:r>
              <a:rPr lang="hr-HR" sz="2400" dirty="0"/>
              <a:t>Ostaje rezistentan na računalu temeljem promjena </a:t>
            </a:r>
            <a:r>
              <a:rPr lang="hr-HR" sz="2400" dirty="0" err="1"/>
              <a:t>registry</a:t>
            </a:r>
            <a:r>
              <a:rPr lang="hr-HR" sz="2400" dirty="0"/>
              <a:t> postavki</a:t>
            </a:r>
          </a:p>
          <a:p>
            <a:r>
              <a:rPr lang="hr-HR" sz="2400" dirty="0"/>
              <a:t>Nemoguće detektirati s tradicionalnim AV rješenjima</a:t>
            </a:r>
          </a:p>
          <a:p>
            <a:r>
              <a:rPr lang="hr-HR" sz="2400" dirty="0"/>
              <a:t>Analiza anomalija </a:t>
            </a:r>
            <a:r>
              <a:rPr lang="hr-HR" sz="2400" dirty="0">
                <a:sym typeface="Wingdings" panose="05000000000000000000" pitchFamily="2" charset="2"/>
              </a:rPr>
              <a:t> Strojno učenje</a:t>
            </a:r>
          </a:p>
          <a:p>
            <a:r>
              <a:rPr lang="hr-HR" sz="2400" dirty="0">
                <a:sym typeface="Wingdings" panose="05000000000000000000" pitchFamily="2" charset="2"/>
              </a:rPr>
              <a:t>EDR funkcionalnosti u antivirusnom softveru</a:t>
            </a:r>
            <a:endParaRPr lang="en-US" sz="2400" dirty="0"/>
          </a:p>
        </p:txBody>
      </p:sp>
    </p:spTree>
    <p:extLst>
      <p:ext uri="{BB962C8B-B14F-4D97-AF65-F5344CB8AC3E}">
        <p14:creationId xmlns:p14="http://schemas.microsoft.com/office/powerpoint/2010/main" val="207175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FB67-9215-4E6F-BD66-604AD5BAD9F7}"/>
              </a:ext>
            </a:extLst>
          </p:cNvPr>
          <p:cNvSpPr>
            <a:spLocks noGrp="1"/>
          </p:cNvSpPr>
          <p:nvPr>
            <p:ph type="title"/>
          </p:nvPr>
        </p:nvSpPr>
        <p:spPr/>
        <p:txBody>
          <a:bodyPr/>
          <a:lstStyle/>
          <a:p>
            <a:r>
              <a:rPr lang="hr-HR" dirty="0"/>
              <a:t>Defense </a:t>
            </a:r>
            <a:r>
              <a:rPr lang="hr-HR" dirty="0" err="1"/>
              <a:t>evasion</a:t>
            </a:r>
            <a:endParaRPr lang="hr-HR" dirty="0"/>
          </a:p>
        </p:txBody>
      </p:sp>
      <p:sp>
        <p:nvSpPr>
          <p:cNvPr id="3" name="Content Placeholder 2">
            <a:extLst>
              <a:ext uri="{FF2B5EF4-FFF2-40B4-BE49-F238E27FC236}">
                <a16:creationId xmlns:a16="http://schemas.microsoft.com/office/drawing/2014/main" id="{35EB1808-4424-4572-800B-D0C38CE1A2DB}"/>
              </a:ext>
            </a:extLst>
          </p:cNvPr>
          <p:cNvSpPr>
            <a:spLocks noGrp="1"/>
          </p:cNvSpPr>
          <p:nvPr>
            <p:ph idx="1"/>
          </p:nvPr>
        </p:nvSpPr>
        <p:spPr/>
        <p:txBody>
          <a:bodyPr>
            <a:normAutofit/>
          </a:bodyPr>
          <a:lstStyle/>
          <a:p>
            <a:pPr algn="l"/>
            <a:r>
              <a:rPr lang="en-US" b="0" i="0" dirty="0">
                <a:solidFill>
                  <a:srgbClr val="39434C"/>
                </a:solidFill>
                <a:effectLst/>
                <a:latin typeface="Arial" panose="020B0604020202020204" pitchFamily="34" charset="0"/>
                <a:cs typeface="Arial" panose="020B0604020202020204" pitchFamily="34" charset="0"/>
              </a:rPr>
              <a:t>The adversary is trying to avoid being detected.</a:t>
            </a:r>
          </a:p>
          <a:p>
            <a:pPr algn="l"/>
            <a:r>
              <a:rPr lang="en-US" b="0" i="0" dirty="0">
                <a:solidFill>
                  <a:srgbClr val="39434C"/>
                </a:solidFill>
                <a:effectLst/>
                <a:latin typeface="Arial" panose="020B0604020202020204" pitchFamily="34" charset="0"/>
                <a:cs typeface="Arial" panose="020B0604020202020204" pitchFamily="34" charset="0"/>
              </a:rPr>
              <a:t>Defense Evasion consists of techniques that adversaries use to avoid detection throughout their compromise. </a:t>
            </a:r>
            <a:endParaRPr lang="hr-HR" b="0" i="0" dirty="0">
              <a:solidFill>
                <a:srgbClr val="39434C"/>
              </a:solidFill>
              <a:effectLst/>
              <a:latin typeface="Arial" panose="020B0604020202020204" pitchFamily="34" charset="0"/>
              <a:cs typeface="Arial" panose="020B0604020202020204" pitchFamily="34" charset="0"/>
            </a:endParaRPr>
          </a:p>
          <a:p>
            <a:pPr algn="l"/>
            <a:r>
              <a:rPr lang="en-US" b="0" i="0" dirty="0">
                <a:solidFill>
                  <a:srgbClr val="39434C"/>
                </a:solidFill>
                <a:effectLst/>
                <a:latin typeface="Arial" panose="020B0604020202020204" pitchFamily="34" charset="0"/>
                <a:cs typeface="Arial" panose="020B0604020202020204" pitchFamily="34" charset="0"/>
              </a:rPr>
              <a:t>Techniques used for defense evasion include uninstalling/disabling security software or obfuscating/encrypting data and scripts. </a:t>
            </a:r>
            <a:endParaRPr lang="hr-HR" b="0" i="0" dirty="0">
              <a:solidFill>
                <a:srgbClr val="39434C"/>
              </a:solidFill>
              <a:effectLst/>
              <a:latin typeface="Arial" panose="020B0604020202020204" pitchFamily="34" charset="0"/>
              <a:cs typeface="Arial" panose="020B0604020202020204" pitchFamily="34" charset="0"/>
            </a:endParaRPr>
          </a:p>
          <a:p>
            <a:pPr algn="l"/>
            <a:r>
              <a:rPr lang="en-US" b="0" i="0" dirty="0">
                <a:solidFill>
                  <a:srgbClr val="39434C"/>
                </a:solidFill>
                <a:effectLst/>
                <a:latin typeface="Arial" panose="020B0604020202020204" pitchFamily="34" charset="0"/>
                <a:cs typeface="Arial" panose="020B0604020202020204" pitchFamily="34" charset="0"/>
              </a:rPr>
              <a:t>Adversaries also leverage and abuse trusted processes to hide and masquerade their malware. Other tactics’ techniques are cross-listed here when those techniques include the added benefit of subverting defenses.</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682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708D-5085-4B6D-84A8-09EE8ACE665E}"/>
              </a:ext>
            </a:extLst>
          </p:cNvPr>
          <p:cNvSpPr>
            <a:spLocks noGrp="1"/>
          </p:cNvSpPr>
          <p:nvPr>
            <p:ph type="title"/>
          </p:nvPr>
        </p:nvSpPr>
        <p:spPr/>
        <p:txBody>
          <a:bodyPr/>
          <a:lstStyle/>
          <a:p>
            <a:r>
              <a:rPr lang="hr-HR" dirty="0"/>
              <a:t>Defense </a:t>
            </a:r>
            <a:r>
              <a:rPr lang="hr-HR" dirty="0" err="1"/>
              <a:t>evasion</a:t>
            </a:r>
            <a:endParaRPr lang="hr-HR" dirty="0"/>
          </a:p>
        </p:txBody>
      </p:sp>
      <p:sp>
        <p:nvSpPr>
          <p:cNvPr id="3" name="Content Placeholder 2">
            <a:extLst>
              <a:ext uri="{FF2B5EF4-FFF2-40B4-BE49-F238E27FC236}">
                <a16:creationId xmlns:a16="http://schemas.microsoft.com/office/drawing/2014/main" id="{E0619BD8-3DDD-2BE5-84F6-5FEFE56DC7C4}"/>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253A0151-C674-44AB-95DB-9764A57D0593}"/>
              </a:ext>
            </a:extLst>
          </p:cNvPr>
          <p:cNvPicPr>
            <a:picLocks noChangeAspect="1"/>
          </p:cNvPicPr>
          <p:nvPr/>
        </p:nvPicPr>
        <p:blipFill>
          <a:blip r:embed="rId2"/>
          <a:stretch>
            <a:fillRect/>
          </a:stretch>
        </p:blipFill>
        <p:spPr>
          <a:xfrm>
            <a:off x="652896" y="1921884"/>
            <a:ext cx="1447471" cy="4056189"/>
          </a:xfrm>
          <a:prstGeom prst="rect">
            <a:avLst/>
          </a:prstGeom>
        </p:spPr>
      </p:pic>
      <p:pic>
        <p:nvPicPr>
          <p:cNvPr id="9" name="Picture 8">
            <a:extLst>
              <a:ext uri="{FF2B5EF4-FFF2-40B4-BE49-F238E27FC236}">
                <a16:creationId xmlns:a16="http://schemas.microsoft.com/office/drawing/2014/main" id="{7F3C93E1-C943-4340-8CDA-8531B10D6F00}"/>
              </a:ext>
            </a:extLst>
          </p:cNvPr>
          <p:cNvPicPr>
            <a:picLocks noChangeAspect="1"/>
          </p:cNvPicPr>
          <p:nvPr/>
        </p:nvPicPr>
        <p:blipFill>
          <a:blip r:embed="rId3"/>
          <a:stretch>
            <a:fillRect/>
          </a:stretch>
        </p:blipFill>
        <p:spPr>
          <a:xfrm>
            <a:off x="2100366" y="1921884"/>
            <a:ext cx="1447471" cy="3532810"/>
          </a:xfrm>
          <a:prstGeom prst="rect">
            <a:avLst/>
          </a:prstGeom>
        </p:spPr>
      </p:pic>
      <p:pic>
        <p:nvPicPr>
          <p:cNvPr id="11" name="Picture 10">
            <a:extLst>
              <a:ext uri="{FF2B5EF4-FFF2-40B4-BE49-F238E27FC236}">
                <a16:creationId xmlns:a16="http://schemas.microsoft.com/office/drawing/2014/main" id="{0A4EC345-B2D7-44BC-A6CC-17A845E7F95A}"/>
              </a:ext>
            </a:extLst>
          </p:cNvPr>
          <p:cNvPicPr>
            <a:picLocks noChangeAspect="1"/>
          </p:cNvPicPr>
          <p:nvPr/>
        </p:nvPicPr>
        <p:blipFill>
          <a:blip r:embed="rId4"/>
          <a:stretch>
            <a:fillRect/>
          </a:stretch>
        </p:blipFill>
        <p:spPr>
          <a:xfrm>
            <a:off x="3814763" y="1921883"/>
            <a:ext cx="1379184" cy="4059189"/>
          </a:xfrm>
          <a:prstGeom prst="rect">
            <a:avLst/>
          </a:prstGeom>
        </p:spPr>
      </p:pic>
      <p:pic>
        <p:nvPicPr>
          <p:cNvPr id="13" name="Picture 12">
            <a:extLst>
              <a:ext uri="{FF2B5EF4-FFF2-40B4-BE49-F238E27FC236}">
                <a16:creationId xmlns:a16="http://schemas.microsoft.com/office/drawing/2014/main" id="{AE9C362D-5EDD-49AB-B398-2CBFEE2A0C8F}"/>
              </a:ext>
            </a:extLst>
          </p:cNvPr>
          <p:cNvPicPr>
            <a:picLocks noChangeAspect="1"/>
          </p:cNvPicPr>
          <p:nvPr/>
        </p:nvPicPr>
        <p:blipFill>
          <a:blip r:embed="rId5"/>
          <a:stretch>
            <a:fillRect/>
          </a:stretch>
        </p:blipFill>
        <p:spPr>
          <a:xfrm>
            <a:off x="5608180" y="2125266"/>
            <a:ext cx="1379183" cy="2465092"/>
          </a:xfrm>
          <a:prstGeom prst="rect">
            <a:avLst/>
          </a:prstGeom>
        </p:spPr>
      </p:pic>
    </p:spTree>
    <p:extLst>
      <p:ext uri="{BB962C8B-B14F-4D97-AF65-F5344CB8AC3E}">
        <p14:creationId xmlns:p14="http://schemas.microsoft.com/office/powerpoint/2010/main" val="30677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Anti-virusni programi</a:t>
            </a:r>
            <a:endParaRPr lang="en-US" dirty="0"/>
          </a:p>
        </p:txBody>
      </p:sp>
      <p:sp>
        <p:nvSpPr>
          <p:cNvPr id="48131" name="Content Placeholder 2"/>
          <p:cNvSpPr>
            <a:spLocks noGrp="1"/>
          </p:cNvSpPr>
          <p:nvPr>
            <p:ph idx="1"/>
          </p:nvPr>
        </p:nvSpPr>
        <p:spPr/>
        <p:txBody>
          <a:bodyPr>
            <a:normAutofit/>
          </a:bodyPr>
          <a:lstStyle/>
          <a:p>
            <a:r>
              <a:rPr lang="hr-HR" altLang="sr-Latn-RS" sz="2400" dirty="0"/>
              <a:t>Osnovna zaštita od malicioznih programa</a:t>
            </a:r>
          </a:p>
          <a:p>
            <a:r>
              <a:rPr lang="hr-HR" altLang="sr-Latn-RS" sz="2400" dirty="0"/>
              <a:t>Korištenje AV programa propisuju razni standardi</a:t>
            </a:r>
          </a:p>
          <a:p>
            <a:pPr lvl="1"/>
            <a:r>
              <a:rPr lang="hr-HR" altLang="sr-Latn-RS" sz="2100" dirty="0"/>
              <a:t>CIS Top 18, ISO 27001, PCI DSS,…</a:t>
            </a:r>
          </a:p>
          <a:p>
            <a:r>
              <a:rPr lang="hr-HR" altLang="sr-Latn-RS" sz="2400" dirty="0"/>
              <a:t>Integriraju se s operacijskim sustavom kako bi presreli rizične operacije</a:t>
            </a:r>
          </a:p>
          <a:p>
            <a:pPr lvl="1"/>
            <a:r>
              <a:rPr lang="hr-HR" altLang="sr-Latn-RS" sz="2400" dirty="0"/>
              <a:t>Pokretanje programa</a:t>
            </a:r>
          </a:p>
          <a:p>
            <a:pPr lvl="1"/>
            <a:r>
              <a:rPr lang="hr-HR" altLang="sr-Latn-RS" sz="2400" dirty="0"/>
              <a:t>Otvaranje datoteka</a:t>
            </a:r>
          </a:p>
          <a:p>
            <a:pPr lvl="1"/>
            <a:r>
              <a:rPr lang="hr-HR" altLang="sr-Latn-RS" sz="2400" dirty="0"/>
              <a:t>Komunikacija preko Interneta</a:t>
            </a:r>
            <a:endParaRPr lang="en-US" altLang="sr-Latn-RS" sz="2400" dirty="0"/>
          </a:p>
        </p:txBody>
      </p:sp>
    </p:spTree>
    <p:extLst>
      <p:ext uri="{BB962C8B-B14F-4D97-AF65-F5344CB8AC3E}">
        <p14:creationId xmlns:p14="http://schemas.microsoft.com/office/powerpoint/2010/main" val="175534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hr-HR" dirty="0"/>
              <a:t>Detekcija potpisima</a:t>
            </a:r>
            <a:endParaRPr lang="en-US" dirty="0"/>
          </a:p>
        </p:txBody>
      </p:sp>
      <p:sp>
        <p:nvSpPr>
          <p:cNvPr id="51203" name="Content Placeholder 2"/>
          <p:cNvSpPr>
            <a:spLocks noGrp="1"/>
          </p:cNvSpPr>
          <p:nvPr>
            <p:ph idx="1"/>
          </p:nvPr>
        </p:nvSpPr>
        <p:spPr/>
        <p:txBody>
          <a:bodyPr>
            <a:normAutofit/>
          </a:bodyPr>
          <a:lstStyle/>
          <a:p>
            <a:r>
              <a:rPr lang="hr-HR" altLang="sr-Latn-RS" sz="2400" dirty="0"/>
              <a:t>Klasičan način rada </a:t>
            </a:r>
            <a:r>
              <a:rPr lang="hr-HR" altLang="sr-Latn-RS" sz="2400" dirty="0" err="1"/>
              <a:t>anti</a:t>
            </a:r>
            <a:r>
              <a:rPr lang="hr-HR" altLang="sr-Latn-RS" sz="2400" dirty="0"/>
              <a:t>-virusnih programa</a:t>
            </a:r>
          </a:p>
          <a:p>
            <a:pPr lvl="1"/>
            <a:r>
              <a:rPr lang="hr-HR" altLang="sr-Latn-RS" sz="2400" dirty="0"/>
              <a:t>Korištena od samih početaka</a:t>
            </a:r>
          </a:p>
          <a:p>
            <a:r>
              <a:rPr lang="hr-HR" altLang="sr-Latn-RS" sz="2400" dirty="0"/>
              <a:t>Maliciozni programi detektiraju se prema potpisu</a:t>
            </a:r>
          </a:p>
          <a:p>
            <a:pPr lvl="1"/>
            <a:r>
              <a:rPr lang="hr-HR" altLang="sr-Latn-RS" sz="2400" dirty="0"/>
              <a:t>Potpis se može smatrati jedinstvenim uzorkom</a:t>
            </a:r>
          </a:p>
          <a:p>
            <a:pPr lvl="1"/>
            <a:r>
              <a:rPr lang="hr-HR" altLang="sr-Latn-RS" sz="2400" dirty="0"/>
              <a:t>Obično jedinstveni dio programskog koda</a:t>
            </a:r>
          </a:p>
          <a:p>
            <a:pPr lvl="2"/>
            <a:r>
              <a:rPr lang="hr-HR" altLang="sr-Latn-RS" sz="2400" dirty="0"/>
              <a:t>Omogućava detekciju porodica malicioznih programa</a:t>
            </a:r>
          </a:p>
          <a:p>
            <a:pPr lvl="2"/>
            <a:r>
              <a:rPr lang="hr-HR" altLang="sr-Latn-RS" sz="2400" dirty="0"/>
              <a:t>“Generički potpisi”</a:t>
            </a:r>
          </a:p>
          <a:p>
            <a:r>
              <a:rPr lang="hr-HR" altLang="sr-Latn-RS" sz="2400" dirty="0"/>
              <a:t>Neučinkoviti za 0-day </a:t>
            </a:r>
            <a:r>
              <a:rPr lang="hr-HR" altLang="sr-Latn-RS" sz="2400" dirty="0" err="1"/>
              <a:t>malware</a:t>
            </a:r>
            <a:r>
              <a:rPr lang="hr-HR" altLang="sr-Latn-RS" sz="2400" dirty="0"/>
              <a:t>, </a:t>
            </a:r>
            <a:r>
              <a:rPr lang="hr-HR" altLang="sr-Latn-RS" sz="2400" dirty="0" err="1"/>
              <a:t>polimorfizam</a:t>
            </a:r>
            <a:r>
              <a:rPr lang="hr-HR" altLang="sr-Latn-RS" sz="2400" dirty="0"/>
              <a:t>, </a:t>
            </a:r>
            <a:r>
              <a:rPr lang="hr-HR" altLang="sr-Latn-RS" sz="2400" dirty="0" err="1"/>
              <a:t>fileless</a:t>
            </a:r>
            <a:r>
              <a:rPr lang="hr-HR" altLang="sr-Latn-RS" sz="2400" dirty="0"/>
              <a:t> </a:t>
            </a:r>
            <a:r>
              <a:rPr lang="hr-HR" altLang="sr-Latn-RS" sz="2400" dirty="0" err="1"/>
              <a:t>malware</a:t>
            </a:r>
            <a:r>
              <a:rPr lang="hr-HR" altLang="sr-Latn-RS" sz="2400" dirty="0"/>
              <a:t>,…</a:t>
            </a:r>
          </a:p>
          <a:p>
            <a:r>
              <a:rPr lang="hr-HR" altLang="sr-Latn-RS" sz="2400" dirty="0"/>
              <a:t>Zapravo samo neučinkoviti</a:t>
            </a:r>
            <a:r>
              <a:rPr lang="hr-HR" altLang="sr-Latn-RS" sz="2400" dirty="0">
                <a:sym typeface="Wingdings" panose="05000000000000000000" pitchFamily="2" charset="2"/>
              </a:rPr>
              <a:t></a:t>
            </a:r>
            <a:endParaRPr lang="hr-HR" altLang="sr-Latn-RS" sz="2400" dirty="0"/>
          </a:p>
        </p:txBody>
      </p:sp>
      <p:pic>
        <p:nvPicPr>
          <p:cNvPr id="4" name="Picture 3">
            <a:extLst>
              <a:ext uri="{FF2B5EF4-FFF2-40B4-BE49-F238E27FC236}">
                <a16:creationId xmlns:a16="http://schemas.microsoft.com/office/drawing/2014/main" id="{6ABC770E-14F7-40E4-A37A-D0E5ADB81955}"/>
              </a:ext>
            </a:extLst>
          </p:cNvPr>
          <p:cNvPicPr>
            <a:picLocks noChangeAspect="1"/>
          </p:cNvPicPr>
          <p:nvPr/>
        </p:nvPicPr>
        <p:blipFill>
          <a:blip r:embed="rId2"/>
          <a:stretch>
            <a:fillRect/>
          </a:stretch>
        </p:blipFill>
        <p:spPr>
          <a:xfrm>
            <a:off x="453006" y="0"/>
            <a:ext cx="8196044" cy="6858000"/>
          </a:xfrm>
          <a:prstGeom prst="rect">
            <a:avLst/>
          </a:prstGeom>
        </p:spPr>
      </p:pic>
      <p:pic>
        <p:nvPicPr>
          <p:cNvPr id="5" name="Picture 4">
            <a:extLst>
              <a:ext uri="{FF2B5EF4-FFF2-40B4-BE49-F238E27FC236}">
                <a16:creationId xmlns:a16="http://schemas.microsoft.com/office/drawing/2014/main" id="{34534876-671C-4D87-A33E-59DEDD29EDE2}"/>
              </a:ext>
            </a:extLst>
          </p:cNvPr>
          <p:cNvPicPr>
            <a:picLocks noChangeAspect="1"/>
          </p:cNvPicPr>
          <p:nvPr/>
        </p:nvPicPr>
        <p:blipFill>
          <a:blip r:embed="rId3"/>
          <a:stretch>
            <a:fillRect/>
          </a:stretch>
        </p:blipFill>
        <p:spPr>
          <a:xfrm>
            <a:off x="0" y="0"/>
            <a:ext cx="9144000" cy="6857999"/>
          </a:xfrm>
          <a:prstGeom prst="rect">
            <a:avLst/>
          </a:prstGeom>
        </p:spPr>
      </p:pic>
    </p:spTree>
    <p:extLst>
      <p:ext uri="{BB962C8B-B14F-4D97-AF65-F5344CB8AC3E}">
        <p14:creationId xmlns:p14="http://schemas.microsoft.com/office/powerpoint/2010/main" val="27760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AF54-15FE-9C16-DAAC-B1604AED01CF}"/>
              </a:ext>
            </a:extLst>
          </p:cNvPr>
          <p:cNvSpPr>
            <a:spLocks noGrp="1"/>
          </p:cNvSpPr>
          <p:nvPr>
            <p:ph type="title"/>
          </p:nvPr>
        </p:nvSpPr>
        <p:spPr/>
        <p:txBody>
          <a:bodyPr/>
          <a:lstStyle/>
          <a:p>
            <a:r>
              <a:rPr lang="hr-HR" dirty="0"/>
              <a:t>Platforme za analizu malicioznog softvera</a:t>
            </a:r>
          </a:p>
        </p:txBody>
      </p:sp>
      <p:pic>
        <p:nvPicPr>
          <p:cNvPr id="1026" name="Picture 2" descr="ReversingLabs vs VirusTotal">
            <a:extLst>
              <a:ext uri="{FF2B5EF4-FFF2-40B4-BE49-F238E27FC236}">
                <a16:creationId xmlns:a16="http://schemas.microsoft.com/office/drawing/2014/main" id="{0540297E-F869-3E9D-FE77-70176F2EC0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2408181"/>
            <a:ext cx="7886700" cy="3186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8B9810-C671-A9B5-A8E9-B12763455221}"/>
              </a:ext>
            </a:extLst>
          </p:cNvPr>
          <p:cNvSpPr txBox="1"/>
          <p:nvPr/>
        </p:nvSpPr>
        <p:spPr>
          <a:xfrm>
            <a:off x="811160" y="1946787"/>
            <a:ext cx="6518787" cy="646331"/>
          </a:xfrm>
          <a:prstGeom prst="rect">
            <a:avLst/>
          </a:prstGeom>
          <a:noFill/>
        </p:spPr>
        <p:txBody>
          <a:bodyPr wrap="square" rtlCol="0">
            <a:spAutoFit/>
          </a:bodyPr>
          <a:lstStyle/>
          <a:p>
            <a:r>
              <a:rPr lang="en-US"/>
              <a:t>ReversingLabs analyzes 5x more files weekly and finds over 2x more new malware samples weekly than VirusTotal.</a:t>
            </a:r>
            <a:endParaRPr lang="hr-HR" dirty="0"/>
          </a:p>
        </p:txBody>
      </p:sp>
    </p:spTree>
    <p:extLst>
      <p:ext uri="{BB962C8B-B14F-4D97-AF65-F5344CB8AC3E}">
        <p14:creationId xmlns:p14="http://schemas.microsoft.com/office/powerpoint/2010/main" val="1348211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E0A7-B986-494B-877E-2EF31E53FDB1}"/>
              </a:ext>
            </a:extLst>
          </p:cNvPr>
          <p:cNvSpPr>
            <a:spLocks noGrp="1"/>
          </p:cNvSpPr>
          <p:nvPr>
            <p:ph type="title"/>
          </p:nvPr>
        </p:nvSpPr>
        <p:spPr/>
        <p:txBody>
          <a:bodyPr/>
          <a:lstStyle/>
          <a:p>
            <a:r>
              <a:rPr lang="hr-HR" dirty="0"/>
              <a:t>Antivirusna rješenja nove generacije</a:t>
            </a:r>
          </a:p>
        </p:txBody>
      </p:sp>
      <p:sp>
        <p:nvSpPr>
          <p:cNvPr id="3" name="Content Placeholder 2">
            <a:extLst>
              <a:ext uri="{FF2B5EF4-FFF2-40B4-BE49-F238E27FC236}">
                <a16:creationId xmlns:a16="http://schemas.microsoft.com/office/drawing/2014/main" id="{C00262DC-FAD0-4A11-9291-F5906A112AEB}"/>
              </a:ext>
            </a:extLst>
          </p:cNvPr>
          <p:cNvSpPr>
            <a:spLocks noGrp="1"/>
          </p:cNvSpPr>
          <p:nvPr>
            <p:ph idx="1"/>
          </p:nvPr>
        </p:nvSpPr>
        <p:spPr/>
        <p:txBody>
          <a:bodyPr/>
          <a:lstStyle/>
          <a:p>
            <a:r>
              <a:rPr lang="hr-HR" dirty="0"/>
              <a:t>Leaderi koji su kupili, dodali nove funkcionalnosti</a:t>
            </a:r>
          </a:p>
          <a:p>
            <a:r>
              <a:rPr lang="hr-HR" dirty="0"/>
              <a:t>Izazivači koji su promijenili koncept zaštite na klijentu</a:t>
            </a:r>
          </a:p>
          <a:p>
            <a:r>
              <a:rPr lang="hr-HR" dirty="0"/>
              <a:t>AV rješenja nove generacije moraju biti u stanju osigurati primjerenu:</a:t>
            </a:r>
          </a:p>
          <a:p>
            <a:pPr lvl="1"/>
            <a:r>
              <a:rPr lang="hr-HR" dirty="0"/>
              <a:t>Prevenciju</a:t>
            </a:r>
          </a:p>
          <a:p>
            <a:pPr lvl="1"/>
            <a:r>
              <a:rPr lang="hr-HR" dirty="0"/>
              <a:t>Detekciju</a:t>
            </a:r>
          </a:p>
          <a:p>
            <a:pPr lvl="1"/>
            <a:r>
              <a:rPr lang="hr-HR" dirty="0"/>
              <a:t>Forenziku</a:t>
            </a:r>
          </a:p>
          <a:p>
            <a:endParaRPr lang="hr-HR" dirty="0"/>
          </a:p>
        </p:txBody>
      </p:sp>
    </p:spTree>
    <p:extLst>
      <p:ext uri="{BB962C8B-B14F-4D97-AF65-F5344CB8AC3E}">
        <p14:creationId xmlns:p14="http://schemas.microsoft.com/office/powerpoint/2010/main" val="2749015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0480-C870-ADDB-D4A2-9D7FBC514481}"/>
              </a:ext>
            </a:extLst>
          </p:cNvPr>
          <p:cNvSpPr>
            <a:spLocks noGrp="1"/>
          </p:cNvSpPr>
          <p:nvPr>
            <p:ph type="title"/>
          </p:nvPr>
        </p:nvSpPr>
        <p:spPr/>
        <p:txBody>
          <a:bodyPr/>
          <a:lstStyle/>
          <a:p>
            <a:r>
              <a:rPr lang="hr-HR" dirty="0"/>
              <a:t>EPP Funkcionalnosti</a:t>
            </a:r>
          </a:p>
        </p:txBody>
      </p:sp>
      <p:sp>
        <p:nvSpPr>
          <p:cNvPr id="3" name="Content Placeholder 2">
            <a:extLst>
              <a:ext uri="{FF2B5EF4-FFF2-40B4-BE49-F238E27FC236}">
                <a16:creationId xmlns:a16="http://schemas.microsoft.com/office/drawing/2014/main" id="{F91F5895-EB45-B561-9F1C-73BD27B40588}"/>
              </a:ext>
            </a:extLst>
          </p:cNvPr>
          <p:cNvSpPr>
            <a:spLocks noGrp="1"/>
          </p:cNvSpPr>
          <p:nvPr>
            <p:ph idx="1"/>
          </p:nvPr>
        </p:nvSpPr>
        <p:spPr>
          <a:xfrm>
            <a:off x="373224" y="1483566"/>
            <a:ext cx="8142126" cy="4879911"/>
          </a:xfrm>
        </p:spPr>
        <p:txBody>
          <a:bodyPr>
            <a:normAutofit lnSpcReduction="10000"/>
          </a:bodyPr>
          <a:lstStyle/>
          <a:p>
            <a:r>
              <a:rPr lang="en-US" sz="2200" dirty="0"/>
              <a:t>Must-Have Capabilities</a:t>
            </a:r>
          </a:p>
          <a:p>
            <a:pPr lvl="1"/>
            <a:r>
              <a:rPr lang="en-US" sz="2000" dirty="0"/>
              <a:t>Prevention of, and protection against, security threats, including malware that uses file-based and fileless attack techniques.</a:t>
            </a:r>
          </a:p>
          <a:p>
            <a:pPr lvl="1"/>
            <a:r>
              <a:rPr lang="en-US" sz="2000" dirty="0"/>
              <a:t>The ability to detect and prevent threats using behavioral analysis of endpoint, application and end-user activity.</a:t>
            </a:r>
          </a:p>
          <a:p>
            <a:r>
              <a:rPr lang="en-US" sz="2200" dirty="0"/>
              <a:t>Standard Capabilities</a:t>
            </a:r>
          </a:p>
          <a:p>
            <a:pPr lvl="1"/>
            <a:r>
              <a:rPr lang="en-US" sz="2000" dirty="0"/>
              <a:t>Management and reporting of operating system security controls, such as host firewall, device control and endpoint encryption.</a:t>
            </a:r>
          </a:p>
          <a:p>
            <a:pPr lvl="1"/>
            <a:r>
              <a:rPr lang="en-US" sz="2000" dirty="0"/>
              <a:t>Assessment of endpoints for vulnerabilities and risk reporting based on inventory, configuration, patch and policy of endpoint devices.</a:t>
            </a:r>
          </a:p>
          <a:p>
            <a:pPr lvl="1"/>
            <a:r>
              <a:rPr lang="en-US" sz="2000" dirty="0"/>
              <a:t>Integrated endpoint detection and response (EDR) functionality enabling raw telemetry collection, detection customization, </a:t>
            </a:r>
            <a:r>
              <a:rPr lang="en-US" sz="2000" dirty="0" err="1"/>
              <a:t>postincident</a:t>
            </a:r>
            <a:r>
              <a:rPr lang="en-US" sz="2000" dirty="0"/>
              <a:t> investigation and remediation.</a:t>
            </a:r>
          </a:p>
          <a:p>
            <a:pPr lvl="1"/>
            <a:r>
              <a:rPr lang="en-US" sz="2000" dirty="0"/>
              <a:t>Partner- and vendor-delivered service wrappers, such as managed detection and response (MDR) and co-managed security monitoring.</a:t>
            </a:r>
            <a:endParaRPr lang="hr-HR" sz="2000" dirty="0"/>
          </a:p>
        </p:txBody>
      </p:sp>
    </p:spTree>
    <p:extLst>
      <p:ext uri="{BB962C8B-B14F-4D97-AF65-F5344CB8AC3E}">
        <p14:creationId xmlns:p14="http://schemas.microsoft.com/office/powerpoint/2010/main" val="1429878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3A8C-6E66-47F7-BCF0-80E77AACE61C}"/>
              </a:ext>
            </a:extLst>
          </p:cNvPr>
          <p:cNvSpPr>
            <a:spLocks noGrp="1"/>
          </p:cNvSpPr>
          <p:nvPr>
            <p:ph type="title"/>
          </p:nvPr>
        </p:nvSpPr>
        <p:spPr/>
        <p:txBody>
          <a:bodyPr/>
          <a:lstStyle/>
          <a:p>
            <a:r>
              <a:rPr lang="hr-HR" dirty="0"/>
              <a:t>Primjer</a:t>
            </a:r>
          </a:p>
        </p:txBody>
      </p:sp>
      <p:sp>
        <p:nvSpPr>
          <p:cNvPr id="4" name="Content Placeholder 3">
            <a:extLst>
              <a:ext uri="{FF2B5EF4-FFF2-40B4-BE49-F238E27FC236}">
                <a16:creationId xmlns:a16="http://schemas.microsoft.com/office/drawing/2014/main" id="{146FFF6D-0315-A8F9-EBF4-B16361A9C020}"/>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55D78765-9428-4288-85D8-D0C900FCC75F}"/>
              </a:ext>
            </a:extLst>
          </p:cNvPr>
          <p:cNvPicPr>
            <a:picLocks noChangeAspect="1"/>
          </p:cNvPicPr>
          <p:nvPr/>
        </p:nvPicPr>
        <p:blipFill>
          <a:blip r:embed="rId2"/>
          <a:stretch>
            <a:fillRect/>
          </a:stretch>
        </p:blipFill>
        <p:spPr>
          <a:xfrm>
            <a:off x="82296" y="760026"/>
            <a:ext cx="9144000" cy="2668974"/>
          </a:xfrm>
          <a:prstGeom prst="rect">
            <a:avLst/>
          </a:prstGeom>
        </p:spPr>
      </p:pic>
      <p:pic>
        <p:nvPicPr>
          <p:cNvPr id="6" name="Slika 5">
            <a:extLst>
              <a:ext uri="{FF2B5EF4-FFF2-40B4-BE49-F238E27FC236}">
                <a16:creationId xmlns:a16="http://schemas.microsoft.com/office/drawing/2014/main" id="{7022B01C-F695-496B-945A-AF622E01F9CE}"/>
              </a:ext>
            </a:extLst>
          </p:cNvPr>
          <p:cNvPicPr>
            <a:picLocks noChangeAspect="1"/>
          </p:cNvPicPr>
          <p:nvPr/>
        </p:nvPicPr>
        <p:blipFill>
          <a:blip r:embed="rId3"/>
          <a:stretch>
            <a:fillRect/>
          </a:stretch>
        </p:blipFill>
        <p:spPr>
          <a:xfrm>
            <a:off x="2825496" y="3363011"/>
            <a:ext cx="2789261" cy="3429000"/>
          </a:xfrm>
          <a:prstGeom prst="rect">
            <a:avLst/>
          </a:prstGeom>
        </p:spPr>
      </p:pic>
    </p:spTree>
    <p:extLst>
      <p:ext uri="{BB962C8B-B14F-4D97-AF65-F5344CB8AC3E}">
        <p14:creationId xmlns:p14="http://schemas.microsoft.com/office/powerpoint/2010/main" val="302053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674FE-171F-4657-942F-2F4A5B29E698}"/>
              </a:ext>
            </a:extLst>
          </p:cNvPr>
          <p:cNvSpPr>
            <a:spLocks noGrp="1"/>
          </p:cNvSpPr>
          <p:nvPr>
            <p:ph type="title"/>
          </p:nvPr>
        </p:nvSpPr>
        <p:spPr/>
        <p:txBody>
          <a:bodyPr/>
          <a:lstStyle/>
          <a:p>
            <a:r>
              <a:rPr lang="hr-HR" dirty="0" err="1"/>
              <a:t>WannaCry</a:t>
            </a:r>
            <a:endParaRPr lang="hr-HR" dirty="0"/>
          </a:p>
        </p:txBody>
      </p:sp>
      <p:sp>
        <p:nvSpPr>
          <p:cNvPr id="2" name="Content Placeholder 1">
            <a:extLst>
              <a:ext uri="{FF2B5EF4-FFF2-40B4-BE49-F238E27FC236}">
                <a16:creationId xmlns:a16="http://schemas.microsoft.com/office/drawing/2014/main" id="{F4F0684C-1B0C-4D17-9BC2-1BDE0EC71496}"/>
              </a:ext>
            </a:extLst>
          </p:cNvPr>
          <p:cNvSpPr>
            <a:spLocks noGrp="1"/>
          </p:cNvSpPr>
          <p:nvPr>
            <p:ph idx="1"/>
          </p:nvPr>
        </p:nvSpPr>
        <p:spPr/>
        <p:txBody>
          <a:bodyPr>
            <a:normAutofit/>
          </a:bodyPr>
          <a:lstStyle/>
          <a:p>
            <a:r>
              <a:rPr lang="hr-HR" dirty="0"/>
              <a:t>Znate li možda čemu su služili ovi </a:t>
            </a:r>
            <a:r>
              <a:rPr lang="hr-HR" dirty="0" err="1"/>
              <a:t>URLovi</a:t>
            </a:r>
            <a:r>
              <a:rPr lang="hr-HR" dirty="0"/>
              <a:t>?</a:t>
            </a:r>
          </a:p>
          <a:p>
            <a:r>
              <a:rPr lang="hr-HR" dirty="0"/>
              <a:t>http://www.iuqerfsodp9ifjaposdfjhgosurijfaewrwergwea.com</a:t>
            </a:r>
          </a:p>
          <a:p>
            <a:r>
              <a:rPr lang="hr-HR" dirty="0">
                <a:hlinkClick r:id="rId2"/>
              </a:rPr>
              <a:t>http://ifferfsodp9ifjaposdfjhgosurijfaewrwergwea.com</a:t>
            </a:r>
            <a:r>
              <a:rPr lang="hr-HR" dirty="0"/>
              <a:t> </a:t>
            </a:r>
          </a:p>
          <a:p>
            <a:pPr marL="0" indent="0">
              <a:buNone/>
            </a:pPr>
            <a:endParaRPr lang="hr-HR" dirty="0"/>
          </a:p>
          <a:p>
            <a:pPr marL="0" indent="0">
              <a:buNone/>
            </a:pPr>
            <a:endParaRPr lang="hr-HR" dirty="0"/>
          </a:p>
        </p:txBody>
      </p:sp>
      <p:pic>
        <p:nvPicPr>
          <p:cNvPr id="5" name="Picture 4">
            <a:extLst>
              <a:ext uri="{FF2B5EF4-FFF2-40B4-BE49-F238E27FC236}">
                <a16:creationId xmlns:a16="http://schemas.microsoft.com/office/drawing/2014/main" id="{B47A028B-57D7-4E68-8CC0-FB8C161B75A7}"/>
              </a:ext>
            </a:extLst>
          </p:cNvPr>
          <p:cNvPicPr>
            <a:picLocks noChangeAspect="1"/>
          </p:cNvPicPr>
          <p:nvPr/>
        </p:nvPicPr>
        <p:blipFill>
          <a:blip r:embed="rId3"/>
          <a:stretch>
            <a:fillRect/>
          </a:stretch>
        </p:blipFill>
        <p:spPr>
          <a:xfrm>
            <a:off x="0" y="-48727"/>
            <a:ext cx="9144000" cy="6955453"/>
          </a:xfrm>
          <a:prstGeom prst="rect">
            <a:avLst/>
          </a:prstGeom>
        </p:spPr>
      </p:pic>
    </p:spTree>
    <p:extLst>
      <p:ext uri="{BB962C8B-B14F-4D97-AF65-F5344CB8AC3E}">
        <p14:creationId xmlns:p14="http://schemas.microsoft.com/office/powerpoint/2010/main" val="250778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94FC-5910-4565-9362-9FB3504C1847}"/>
              </a:ext>
            </a:extLst>
          </p:cNvPr>
          <p:cNvSpPr>
            <a:spLocks noGrp="1"/>
          </p:cNvSpPr>
          <p:nvPr>
            <p:ph type="title"/>
          </p:nvPr>
        </p:nvSpPr>
        <p:spPr/>
        <p:txBody>
          <a:bodyPr>
            <a:normAutofit/>
          </a:bodyPr>
          <a:lstStyle/>
          <a:p>
            <a:r>
              <a:rPr lang="hr-HR" dirty="0" err="1"/>
              <a:t>Sandbox</a:t>
            </a:r>
            <a:r>
              <a:rPr lang="hr-HR" dirty="0"/>
              <a:t> tehnike</a:t>
            </a:r>
            <a:br>
              <a:rPr lang="hr-HR" dirty="0"/>
            </a:br>
            <a:endParaRPr lang="en-US" dirty="0"/>
          </a:p>
        </p:txBody>
      </p:sp>
      <p:sp>
        <p:nvSpPr>
          <p:cNvPr id="3" name="Content Placeholder 2">
            <a:extLst>
              <a:ext uri="{FF2B5EF4-FFF2-40B4-BE49-F238E27FC236}">
                <a16:creationId xmlns:a16="http://schemas.microsoft.com/office/drawing/2014/main" id="{E8AF22CE-D3C7-4493-AD24-028345E2348C}"/>
              </a:ext>
            </a:extLst>
          </p:cNvPr>
          <p:cNvSpPr>
            <a:spLocks noGrp="1"/>
          </p:cNvSpPr>
          <p:nvPr>
            <p:ph idx="1"/>
          </p:nvPr>
        </p:nvSpPr>
        <p:spPr/>
        <p:txBody>
          <a:bodyPr>
            <a:normAutofit/>
          </a:bodyPr>
          <a:lstStyle/>
          <a:p>
            <a:r>
              <a:rPr lang="en-US" b="1" dirty="0"/>
              <a:t>Dynamic analysis </a:t>
            </a:r>
            <a:r>
              <a:rPr lang="en-US" dirty="0"/>
              <a:t>– observes files as they detonate in a purpose-built, evasion-resistant</a:t>
            </a:r>
            <a:r>
              <a:rPr lang="hr-HR" dirty="0"/>
              <a:t> </a:t>
            </a:r>
            <a:r>
              <a:rPr lang="hr-HR" dirty="0" err="1"/>
              <a:t>virtual</a:t>
            </a:r>
            <a:r>
              <a:rPr lang="hr-HR" dirty="0"/>
              <a:t> </a:t>
            </a:r>
            <a:r>
              <a:rPr lang="hr-HR" dirty="0" err="1"/>
              <a:t>environment</a:t>
            </a:r>
            <a:r>
              <a:rPr lang="hr-HR" dirty="0"/>
              <a:t>,</a:t>
            </a:r>
          </a:p>
          <a:p>
            <a:r>
              <a:rPr lang="en-US" b="1" dirty="0"/>
              <a:t>Static analysis </a:t>
            </a:r>
            <a:r>
              <a:rPr lang="en-US" dirty="0"/>
              <a:t>– effective detection of malware and exploits that compliments dynamic</a:t>
            </a:r>
            <a:r>
              <a:rPr lang="hr-HR" dirty="0"/>
              <a:t> </a:t>
            </a:r>
            <a:r>
              <a:rPr lang="hr-HR" dirty="0" err="1"/>
              <a:t>analysis</a:t>
            </a:r>
            <a:endParaRPr lang="hr-HR" dirty="0"/>
          </a:p>
          <a:p>
            <a:r>
              <a:rPr lang="en-US" b="1" dirty="0"/>
              <a:t>Machine learning </a:t>
            </a:r>
            <a:r>
              <a:rPr lang="en-US" dirty="0"/>
              <a:t>– extracts thousands of unique features from each file, training </a:t>
            </a:r>
            <a:r>
              <a:rPr lang="en-US" dirty="0" err="1"/>
              <a:t>apredictive</a:t>
            </a:r>
            <a:r>
              <a:rPr lang="en-US" dirty="0"/>
              <a:t> machine learning model to identify new malware, which is not possible with</a:t>
            </a:r>
            <a:r>
              <a:rPr lang="hr-HR" dirty="0"/>
              <a:t> </a:t>
            </a:r>
            <a:r>
              <a:rPr lang="en-US" dirty="0"/>
              <a:t>static or dynamic analysis alone</a:t>
            </a:r>
            <a:endParaRPr lang="hr-HR" dirty="0"/>
          </a:p>
          <a:p>
            <a:r>
              <a:rPr lang="en-US" b="1" dirty="0"/>
              <a:t>Bare metal analysis </a:t>
            </a:r>
            <a:r>
              <a:rPr lang="en-US" dirty="0"/>
              <a:t>– evasive threats are automatically sent to a real hardware</a:t>
            </a:r>
            <a:r>
              <a:rPr lang="hr-HR" dirty="0"/>
              <a:t> </a:t>
            </a:r>
            <a:r>
              <a:rPr lang="en-US" dirty="0"/>
              <a:t>environment for detonation, entirely removing an adversary’s ability to deploy anti-VM</a:t>
            </a:r>
            <a:r>
              <a:rPr lang="hr-HR" dirty="0"/>
              <a:t> </a:t>
            </a:r>
            <a:r>
              <a:rPr lang="en-US" dirty="0"/>
              <a:t>analysis techniques.</a:t>
            </a:r>
            <a:endParaRPr lang="hr-HR" dirty="0"/>
          </a:p>
        </p:txBody>
      </p:sp>
    </p:spTree>
    <p:extLst>
      <p:ext uri="{BB962C8B-B14F-4D97-AF65-F5344CB8AC3E}">
        <p14:creationId xmlns:p14="http://schemas.microsoft.com/office/powerpoint/2010/main" val="1115897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F139-A7BF-4AC5-8C3E-5B5442A4361D}"/>
              </a:ext>
            </a:extLst>
          </p:cNvPr>
          <p:cNvSpPr>
            <a:spLocks noGrp="1"/>
          </p:cNvSpPr>
          <p:nvPr>
            <p:ph type="title"/>
          </p:nvPr>
        </p:nvSpPr>
        <p:spPr/>
        <p:txBody>
          <a:bodyPr/>
          <a:lstStyle/>
          <a:p>
            <a:r>
              <a:rPr lang="hr-HR" dirty="0"/>
              <a:t>Strojno učenje</a:t>
            </a:r>
          </a:p>
        </p:txBody>
      </p:sp>
      <p:sp>
        <p:nvSpPr>
          <p:cNvPr id="3" name="Content Placeholder 2">
            <a:extLst>
              <a:ext uri="{FF2B5EF4-FFF2-40B4-BE49-F238E27FC236}">
                <a16:creationId xmlns:a16="http://schemas.microsoft.com/office/drawing/2014/main" id="{17477059-8014-4888-A825-58A2BC0C7ACA}"/>
              </a:ext>
            </a:extLst>
          </p:cNvPr>
          <p:cNvSpPr>
            <a:spLocks noGrp="1"/>
          </p:cNvSpPr>
          <p:nvPr>
            <p:ph idx="1"/>
          </p:nvPr>
        </p:nvSpPr>
        <p:spPr/>
        <p:txBody>
          <a:bodyPr/>
          <a:lstStyle/>
          <a:p>
            <a:r>
              <a:rPr lang="hr-HR" dirty="0"/>
              <a:t>Danas svi proizvođači tvrde da imaju implementirano strojno učenje</a:t>
            </a:r>
            <a:r>
              <a:rPr lang="hr-HR" dirty="0">
                <a:sym typeface="Wingdings" panose="05000000000000000000" pitchFamily="2" charset="2"/>
              </a:rPr>
              <a:t></a:t>
            </a:r>
            <a:endParaRPr lang="hr-HR" dirty="0"/>
          </a:p>
          <a:p>
            <a:pPr lvl="1"/>
            <a:r>
              <a:rPr lang="hr-HR" dirty="0"/>
              <a:t>nadzirano učenje </a:t>
            </a:r>
          </a:p>
          <a:p>
            <a:pPr lvl="1"/>
            <a:r>
              <a:rPr lang="hr-HR" dirty="0"/>
              <a:t>nenadzirano učenje </a:t>
            </a:r>
          </a:p>
          <a:p>
            <a:r>
              <a:rPr lang="hr-HR" dirty="0"/>
              <a:t>Prevladava nadzirano učenje jer se temelji na analizi ogromne količine strukturiranih podataka</a:t>
            </a:r>
          </a:p>
          <a:p>
            <a:r>
              <a:rPr lang="hr-HR" dirty="0"/>
              <a:t>Izazov lažne pozitivne detekcije</a:t>
            </a:r>
          </a:p>
          <a:p>
            <a:endParaRPr lang="hr-HR" dirty="0"/>
          </a:p>
        </p:txBody>
      </p:sp>
      <p:pic>
        <p:nvPicPr>
          <p:cNvPr id="5" name="Picture 4">
            <a:extLst>
              <a:ext uri="{FF2B5EF4-FFF2-40B4-BE49-F238E27FC236}">
                <a16:creationId xmlns:a16="http://schemas.microsoft.com/office/drawing/2014/main" id="{60005A63-B52E-1B04-0A00-C6B56865E475}"/>
              </a:ext>
            </a:extLst>
          </p:cNvPr>
          <p:cNvPicPr>
            <a:picLocks noChangeAspect="1"/>
          </p:cNvPicPr>
          <p:nvPr/>
        </p:nvPicPr>
        <p:blipFill>
          <a:blip r:embed="rId2"/>
          <a:stretch>
            <a:fillRect/>
          </a:stretch>
        </p:blipFill>
        <p:spPr>
          <a:xfrm>
            <a:off x="6010275" y="4200397"/>
            <a:ext cx="2505075" cy="1847850"/>
          </a:xfrm>
          <a:prstGeom prst="rect">
            <a:avLst/>
          </a:prstGeom>
        </p:spPr>
      </p:pic>
    </p:spTree>
    <p:extLst>
      <p:ext uri="{BB962C8B-B14F-4D97-AF65-F5344CB8AC3E}">
        <p14:creationId xmlns:p14="http://schemas.microsoft.com/office/powerpoint/2010/main" val="3882822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E225-8E16-40FB-A8A6-FCD9142143F8}"/>
              </a:ext>
            </a:extLst>
          </p:cNvPr>
          <p:cNvSpPr>
            <a:spLocks noGrp="1"/>
          </p:cNvSpPr>
          <p:nvPr>
            <p:ph type="title"/>
          </p:nvPr>
        </p:nvSpPr>
        <p:spPr/>
        <p:txBody>
          <a:bodyPr/>
          <a:lstStyle/>
          <a:p>
            <a:r>
              <a:rPr lang="hr-HR" dirty="0"/>
              <a:t>Nadzirano strojno učenje</a:t>
            </a:r>
          </a:p>
        </p:txBody>
      </p:sp>
      <p:sp>
        <p:nvSpPr>
          <p:cNvPr id="5" name="Content Placeholder 4">
            <a:extLst>
              <a:ext uri="{FF2B5EF4-FFF2-40B4-BE49-F238E27FC236}">
                <a16:creationId xmlns:a16="http://schemas.microsoft.com/office/drawing/2014/main" id="{A5F0FBBA-B144-0649-347F-FEB3F78E417B}"/>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D3B3D4C1-108F-437D-8503-1F42C6909BE8}"/>
              </a:ext>
            </a:extLst>
          </p:cNvPr>
          <p:cNvPicPr>
            <a:picLocks noChangeAspect="1"/>
          </p:cNvPicPr>
          <p:nvPr/>
        </p:nvPicPr>
        <p:blipFill>
          <a:blip r:embed="rId2"/>
          <a:stretch>
            <a:fillRect/>
          </a:stretch>
        </p:blipFill>
        <p:spPr>
          <a:xfrm>
            <a:off x="850900" y="1412875"/>
            <a:ext cx="6629400" cy="4438650"/>
          </a:xfrm>
          <a:prstGeom prst="rect">
            <a:avLst/>
          </a:prstGeom>
        </p:spPr>
      </p:pic>
    </p:spTree>
    <p:extLst>
      <p:ext uri="{BB962C8B-B14F-4D97-AF65-F5344CB8AC3E}">
        <p14:creationId xmlns:p14="http://schemas.microsoft.com/office/powerpoint/2010/main" val="208291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F2765A-9AC6-4C6A-8E1F-32157300B394}"/>
              </a:ext>
            </a:extLst>
          </p:cNvPr>
          <p:cNvSpPr>
            <a:spLocks noGrp="1"/>
          </p:cNvSpPr>
          <p:nvPr>
            <p:ph type="title"/>
          </p:nvPr>
        </p:nvSpPr>
        <p:spPr/>
        <p:txBody>
          <a:bodyPr/>
          <a:lstStyle/>
          <a:p>
            <a:r>
              <a:rPr lang="hr-HR" dirty="0"/>
              <a:t>MITRE evaluacija</a:t>
            </a:r>
          </a:p>
        </p:txBody>
      </p:sp>
      <p:sp>
        <p:nvSpPr>
          <p:cNvPr id="3" name="Rezervirano mjesto sadržaja 2">
            <a:extLst>
              <a:ext uri="{FF2B5EF4-FFF2-40B4-BE49-F238E27FC236}">
                <a16:creationId xmlns:a16="http://schemas.microsoft.com/office/drawing/2014/main" id="{078CC12B-DF22-428E-B02F-ACAFB67E3C55}"/>
              </a:ext>
            </a:extLst>
          </p:cNvPr>
          <p:cNvSpPr>
            <a:spLocks noGrp="1"/>
          </p:cNvSpPr>
          <p:nvPr>
            <p:ph idx="1"/>
          </p:nvPr>
        </p:nvSpPr>
        <p:spPr/>
        <p:txBody>
          <a:bodyPr/>
          <a:lstStyle/>
          <a:p>
            <a:r>
              <a:rPr lang="hr-HR" dirty="0">
                <a:hlinkClick r:id="rId2"/>
              </a:rPr>
              <a:t>https://attackevals.mitre-engenuity.org/enterprise/turla/</a:t>
            </a:r>
            <a:endParaRPr lang="hr-HR" dirty="0"/>
          </a:p>
          <a:p>
            <a:pPr marL="0" indent="0">
              <a:buNone/>
            </a:pPr>
            <a:endParaRPr lang="hr-HR" dirty="0"/>
          </a:p>
        </p:txBody>
      </p:sp>
      <p:pic>
        <p:nvPicPr>
          <p:cNvPr id="1026" name="Picture 2" descr="MITRE ATT&amp;CK Framework: Carbanak &amp; FIN7 Evaluation Results">
            <a:extLst>
              <a:ext uri="{FF2B5EF4-FFF2-40B4-BE49-F238E27FC236}">
                <a16:creationId xmlns:a16="http://schemas.microsoft.com/office/drawing/2014/main" id="{76F1700C-8050-4883-A443-A9CC2928D6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207" y="2557845"/>
            <a:ext cx="8178799" cy="361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77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D2EDA-346C-ECF9-F59C-8039B651541B}"/>
              </a:ext>
            </a:extLst>
          </p:cNvPr>
          <p:cNvPicPr>
            <a:picLocks noChangeAspect="1"/>
          </p:cNvPicPr>
          <p:nvPr/>
        </p:nvPicPr>
        <p:blipFill>
          <a:blip r:embed="rId2"/>
          <a:stretch>
            <a:fillRect/>
          </a:stretch>
        </p:blipFill>
        <p:spPr>
          <a:xfrm>
            <a:off x="1711524" y="68263"/>
            <a:ext cx="5720953" cy="6102350"/>
          </a:xfrm>
          <a:prstGeom prst="rect">
            <a:avLst/>
          </a:prstGeom>
          <a:noFill/>
        </p:spPr>
      </p:pic>
    </p:spTree>
    <p:extLst>
      <p:ext uri="{BB962C8B-B14F-4D97-AF65-F5344CB8AC3E}">
        <p14:creationId xmlns:p14="http://schemas.microsoft.com/office/powerpoint/2010/main" val="1333607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BB83-F1E3-4E91-BC3B-EBD8CEBB00FC}"/>
              </a:ext>
            </a:extLst>
          </p:cNvPr>
          <p:cNvSpPr>
            <a:spLocks noGrp="1"/>
          </p:cNvSpPr>
          <p:nvPr>
            <p:ph type="title"/>
          </p:nvPr>
        </p:nvSpPr>
        <p:spPr/>
        <p:txBody>
          <a:bodyPr/>
          <a:lstStyle/>
          <a:p>
            <a:r>
              <a:rPr lang="hr-HR" dirty="0"/>
              <a:t>Zaključak</a:t>
            </a:r>
          </a:p>
        </p:txBody>
      </p:sp>
      <p:sp>
        <p:nvSpPr>
          <p:cNvPr id="3" name="Content Placeholder 2">
            <a:extLst>
              <a:ext uri="{FF2B5EF4-FFF2-40B4-BE49-F238E27FC236}">
                <a16:creationId xmlns:a16="http://schemas.microsoft.com/office/drawing/2014/main" id="{7C742731-88D8-4B9E-A32E-2CB16CA0FB49}"/>
              </a:ext>
            </a:extLst>
          </p:cNvPr>
          <p:cNvSpPr>
            <a:spLocks noGrp="1"/>
          </p:cNvSpPr>
          <p:nvPr>
            <p:ph idx="1"/>
          </p:nvPr>
        </p:nvSpPr>
        <p:spPr/>
        <p:txBody>
          <a:bodyPr/>
          <a:lstStyle/>
          <a:p>
            <a:r>
              <a:rPr lang="hr-HR" dirty="0" err="1"/>
              <a:t>Malware</a:t>
            </a:r>
            <a:r>
              <a:rPr lang="hr-HR" dirty="0"/>
              <a:t> je bio, je i biti će ozbiljna prijetnja</a:t>
            </a:r>
          </a:p>
          <a:p>
            <a:r>
              <a:rPr lang="hr-HR" dirty="0"/>
              <a:t>Tvrtke moraju ulagati u prevenciju, detekciju i forenziku</a:t>
            </a:r>
          </a:p>
          <a:p>
            <a:r>
              <a:rPr lang="hr-HR" dirty="0"/>
              <a:t>Nova i stara rješenja </a:t>
            </a:r>
            <a:r>
              <a:rPr lang="hr-HR" dirty="0">
                <a:sym typeface="Wingdings" panose="05000000000000000000" pitchFamily="2" charset="2"/>
              </a:rPr>
              <a:t> nova generacija antivirusnih rješenja</a:t>
            </a:r>
          </a:p>
          <a:p>
            <a:r>
              <a:rPr lang="hr-HR" dirty="0">
                <a:sym typeface="Wingdings" panose="05000000000000000000" pitchFamily="2" charset="2"/>
              </a:rPr>
              <a:t>MITRE evaluacija izvrstan okvir za testiranje</a:t>
            </a:r>
          </a:p>
          <a:p>
            <a:r>
              <a:rPr lang="hr-HR" dirty="0">
                <a:sym typeface="Wingdings" panose="05000000000000000000" pitchFamily="2" charset="2"/>
              </a:rPr>
              <a:t>Napredne funkcionalnosti</a:t>
            </a:r>
          </a:p>
          <a:p>
            <a:pPr lvl="1"/>
            <a:r>
              <a:rPr lang="hr-HR" dirty="0">
                <a:sym typeface="Wingdings" panose="05000000000000000000" pitchFamily="2" charset="2"/>
              </a:rPr>
              <a:t>Strojno učenje </a:t>
            </a:r>
          </a:p>
          <a:p>
            <a:pPr lvl="1"/>
            <a:r>
              <a:rPr lang="hr-HR" dirty="0">
                <a:sym typeface="Wingdings" panose="05000000000000000000" pitchFamily="2" charset="2"/>
              </a:rPr>
              <a:t>Automatska analiza </a:t>
            </a:r>
            <a:r>
              <a:rPr lang="hr-HR" dirty="0" err="1">
                <a:sym typeface="Wingdings" panose="05000000000000000000" pitchFamily="2" charset="2"/>
              </a:rPr>
              <a:t>malwera</a:t>
            </a:r>
            <a:r>
              <a:rPr lang="hr-HR" dirty="0">
                <a:sym typeface="Wingdings" panose="05000000000000000000" pitchFamily="2" charset="2"/>
              </a:rPr>
              <a:t> u </a:t>
            </a:r>
            <a:r>
              <a:rPr lang="hr-HR" dirty="0" err="1">
                <a:sym typeface="Wingdings" panose="05000000000000000000" pitchFamily="2" charset="2"/>
              </a:rPr>
              <a:t>sandbox</a:t>
            </a:r>
            <a:r>
              <a:rPr lang="hr-HR" dirty="0">
                <a:sym typeface="Wingdings" panose="05000000000000000000" pitchFamily="2" charset="2"/>
              </a:rPr>
              <a:t> okruženju</a:t>
            </a:r>
            <a:r>
              <a:rPr lang="hr-HR" dirty="0"/>
              <a:t> </a:t>
            </a:r>
          </a:p>
          <a:p>
            <a:pPr marL="0" indent="0">
              <a:buNone/>
            </a:pPr>
            <a:endParaRPr lang="hr-HR" dirty="0"/>
          </a:p>
        </p:txBody>
      </p:sp>
    </p:spTree>
    <p:extLst>
      <p:ext uri="{BB962C8B-B14F-4D97-AF65-F5344CB8AC3E}">
        <p14:creationId xmlns:p14="http://schemas.microsoft.com/office/powerpoint/2010/main" val="17526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411F-E8E6-47BB-99D0-E2FFEA5D8B35}"/>
              </a:ext>
            </a:extLst>
          </p:cNvPr>
          <p:cNvSpPr>
            <a:spLocks noGrp="1"/>
          </p:cNvSpPr>
          <p:nvPr>
            <p:ph type="title"/>
          </p:nvPr>
        </p:nvSpPr>
        <p:spPr/>
        <p:txBody>
          <a:bodyPr/>
          <a:lstStyle/>
          <a:p>
            <a:r>
              <a:rPr lang="hr-HR" dirty="0" err="1"/>
              <a:t>WannaCry</a:t>
            </a:r>
            <a:r>
              <a:rPr lang="hr-HR" dirty="0"/>
              <a:t> akteri</a:t>
            </a:r>
          </a:p>
        </p:txBody>
      </p:sp>
      <p:sp>
        <p:nvSpPr>
          <p:cNvPr id="3" name="Content Placeholder 2">
            <a:extLst>
              <a:ext uri="{FF2B5EF4-FFF2-40B4-BE49-F238E27FC236}">
                <a16:creationId xmlns:a16="http://schemas.microsoft.com/office/drawing/2014/main" id="{178F3492-6613-4BCA-A05B-914B7CDDD67F}"/>
              </a:ext>
            </a:extLst>
          </p:cNvPr>
          <p:cNvSpPr>
            <a:spLocks noGrp="1"/>
          </p:cNvSpPr>
          <p:nvPr>
            <p:ph idx="1"/>
          </p:nvPr>
        </p:nvSpPr>
        <p:spPr/>
        <p:txBody>
          <a:bodyPr/>
          <a:lstStyle/>
          <a:p>
            <a:pPr marL="0" indent="0">
              <a:buNone/>
            </a:pPr>
            <a:r>
              <a:rPr lang="hr-HR" dirty="0"/>
              <a:t>Znate li tko stoji iza </a:t>
            </a:r>
            <a:r>
              <a:rPr lang="hr-HR" dirty="0" err="1"/>
              <a:t>Wannacry</a:t>
            </a:r>
            <a:r>
              <a:rPr lang="hr-HR" dirty="0"/>
              <a:t> kampanje?</a:t>
            </a:r>
          </a:p>
          <a:p>
            <a:pPr marL="457200" indent="-457200">
              <a:buFont typeface="+mj-lt"/>
              <a:buAutoNum type="alphaLcParenR"/>
            </a:pPr>
            <a:r>
              <a:rPr lang="hr-HR" dirty="0"/>
              <a:t>Rusija</a:t>
            </a:r>
          </a:p>
          <a:p>
            <a:pPr marL="457200" indent="-457200">
              <a:buFont typeface="+mj-lt"/>
              <a:buAutoNum type="alphaLcParenR"/>
            </a:pPr>
            <a:r>
              <a:rPr lang="hr-HR" dirty="0"/>
              <a:t>Kina</a:t>
            </a:r>
          </a:p>
          <a:p>
            <a:pPr marL="457200" indent="-457200">
              <a:buFont typeface="+mj-lt"/>
              <a:buAutoNum type="alphaLcParenR"/>
            </a:pPr>
            <a:r>
              <a:rPr lang="hr-HR" dirty="0"/>
              <a:t>Iran</a:t>
            </a:r>
          </a:p>
          <a:p>
            <a:pPr marL="457200" indent="-457200">
              <a:buFont typeface="+mj-lt"/>
              <a:buAutoNum type="alphaLcParenR"/>
            </a:pPr>
            <a:r>
              <a:rPr lang="hr-HR" dirty="0"/>
              <a:t>Sjeverna Koreja</a:t>
            </a:r>
          </a:p>
        </p:txBody>
      </p:sp>
      <p:pic>
        <p:nvPicPr>
          <p:cNvPr id="4" name="Picture 3">
            <a:extLst>
              <a:ext uri="{FF2B5EF4-FFF2-40B4-BE49-F238E27FC236}">
                <a16:creationId xmlns:a16="http://schemas.microsoft.com/office/drawing/2014/main" id="{1793EBE8-C617-4E8A-9CE6-7EA69E6EDF63}"/>
              </a:ext>
            </a:extLst>
          </p:cNvPr>
          <p:cNvPicPr>
            <a:picLocks noChangeAspect="1"/>
          </p:cNvPicPr>
          <p:nvPr/>
        </p:nvPicPr>
        <p:blipFill>
          <a:blip r:embed="rId2"/>
          <a:stretch>
            <a:fillRect/>
          </a:stretch>
        </p:blipFill>
        <p:spPr>
          <a:xfrm>
            <a:off x="1843704" y="-28264"/>
            <a:ext cx="6396629" cy="6858000"/>
          </a:xfrm>
          <a:prstGeom prst="rect">
            <a:avLst/>
          </a:prstGeom>
        </p:spPr>
      </p:pic>
    </p:spTree>
    <p:extLst>
      <p:ext uri="{BB962C8B-B14F-4D97-AF65-F5344CB8AC3E}">
        <p14:creationId xmlns:p14="http://schemas.microsoft.com/office/powerpoint/2010/main" val="344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NotPetya</a:t>
            </a:r>
            <a:r>
              <a:rPr lang="hr-HR" dirty="0"/>
              <a:t> (mjesec dana kasnije)</a:t>
            </a:r>
            <a:endParaRPr lang="en-US" dirty="0"/>
          </a:p>
        </p:txBody>
      </p:sp>
      <p:sp>
        <p:nvSpPr>
          <p:cNvPr id="2" name="Content Placeholder 1"/>
          <p:cNvSpPr>
            <a:spLocks noGrp="1"/>
          </p:cNvSpPr>
          <p:nvPr>
            <p:ph idx="1"/>
          </p:nvPr>
        </p:nvSpPr>
        <p:spPr/>
        <p:txBody>
          <a:bodyPr/>
          <a:lstStyle/>
          <a:p>
            <a:r>
              <a:rPr lang="hr-HR" dirty="0"/>
              <a:t>Lipanj 2017 – Ukrajina</a:t>
            </a:r>
          </a:p>
          <a:p>
            <a:endParaRPr lang="hr-HR" dirty="0"/>
          </a:p>
          <a:p>
            <a:r>
              <a:rPr lang="en-US" dirty="0"/>
              <a:t>The original infection vector appears to be via a backdoor planted in </a:t>
            </a:r>
            <a:r>
              <a:rPr lang="en-US" dirty="0" err="1"/>
              <a:t>M.E.Doc</a:t>
            </a:r>
            <a:r>
              <a:rPr lang="en-US" dirty="0"/>
              <a:t>, an accounting software package that's used by almost every company Ukraine.</a:t>
            </a:r>
            <a:endParaRPr lang="hr-HR" dirty="0"/>
          </a:p>
          <a:p>
            <a:r>
              <a:rPr lang="hr-HR" dirty="0"/>
              <a:t>Worm komponenta </a:t>
            </a:r>
          </a:p>
          <a:p>
            <a:pPr lvl="1"/>
            <a:r>
              <a:rPr lang="hr-HR" dirty="0"/>
              <a:t>Širenje putem SMB protokola (Koristi </a:t>
            </a:r>
            <a:r>
              <a:rPr lang="hr-HR" dirty="0" err="1"/>
              <a:t>Eternal</a:t>
            </a:r>
            <a:r>
              <a:rPr lang="hr-HR" dirty="0"/>
              <a:t> Blue ranjivost)</a:t>
            </a:r>
          </a:p>
          <a:p>
            <a:pPr lvl="1"/>
            <a:r>
              <a:rPr lang="hr-HR" dirty="0"/>
              <a:t>Krađa </a:t>
            </a:r>
            <a:r>
              <a:rPr lang="hr-HR" dirty="0" err="1"/>
              <a:t>kredencijala</a:t>
            </a:r>
            <a:r>
              <a:rPr lang="hr-HR" dirty="0"/>
              <a:t> (</a:t>
            </a:r>
            <a:r>
              <a:rPr lang="hr-HR" dirty="0" err="1"/>
              <a:t>Mimikatz</a:t>
            </a:r>
            <a:r>
              <a:rPr lang="hr-HR" dirty="0"/>
              <a:t> funkcionalnost) </a:t>
            </a:r>
            <a:r>
              <a:rPr lang="hr-HR" dirty="0">
                <a:sym typeface="Wingdings" panose="05000000000000000000" pitchFamily="2" charset="2"/>
              </a:rPr>
              <a:t> WMI</a:t>
            </a:r>
          </a:p>
          <a:p>
            <a:r>
              <a:rPr lang="en-US" dirty="0">
                <a:sym typeface="Wingdings" panose="05000000000000000000" pitchFamily="2" charset="2"/>
              </a:rPr>
              <a:t>“You can infect computers that aren’t patched, and then you can grab the passwords from those computers to infect other computers that are patched</a:t>
            </a:r>
            <a:r>
              <a:rPr lang="hr-HR" dirty="0">
                <a:sym typeface="Wingdings" panose="05000000000000000000" pitchFamily="2" charset="2"/>
              </a:rPr>
              <a:t>”</a:t>
            </a:r>
          </a:p>
          <a:p>
            <a:r>
              <a:rPr lang="hr-HR" dirty="0" err="1">
                <a:sym typeface="Wingdings" panose="05000000000000000000" pitchFamily="2" charset="2"/>
              </a:rPr>
              <a:t>Destroyer</a:t>
            </a:r>
            <a:r>
              <a:rPr lang="hr-HR" dirty="0">
                <a:sym typeface="Wingdings" panose="05000000000000000000" pitchFamily="2" charset="2"/>
              </a:rPr>
              <a:t> ne </a:t>
            </a:r>
            <a:r>
              <a:rPr lang="hr-HR" dirty="0" err="1">
                <a:sym typeface="Wingdings" panose="05000000000000000000" pitchFamily="2" charset="2"/>
              </a:rPr>
              <a:t>ransomware</a:t>
            </a:r>
            <a:endParaRPr lang="hr-HR" dirty="0">
              <a:sym typeface="Wingdings" panose="05000000000000000000" pitchFamily="2" charset="2"/>
            </a:endParaRPr>
          </a:p>
          <a:p>
            <a:pPr marL="0" indent="0">
              <a:buNone/>
            </a:pPr>
            <a:endParaRPr lang="hr-HR" dirty="0"/>
          </a:p>
          <a:p>
            <a:pPr marL="0" indent="0">
              <a:buNone/>
            </a:pPr>
            <a:endParaRPr lang="en-US" dirty="0"/>
          </a:p>
        </p:txBody>
      </p:sp>
    </p:spTree>
    <p:extLst>
      <p:ext uri="{BB962C8B-B14F-4D97-AF65-F5344CB8AC3E}">
        <p14:creationId xmlns:p14="http://schemas.microsoft.com/office/powerpoint/2010/main" val="259166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err="1"/>
              <a:t>NotPetya</a:t>
            </a:r>
            <a:endParaRPr lang="en-US" dirty="0"/>
          </a:p>
        </p:txBody>
      </p:sp>
      <p:sp>
        <p:nvSpPr>
          <p:cNvPr id="2" name="Content Placeholder 1"/>
          <p:cNvSpPr>
            <a:spLocks noGrp="1"/>
          </p:cNvSpPr>
          <p:nvPr>
            <p:ph idx="1"/>
          </p:nvPr>
        </p:nvSpPr>
        <p:spPr>
          <a:xfrm>
            <a:off x="162119" y="1690689"/>
            <a:ext cx="6453285" cy="4351338"/>
          </a:xfrm>
        </p:spPr>
        <p:txBody>
          <a:bodyPr/>
          <a:lstStyle/>
          <a:p>
            <a:r>
              <a:rPr lang="hr-HR" dirty="0">
                <a:sym typeface="Wingdings" panose="05000000000000000000" pitchFamily="2" charset="2"/>
                <a:hlinkClick r:id="rId2"/>
              </a:rPr>
              <a:t>https://www.wired.com/story/notpetya-cyberattack-ukraine-russia-code-crashed-the-world/</a:t>
            </a:r>
            <a:endParaRPr lang="hr-HR" dirty="0">
              <a:sym typeface="Wingdings" panose="05000000000000000000" pitchFamily="2" charset="2"/>
            </a:endParaRPr>
          </a:p>
          <a:p>
            <a:r>
              <a:rPr lang="en-US" b="0" i="0" dirty="0">
                <a:solidFill>
                  <a:srgbClr val="1A1A1A"/>
                </a:solidFill>
                <a:effectLst/>
                <a:latin typeface="BreveText"/>
              </a:rPr>
              <a:t>“To date, it was simply the fastest-propagating piece of malware we’ve ever seen,” says Craig Williams, director of outreach at </a:t>
            </a:r>
            <a:r>
              <a:rPr lang="en-US" b="0" i="0" u="sng" dirty="0">
                <a:solidFill>
                  <a:srgbClr val="1A1A1A"/>
                </a:solidFill>
                <a:effectLst/>
                <a:latin typeface="BreveText"/>
                <a:hlinkClick r:id="rId3"/>
              </a:rPr>
              <a:t>Cisco</a:t>
            </a:r>
            <a:r>
              <a:rPr lang="en-US" b="0" i="0" dirty="0">
                <a:solidFill>
                  <a:srgbClr val="1A1A1A"/>
                </a:solidFill>
                <a:effectLst/>
                <a:latin typeface="BreveText"/>
              </a:rPr>
              <a:t>’s Talos division</a:t>
            </a:r>
            <a:endParaRPr lang="hr-HR" b="0" i="0" dirty="0">
              <a:solidFill>
                <a:srgbClr val="1A1A1A"/>
              </a:solidFill>
              <a:effectLst/>
              <a:latin typeface="BreveText"/>
            </a:endParaRPr>
          </a:p>
          <a:p>
            <a:r>
              <a:rPr lang="en-US" b="0" i="0" dirty="0">
                <a:solidFill>
                  <a:srgbClr val="1A1A1A"/>
                </a:solidFill>
                <a:effectLst/>
                <a:latin typeface="BreveText"/>
              </a:rPr>
              <a:t>at least 300</a:t>
            </a:r>
            <a:r>
              <a:rPr lang="hr-HR" b="0" i="0" dirty="0">
                <a:solidFill>
                  <a:srgbClr val="1A1A1A"/>
                </a:solidFill>
                <a:effectLst/>
                <a:latin typeface="BreveText"/>
              </a:rPr>
              <a:t> </a:t>
            </a:r>
            <a:r>
              <a:rPr lang="hr-HR" b="0" i="0" dirty="0" err="1">
                <a:solidFill>
                  <a:srgbClr val="1A1A1A"/>
                </a:solidFill>
                <a:effectLst/>
                <a:latin typeface="BreveText"/>
              </a:rPr>
              <a:t>Ukrainian</a:t>
            </a:r>
            <a:r>
              <a:rPr lang="en-US" b="0" i="0" dirty="0">
                <a:solidFill>
                  <a:srgbClr val="1A1A1A"/>
                </a:solidFill>
                <a:effectLst/>
                <a:latin typeface="BreveText"/>
              </a:rPr>
              <a:t> companies were hit, and one senior Ukrainian government official estimated that 10 percent of all computers in the country were wiped</a:t>
            </a:r>
            <a:endParaRPr lang="hr-HR" b="0" i="0" dirty="0">
              <a:solidFill>
                <a:srgbClr val="1A1A1A"/>
              </a:solidFill>
              <a:effectLst/>
              <a:latin typeface="BreveText"/>
            </a:endParaRPr>
          </a:p>
          <a:p>
            <a:endParaRPr lang="hr-HR" dirty="0">
              <a:sym typeface="Wingdings" panose="05000000000000000000" pitchFamily="2" charset="2"/>
            </a:endParaRPr>
          </a:p>
        </p:txBody>
      </p:sp>
      <p:pic>
        <p:nvPicPr>
          <p:cNvPr id="7" name="Picture 6">
            <a:extLst>
              <a:ext uri="{FF2B5EF4-FFF2-40B4-BE49-F238E27FC236}">
                <a16:creationId xmlns:a16="http://schemas.microsoft.com/office/drawing/2014/main" id="{542D7DC9-174E-76BB-CE70-1D26AB8E91D7}"/>
              </a:ext>
            </a:extLst>
          </p:cNvPr>
          <p:cNvPicPr>
            <a:picLocks noChangeAspect="1"/>
          </p:cNvPicPr>
          <p:nvPr/>
        </p:nvPicPr>
        <p:blipFill>
          <a:blip r:embed="rId4"/>
          <a:stretch>
            <a:fillRect/>
          </a:stretch>
        </p:blipFill>
        <p:spPr>
          <a:xfrm>
            <a:off x="6723261" y="811025"/>
            <a:ext cx="2420739" cy="5080892"/>
          </a:xfrm>
          <a:prstGeom prst="rect">
            <a:avLst/>
          </a:prstGeom>
        </p:spPr>
      </p:pic>
    </p:spTree>
    <p:extLst>
      <p:ext uri="{BB962C8B-B14F-4D97-AF65-F5344CB8AC3E}">
        <p14:creationId xmlns:p14="http://schemas.microsoft.com/office/powerpoint/2010/main" val="366197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B6D4-03DB-1E0D-F93C-22B7F52DF68C}"/>
              </a:ext>
            </a:extLst>
          </p:cNvPr>
          <p:cNvSpPr>
            <a:spLocks noGrp="1"/>
          </p:cNvSpPr>
          <p:nvPr>
            <p:ph type="title"/>
          </p:nvPr>
        </p:nvSpPr>
        <p:spPr/>
        <p:txBody>
          <a:bodyPr/>
          <a:lstStyle/>
          <a:p>
            <a:r>
              <a:rPr lang="hr-HR" dirty="0" err="1"/>
              <a:t>NotPetya</a:t>
            </a:r>
            <a:r>
              <a:rPr lang="hr-HR" dirty="0"/>
              <a:t> </a:t>
            </a:r>
            <a:r>
              <a:rPr lang="hr-HR" dirty="0" err="1"/>
              <a:t>and</a:t>
            </a:r>
            <a:r>
              <a:rPr lang="hr-HR" dirty="0"/>
              <a:t> </a:t>
            </a:r>
            <a:r>
              <a:rPr lang="hr-HR" dirty="0" err="1"/>
              <a:t>Maersk</a:t>
            </a:r>
            <a:endParaRPr lang="hr-HR" dirty="0"/>
          </a:p>
        </p:txBody>
      </p:sp>
      <p:sp>
        <p:nvSpPr>
          <p:cNvPr id="3" name="Content Placeholder 2">
            <a:extLst>
              <a:ext uri="{FF2B5EF4-FFF2-40B4-BE49-F238E27FC236}">
                <a16:creationId xmlns:a16="http://schemas.microsoft.com/office/drawing/2014/main" id="{36B52CB6-BF9F-78DD-F7B0-ED0EBEFE5BB5}"/>
              </a:ext>
            </a:extLst>
          </p:cNvPr>
          <p:cNvSpPr>
            <a:spLocks noGrp="1"/>
          </p:cNvSpPr>
          <p:nvPr>
            <p:ph idx="1"/>
          </p:nvPr>
        </p:nvSpPr>
        <p:spPr/>
        <p:txBody>
          <a:bodyPr>
            <a:normAutofit fontScale="92500"/>
          </a:bodyPr>
          <a:lstStyle/>
          <a:p>
            <a:r>
              <a:rPr lang="en-US" b="0" i="0" dirty="0">
                <a:solidFill>
                  <a:srgbClr val="1A1A1A"/>
                </a:solidFill>
                <a:effectLst/>
                <a:latin typeface="BreveText"/>
              </a:rPr>
              <a:t>Maersk’s 150 or so domain controllers were programmed to sync their data with one another, so that, in theory, any of them could function as a backup for all the others. But that decentralized backup strategy hadn’t accounted for one scenario: where every domain controller is wiped simultaneously. “If we can’t recover our domain controllers,” a Maersk IT staffer remembers thinking, “we can’t recover anything.”</a:t>
            </a:r>
            <a:endParaRPr lang="hr-HR" b="0" i="0" dirty="0">
              <a:solidFill>
                <a:srgbClr val="1A1A1A"/>
              </a:solidFill>
              <a:effectLst/>
              <a:latin typeface="BreveText"/>
            </a:endParaRPr>
          </a:p>
          <a:p>
            <a:r>
              <a:rPr lang="en-US" b="0" i="0" dirty="0">
                <a:solidFill>
                  <a:srgbClr val="1A1A1A"/>
                </a:solidFill>
                <a:effectLst/>
                <a:latin typeface="BreveText"/>
              </a:rPr>
              <a:t>After a frantic search that entailed calling hundreds of IT admins in data centers around the world, Maersk’s desperate administrators finally found one lone surviving domain controller in a remote office—in Ghana. </a:t>
            </a:r>
            <a:endParaRPr lang="hr-HR" b="0" i="0" dirty="0">
              <a:solidFill>
                <a:srgbClr val="1A1A1A"/>
              </a:solidFill>
              <a:effectLst/>
              <a:latin typeface="BreveText"/>
            </a:endParaRPr>
          </a:p>
          <a:p>
            <a:r>
              <a:rPr lang="hr-HR" b="0" i="0" dirty="0">
                <a:solidFill>
                  <a:srgbClr val="1A1A1A"/>
                </a:solidFill>
                <a:effectLst/>
                <a:latin typeface="BreveText"/>
              </a:rPr>
              <a:t>I</a:t>
            </a:r>
            <a:r>
              <a:rPr lang="en-US" b="0" i="0" dirty="0">
                <a:solidFill>
                  <a:srgbClr val="1A1A1A"/>
                </a:solidFill>
                <a:effectLst/>
                <a:latin typeface="BreveText"/>
              </a:rPr>
              <a:t>t took just 10 days for the company to rebuild its entire network of 4,000 servers and 45,000 PCs. (Full recovery had taken far longer: Some staffers at the Maidenhead operation continued to work day and night for close to two months to rebuild Maersk’s software setup.) “We overcame the problem with human resilience,” </a:t>
            </a:r>
            <a:r>
              <a:rPr lang="en-US" b="0" i="0" dirty="0" err="1">
                <a:solidFill>
                  <a:srgbClr val="1A1A1A"/>
                </a:solidFill>
                <a:effectLst/>
                <a:latin typeface="BreveText"/>
              </a:rPr>
              <a:t>Snabe</a:t>
            </a:r>
            <a:r>
              <a:rPr lang="en-US" b="0" i="0" dirty="0">
                <a:solidFill>
                  <a:srgbClr val="1A1A1A"/>
                </a:solidFill>
                <a:effectLst/>
                <a:latin typeface="BreveText"/>
              </a:rPr>
              <a:t> told the crowd.</a:t>
            </a:r>
            <a:endParaRPr lang="hr-HR" dirty="0"/>
          </a:p>
        </p:txBody>
      </p:sp>
      <p:pic>
        <p:nvPicPr>
          <p:cNvPr id="4" name="Picture 3">
            <a:extLst>
              <a:ext uri="{FF2B5EF4-FFF2-40B4-BE49-F238E27FC236}">
                <a16:creationId xmlns:a16="http://schemas.microsoft.com/office/drawing/2014/main" id="{14C5545F-147F-46F5-8C1B-7987EE25DA5B}"/>
              </a:ext>
            </a:extLst>
          </p:cNvPr>
          <p:cNvPicPr>
            <a:picLocks noChangeAspect="1"/>
          </p:cNvPicPr>
          <p:nvPr/>
        </p:nvPicPr>
        <p:blipFill>
          <a:blip r:embed="rId2"/>
          <a:stretch>
            <a:fillRect/>
          </a:stretch>
        </p:blipFill>
        <p:spPr>
          <a:xfrm>
            <a:off x="6448509" y="0"/>
            <a:ext cx="2594786" cy="1728127"/>
          </a:xfrm>
          <a:prstGeom prst="rect">
            <a:avLst/>
          </a:prstGeom>
        </p:spPr>
      </p:pic>
    </p:spTree>
    <p:extLst>
      <p:ext uri="{BB962C8B-B14F-4D97-AF65-F5344CB8AC3E}">
        <p14:creationId xmlns:p14="http://schemas.microsoft.com/office/powerpoint/2010/main" val="217672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5C1B-1131-4934-B4BA-1A983BC2219C}"/>
              </a:ext>
            </a:extLst>
          </p:cNvPr>
          <p:cNvSpPr>
            <a:spLocks noGrp="1"/>
          </p:cNvSpPr>
          <p:nvPr>
            <p:ph type="title"/>
          </p:nvPr>
        </p:nvSpPr>
        <p:spPr/>
        <p:txBody>
          <a:bodyPr>
            <a:normAutofit fontScale="90000"/>
          </a:bodyPr>
          <a:lstStyle/>
          <a:p>
            <a:r>
              <a:rPr lang="en-US" dirty="0"/>
              <a:t>Chinese Hackers Were Using NSA Hacking Tool a Year Before it was Leaked by Shadow Brokers</a:t>
            </a:r>
            <a:endParaRPr lang="hr-HR" dirty="0"/>
          </a:p>
        </p:txBody>
      </p:sp>
      <p:sp>
        <p:nvSpPr>
          <p:cNvPr id="3" name="Content Placeholder 2">
            <a:extLst>
              <a:ext uri="{FF2B5EF4-FFF2-40B4-BE49-F238E27FC236}">
                <a16:creationId xmlns:a16="http://schemas.microsoft.com/office/drawing/2014/main" id="{35F2584E-E344-4F12-9D9A-CBC561AAFD31}"/>
              </a:ext>
            </a:extLst>
          </p:cNvPr>
          <p:cNvSpPr>
            <a:spLocks noGrp="1"/>
          </p:cNvSpPr>
          <p:nvPr>
            <p:ph idx="1"/>
          </p:nvPr>
        </p:nvSpPr>
        <p:spPr/>
        <p:txBody>
          <a:bodyPr>
            <a:normAutofit lnSpcReduction="10000"/>
          </a:bodyPr>
          <a:lstStyle/>
          <a:p>
            <a:r>
              <a:rPr lang="en-US" dirty="0"/>
              <a:t>Research from Symantec shows that a Chinese hacking group were using NSA hacking tools a year before Shadow Brokers leaked the cache of tools to the Internet.</a:t>
            </a:r>
            <a:endParaRPr lang="hr-HR" dirty="0"/>
          </a:p>
          <a:p>
            <a:r>
              <a:rPr lang="en-US" dirty="0"/>
              <a:t>The Chinese hackers appear to have captured and reverse-engineered the tools, illustrating a lesson of cyberwarfare: hacking an adversary gives them access to the cyber</a:t>
            </a:r>
            <a:r>
              <a:rPr lang="hr-HR" dirty="0"/>
              <a:t> </a:t>
            </a:r>
            <a:r>
              <a:rPr lang="en-US" dirty="0"/>
              <a:t>tools used.</a:t>
            </a:r>
            <a:endParaRPr lang="hr-HR" dirty="0"/>
          </a:p>
          <a:p>
            <a:r>
              <a:rPr lang="en-US" dirty="0"/>
              <a:t>Created by the NSA, intercepted by China, later stolen and leaked by another mysterious hacker group known as the Shadow Brokers, and ultimately used by North Korea and Russia in two of the most damaging and costly cyberattacks in history.</a:t>
            </a:r>
            <a:endParaRPr lang="hr-HR" dirty="0"/>
          </a:p>
          <a:p>
            <a:r>
              <a:rPr lang="hr-HR" dirty="0">
                <a:hlinkClick r:id="rId2"/>
              </a:rPr>
              <a:t>https://www.wired.com/story/nsa-zero-day-symantec-buckeye-china/</a:t>
            </a:r>
            <a:endParaRPr lang="hr-HR" dirty="0"/>
          </a:p>
        </p:txBody>
      </p:sp>
    </p:spTree>
    <p:extLst>
      <p:ext uri="{BB962C8B-B14F-4D97-AF65-F5344CB8AC3E}">
        <p14:creationId xmlns:p14="http://schemas.microsoft.com/office/powerpoint/2010/main" val="3987147290"/>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bra-Dizaj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4E70DA2-F095-462B-9DBC-B4B3CC7C04BF}" vid="{68CDA1FF-4E84-4C62-AE30-5C2A181162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AF8DF40C255CC4E80B3CE21AAA3650C" ma:contentTypeVersion="0" ma:contentTypeDescription="Stvaranje novog dokumenta." ma:contentTypeScope="" ma:versionID="33f95c4feace6d0cec66844b7a9a971a">
  <xsd:schema xmlns:xsd="http://www.w3.org/2001/XMLSchema" xmlns:xs="http://www.w3.org/2001/XMLSchema" xmlns:p="http://schemas.microsoft.com/office/2006/metadata/properties" targetNamespace="http://schemas.microsoft.com/office/2006/metadata/properties" ma:root="true" ma:fieldsID="8355e86d926e02d3e5918f1fd2f97e0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36880-027E-40C4-BC09-A791F6998833}">
  <ds:schemaRefs>
    <ds:schemaRef ds:uri="http://purl.org/dc/term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3ED0CE0-D705-4620-BD53-5B4A2E74E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9818D3-7623-4050-A0CE-B93AE82CB6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Algebra VS 4-3</Template>
  <TotalTime>5613</TotalTime>
  <Words>1928</Words>
  <Application>Microsoft Office PowerPoint</Application>
  <PresentationFormat>On-screen Show (4:3)</PresentationFormat>
  <Paragraphs>219</Paragraphs>
  <Slides>45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BreveText</vt:lpstr>
      <vt:lpstr>Calibri</vt:lpstr>
      <vt:lpstr>Segoe UI</vt:lpstr>
      <vt:lpstr>Segoe UI Semibold</vt:lpstr>
      <vt:lpstr>Wingdings</vt:lpstr>
      <vt:lpstr>Office Theme</vt:lpstr>
      <vt:lpstr>Algebra-Dizajn</vt:lpstr>
      <vt:lpstr>PowerPoint Presentation</vt:lpstr>
      <vt:lpstr>Agenda</vt:lpstr>
      <vt:lpstr>Wannacry</vt:lpstr>
      <vt:lpstr>WannaCry</vt:lpstr>
      <vt:lpstr>WannaCry akteri</vt:lpstr>
      <vt:lpstr>NotPetya (mjesec dana kasnije)</vt:lpstr>
      <vt:lpstr>NotPetya</vt:lpstr>
      <vt:lpstr>NotPetya and Maersk</vt:lpstr>
      <vt:lpstr>Chinese Hackers Were Using NSA Hacking Tool a Year Before it was Leaked by Shadow Brokers</vt:lpstr>
      <vt:lpstr>PowerPoint Presentation</vt:lpstr>
      <vt:lpstr>Vrste malicioznih programa</vt:lpstr>
      <vt:lpstr>Virusi</vt:lpstr>
      <vt:lpstr>Virusi</vt:lpstr>
      <vt:lpstr>Crvi</vt:lpstr>
      <vt:lpstr>Trojanski konji</vt:lpstr>
      <vt:lpstr>Trojanski konj - klijent</vt:lpstr>
      <vt:lpstr>Dridex</vt:lpstr>
      <vt:lpstr>Dridex</vt:lpstr>
      <vt:lpstr>Dridex</vt:lpstr>
      <vt:lpstr>PowerPoint Presentation</vt:lpstr>
      <vt:lpstr>PowerPoint Presentation</vt:lpstr>
      <vt:lpstr>Potencijalno neželjene aplikacije</vt:lpstr>
      <vt:lpstr>Mreže malicioznih programa (Botneti)</vt:lpstr>
      <vt:lpstr>Napredne mogućnosti malicioznih programa</vt:lpstr>
      <vt:lpstr>Polimorfizam</vt:lpstr>
      <vt:lpstr>Rootkit tehnologije</vt:lpstr>
      <vt:lpstr>Rootkit tehnologije</vt:lpstr>
      <vt:lpstr>PowerPoint Presentation</vt:lpstr>
      <vt:lpstr>PowerPoint Presentation</vt:lpstr>
      <vt:lpstr>Fileless malware persistence </vt:lpstr>
      <vt:lpstr>Fileless Malware</vt:lpstr>
      <vt:lpstr>Defense evasion</vt:lpstr>
      <vt:lpstr>Defense evasion</vt:lpstr>
      <vt:lpstr>Anti-virusni programi</vt:lpstr>
      <vt:lpstr>Detekcija potpisima</vt:lpstr>
      <vt:lpstr>Platforme za analizu malicioznog softvera</vt:lpstr>
      <vt:lpstr>Antivirusna rješenja nove generacije</vt:lpstr>
      <vt:lpstr>EPP Funkcionalnosti</vt:lpstr>
      <vt:lpstr>Primjer</vt:lpstr>
      <vt:lpstr>Sandbox tehnike </vt:lpstr>
      <vt:lpstr>Strojno učenje</vt:lpstr>
      <vt:lpstr>Nadzirano strojno učenje</vt:lpstr>
      <vt:lpstr>MITRE evaluacija</vt:lpstr>
      <vt:lpstr>PowerPoint Presentation</vt:lpstr>
      <vt:lpstr>Zaključak</vt:lpstr>
    </vt:vector>
  </TitlesOfParts>
  <Company>Tele2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Drazen Pranic</dc:creator>
  <cp:lastModifiedBy>Dražen Pranić</cp:lastModifiedBy>
  <cp:revision>202</cp:revision>
  <dcterms:created xsi:type="dcterms:W3CDTF">2014-09-22T09:02:26Z</dcterms:created>
  <dcterms:modified xsi:type="dcterms:W3CDTF">2025-05-06T10:55:49Z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0x010100AAF8DF40C255CC4E80B3CE21AAA3650C</vt:lpwstr>
  </property>
  <property fmtid="{D5CDD505-2E9C-101B-9397-08002B2CF9AE}" pid="3" name="IsMyDocuments">
    <vt:bool>true</vt:bool>
  </property>
  <property fmtid="{D5CDD505-2E9C-101B-9397-08002B2CF9AE}" pid="4" name="MSIP_Label_edf682b7-f91e-48bc-97e5-bfb95b32f5b9_Enabled">
    <vt:lpwstr>true</vt:lpwstr>
  </property>
  <property fmtid="{D5CDD505-2E9C-101B-9397-08002B2CF9AE}" pid="5" name="MSIP_Label_edf682b7-f91e-48bc-97e5-bfb95b32f5b9_SetDate">
    <vt:lpwstr>2024-05-06T13:34:21Z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3e9baa54-2b95-4da5-9cb4-765d8209c2d0</vt:lpwstr>
  </property>
  <property fmtid="{D5CDD505-2E9C-101B-9397-08002B2CF9AE}" pid="10" name="MSIP_Label_edf682b7-f91e-48bc-97e5-bfb95b32f5b9_ContentBits">
    <vt:lpwstr>0</vt:lpwstr>
  </property>
</Properties>
</file>