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 id="2147484299" r:id="rId2"/>
  </p:sldMasterIdLst>
  <p:notesMasterIdLst>
    <p:notesMasterId r:id="rId44"/>
  </p:notesMasterIdLst>
  <p:handoutMasterIdLst>
    <p:handoutMasterId r:id="rId45"/>
  </p:handoutMasterIdLst>
  <p:sldIdLst>
    <p:sldId id="456" r:id="rId3"/>
    <p:sldId id="423" r:id="rId4"/>
    <p:sldId id="512" r:id="rId5"/>
    <p:sldId id="513" r:id="rId6"/>
    <p:sldId id="514" r:id="rId7"/>
    <p:sldId id="496" r:id="rId8"/>
    <p:sldId id="506" r:id="rId9"/>
    <p:sldId id="497" r:id="rId10"/>
    <p:sldId id="471" r:id="rId11"/>
    <p:sldId id="472" r:id="rId12"/>
    <p:sldId id="498" r:id="rId13"/>
    <p:sldId id="499" r:id="rId14"/>
    <p:sldId id="464" r:id="rId15"/>
    <p:sldId id="465" r:id="rId16"/>
    <p:sldId id="466" r:id="rId17"/>
    <p:sldId id="467" r:id="rId18"/>
    <p:sldId id="448" r:id="rId19"/>
    <p:sldId id="449" r:id="rId20"/>
    <p:sldId id="450" r:id="rId21"/>
    <p:sldId id="507" r:id="rId22"/>
    <p:sldId id="508" r:id="rId23"/>
    <p:sldId id="379" r:id="rId24"/>
    <p:sldId id="381" r:id="rId25"/>
    <p:sldId id="307" r:id="rId26"/>
    <p:sldId id="260" r:id="rId27"/>
    <p:sldId id="285" r:id="rId28"/>
    <p:sldId id="286" r:id="rId29"/>
    <p:sldId id="316" r:id="rId30"/>
    <p:sldId id="500" r:id="rId31"/>
    <p:sldId id="501" r:id="rId32"/>
    <p:sldId id="502" r:id="rId33"/>
    <p:sldId id="503" r:id="rId34"/>
    <p:sldId id="510" r:id="rId35"/>
    <p:sldId id="511" r:id="rId36"/>
    <p:sldId id="505" r:id="rId37"/>
    <p:sldId id="504" r:id="rId38"/>
    <p:sldId id="475" r:id="rId39"/>
    <p:sldId id="487" r:id="rId40"/>
    <p:sldId id="492" r:id="rId41"/>
    <p:sldId id="494" r:id="rId42"/>
    <p:sldId id="489" r:id="rId43"/>
  </p:sldIdLst>
  <p:sldSz cx="9144000" cy="6858000" type="screen4x3"/>
  <p:notesSz cx="7099300" cy="10234613"/>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41B18-E281-4793-8124-2D203666752A}" v="20" dt="2025-05-31T12:40:43.32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9640" autoAdjust="0"/>
  </p:normalViewPr>
  <p:slideViewPr>
    <p:cSldViewPr>
      <p:cViewPr varScale="1">
        <p:scale>
          <a:sx n="74" d="100"/>
          <a:sy n="74" d="100"/>
        </p:scale>
        <p:origin x="1733" y="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AD241B18-E281-4793-8124-2D203666752A}"/>
    <pc:docChg chg="undo custSel mod addSld delSld modSld">
      <pc:chgData name="Dražen Pranić" userId="3012855b-bf2d-4e7c-804b-71a5f3d907b3" providerId="ADAL" clId="{AD241B18-E281-4793-8124-2D203666752A}" dt="2025-05-31T12:53:26.411" v="154" actId="47"/>
      <pc:docMkLst>
        <pc:docMk/>
      </pc:docMkLst>
      <pc:sldChg chg="addSp delSp modSp add del mod modClrScheme chgLayout">
        <pc:chgData name="Dražen Pranić" userId="3012855b-bf2d-4e7c-804b-71a5f3d907b3" providerId="ADAL" clId="{AD241B18-E281-4793-8124-2D203666752A}" dt="2025-05-31T12:02:02.633" v="25" actId="700"/>
        <pc:sldMkLst>
          <pc:docMk/>
          <pc:sldMk cId="3634861338" sldId="260"/>
        </pc:sldMkLst>
        <pc:spChg chg="mod ord">
          <ac:chgData name="Dražen Pranić" userId="3012855b-bf2d-4e7c-804b-71a5f3d907b3" providerId="ADAL" clId="{AD241B18-E281-4793-8124-2D203666752A}" dt="2025-05-31T12:02:02.633" v="25" actId="700"/>
          <ac:spMkLst>
            <pc:docMk/>
            <pc:sldMk cId="3634861338" sldId="260"/>
            <ac:spMk id="2" creationId="{00000000-0000-0000-0000-000000000000}"/>
          </ac:spMkLst>
        </pc:spChg>
        <pc:spChg chg="mod">
          <ac:chgData name="Dražen Pranić" userId="3012855b-bf2d-4e7c-804b-71a5f3d907b3" providerId="ADAL" clId="{AD241B18-E281-4793-8124-2D203666752A}" dt="2025-05-31T11:59:53.269" v="12"/>
          <ac:spMkLst>
            <pc:docMk/>
            <pc:sldMk cId="3634861338" sldId="260"/>
            <ac:spMk id="5" creationId="{00000000-0000-0000-0000-000000000000}"/>
          </ac:spMkLst>
        </pc:spChg>
        <pc:spChg chg="mod">
          <ac:chgData name="Dražen Pranić" userId="3012855b-bf2d-4e7c-804b-71a5f3d907b3" providerId="ADAL" clId="{AD241B18-E281-4793-8124-2D203666752A}" dt="2025-05-31T11:59:53.269" v="12"/>
          <ac:spMkLst>
            <pc:docMk/>
            <pc:sldMk cId="3634861338" sldId="260"/>
            <ac:spMk id="6" creationId="{00000000-0000-0000-0000-000000000000}"/>
          </ac:spMkLst>
        </pc:spChg>
        <pc:spChg chg="mod">
          <ac:chgData name="Dražen Pranić" userId="3012855b-bf2d-4e7c-804b-71a5f3d907b3" providerId="ADAL" clId="{AD241B18-E281-4793-8124-2D203666752A}" dt="2025-05-31T11:59:53.269" v="12"/>
          <ac:spMkLst>
            <pc:docMk/>
            <pc:sldMk cId="3634861338" sldId="260"/>
            <ac:spMk id="7" creationId="{00000000-0000-0000-0000-000000000000}"/>
          </ac:spMkLst>
        </pc:spChg>
        <pc:spChg chg="mod ord">
          <ac:chgData name="Dražen Pranić" userId="3012855b-bf2d-4e7c-804b-71a5f3d907b3" providerId="ADAL" clId="{AD241B18-E281-4793-8124-2D203666752A}" dt="2025-05-31T12:02:02.633" v="25" actId="700"/>
          <ac:spMkLst>
            <pc:docMk/>
            <pc:sldMk cId="3634861338" sldId="260"/>
            <ac:spMk id="25" creationId="{00000000-0000-0000-0000-000000000000}"/>
          </ac:spMkLst>
        </pc:spChg>
        <pc:spChg chg="mod">
          <ac:chgData name="Dražen Pranić" userId="3012855b-bf2d-4e7c-804b-71a5f3d907b3" providerId="ADAL" clId="{AD241B18-E281-4793-8124-2D203666752A}" dt="2025-05-31T11:59:52.280" v="11" actId="1076"/>
          <ac:spMkLst>
            <pc:docMk/>
            <pc:sldMk cId="3634861338" sldId="260"/>
            <ac:spMk id="26" creationId="{00000000-0000-0000-0000-000000000000}"/>
          </ac:spMkLst>
        </pc:spChg>
        <pc:grpChg chg="add mod">
          <ac:chgData name="Dražen Pranić" userId="3012855b-bf2d-4e7c-804b-71a5f3d907b3" providerId="ADAL" clId="{AD241B18-E281-4793-8124-2D203666752A}" dt="2025-05-31T11:59:59.488" v="13" actId="1076"/>
          <ac:grpSpMkLst>
            <pc:docMk/>
            <pc:sldMk cId="3634861338" sldId="260"/>
            <ac:grpSpMk id="3" creationId="{00000000-0000-0000-0000-000000000000}"/>
          </ac:grpSpMkLst>
        </pc:grpChg>
        <pc:grpChg chg="mod">
          <ac:chgData name="Dražen Pranić" userId="3012855b-bf2d-4e7c-804b-71a5f3d907b3" providerId="ADAL" clId="{AD241B18-E281-4793-8124-2D203666752A}" dt="2025-05-31T11:59:53.269" v="12"/>
          <ac:grpSpMkLst>
            <pc:docMk/>
            <pc:sldMk cId="3634861338" sldId="260"/>
            <ac:grpSpMk id="4" creationId="{00000000-0000-0000-0000-000000000000}"/>
          </ac:grpSpMkLst>
        </pc:grpChg>
        <pc:grpChg chg="del mod">
          <ac:chgData name="Dražen Pranić" userId="3012855b-bf2d-4e7c-804b-71a5f3d907b3" providerId="ADAL" clId="{AD241B18-E281-4793-8124-2D203666752A}" dt="2025-05-31T11:59:39.565" v="10" actId="21"/>
          <ac:grpSpMkLst>
            <pc:docMk/>
            <pc:sldMk cId="3634861338" sldId="260"/>
            <ac:grpSpMk id="10" creationId="{00000000-0000-0000-0000-000000000000}"/>
          </ac:grpSpMkLst>
        </pc:grpChg>
      </pc:sldChg>
      <pc:sldChg chg="modSp add del mod modClrScheme chgLayout">
        <pc:chgData name="Dražen Pranić" userId="3012855b-bf2d-4e7c-804b-71a5f3d907b3" providerId="ADAL" clId="{AD241B18-E281-4793-8124-2D203666752A}" dt="2025-05-31T12:02:02.633" v="25" actId="700"/>
        <pc:sldMkLst>
          <pc:docMk/>
          <pc:sldMk cId="1653201892" sldId="285"/>
        </pc:sldMkLst>
        <pc:spChg chg="mod ord">
          <ac:chgData name="Dražen Pranić" userId="3012855b-bf2d-4e7c-804b-71a5f3d907b3" providerId="ADAL" clId="{AD241B18-E281-4793-8124-2D203666752A}" dt="2025-05-31T12:02:02.633" v="25" actId="700"/>
          <ac:spMkLst>
            <pc:docMk/>
            <pc:sldMk cId="1653201892" sldId="285"/>
            <ac:spMk id="2" creationId="{00000000-0000-0000-0000-000000000000}"/>
          </ac:spMkLst>
        </pc:spChg>
        <pc:spChg chg="mod ord">
          <ac:chgData name="Dražen Pranić" userId="3012855b-bf2d-4e7c-804b-71a5f3d907b3" providerId="ADAL" clId="{AD241B18-E281-4793-8124-2D203666752A}" dt="2025-05-31T12:02:02.633" v="25" actId="700"/>
          <ac:spMkLst>
            <pc:docMk/>
            <pc:sldMk cId="1653201892" sldId="285"/>
            <ac:spMk id="25" creationId="{00000000-0000-0000-0000-000000000000}"/>
          </ac:spMkLst>
        </pc:spChg>
        <pc:spChg chg="mod">
          <ac:chgData name="Dražen Pranić" userId="3012855b-bf2d-4e7c-804b-71a5f3d907b3" providerId="ADAL" clId="{AD241B18-E281-4793-8124-2D203666752A}" dt="2025-05-31T12:00:20.025" v="17" actId="1076"/>
          <ac:spMkLst>
            <pc:docMk/>
            <pc:sldMk cId="1653201892" sldId="285"/>
            <ac:spMk id="26" creationId="{00000000-0000-0000-0000-000000000000}"/>
          </ac:spMkLst>
        </pc:spChg>
        <pc:grpChg chg="mod">
          <ac:chgData name="Dražen Pranić" userId="3012855b-bf2d-4e7c-804b-71a5f3d907b3" providerId="ADAL" clId="{AD241B18-E281-4793-8124-2D203666752A}" dt="2025-05-31T12:00:25.538" v="18" actId="1076"/>
          <ac:grpSpMkLst>
            <pc:docMk/>
            <pc:sldMk cId="1653201892" sldId="285"/>
            <ac:grpSpMk id="10" creationId="{00000000-0000-0000-0000-000000000000}"/>
          </ac:grpSpMkLst>
        </pc:grpChg>
        <pc:grpChg chg="mod">
          <ac:chgData name="Dražen Pranić" userId="3012855b-bf2d-4e7c-804b-71a5f3d907b3" providerId="ADAL" clId="{AD241B18-E281-4793-8124-2D203666752A}" dt="2025-05-31T12:00:25.538" v="18" actId="1076"/>
          <ac:grpSpMkLst>
            <pc:docMk/>
            <pc:sldMk cId="1653201892" sldId="285"/>
            <ac:grpSpMk id="15" creationId="{00000000-0000-0000-0000-000000000000}"/>
          </ac:grpSpMkLst>
        </pc:grpChg>
      </pc:sldChg>
      <pc:sldChg chg="modSp add del mod modClrScheme chgLayout">
        <pc:chgData name="Dražen Pranić" userId="3012855b-bf2d-4e7c-804b-71a5f3d907b3" providerId="ADAL" clId="{AD241B18-E281-4793-8124-2D203666752A}" dt="2025-05-31T12:02:02.633" v="25" actId="700"/>
        <pc:sldMkLst>
          <pc:docMk/>
          <pc:sldMk cId="1067316296" sldId="286"/>
        </pc:sldMkLst>
        <pc:spChg chg="mod ord">
          <ac:chgData name="Dražen Pranić" userId="3012855b-bf2d-4e7c-804b-71a5f3d907b3" providerId="ADAL" clId="{AD241B18-E281-4793-8124-2D203666752A}" dt="2025-05-31T12:02:02.633" v="25" actId="700"/>
          <ac:spMkLst>
            <pc:docMk/>
            <pc:sldMk cId="1067316296" sldId="286"/>
            <ac:spMk id="2" creationId="{00000000-0000-0000-0000-000000000000}"/>
          </ac:spMkLst>
        </pc:spChg>
        <pc:spChg chg="mod ord">
          <ac:chgData name="Dražen Pranić" userId="3012855b-bf2d-4e7c-804b-71a5f3d907b3" providerId="ADAL" clId="{AD241B18-E281-4793-8124-2D203666752A}" dt="2025-05-31T12:02:02.633" v="25" actId="700"/>
          <ac:spMkLst>
            <pc:docMk/>
            <pc:sldMk cId="1067316296" sldId="286"/>
            <ac:spMk id="25" creationId="{00000000-0000-0000-0000-000000000000}"/>
          </ac:spMkLst>
        </pc:spChg>
        <pc:grpChg chg="mod">
          <ac:chgData name="Dražen Pranić" userId="3012855b-bf2d-4e7c-804b-71a5f3d907b3" providerId="ADAL" clId="{AD241B18-E281-4793-8124-2D203666752A}" dt="2025-05-31T12:00:32.458" v="19" actId="1076"/>
          <ac:grpSpMkLst>
            <pc:docMk/>
            <pc:sldMk cId="1067316296" sldId="286"/>
            <ac:grpSpMk id="10" creationId="{00000000-0000-0000-0000-000000000000}"/>
          </ac:grpSpMkLst>
        </pc:grpChg>
        <pc:grpChg chg="mod">
          <ac:chgData name="Dražen Pranić" userId="3012855b-bf2d-4e7c-804b-71a5f3d907b3" providerId="ADAL" clId="{AD241B18-E281-4793-8124-2D203666752A}" dt="2025-05-31T12:00:38.249" v="20" actId="1076"/>
          <ac:grpSpMkLst>
            <pc:docMk/>
            <pc:sldMk cId="1067316296" sldId="286"/>
            <ac:grpSpMk id="15" creationId="{00000000-0000-0000-0000-000000000000}"/>
          </ac:grpSpMkLst>
        </pc:grpChg>
        <pc:grpChg chg="mod">
          <ac:chgData name="Dražen Pranić" userId="3012855b-bf2d-4e7c-804b-71a5f3d907b3" providerId="ADAL" clId="{AD241B18-E281-4793-8124-2D203666752A}" dt="2025-05-31T12:00:44.017" v="21" actId="1076"/>
          <ac:grpSpMkLst>
            <pc:docMk/>
            <pc:sldMk cId="1067316296" sldId="286"/>
            <ac:grpSpMk id="20" creationId="{00000000-0000-0000-0000-000000000000}"/>
          </ac:grpSpMkLst>
        </pc:grpChg>
      </pc:sldChg>
      <pc:sldChg chg="addSp delSp modSp mod modClrScheme chgLayout">
        <pc:chgData name="Dražen Pranić" userId="3012855b-bf2d-4e7c-804b-71a5f3d907b3" providerId="ADAL" clId="{AD241B18-E281-4793-8124-2D203666752A}" dt="2025-05-31T11:27:00.172" v="3" actId="700"/>
        <pc:sldMkLst>
          <pc:docMk/>
          <pc:sldMk cId="294669878" sldId="307"/>
        </pc:sldMkLst>
        <pc:spChg chg="mod ord">
          <ac:chgData name="Dražen Pranić" userId="3012855b-bf2d-4e7c-804b-71a5f3d907b3" providerId="ADAL" clId="{AD241B18-E281-4793-8124-2D203666752A}" dt="2025-05-31T11:27:00.172" v="3" actId="700"/>
          <ac:spMkLst>
            <pc:docMk/>
            <pc:sldMk cId="294669878" sldId="307"/>
            <ac:spMk id="2" creationId="{3EECF051-6B71-4199-88F2-643B787D3C10}"/>
          </ac:spMkLst>
        </pc:spChg>
        <pc:spChg chg="del mod ord">
          <ac:chgData name="Dražen Pranić" userId="3012855b-bf2d-4e7c-804b-71a5f3d907b3" providerId="ADAL" clId="{AD241B18-E281-4793-8124-2D203666752A}" dt="2025-05-31T11:27:00.172" v="3" actId="700"/>
          <ac:spMkLst>
            <pc:docMk/>
            <pc:sldMk cId="294669878" sldId="307"/>
            <ac:spMk id="3" creationId="{5B1F7EB1-AFEC-47EB-AC26-1C9E26FCC78D}"/>
          </ac:spMkLst>
        </pc:spChg>
        <pc:spChg chg="add mod ord">
          <ac:chgData name="Dražen Pranić" userId="3012855b-bf2d-4e7c-804b-71a5f3d907b3" providerId="ADAL" clId="{AD241B18-E281-4793-8124-2D203666752A}" dt="2025-05-31T11:27:00.172" v="3" actId="700"/>
          <ac:spMkLst>
            <pc:docMk/>
            <pc:sldMk cId="294669878" sldId="307"/>
            <ac:spMk id="4" creationId="{6C6A987C-0989-CC90-731C-382D5D0F2779}"/>
          </ac:spMkLst>
        </pc:spChg>
      </pc:sldChg>
      <pc:sldChg chg="modSp mod modClrScheme chgLayout">
        <pc:chgData name="Dražen Pranić" userId="3012855b-bf2d-4e7c-804b-71a5f3d907b3" providerId="ADAL" clId="{AD241B18-E281-4793-8124-2D203666752A}" dt="2025-05-31T11:27:00.172" v="3" actId="700"/>
        <pc:sldMkLst>
          <pc:docMk/>
          <pc:sldMk cId="4269977862" sldId="316"/>
        </pc:sldMkLst>
        <pc:spChg chg="mod ord">
          <ac:chgData name="Dražen Pranić" userId="3012855b-bf2d-4e7c-804b-71a5f3d907b3" providerId="ADAL" clId="{AD241B18-E281-4793-8124-2D203666752A}" dt="2025-05-31T11:27:00.172" v="3" actId="700"/>
          <ac:spMkLst>
            <pc:docMk/>
            <pc:sldMk cId="4269977862" sldId="316"/>
            <ac:spMk id="2" creationId="{00000000-0000-0000-0000-000000000000}"/>
          </ac:spMkLst>
        </pc:spChg>
        <pc:spChg chg="mod ord">
          <ac:chgData name="Dražen Pranić" userId="3012855b-bf2d-4e7c-804b-71a5f3d907b3" providerId="ADAL" clId="{AD241B18-E281-4793-8124-2D203666752A}" dt="2025-05-31T11:27:00.172" v="3" actId="700"/>
          <ac:spMkLst>
            <pc:docMk/>
            <pc:sldMk cId="4269977862" sldId="316"/>
            <ac:spMk id="3"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3613486935" sldId="379"/>
        </pc:sldMkLst>
        <pc:spChg chg="mod ord">
          <ac:chgData name="Dražen Pranić" userId="3012855b-bf2d-4e7c-804b-71a5f3d907b3" providerId="ADAL" clId="{AD241B18-E281-4793-8124-2D203666752A}" dt="2025-05-31T11:27:00.172" v="3" actId="700"/>
          <ac:spMkLst>
            <pc:docMk/>
            <pc:sldMk cId="3613486935" sldId="379"/>
            <ac:spMk id="2" creationId="{00000000-0000-0000-0000-000000000000}"/>
          </ac:spMkLst>
        </pc:spChg>
        <pc:spChg chg="mod ord">
          <ac:chgData name="Dražen Pranić" userId="3012855b-bf2d-4e7c-804b-71a5f3d907b3" providerId="ADAL" clId="{AD241B18-E281-4793-8124-2D203666752A}" dt="2025-05-31T11:27:00.172" v="3" actId="700"/>
          <ac:spMkLst>
            <pc:docMk/>
            <pc:sldMk cId="3613486935" sldId="379"/>
            <ac:spMk id="3"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2247180218" sldId="381"/>
        </pc:sldMkLst>
        <pc:spChg chg="mod ord">
          <ac:chgData name="Dražen Pranić" userId="3012855b-bf2d-4e7c-804b-71a5f3d907b3" providerId="ADAL" clId="{AD241B18-E281-4793-8124-2D203666752A}" dt="2025-05-31T11:27:00.172" v="3" actId="700"/>
          <ac:spMkLst>
            <pc:docMk/>
            <pc:sldMk cId="2247180218" sldId="381"/>
            <ac:spMk id="2" creationId="{0BACB3F5-0B5F-4DCF-86B9-19FD741ABC7C}"/>
          </ac:spMkLst>
        </pc:spChg>
        <pc:spChg chg="mod ord">
          <ac:chgData name="Dražen Pranić" userId="3012855b-bf2d-4e7c-804b-71a5f3d907b3" providerId="ADAL" clId="{AD241B18-E281-4793-8124-2D203666752A}" dt="2025-05-31T11:27:00.172" v="3" actId="700"/>
          <ac:spMkLst>
            <pc:docMk/>
            <pc:sldMk cId="2247180218" sldId="381"/>
            <ac:spMk id="3" creationId="{F250E935-51BC-471D-B4E3-60E5885A16FB}"/>
          </ac:spMkLst>
        </pc:spChg>
      </pc:sldChg>
      <pc:sldChg chg="del">
        <pc:chgData name="Dražen Pranić" userId="3012855b-bf2d-4e7c-804b-71a5f3d907b3" providerId="ADAL" clId="{AD241B18-E281-4793-8124-2D203666752A}" dt="2025-05-31T11:26:47.281" v="2" actId="47"/>
        <pc:sldMkLst>
          <pc:docMk/>
          <pc:sldMk cId="374998320" sldId="422"/>
        </pc:sldMkLst>
      </pc:sldChg>
      <pc:sldChg chg="modSp mod modClrScheme chgLayout">
        <pc:chgData name="Dražen Pranić" userId="3012855b-bf2d-4e7c-804b-71a5f3d907b3" providerId="ADAL" clId="{AD241B18-E281-4793-8124-2D203666752A}" dt="2025-05-31T11:27:00.172" v="3" actId="700"/>
        <pc:sldMkLst>
          <pc:docMk/>
          <pc:sldMk cId="3071855615" sldId="423"/>
        </pc:sldMkLst>
        <pc:spChg chg="mod ord">
          <ac:chgData name="Dražen Pranić" userId="3012855b-bf2d-4e7c-804b-71a5f3d907b3" providerId="ADAL" clId="{AD241B18-E281-4793-8124-2D203666752A}" dt="2025-05-31T11:27:00.172" v="3" actId="700"/>
          <ac:spMkLst>
            <pc:docMk/>
            <pc:sldMk cId="3071855615" sldId="423"/>
            <ac:spMk id="4" creationId="{00000000-0000-0000-0000-000000000000}"/>
          </ac:spMkLst>
        </pc:spChg>
        <pc:spChg chg="mod ord">
          <ac:chgData name="Dražen Pranić" userId="3012855b-bf2d-4e7c-804b-71a5f3d907b3" providerId="ADAL" clId="{AD241B18-E281-4793-8124-2D203666752A}" dt="2025-05-31T11:27:00.172" v="3" actId="700"/>
          <ac:spMkLst>
            <pc:docMk/>
            <pc:sldMk cId="3071855615" sldId="423"/>
            <ac:spMk id="5"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3221140343" sldId="448"/>
        </pc:sldMkLst>
        <pc:spChg chg="mod ord">
          <ac:chgData name="Dražen Pranić" userId="3012855b-bf2d-4e7c-804b-71a5f3d907b3" providerId="ADAL" clId="{AD241B18-E281-4793-8124-2D203666752A}" dt="2025-05-31T11:27:00.172" v="3" actId="700"/>
          <ac:spMkLst>
            <pc:docMk/>
            <pc:sldMk cId="3221140343" sldId="448"/>
            <ac:spMk id="2" creationId="{00000000-0000-0000-0000-000000000000}"/>
          </ac:spMkLst>
        </pc:spChg>
        <pc:spChg chg="mod ord">
          <ac:chgData name="Dražen Pranić" userId="3012855b-bf2d-4e7c-804b-71a5f3d907b3" providerId="ADAL" clId="{AD241B18-E281-4793-8124-2D203666752A}" dt="2025-05-31T11:27:00.172" v="3" actId="700"/>
          <ac:spMkLst>
            <pc:docMk/>
            <pc:sldMk cId="3221140343" sldId="448"/>
            <ac:spMk id="3"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2367502582" sldId="449"/>
        </pc:sldMkLst>
        <pc:spChg chg="mod ord">
          <ac:chgData name="Dražen Pranić" userId="3012855b-bf2d-4e7c-804b-71a5f3d907b3" providerId="ADAL" clId="{AD241B18-E281-4793-8124-2D203666752A}" dt="2025-05-31T11:27:00.172" v="3" actId="700"/>
          <ac:spMkLst>
            <pc:docMk/>
            <pc:sldMk cId="2367502582" sldId="449"/>
            <ac:spMk id="2" creationId="{00000000-0000-0000-0000-000000000000}"/>
          </ac:spMkLst>
        </pc:spChg>
        <pc:spChg chg="mod ord">
          <ac:chgData name="Dražen Pranić" userId="3012855b-bf2d-4e7c-804b-71a5f3d907b3" providerId="ADAL" clId="{AD241B18-E281-4793-8124-2D203666752A}" dt="2025-05-31T11:27:00.172" v="3" actId="700"/>
          <ac:spMkLst>
            <pc:docMk/>
            <pc:sldMk cId="2367502582" sldId="449"/>
            <ac:spMk id="3"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818430317" sldId="450"/>
        </pc:sldMkLst>
        <pc:spChg chg="mod ord">
          <ac:chgData name="Dražen Pranić" userId="3012855b-bf2d-4e7c-804b-71a5f3d907b3" providerId="ADAL" clId="{AD241B18-E281-4793-8124-2D203666752A}" dt="2025-05-31T11:27:00.172" v="3" actId="700"/>
          <ac:spMkLst>
            <pc:docMk/>
            <pc:sldMk cId="818430317" sldId="450"/>
            <ac:spMk id="2" creationId="{00000000-0000-0000-0000-000000000000}"/>
          </ac:spMkLst>
        </pc:spChg>
        <pc:spChg chg="mod ord">
          <ac:chgData name="Dražen Pranić" userId="3012855b-bf2d-4e7c-804b-71a5f3d907b3" providerId="ADAL" clId="{AD241B18-E281-4793-8124-2D203666752A}" dt="2025-05-31T11:27:00.172" v="3" actId="700"/>
          <ac:spMkLst>
            <pc:docMk/>
            <pc:sldMk cId="818430317" sldId="450"/>
            <ac:spMk id="3" creationId="{00000000-0000-0000-0000-000000000000}"/>
          </ac:spMkLst>
        </pc:spChg>
      </pc:sldChg>
      <pc:sldChg chg="add">
        <pc:chgData name="Dražen Pranić" userId="3012855b-bf2d-4e7c-804b-71a5f3d907b3" providerId="ADAL" clId="{AD241B18-E281-4793-8124-2D203666752A}" dt="2025-05-31T11:26:44.825" v="1"/>
        <pc:sldMkLst>
          <pc:docMk/>
          <pc:sldMk cId="4065973517" sldId="456"/>
        </pc:sldMkLst>
      </pc:sldChg>
      <pc:sldChg chg="modSp mod modClrScheme chgLayout">
        <pc:chgData name="Dražen Pranić" userId="3012855b-bf2d-4e7c-804b-71a5f3d907b3" providerId="ADAL" clId="{AD241B18-E281-4793-8124-2D203666752A}" dt="2025-05-31T11:58:21.583" v="7" actId="20577"/>
        <pc:sldMkLst>
          <pc:docMk/>
          <pc:sldMk cId="3846983183" sldId="464"/>
        </pc:sldMkLst>
        <pc:spChg chg="mod ord">
          <ac:chgData name="Dražen Pranić" userId="3012855b-bf2d-4e7c-804b-71a5f3d907b3" providerId="ADAL" clId="{AD241B18-E281-4793-8124-2D203666752A}" dt="2025-05-31T11:58:21.583" v="7" actId="20577"/>
          <ac:spMkLst>
            <pc:docMk/>
            <pc:sldMk cId="3846983183" sldId="464"/>
            <ac:spMk id="2" creationId="{00000000-0000-0000-0000-000000000000}"/>
          </ac:spMkLst>
        </pc:spChg>
        <pc:spChg chg="mod ord">
          <ac:chgData name="Dražen Pranić" userId="3012855b-bf2d-4e7c-804b-71a5f3d907b3" providerId="ADAL" clId="{AD241B18-E281-4793-8124-2D203666752A}" dt="2025-05-31T11:27:00.172" v="3" actId="700"/>
          <ac:spMkLst>
            <pc:docMk/>
            <pc:sldMk cId="3846983183" sldId="464"/>
            <ac:spMk id="3" creationId="{00000000-0000-0000-0000-000000000000}"/>
          </ac:spMkLst>
        </pc:spChg>
        <pc:picChg chg="mod">
          <ac:chgData name="Dražen Pranić" userId="3012855b-bf2d-4e7c-804b-71a5f3d907b3" providerId="ADAL" clId="{AD241B18-E281-4793-8124-2D203666752A}" dt="2025-05-31T11:58:18.473" v="6" actId="1076"/>
          <ac:picMkLst>
            <pc:docMk/>
            <pc:sldMk cId="3846983183" sldId="464"/>
            <ac:picMk id="5" creationId="{00000000-0000-0000-0000-000000000000}"/>
          </ac:picMkLst>
        </pc:picChg>
      </pc:sldChg>
      <pc:sldChg chg="addSp delSp modSp mod modClrScheme chgLayout">
        <pc:chgData name="Dražen Pranić" userId="3012855b-bf2d-4e7c-804b-71a5f3d907b3" providerId="ADAL" clId="{AD241B18-E281-4793-8124-2D203666752A}" dt="2025-05-31T11:27:00.172" v="3" actId="700"/>
        <pc:sldMkLst>
          <pc:docMk/>
          <pc:sldMk cId="992153040" sldId="465"/>
        </pc:sldMkLst>
        <pc:spChg chg="mod ord">
          <ac:chgData name="Dražen Pranić" userId="3012855b-bf2d-4e7c-804b-71a5f3d907b3" providerId="ADAL" clId="{AD241B18-E281-4793-8124-2D203666752A}" dt="2025-05-31T11:27:00.172" v="3" actId="700"/>
          <ac:spMkLst>
            <pc:docMk/>
            <pc:sldMk cId="992153040" sldId="465"/>
            <ac:spMk id="2" creationId="{00000000-0000-0000-0000-000000000000}"/>
          </ac:spMkLst>
        </pc:spChg>
        <pc:spChg chg="add mod ord">
          <ac:chgData name="Dražen Pranić" userId="3012855b-bf2d-4e7c-804b-71a5f3d907b3" providerId="ADAL" clId="{AD241B18-E281-4793-8124-2D203666752A}" dt="2025-05-31T11:27:00.172" v="3" actId="700"/>
          <ac:spMkLst>
            <pc:docMk/>
            <pc:sldMk cId="992153040" sldId="465"/>
            <ac:spMk id="3" creationId="{D0A57501-487B-AC37-5361-624599EBB823}"/>
          </ac:spMkLst>
        </pc:spChg>
        <pc:spChg chg="del mod ord">
          <ac:chgData name="Dražen Pranić" userId="3012855b-bf2d-4e7c-804b-71a5f3d907b3" providerId="ADAL" clId="{AD241B18-E281-4793-8124-2D203666752A}" dt="2025-05-31T11:27:00.172" v="3" actId="700"/>
          <ac:spMkLst>
            <pc:docMk/>
            <pc:sldMk cId="992153040" sldId="465"/>
            <ac:spMk id="4" creationId="{1DCAC6F6-2B5E-4157-A1E1-3CC17F24EED3}"/>
          </ac:spMkLst>
        </pc:spChg>
      </pc:sldChg>
      <pc:sldChg chg="modSp mod modClrScheme chgLayout">
        <pc:chgData name="Dražen Pranić" userId="3012855b-bf2d-4e7c-804b-71a5f3d907b3" providerId="ADAL" clId="{AD241B18-E281-4793-8124-2D203666752A}" dt="2025-05-31T11:27:00.172" v="3" actId="700"/>
        <pc:sldMkLst>
          <pc:docMk/>
          <pc:sldMk cId="10782890" sldId="466"/>
        </pc:sldMkLst>
        <pc:spChg chg="mod ord">
          <ac:chgData name="Dražen Pranić" userId="3012855b-bf2d-4e7c-804b-71a5f3d907b3" providerId="ADAL" clId="{AD241B18-E281-4793-8124-2D203666752A}" dt="2025-05-31T11:27:00.172" v="3" actId="700"/>
          <ac:spMkLst>
            <pc:docMk/>
            <pc:sldMk cId="10782890" sldId="466"/>
            <ac:spMk id="2" creationId="{00000000-0000-0000-0000-000000000000}"/>
          </ac:spMkLst>
        </pc:spChg>
        <pc:spChg chg="mod ord">
          <ac:chgData name="Dražen Pranić" userId="3012855b-bf2d-4e7c-804b-71a5f3d907b3" providerId="ADAL" clId="{AD241B18-E281-4793-8124-2D203666752A}" dt="2025-05-31T11:27:00.172" v="3" actId="700"/>
          <ac:spMkLst>
            <pc:docMk/>
            <pc:sldMk cId="10782890" sldId="466"/>
            <ac:spMk id="3" creationId="{00000000-0000-0000-0000-000000000000}"/>
          </ac:spMkLst>
        </pc:spChg>
      </pc:sldChg>
      <pc:sldChg chg="modSp mod modClrScheme chgLayout">
        <pc:chgData name="Dražen Pranić" userId="3012855b-bf2d-4e7c-804b-71a5f3d907b3" providerId="ADAL" clId="{AD241B18-E281-4793-8124-2D203666752A}" dt="2025-05-31T11:27:00.172" v="3" actId="700"/>
        <pc:sldMkLst>
          <pc:docMk/>
          <pc:sldMk cId="2213619960" sldId="467"/>
        </pc:sldMkLst>
        <pc:spChg chg="mod ord">
          <ac:chgData name="Dražen Pranić" userId="3012855b-bf2d-4e7c-804b-71a5f3d907b3" providerId="ADAL" clId="{AD241B18-E281-4793-8124-2D203666752A}" dt="2025-05-31T11:27:00.172" v="3" actId="700"/>
          <ac:spMkLst>
            <pc:docMk/>
            <pc:sldMk cId="2213619960" sldId="467"/>
            <ac:spMk id="3" creationId="{00000000-0000-0000-0000-000000000000}"/>
          </ac:spMkLst>
        </pc:spChg>
        <pc:picChg chg="mod ord">
          <ac:chgData name="Dražen Pranić" userId="3012855b-bf2d-4e7c-804b-71a5f3d907b3" providerId="ADAL" clId="{AD241B18-E281-4793-8124-2D203666752A}" dt="2025-05-31T11:27:00.172" v="3" actId="700"/>
          <ac:picMkLst>
            <pc:docMk/>
            <pc:sldMk cId="2213619960" sldId="467"/>
            <ac:picMk id="4" creationId="{00000000-0000-0000-0000-000000000000}"/>
          </ac:picMkLst>
        </pc:picChg>
      </pc:sldChg>
      <pc:sldChg chg="modSp mod modClrScheme chgLayout">
        <pc:chgData name="Dražen Pranić" userId="3012855b-bf2d-4e7c-804b-71a5f3d907b3" providerId="ADAL" clId="{AD241B18-E281-4793-8124-2D203666752A}" dt="2025-05-31T11:27:00.172" v="3" actId="700"/>
        <pc:sldMkLst>
          <pc:docMk/>
          <pc:sldMk cId="974948128" sldId="471"/>
        </pc:sldMkLst>
        <pc:spChg chg="mod ord">
          <ac:chgData name="Dražen Pranić" userId="3012855b-bf2d-4e7c-804b-71a5f3d907b3" providerId="ADAL" clId="{AD241B18-E281-4793-8124-2D203666752A}" dt="2025-05-31T11:27:00.172" v="3" actId="700"/>
          <ac:spMkLst>
            <pc:docMk/>
            <pc:sldMk cId="974948128" sldId="471"/>
            <ac:spMk id="2" creationId="{0B8D224B-659F-4AA2-9AC7-277F38272F3C}"/>
          </ac:spMkLst>
        </pc:spChg>
        <pc:spChg chg="mod ord">
          <ac:chgData name="Dražen Pranić" userId="3012855b-bf2d-4e7c-804b-71a5f3d907b3" providerId="ADAL" clId="{AD241B18-E281-4793-8124-2D203666752A}" dt="2025-05-31T11:27:00.172" v="3" actId="700"/>
          <ac:spMkLst>
            <pc:docMk/>
            <pc:sldMk cId="974948128" sldId="471"/>
            <ac:spMk id="3" creationId="{2AF520D3-D682-42BF-805F-C55BE3AA879B}"/>
          </ac:spMkLst>
        </pc:spChg>
      </pc:sldChg>
      <pc:sldChg chg="modSp mod modClrScheme chgLayout">
        <pc:chgData name="Dražen Pranić" userId="3012855b-bf2d-4e7c-804b-71a5f3d907b3" providerId="ADAL" clId="{AD241B18-E281-4793-8124-2D203666752A}" dt="2025-05-31T11:27:00.172" v="3" actId="700"/>
        <pc:sldMkLst>
          <pc:docMk/>
          <pc:sldMk cId="3816548375" sldId="472"/>
        </pc:sldMkLst>
        <pc:spChg chg="mod ord">
          <ac:chgData name="Dražen Pranić" userId="3012855b-bf2d-4e7c-804b-71a5f3d907b3" providerId="ADAL" clId="{AD241B18-E281-4793-8124-2D203666752A}" dt="2025-05-31T11:27:00.172" v="3" actId="700"/>
          <ac:spMkLst>
            <pc:docMk/>
            <pc:sldMk cId="3816548375" sldId="472"/>
            <ac:spMk id="2" creationId="{50E48D2D-B831-4EFB-9D86-8A60EC0D6C5D}"/>
          </ac:spMkLst>
        </pc:spChg>
        <pc:spChg chg="mod ord">
          <ac:chgData name="Dražen Pranić" userId="3012855b-bf2d-4e7c-804b-71a5f3d907b3" providerId="ADAL" clId="{AD241B18-E281-4793-8124-2D203666752A}" dt="2025-05-31T11:27:00.172" v="3" actId="700"/>
          <ac:spMkLst>
            <pc:docMk/>
            <pc:sldMk cId="3816548375" sldId="472"/>
            <ac:spMk id="3" creationId="{54FC5DC9-BA9E-49B8-90C7-CD8157D1F4D6}"/>
          </ac:spMkLst>
        </pc:spChg>
      </pc:sldChg>
      <pc:sldChg chg="addSp delSp modSp mod modClrScheme chgLayout">
        <pc:chgData name="Dražen Pranić" userId="3012855b-bf2d-4e7c-804b-71a5f3d907b3" providerId="ADAL" clId="{AD241B18-E281-4793-8124-2D203666752A}" dt="2025-05-31T11:27:00.172" v="3" actId="700"/>
        <pc:sldMkLst>
          <pc:docMk/>
          <pc:sldMk cId="2791617004" sldId="475"/>
        </pc:sldMkLst>
        <pc:spChg chg="add mod ord">
          <ac:chgData name="Dražen Pranić" userId="3012855b-bf2d-4e7c-804b-71a5f3d907b3" providerId="ADAL" clId="{AD241B18-E281-4793-8124-2D203666752A}" dt="2025-05-31T11:27:00.172" v="3" actId="700"/>
          <ac:spMkLst>
            <pc:docMk/>
            <pc:sldMk cId="2791617004" sldId="475"/>
            <ac:spMk id="2" creationId="{294076F0-BE8C-0F96-8267-4004B5501592}"/>
          </ac:spMkLst>
        </pc:spChg>
        <pc:spChg chg="add mod ord">
          <ac:chgData name="Dražen Pranić" userId="3012855b-bf2d-4e7c-804b-71a5f3d907b3" providerId="ADAL" clId="{AD241B18-E281-4793-8124-2D203666752A}" dt="2025-05-31T11:27:00.172" v="3" actId="700"/>
          <ac:spMkLst>
            <pc:docMk/>
            <pc:sldMk cId="2791617004" sldId="475"/>
            <ac:spMk id="3" creationId="{CCA23F88-8019-4E4E-53AB-EF779C82E553}"/>
          </ac:spMkLst>
        </pc:spChg>
        <pc:spChg chg="del mod ord">
          <ac:chgData name="Dražen Pranić" userId="3012855b-bf2d-4e7c-804b-71a5f3d907b3" providerId="ADAL" clId="{AD241B18-E281-4793-8124-2D203666752A}" dt="2025-05-31T11:27:00.172" v="3" actId="700"/>
          <ac:spMkLst>
            <pc:docMk/>
            <pc:sldMk cId="2791617004" sldId="475"/>
            <ac:spMk id="4" creationId="{7326DC21-53EF-4224-84DE-9735CB152AAB}"/>
          </ac:spMkLst>
        </pc:spChg>
        <pc:spChg chg="del mod ord">
          <ac:chgData name="Dražen Pranić" userId="3012855b-bf2d-4e7c-804b-71a5f3d907b3" providerId="ADAL" clId="{AD241B18-E281-4793-8124-2D203666752A}" dt="2025-05-31T11:27:00.172" v="3" actId="700"/>
          <ac:spMkLst>
            <pc:docMk/>
            <pc:sldMk cId="2791617004" sldId="475"/>
            <ac:spMk id="5" creationId="{B3B0607F-A503-439B-838A-F8E6691900C8}"/>
          </ac:spMkLst>
        </pc:spChg>
      </pc:sldChg>
      <pc:sldChg chg="delSp modSp mod modClrScheme chgLayout">
        <pc:chgData name="Dražen Pranić" userId="3012855b-bf2d-4e7c-804b-71a5f3d907b3" providerId="ADAL" clId="{AD241B18-E281-4793-8124-2D203666752A}" dt="2025-05-31T11:27:00.172" v="3" actId="700"/>
        <pc:sldMkLst>
          <pc:docMk/>
          <pc:sldMk cId="525597595" sldId="487"/>
        </pc:sldMkLst>
        <pc:spChg chg="mod ord">
          <ac:chgData name="Dražen Pranić" userId="3012855b-bf2d-4e7c-804b-71a5f3d907b3" providerId="ADAL" clId="{AD241B18-E281-4793-8124-2D203666752A}" dt="2025-05-31T11:27:00.172" v="3" actId="700"/>
          <ac:spMkLst>
            <pc:docMk/>
            <pc:sldMk cId="525597595" sldId="487"/>
            <ac:spMk id="2" creationId="{0B24E0E3-1275-49CC-9497-3ED71B73B366}"/>
          </ac:spMkLst>
        </pc:spChg>
        <pc:spChg chg="mod ord">
          <ac:chgData name="Dražen Pranić" userId="3012855b-bf2d-4e7c-804b-71a5f3d907b3" providerId="ADAL" clId="{AD241B18-E281-4793-8124-2D203666752A}" dt="2025-05-31T11:27:00.172" v="3" actId="700"/>
          <ac:spMkLst>
            <pc:docMk/>
            <pc:sldMk cId="525597595" sldId="487"/>
            <ac:spMk id="3" creationId="{A5483D46-1D57-47E8-A9BD-95A81FB184E1}"/>
          </ac:spMkLst>
        </pc:spChg>
        <pc:spChg chg="del">
          <ac:chgData name="Dražen Pranić" userId="3012855b-bf2d-4e7c-804b-71a5f3d907b3" providerId="ADAL" clId="{AD241B18-E281-4793-8124-2D203666752A}" dt="2025-05-31T11:27:00.172" v="3" actId="700"/>
          <ac:spMkLst>
            <pc:docMk/>
            <pc:sldMk cId="525597595" sldId="487"/>
            <ac:spMk id="5" creationId="{66A77F0C-1089-4257-83B9-0CB2D29C9DF1}"/>
          </ac:spMkLst>
        </pc:spChg>
      </pc:sldChg>
      <pc:sldChg chg="modSp mod modClrScheme chgLayout">
        <pc:chgData name="Dražen Pranić" userId="3012855b-bf2d-4e7c-804b-71a5f3d907b3" providerId="ADAL" clId="{AD241B18-E281-4793-8124-2D203666752A}" dt="2025-05-31T11:27:00.172" v="3" actId="700"/>
        <pc:sldMkLst>
          <pc:docMk/>
          <pc:sldMk cId="563766863" sldId="489"/>
        </pc:sldMkLst>
        <pc:spChg chg="mod ord">
          <ac:chgData name="Dražen Pranić" userId="3012855b-bf2d-4e7c-804b-71a5f3d907b3" providerId="ADAL" clId="{AD241B18-E281-4793-8124-2D203666752A}" dt="2025-05-31T11:27:00.172" v="3" actId="700"/>
          <ac:spMkLst>
            <pc:docMk/>
            <pc:sldMk cId="563766863" sldId="489"/>
            <ac:spMk id="2" creationId="{1FE9AF63-F3FF-4CBE-B908-FD764DE19CA1}"/>
          </ac:spMkLst>
        </pc:spChg>
        <pc:spChg chg="mod ord">
          <ac:chgData name="Dražen Pranić" userId="3012855b-bf2d-4e7c-804b-71a5f3d907b3" providerId="ADAL" clId="{AD241B18-E281-4793-8124-2D203666752A}" dt="2025-05-31T11:27:00.172" v="3" actId="700"/>
          <ac:spMkLst>
            <pc:docMk/>
            <pc:sldMk cId="563766863" sldId="489"/>
            <ac:spMk id="3" creationId="{458AA013-6DFA-4EC1-A43C-BB1D81F6B4AD}"/>
          </ac:spMkLst>
        </pc:spChg>
      </pc:sldChg>
      <pc:sldChg chg="modSp mod modClrScheme chgLayout">
        <pc:chgData name="Dražen Pranić" userId="3012855b-bf2d-4e7c-804b-71a5f3d907b3" providerId="ADAL" clId="{AD241B18-E281-4793-8124-2D203666752A}" dt="2025-05-31T11:27:00.172" v="3" actId="700"/>
        <pc:sldMkLst>
          <pc:docMk/>
          <pc:sldMk cId="421762525" sldId="492"/>
        </pc:sldMkLst>
        <pc:spChg chg="mod ord">
          <ac:chgData name="Dražen Pranić" userId="3012855b-bf2d-4e7c-804b-71a5f3d907b3" providerId="ADAL" clId="{AD241B18-E281-4793-8124-2D203666752A}" dt="2025-05-31T11:27:00.172" v="3" actId="700"/>
          <ac:spMkLst>
            <pc:docMk/>
            <pc:sldMk cId="421762525" sldId="492"/>
            <ac:spMk id="2" creationId="{2F7B3307-0953-443B-A327-EE3B9B8322BD}"/>
          </ac:spMkLst>
        </pc:spChg>
        <pc:spChg chg="mod ord">
          <ac:chgData name="Dražen Pranić" userId="3012855b-bf2d-4e7c-804b-71a5f3d907b3" providerId="ADAL" clId="{AD241B18-E281-4793-8124-2D203666752A}" dt="2025-05-31T11:27:00.172" v="3" actId="700"/>
          <ac:spMkLst>
            <pc:docMk/>
            <pc:sldMk cId="421762525" sldId="492"/>
            <ac:spMk id="3" creationId="{8546FE2D-6953-48CB-9988-65DCE5389BA2}"/>
          </ac:spMkLst>
        </pc:spChg>
      </pc:sldChg>
      <pc:sldChg chg="modSp mod modClrScheme chgLayout">
        <pc:chgData name="Dražen Pranić" userId="3012855b-bf2d-4e7c-804b-71a5f3d907b3" providerId="ADAL" clId="{AD241B18-E281-4793-8124-2D203666752A}" dt="2025-05-31T11:27:00.172" v="3" actId="700"/>
        <pc:sldMkLst>
          <pc:docMk/>
          <pc:sldMk cId="2727438740" sldId="494"/>
        </pc:sldMkLst>
        <pc:spChg chg="mod ord">
          <ac:chgData name="Dražen Pranić" userId="3012855b-bf2d-4e7c-804b-71a5f3d907b3" providerId="ADAL" clId="{AD241B18-E281-4793-8124-2D203666752A}" dt="2025-05-31T11:27:00.172" v="3" actId="700"/>
          <ac:spMkLst>
            <pc:docMk/>
            <pc:sldMk cId="2727438740" sldId="494"/>
            <ac:spMk id="2" creationId="{427918B1-BDDC-4745-B0A2-2D1555E574DA}"/>
          </ac:spMkLst>
        </pc:spChg>
        <pc:picChg chg="mod ord">
          <ac:chgData name="Dražen Pranić" userId="3012855b-bf2d-4e7c-804b-71a5f3d907b3" providerId="ADAL" clId="{AD241B18-E281-4793-8124-2D203666752A}" dt="2025-05-31T11:27:00.172" v="3" actId="700"/>
          <ac:picMkLst>
            <pc:docMk/>
            <pc:sldMk cId="2727438740" sldId="494"/>
            <ac:picMk id="4" creationId="{DB54C5A0-ED35-49AE-9F4B-DE2FB436C0AF}"/>
          </ac:picMkLst>
        </pc:picChg>
      </pc:sldChg>
      <pc:sldChg chg="addSp modSp mod modClrScheme chgLayout">
        <pc:chgData name="Dražen Pranić" userId="3012855b-bf2d-4e7c-804b-71a5f3d907b3" providerId="ADAL" clId="{AD241B18-E281-4793-8124-2D203666752A}" dt="2025-05-31T11:27:00.172" v="3" actId="700"/>
        <pc:sldMkLst>
          <pc:docMk/>
          <pc:sldMk cId="3605864785" sldId="496"/>
        </pc:sldMkLst>
        <pc:spChg chg="add mod ord">
          <ac:chgData name="Dražen Pranić" userId="3012855b-bf2d-4e7c-804b-71a5f3d907b3" providerId="ADAL" clId="{AD241B18-E281-4793-8124-2D203666752A}" dt="2025-05-31T11:27:00.172" v="3" actId="700"/>
          <ac:spMkLst>
            <pc:docMk/>
            <pc:sldMk cId="3605864785" sldId="496"/>
            <ac:spMk id="2" creationId="{4ECB9DF1-3419-5573-C334-E3AA36034F2B}"/>
          </ac:spMkLst>
        </pc:spChg>
        <pc:picChg chg="mod ord">
          <ac:chgData name="Dražen Pranić" userId="3012855b-bf2d-4e7c-804b-71a5f3d907b3" providerId="ADAL" clId="{AD241B18-E281-4793-8124-2D203666752A}" dt="2025-05-31T11:27:00.172" v="3" actId="700"/>
          <ac:picMkLst>
            <pc:docMk/>
            <pc:sldMk cId="3605864785" sldId="496"/>
            <ac:picMk id="5" creationId="{560270F6-6448-40A2-8A10-1EA0AEC85148}"/>
          </ac:picMkLst>
        </pc:picChg>
      </pc:sldChg>
      <pc:sldChg chg="addSp modSp mod modClrScheme chgLayout">
        <pc:chgData name="Dražen Pranić" userId="3012855b-bf2d-4e7c-804b-71a5f3d907b3" providerId="ADAL" clId="{AD241B18-E281-4793-8124-2D203666752A}" dt="2025-05-31T11:56:36.948" v="5" actId="14100"/>
        <pc:sldMkLst>
          <pc:docMk/>
          <pc:sldMk cId="3800198459" sldId="497"/>
        </pc:sldMkLst>
        <pc:spChg chg="add mod ord">
          <ac:chgData name="Dražen Pranić" userId="3012855b-bf2d-4e7c-804b-71a5f3d907b3" providerId="ADAL" clId="{AD241B18-E281-4793-8124-2D203666752A}" dt="2025-05-31T11:27:00.172" v="3" actId="700"/>
          <ac:spMkLst>
            <pc:docMk/>
            <pc:sldMk cId="3800198459" sldId="497"/>
            <ac:spMk id="2" creationId="{D8E62885-CCE6-06F4-BC3F-D4A7F0B8AC81}"/>
          </ac:spMkLst>
        </pc:spChg>
        <pc:picChg chg="mod ord">
          <ac:chgData name="Dražen Pranić" userId="3012855b-bf2d-4e7c-804b-71a5f3d907b3" providerId="ADAL" clId="{AD241B18-E281-4793-8124-2D203666752A}" dt="2025-05-31T11:56:36.948" v="5" actId="14100"/>
          <ac:picMkLst>
            <pc:docMk/>
            <pc:sldMk cId="3800198459" sldId="497"/>
            <ac:picMk id="7" creationId="{3A8ADF6B-380C-4B93-B3C8-7FBB855CF52B}"/>
          </ac:picMkLst>
        </pc:picChg>
      </pc:sldChg>
      <pc:sldChg chg="modSp mod modClrScheme chgLayout">
        <pc:chgData name="Dražen Pranić" userId="3012855b-bf2d-4e7c-804b-71a5f3d907b3" providerId="ADAL" clId="{AD241B18-E281-4793-8124-2D203666752A}" dt="2025-05-31T11:27:00.172" v="3" actId="700"/>
        <pc:sldMkLst>
          <pc:docMk/>
          <pc:sldMk cId="551226061" sldId="498"/>
        </pc:sldMkLst>
        <pc:spChg chg="mod ord">
          <ac:chgData name="Dražen Pranić" userId="3012855b-bf2d-4e7c-804b-71a5f3d907b3" providerId="ADAL" clId="{AD241B18-E281-4793-8124-2D203666752A}" dt="2025-05-31T11:27:00.172" v="3" actId="700"/>
          <ac:spMkLst>
            <pc:docMk/>
            <pc:sldMk cId="551226061" sldId="498"/>
            <ac:spMk id="2" creationId="{6AC145BD-E3BD-42DB-8886-D3DDBCBAACEE}"/>
          </ac:spMkLst>
        </pc:spChg>
        <pc:spChg chg="mod ord">
          <ac:chgData name="Dražen Pranić" userId="3012855b-bf2d-4e7c-804b-71a5f3d907b3" providerId="ADAL" clId="{AD241B18-E281-4793-8124-2D203666752A}" dt="2025-05-31T11:27:00.172" v="3" actId="700"/>
          <ac:spMkLst>
            <pc:docMk/>
            <pc:sldMk cId="551226061" sldId="498"/>
            <ac:spMk id="3" creationId="{E05BFF89-9779-4E16-B3F7-61A11C6A1A32}"/>
          </ac:spMkLst>
        </pc:spChg>
      </pc:sldChg>
      <pc:sldChg chg="modSp mod modClrScheme chgLayout">
        <pc:chgData name="Dražen Pranić" userId="3012855b-bf2d-4e7c-804b-71a5f3d907b3" providerId="ADAL" clId="{AD241B18-E281-4793-8124-2D203666752A}" dt="2025-05-31T11:27:00.172" v="3" actId="700"/>
        <pc:sldMkLst>
          <pc:docMk/>
          <pc:sldMk cId="3636610167" sldId="499"/>
        </pc:sldMkLst>
        <pc:spChg chg="mod ord">
          <ac:chgData name="Dražen Pranić" userId="3012855b-bf2d-4e7c-804b-71a5f3d907b3" providerId="ADAL" clId="{AD241B18-E281-4793-8124-2D203666752A}" dt="2025-05-31T11:27:00.172" v="3" actId="700"/>
          <ac:spMkLst>
            <pc:docMk/>
            <pc:sldMk cId="3636610167" sldId="499"/>
            <ac:spMk id="2" creationId="{7798B467-0FE7-43B1-A929-0CCAEE7533AF}"/>
          </ac:spMkLst>
        </pc:spChg>
        <pc:spChg chg="mod ord">
          <ac:chgData name="Dražen Pranić" userId="3012855b-bf2d-4e7c-804b-71a5f3d907b3" providerId="ADAL" clId="{AD241B18-E281-4793-8124-2D203666752A}" dt="2025-05-31T11:27:00.172" v="3" actId="700"/>
          <ac:spMkLst>
            <pc:docMk/>
            <pc:sldMk cId="3636610167" sldId="499"/>
            <ac:spMk id="3" creationId="{82567167-782C-4BAC-96A4-D93FCA6B89F8}"/>
          </ac:spMkLst>
        </pc:spChg>
      </pc:sldChg>
      <pc:sldChg chg="addSp delSp modSp mod modClrScheme chgLayout">
        <pc:chgData name="Dražen Pranić" userId="3012855b-bf2d-4e7c-804b-71a5f3d907b3" providerId="ADAL" clId="{AD241B18-E281-4793-8124-2D203666752A}" dt="2025-05-31T11:27:00.172" v="3" actId="700"/>
        <pc:sldMkLst>
          <pc:docMk/>
          <pc:sldMk cId="3045513343" sldId="500"/>
        </pc:sldMkLst>
        <pc:spChg chg="mod ord">
          <ac:chgData name="Dražen Pranić" userId="3012855b-bf2d-4e7c-804b-71a5f3d907b3" providerId="ADAL" clId="{AD241B18-E281-4793-8124-2D203666752A}" dt="2025-05-31T11:27:00.172" v="3" actId="700"/>
          <ac:spMkLst>
            <pc:docMk/>
            <pc:sldMk cId="3045513343" sldId="500"/>
            <ac:spMk id="2" creationId="{F1A7AB9B-4655-4C20-B613-744F292FE074}"/>
          </ac:spMkLst>
        </pc:spChg>
        <pc:spChg chg="del mod ord">
          <ac:chgData name="Dražen Pranić" userId="3012855b-bf2d-4e7c-804b-71a5f3d907b3" providerId="ADAL" clId="{AD241B18-E281-4793-8124-2D203666752A}" dt="2025-05-31T11:27:00.172" v="3" actId="700"/>
          <ac:spMkLst>
            <pc:docMk/>
            <pc:sldMk cId="3045513343" sldId="500"/>
            <ac:spMk id="3" creationId="{28DAF468-FD06-4F63-95F0-B63F0B1ACFBF}"/>
          </ac:spMkLst>
        </pc:spChg>
        <pc:spChg chg="add mod ord">
          <ac:chgData name="Dražen Pranić" userId="3012855b-bf2d-4e7c-804b-71a5f3d907b3" providerId="ADAL" clId="{AD241B18-E281-4793-8124-2D203666752A}" dt="2025-05-31T11:27:00.172" v="3" actId="700"/>
          <ac:spMkLst>
            <pc:docMk/>
            <pc:sldMk cId="3045513343" sldId="500"/>
            <ac:spMk id="5" creationId="{D3BCA82D-F401-8C17-6A48-1E3D671B3EF9}"/>
          </ac:spMkLst>
        </pc:spChg>
      </pc:sldChg>
      <pc:sldChg chg="modSp mod modClrScheme chgLayout">
        <pc:chgData name="Dražen Pranić" userId="3012855b-bf2d-4e7c-804b-71a5f3d907b3" providerId="ADAL" clId="{AD241B18-E281-4793-8124-2D203666752A}" dt="2025-05-31T11:27:00.172" v="3" actId="700"/>
        <pc:sldMkLst>
          <pc:docMk/>
          <pc:sldMk cId="1216679935" sldId="501"/>
        </pc:sldMkLst>
        <pc:spChg chg="mod ord">
          <ac:chgData name="Dražen Pranić" userId="3012855b-bf2d-4e7c-804b-71a5f3d907b3" providerId="ADAL" clId="{AD241B18-E281-4793-8124-2D203666752A}" dt="2025-05-31T11:27:00.172" v="3" actId="700"/>
          <ac:spMkLst>
            <pc:docMk/>
            <pc:sldMk cId="1216679935" sldId="501"/>
            <ac:spMk id="2" creationId="{F50534B0-04DD-4EA1-B93F-0FA0033F2CD4}"/>
          </ac:spMkLst>
        </pc:spChg>
        <pc:spChg chg="mod ord">
          <ac:chgData name="Dražen Pranić" userId="3012855b-bf2d-4e7c-804b-71a5f3d907b3" providerId="ADAL" clId="{AD241B18-E281-4793-8124-2D203666752A}" dt="2025-05-31T11:27:00.172" v="3" actId="700"/>
          <ac:spMkLst>
            <pc:docMk/>
            <pc:sldMk cId="1216679935" sldId="501"/>
            <ac:spMk id="3" creationId="{DCDB9622-06C1-4EB9-86CF-B44CD085DCE3}"/>
          </ac:spMkLst>
        </pc:spChg>
      </pc:sldChg>
      <pc:sldChg chg="modSp mod modClrScheme chgLayout">
        <pc:chgData name="Dražen Pranić" userId="3012855b-bf2d-4e7c-804b-71a5f3d907b3" providerId="ADAL" clId="{AD241B18-E281-4793-8124-2D203666752A}" dt="2025-05-31T11:27:00.172" v="3" actId="700"/>
        <pc:sldMkLst>
          <pc:docMk/>
          <pc:sldMk cId="1972389216" sldId="502"/>
        </pc:sldMkLst>
        <pc:spChg chg="mod ord">
          <ac:chgData name="Dražen Pranić" userId="3012855b-bf2d-4e7c-804b-71a5f3d907b3" providerId="ADAL" clId="{AD241B18-E281-4793-8124-2D203666752A}" dt="2025-05-31T11:27:00.172" v="3" actId="700"/>
          <ac:spMkLst>
            <pc:docMk/>
            <pc:sldMk cId="1972389216" sldId="502"/>
            <ac:spMk id="2" creationId="{B482023C-5388-4A99-9509-FD4266A9BEFE}"/>
          </ac:spMkLst>
        </pc:spChg>
        <pc:spChg chg="mod ord">
          <ac:chgData name="Dražen Pranić" userId="3012855b-bf2d-4e7c-804b-71a5f3d907b3" providerId="ADAL" clId="{AD241B18-E281-4793-8124-2D203666752A}" dt="2025-05-31T11:27:00.172" v="3" actId="700"/>
          <ac:spMkLst>
            <pc:docMk/>
            <pc:sldMk cId="1972389216" sldId="502"/>
            <ac:spMk id="3" creationId="{83116E1F-4F1D-4219-868B-54BE29DD8214}"/>
          </ac:spMkLst>
        </pc:spChg>
      </pc:sldChg>
      <pc:sldChg chg="addSp delSp modSp mod modClrScheme chgLayout">
        <pc:chgData name="Dražen Pranić" userId="3012855b-bf2d-4e7c-804b-71a5f3d907b3" providerId="ADAL" clId="{AD241B18-E281-4793-8124-2D203666752A}" dt="2025-05-31T12:22:24.848" v="27" actId="21"/>
        <pc:sldMkLst>
          <pc:docMk/>
          <pc:sldMk cId="3677405489" sldId="503"/>
        </pc:sldMkLst>
        <pc:spChg chg="add del mod ord">
          <ac:chgData name="Dražen Pranić" userId="3012855b-bf2d-4e7c-804b-71a5f3d907b3" providerId="ADAL" clId="{AD241B18-E281-4793-8124-2D203666752A}" dt="2025-05-31T12:22:24.848" v="27" actId="21"/>
          <ac:spMkLst>
            <pc:docMk/>
            <pc:sldMk cId="3677405489" sldId="503"/>
            <ac:spMk id="2" creationId="{D7BE6C3F-4B5B-C687-E5B4-1461FA6F376B}"/>
          </ac:spMkLst>
        </pc:spChg>
        <pc:spChg chg="del mod ord">
          <ac:chgData name="Dražen Pranić" userId="3012855b-bf2d-4e7c-804b-71a5f3d907b3" providerId="ADAL" clId="{AD241B18-E281-4793-8124-2D203666752A}" dt="2025-05-31T11:27:00.172" v="3" actId="700"/>
          <ac:spMkLst>
            <pc:docMk/>
            <pc:sldMk cId="3677405489" sldId="503"/>
            <ac:spMk id="3" creationId="{C9F44618-4CF6-4A5C-A88E-90E233EFE05A}"/>
          </ac:spMkLst>
        </pc:spChg>
        <pc:spChg chg="add mod ord">
          <ac:chgData name="Dražen Pranić" userId="3012855b-bf2d-4e7c-804b-71a5f3d907b3" providerId="ADAL" clId="{AD241B18-E281-4793-8124-2D203666752A}" dt="2025-05-31T11:27:00.172" v="3" actId="700"/>
          <ac:spMkLst>
            <pc:docMk/>
            <pc:sldMk cId="3677405489" sldId="503"/>
            <ac:spMk id="19" creationId="{DEDA60C9-2EB9-3E9A-2D96-4EC7D362E7E9}"/>
          </ac:spMkLst>
        </pc:spChg>
      </pc:sldChg>
      <pc:sldChg chg="modSp mod modClrScheme chgLayout">
        <pc:chgData name="Dražen Pranić" userId="3012855b-bf2d-4e7c-804b-71a5f3d907b3" providerId="ADAL" clId="{AD241B18-E281-4793-8124-2D203666752A}" dt="2025-05-31T11:27:00.172" v="3" actId="700"/>
        <pc:sldMkLst>
          <pc:docMk/>
          <pc:sldMk cId="517322653" sldId="504"/>
        </pc:sldMkLst>
        <pc:spChg chg="mod ord">
          <ac:chgData name="Dražen Pranić" userId="3012855b-bf2d-4e7c-804b-71a5f3d907b3" providerId="ADAL" clId="{AD241B18-E281-4793-8124-2D203666752A}" dt="2025-05-31T11:27:00.172" v="3" actId="700"/>
          <ac:spMkLst>
            <pc:docMk/>
            <pc:sldMk cId="517322653" sldId="504"/>
            <ac:spMk id="2" creationId="{85303B9F-66E2-A195-59DF-1B647AF75B35}"/>
          </ac:spMkLst>
        </pc:spChg>
        <pc:spChg chg="mod ord">
          <ac:chgData name="Dražen Pranić" userId="3012855b-bf2d-4e7c-804b-71a5f3d907b3" providerId="ADAL" clId="{AD241B18-E281-4793-8124-2D203666752A}" dt="2025-05-31T11:27:00.172" v="3" actId="700"/>
          <ac:spMkLst>
            <pc:docMk/>
            <pc:sldMk cId="517322653" sldId="504"/>
            <ac:spMk id="3" creationId="{58B0FCF5-506E-73BB-C72E-1616DE8A977D}"/>
          </ac:spMkLst>
        </pc:spChg>
      </pc:sldChg>
      <pc:sldChg chg="modSp mod modClrScheme chgLayout">
        <pc:chgData name="Dražen Pranić" userId="3012855b-bf2d-4e7c-804b-71a5f3d907b3" providerId="ADAL" clId="{AD241B18-E281-4793-8124-2D203666752A}" dt="2025-05-31T11:27:00.172" v="3" actId="700"/>
        <pc:sldMkLst>
          <pc:docMk/>
          <pc:sldMk cId="3148884415" sldId="505"/>
        </pc:sldMkLst>
        <pc:spChg chg="mod ord">
          <ac:chgData name="Dražen Pranić" userId="3012855b-bf2d-4e7c-804b-71a5f3d907b3" providerId="ADAL" clId="{AD241B18-E281-4793-8124-2D203666752A}" dt="2025-05-31T11:27:00.172" v="3" actId="700"/>
          <ac:spMkLst>
            <pc:docMk/>
            <pc:sldMk cId="3148884415" sldId="505"/>
            <ac:spMk id="2" creationId="{D74B6EA0-C5AF-7B4D-3E67-549E88D3442E}"/>
          </ac:spMkLst>
        </pc:spChg>
        <pc:spChg chg="mod ord">
          <ac:chgData name="Dražen Pranić" userId="3012855b-bf2d-4e7c-804b-71a5f3d907b3" providerId="ADAL" clId="{AD241B18-E281-4793-8124-2D203666752A}" dt="2025-05-31T11:27:00.172" v="3" actId="700"/>
          <ac:spMkLst>
            <pc:docMk/>
            <pc:sldMk cId="3148884415" sldId="505"/>
            <ac:spMk id="3" creationId="{FFFD928D-86E1-8424-C4C4-917093DDF316}"/>
          </ac:spMkLst>
        </pc:spChg>
      </pc:sldChg>
      <pc:sldChg chg="modSp mod modClrScheme chgLayout">
        <pc:chgData name="Dražen Pranić" userId="3012855b-bf2d-4e7c-804b-71a5f3d907b3" providerId="ADAL" clId="{AD241B18-E281-4793-8124-2D203666752A}" dt="2025-05-31T11:27:00.172" v="3" actId="700"/>
        <pc:sldMkLst>
          <pc:docMk/>
          <pc:sldMk cId="2081332964" sldId="506"/>
        </pc:sldMkLst>
        <pc:spChg chg="mod ord">
          <ac:chgData name="Dražen Pranić" userId="3012855b-bf2d-4e7c-804b-71a5f3d907b3" providerId="ADAL" clId="{AD241B18-E281-4793-8124-2D203666752A}" dt="2025-05-31T11:27:00.172" v="3" actId="700"/>
          <ac:spMkLst>
            <pc:docMk/>
            <pc:sldMk cId="2081332964" sldId="506"/>
            <ac:spMk id="2" creationId="{2D991B8D-690A-C283-9CB9-215CDF46C7D9}"/>
          </ac:spMkLst>
        </pc:spChg>
        <pc:spChg chg="mod ord">
          <ac:chgData name="Dražen Pranić" userId="3012855b-bf2d-4e7c-804b-71a5f3d907b3" providerId="ADAL" clId="{AD241B18-E281-4793-8124-2D203666752A}" dt="2025-05-31T11:27:00.172" v="3" actId="700"/>
          <ac:spMkLst>
            <pc:docMk/>
            <pc:sldMk cId="2081332964" sldId="506"/>
            <ac:spMk id="3" creationId="{71FF3482-3EE5-BAC2-9BA5-EA1342935A07}"/>
          </ac:spMkLst>
        </pc:spChg>
      </pc:sldChg>
      <pc:sldChg chg="modSp mod modClrScheme chgLayout">
        <pc:chgData name="Dražen Pranić" userId="3012855b-bf2d-4e7c-804b-71a5f3d907b3" providerId="ADAL" clId="{AD241B18-E281-4793-8124-2D203666752A}" dt="2025-05-31T11:27:00.172" v="3" actId="700"/>
        <pc:sldMkLst>
          <pc:docMk/>
          <pc:sldMk cId="3555289687" sldId="507"/>
        </pc:sldMkLst>
        <pc:spChg chg="mod ord">
          <ac:chgData name="Dražen Pranić" userId="3012855b-bf2d-4e7c-804b-71a5f3d907b3" providerId="ADAL" clId="{AD241B18-E281-4793-8124-2D203666752A}" dt="2025-05-31T11:27:00.172" v="3" actId="700"/>
          <ac:spMkLst>
            <pc:docMk/>
            <pc:sldMk cId="3555289687" sldId="507"/>
            <ac:spMk id="2" creationId="{746CDA6B-9853-FF5C-476F-A845EE1BE7B4}"/>
          </ac:spMkLst>
        </pc:spChg>
        <pc:spChg chg="mod ord">
          <ac:chgData name="Dražen Pranić" userId="3012855b-bf2d-4e7c-804b-71a5f3d907b3" providerId="ADAL" clId="{AD241B18-E281-4793-8124-2D203666752A}" dt="2025-05-31T11:27:00.172" v="3" actId="700"/>
          <ac:spMkLst>
            <pc:docMk/>
            <pc:sldMk cId="3555289687" sldId="507"/>
            <ac:spMk id="3" creationId="{7C179F8B-C7D0-896F-C549-7C8B0FD46957}"/>
          </ac:spMkLst>
        </pc:spChg>
      </pc:sldChg>
      <pc:sldChg chg="modSp mod modClrScheme chgLayout">
        <pc:chgData name="Dražen Pranić" userId="3012855b-bf2d-4e7c-804b-71a5f3d907b3" providerId="ADAL" clId="{AD241B18-E281-4793-8124-2D203666752A}" dt="2025-05-31T11:27:00.172" v="3" actId="700"/>
        <pc:sldMkLst>
          <pc:docMk/>
          <pc:sldMk cId="506583451" sldId="508"/>
        </pc:sldMkLst>
        <pc:spChg chg="mod ord">
          <ac:chgData name="Dražen Pranić" userId="3012855b-bf2d-4e7c-804b-71a5f3d907b3" providerId="ADAL" clId="{AD241B18-E281-4793-8124-2D203666752A}" dt="2025-05-31T11:27:00.172" v="3" actId="700"/>
          <ac:spMkLst>
            <pc:docMk/>
            <pc:sldMk cId="506583451" sldId="508"/>
            <ac:spMk id="2" creationId="{CE4CC741-D9AE-0F41-0A35-28780657F07E}"/>
          </ac:spMkLst>
        </pc:spChg>
        <pc:spChg chg="mod ord">
          <ac:chgData name="Dražen Pranić" userId="3012855b-bf2d-4e7c-804b-71a5f3d907b3" providerId="ADAL" clId="{AD241B18-E281-4793-8124-2D203666752A}" dt="2025-05-31T11:27:00.172" v="3" actId="700"/>
          <ac:spMkLst>
            <pc:docMk/>
            <pc:sldMk cId="506583451" sldId="508"/>
            <ac:spMk id="3" creationId="{DB0FD8BE-C87E-EE36-981A-9607A910D6CA}"/>
          </ac:spMkLst>
        </pc:spChg>
      </pc:sldChg>
      <pc:sldChg chg="add del">
        <pc:chgData name="Dražen Pranić" userId="3012855b-bf2d-4e7c-804b-71a5f3d907b3" providerId="ADAL" clId="{AD241B18-E281-4793-8124-2D203666752A}" dt="2025-05-31T12:53:26.411" v="154" actId="47"/>
        <pc:sldMkLst>
          <pc:docMk/>
          <pc:sldMk cId="3757872968" sldId="509"/>
        </pc:sldMkLst>
      </pc:sldChg>
      <pc:sldChg chg="addSp new">
        <pc:chgData name="Dražen Pranić" userId="3012855b-bf2d-4e7c-804b-71a5f3d907b3" providerId="ADAL" clId="{AD241B18-E281-4793-8124-2D203666752A}" dt="2025-05-31T12:25:39.034" v="30"/>
        <pc:sldMkLst>
          <pc:docMk/>
          <pc:sldMk cId="3497488066" sldId="510"/>
        </pc:sldMkLst>
        <pc:picChg chg="add">
          <ac:chgData name="Dražen Pranić" userId="3012855b-bf2d-4e7c-804b-71a5f3d907b3" providerId="ADAL" clId="{AD241B18-E281-4793-8124-2D203666752A}" dt="2025-05-31T12:25:39.034" v="30"/>
          <ac:picMkLst>
            <pc:docMk/>
            <pc:sldMk cId="3497488066" sldId="510"/>
            <ac:picMk id="1026" creationId="{FC826948-88A9-9B0B-70CD-86A3DB131BB0}"/>
          </ac:picMkLst>
        </pc:picChg>
      </pc:sldChg>
      <pc:sldChg chg="new del">
        <pc:chgData name="Dražen Pranić" userId="3012855b-bf2d-4e7c-804b-71a5f3d907b3" providerId="ADAL" clId="{AD241B18-E281-4793-8124-2D203666752A}" dt="2025-05-31T12:24:25.646" v="29" actId="47"/>
        <pc:sldMkLst>
          <pc:docMk/>
          <pc:sldMk cId="1584260413" sldId="511"/>
        </pc:sldMkLst>
      </pc:sldChg>
      <pc:sldChg chg="addSp modSp new mod">
        <pc:chgData name="Dražen Pranić" userId="3012855b-bf2d-4e7c-804b-71a5f3d907b3" providerId="ADAL" clId="{AD241B18-E281-4793-8124-2D203666752A}" dt="2025-05-31T12:29:51.381" v="78" actId="14100"/>
        <pc:sldMkLst>
          <pc:docMk/>
          <pc:sldMk cId="2108412606" sldId="511"/>
        </pc:sldMkLst>
        <pc:spChg chg="mod">
          <ac:chgData name="Dražen Pranić" userId="3012855b-bf2d-4e7c-804b-71a5f3d907b3" providerId="ADAL" clId="{AD241B18-E281-4793-8124-2D203666752A}" dt="2025-05-31T12:27:39.319" v="63" actId="20577"/>
          <ac:spMkLst>
            <pc:docMk/>
            <pc:sldMk cId="2108412606" sldId="511"/>
            <ac:spMk id="2" creationId="{D6794EA1-F486-9C34-8D11-3DD7D9F65331}"/>
          </ac:spMkLst>
        </pc:spChg>
        <pc:spChg chg="mod">
          <ac:chgData name="Dražen Pranić" userId="3012855b-bf2d-4e7c-804b-71a5f3d907b3" providerId="ADAL" clId="{AD241B18-E281-4793-8124-2D203666752A}" dt="2025-05-31T12:29:37.741" v="73" actId="1076"/>
          <ac:spMkLst>
            <pc:docMk/>
            <pc:sldMk cId="2108412606" sldId="511"/>
            <ac:spMk id="3" creationId="{449B1F3E-39B7-0668-7C61-DCD16DF1153A}"/>
          </ac:spMkLst>
        </pc:spChg>
        <pc:picChg chg="add mod">
          <ac:chgData name="Dražen Pranić" userId="3012855b-bf2d-4e7c-804b-71a5f3d907b3" providerId="ADAL" clId="{AD241B18-E281-4793-8124-2D203666752A}" dt="2025-05-31T12:29:37.741" v="73" actId="1076"/>
          <ac:picMkLst>
            <pc:docMk/>
            <pc:sldMk cId="2108412606" sldId="511"/>
            <ac:picMk id="2050" creationId="{1357148F-389F-EF79-3FFE-5040BA70F95E}"/>
          </ac:picMkLst>
        </pc:picChg>
        <pc:picChg chg="add mod">
          <ac:chgData name="Dražen Pranić" userId="3012855b-bf2d-4e7c-804b-71a5f3d907b3" providerId="ADAL" clId="{AD241B18-E281-4793-8124-2D203666752A}" dt="2025-05-31T12:29:51.381" v="78" actId="14100"/>
          <ac:picMkLst>
            <pc:docMk/>
            <pc:sldMk cId="2108412606" sldId="511"/>
            <ac:picMk id="2052" creationId="{E69DD35B-96F5-B286-C854-7492403217CA}"/>
          </ac:picMkLst>
        </pc:picChg>
      </pc:sldChg>
      <pc:sldChg chg="addSp modSp new mod">
        <pc:chgData name="Dražen Pranić" userId="3012855b-bf2d-4e7c-804b-71a5f3d907b3" providerId="ADAL" clId="{AD241B18-E281-4793-8124-2D203666752A}" dt="2025-05-31T12:43:12.331" v="153" actId="1076"/>
        <pc:sldMkLst>
          <pc:docMk/>
          <pc:sldMk cId="2759933828" sldId="512"/>
        </pc:sldMkLst>
        <pc:spChg chg="mod">
          <ac:chgData name="Dražen Pranić" userId="3012855b-bf2d-4e7c-804b-71a5f3d907b3" providerId="ADAL" clId="{AD241B18-E281-4793-8124-2D203666752A}" dt="2025-05-31T12:35:57.007" v="94" actId="20577"/>
          <ac:spMkLst>
            <pc:docMk/>
            <pc:sldMk cId="2759933828" sldId="512"/>
            <ac:spMk id="2" creationId="{4D5E9DAB-D8A1-4830-792C-B743E3DC18F3}"/>
          </ac:spMkLst>
        </pc:spChg>
        <pc:picChg chg="add mod">
          <ac:chgData name="Dražen Pranić" userId="3012855b-bf2d-4e7c-804b-71a5f3d907b3" providerId="ADAL" clId="{AD241B18-E281-4793-8124-2D203666752A}" dt="2025-05-31T12:40:23.837" v="103" actId="1076"/>
          <ac:picMkLst>
            <pc:docMk/>
            <pc:sldMk cId="2759933828" sldId="512"/>
            <ac:picMk id="5" creationId="{90302519-5B61-CCC4-93F6-E31556AACBDC}"/>
          </ac:picMkLst>
        </pc:picChg>
        <pc:picChg chg="add mod">
          <ac:chgData name="Dražen Pranić" userId="3012855b-bf2d-4e7c-804b-71a5f3d907b3" providerId="ADAL" clId="{AD241B18-E281-4793-8124-2D203666752A}" dt="2025-05-31T12:43:09.885" v="152" actId="1076"/>
          <ac:picMkLst>
            <pc:docMk/>
            <pc:sldMk cId="2759933828" sldId="512"/>
            <ac:picMk id="7" creationId="{05877D99-BD03-8F67-3CED-E601B8C38549}"/>
          </ac:picMkLst>
        </pc:picChg>
        <pc:picChg chg="add mod">
          <ac:chgData name="Dražen Pranić" userId="3012855b-bf2d-4e7c-804b-71a5f3d907b3" providerId="ADAL" clId="{AD241B18-E281-4793-8124-2D203666752A}" dt="2025-05-31T12:43:12.331" v="153" actId="1076"/>
          <ac:picMkLst>
            <pc:docMk/>
            <pc:sldMk cId="2759933828" sldId="512"/>
            <ac:picMk id="9" creationId="{7B7D4FE0-2FFC-14B2-A83D-00DCBD8CE2F4}"/>
          </ac:picMkLst>
        </pc:picChg>
      </pc:sldChg>
      <pc:sldChg chg="addSp modSp new mod">
        <pc:chgData name="Dražen Pranić" userId="3012855b-bf2d-4e7c-804b-71a5f3d907b3" providerId="ADAL" clId="{AD241B18-E281-4793-8124-2D203666752A}" dt="2025-05-31T12:41:10.627" v="129" actId="14100"/>
        <pc:sldMkLst>
          <pc:docMk/>
          <pc:sldMk cId="3853142185" sldId="513"/>
        </pc:sldMkLst>
        <pc:spChg chg="mod">
          <ac:chgData name="Dražen Pranić" userId="3012855b-bf2d-4e7c-804b-71a5f3d907b3" providerId="ADAL" clId="{AD241B18-E281-4793-8124-2D203666752A}" dt="2025-05-31T12:41:08.205" v="128" actId="1076"/>
          <ac:spMkLst>
            <pc:docMk/>
            <pc:sldMk cId="3853142185" sldId="513"/>
            <ac:spMk id="2" creationId="{A2F0D1DA-69B2-79E6-DD93-2328AF36E05B}"/>
          </ac:spMkLst>
        </pc:spChg>
        <pc:spChg chg="mod">
          <ac:chgData name="Dražen Pranić" userId="3012855b-bf2d-4e7c-804b-71a5f3d907b3" providerId="ADAL" clId="{AD241B18-E281-4793-8124-2D203666752A}" dt="2025-05-31T12:41:10.627" v="129" actId="14100"/>
          <ac:spMkLst>
            <pc:docMk/>
            <pc:sldMk cId="3853142185" sldId="513"/>
            <ac:spMk id="3" creationId="{2B0EE2BA-9748-0A66-2D02-0C3045E3F073}"/>
          </ac:spMkLst>
        </pc:spChg>
        <pc:picChg chg="add mod">
          <ac:chgData name="Dražen Pranić" userId="3012855b-bf2d-4e7c-804b-71a5f3d907b3" providerId="ADAL" clId="{AD241B18-E281-4793-8124-2D203666752A}" dt="2025-05-31T12:40:43.323" v="124" actId="1076"/>
          <ac:picMkLst>
            <pc:docMk/>
            <pc:sldMk cId="3853142185" sldId="513"/>
            <ac:picMk id="3074" creationId="{26DA166E-0223-A95D-434D-D03E7336809C}"/>
          </ac:picMkLst>
        </pc:picChg>
      </pc:sldChg>
      <pc:sldChg chg="modSp new mod">
        <pc:chgData name="Dražen Pranić" userId="3012855b-bf2d-4e7c-804b-71a5f3d907b3" providerId="ADAL" clId="{AD241B18-E281-4793-8124-2D203666752A}" dt="2025-05-31T12:42:11.226" v="151" actId="6549"/>
        <pc:sldMkLst>
          <pc:docMk/>
          <pc:sldMk cId="342721341" sldId="514"/>
        </pc:sldMkLst>
        <pc:spChg chg="mod">
          <ac:chgData name="Dražen Pranić" userId="3012855b-bf2d-4e7c-804b-71a5f3d907b3" providerId="ADAL" clId="{AD241B18-E281-4793-8124-2D203666752A}" dt="2025-05-31T12:41:29.945" v="147" actId="20577"/>
          <ac:spMkLst>
            <pc:docMk/>
            <pc:sldMk cId="342721341" sldId="514"/>
            <ac:spMk id="2" creationId="{B9F938CD-51A3-76E5-29EF-99C9822F674F}"/>
          </ac:spMkLst>
        </pc:spChg>
        <pc:spChg chg="mod">
          <ac:chgData name="Dražen Pranić" userId="3012855b-bf2d-4e7c-804b-71a5f3d907b3" providerId="ADAL" clId="{AD241B18-E281-4793-8124-2D203666752A}" dt="2025-05-31T12:42:11.226" v="151" actId="6549"/>
          <ac:spMkLst>
            <pc:docMk/>
            <pc:sldMk cId="342721341" sldId="514"/>
            <ac:spMk id="3" creationId="{0EEA03B9-2AE1-D312-DDDD-22673EC4DA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hr-H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FFB33B7C-8BB7-42DC-9BDC-FBBA05832F96}" type="datetimeFigureOut">
              <a:rPr lang="sr-Latn-CS"/>
              <a:pPr>
                <a:defRPr/>
              </a:pPr>
              <a:t>31.5.2025.</a:t>
            </a:fld>
            <a:endParaRPr lang="hr-H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9C3A580-F2F8-4AB8-8EEA-DA42A47FE581}" type="slidenum">
              <a:rPr lang="hr-HR" altLang="sr-Latn-RS"/>
              <a:pPr>
                <a:defRPr/>
              </a:pPr>
              <a:t>‹#›</a:t>
            </a:fld>
            <a:endParaRPr lang="hr-HR" altLang="sr-Latn-RS"/>
          </a:p>
        </p:txBody>
      </p:sp>
    </p:spTree>
    <p:extLst>
      <p:ext uri="{BB962C8B-B14F-4D97-AF65-F5344CB8AC3E}">
        <p14:creationId xmlns:p14="http://schemas.microsoft.com/office/powerpoint/2010/main" val="203354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extLst/>
          </a:lstStyle>
          <a:p>
            <a:pPr>
              <a:defRPr/>
            </a:pPr>
            <a:fld id="{B66C4626-F9FC-44C7-A1DE-4DCED84A28E8}" type="datetimeFigureOut">
              <a:rPr lang="en-US"/>
              <a:pPr>
                <a:defRPr/>
              </a:pPr>
              <a:t>5/31/2025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8767938-1392-4F00-B83B-B2085BCC2820}" type="slidenum">
              <a:rPr lang="en-US" altLang="sr-Latn-RS"/>
              <a:pPr>
                <a:defRPr/>
              </a:pPr>
              <a:t>‹#›</a:t>
            </a:fld>
            <a:endParaRPr lang="en-US" altLang="sr-Latn-RS"/>
          </a:p>
        </p:txBody>
      </p:sp>
    </p:spTree>
    <p:extLst>
      <p:ext uri="{BB962C8B-B14F-4D97-AF65-F5344CB8AC3E}">
        <p14:creationId xmlns:p14="http://schemas.microsoft.com/office/powerpoint/2010/main" val="2363466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767938-1392-4F00-B83B-B2085BCC2820}" type="slidenum">
              <a:rPr lang="en-US" altLang="sr-Latn-RS" smtClean="0"/>
              <a:pPr>
                <a:defRPr/>
              </a:pPr>
              <a:t>13</a:t>
            </a:fld>
            <a:endParaRPr lang="en-US" altLang="sr-Latn-RS"/>
          </a:p>
        </p:txBody>
      </p:sp>
    </p:spTree>
    <p:extLst>
      <p:ext uri="{BB962C8B-B14F-4D97-AF65-F5344CB8AC3E}">
        <p14:creationId xmlns:p14="http://schemas.microsoft.com/office/powerpoint/2010/main" val="320475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46599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4728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1437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11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73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48740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976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3949665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227582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622156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70607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75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96794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BF3152-D3FE-45A2-A8D0-59035AF13680}"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92260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F3152-D3FE-45A2-A8D0-59035AF13680}"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345607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BF3152-D3FE-45A2-A8D0-59035AF13680}"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3354709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BF3152-D3FE-45A2-A8D0-59035AF13680}"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32022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BF3152-D3FE-45A2-A8D0-59035AF13680}" type="datetimeFigureOut">
              <a:rPr lang="en-US" smtClean="0"/>
              <a:pPr/>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3176038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BF3152-D3FE-45A2-A8D0-59035AF13680}" type="datetimeFigureOut">
              <a:rPr lang="en-US" smtClean="0"/>
              <a:pPr/>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641600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F3152-D3FE-45A2-A8D0-59035AF13680}" type="datetimeFigureOut">
              <a:rPr lang="en-US" smtClean="0"/>
              <a:pPr/>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1443108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F3152-D3FE-45A2-A8D0-59035AF13680}"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221704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F3152-D3FE-45A2-A8D0-59035AF13680}"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123011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299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F3152-D3FE-45A2-A8D0-59035AF13680}"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2284245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F3152-D3FE-45A2-A8D0-59035AF13680}"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5EA04-A177-4437-9535-D9B5D866EFF5}" type="slidenum">
              <a:rPr lang="en-US" smtClean="0"/>
              <a:pPr/>
              <a:t>‹#›</a:t>
            </a:fld>
            <a:endParaRPr lang="en-US"/>
          </a:p>
        </p:txBody>
      </p:sp>
    </p:spTree>
    <p:extLst>
      <p:ext uri="{BB962C8B-B14F-4D97-AF65-F5344CB8AC3E}">
        <p14:creationId xmlns:p14="http://schemas.microsoft.com/office/powerpoint/2010/main" val="26316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19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1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84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5/31/2025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899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5/31/2025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933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45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2932195922"/>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F3152-D3FE-45A2-A8D0-59035AF13680}" type="datetimeFigureOut">
              <a:rPr lang="en-US" smtClean="0"/>
              <a:pPr/>
              <a:t>5/31/2025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5EA04-A177-4437-9535-D9B5D866EFF5}" type="slidenum">
              <a:rPr lang="en-US" smtClean="0"/>
              <a:pPr/>
              <a:t>‹#›</a:t>
            </a:fld>
            <a:endParaRPr lang="en-US"/>
          </a:p>
        </p:txBody>
      </p:sp>
    </p:spTree>
    <p:extLst>
      <p:ext uri="{BB962C8B-B14F-4D97-AF65-F5344CB8AC3E}">
        <p14:creationId xmlns:p14="http://schemas.microsoft.com/office/powerpoint/2010/main" val="2013151848"/>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badcyber.com/banco-de-chile-victim-of-a-devastating-wiper-attack-money-allegedly-stolen/"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m/news/stories-57520169"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rationblockbuster.com/wp-content/uploads/2016/02/Operation-Blockbuster-Report.pdf"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www.nacional.hr/hakirana-posta-mocnih-filmasa-otkrila-tastinu-rasizam-i-seksizam-u-hollywoodu/"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attack.mitre.org/groups/"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thub.com/AirbusProtect/AD-Canaries?tab=readme-ov-file"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anielmiessler.com/study/red-blue-purple-teams/"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tomicredteam.io/testing" TargetMode="Externa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attack.mitre.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s://go.recordedfuture.com/hubfs/reports/cta-2023-1130.pdf"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theregister.co.uk/2018/06/11/chile_bank_wiper_prelude_cyberheaist/"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FC5DC9-BA9E-49B8-90C7-CD8157D1F4D6}"/>
              </a:ext>
            </a:extLst>
          </p:cNvPr>
          <p:cNvSpPr>
            <a:spLocks noGrp="1"/>
          </p:cNvSpPr>
          <p:nvPr>
            <p:ph type="title"/>
          </p:nvPr>
        </p:nvSpPr>
        <p:spPr/>
        <p:txBody>
          <a:bodyPr/>
          <a:lstStyle/>
          <a:p>
            <a:r>
              <a:rPr lang="hr-HR" dirty="0"/>
              <a:t>Zašto?</a:t>
            </a:r>
          </a:p>
        </p:txBody>
      </p:sp>
      <p:sp>
        <p:nvSpPr>
          <p:cNvPr id="2" name="Content Placeholder 1">
            <a:extLst>
              <a:ext uri="{FF2B5EF4-FFF2-40B4-BE49-F238E27FC236}">
                <a16:creationId xmlns:a16="http://schemas.microsoft.com/office/drawing/2014/main" id="{50E48D2D-B831-4EFB-9D86-8A60EC0D6C5D}"/>
              </a:ext>
            </a:extLst>
          </p:cNvPr>
          <p:cNvSpPr>
            <a:spLocks noGrp="1"/>
          </p:cNvSpPr>
          <p:nvPr>
            <p:ph idx="1"/>
          </p:nvPr>
        </p:nvSpPr>
        <p:spPr/>
        <p:txBody>
          <a:bodyPr>
            <a:normAutofit/>
          </a:bodyPr>
          <a:lstStyle/>
          <a:p>
            <a:r>
              <a:rPr lang="hr-HR" dirty="0">
                <a:hlinkClick r:id="rId2"/>
              </a:rPr>
              <a:t>https://badcyber.com/banco-de-chile-victim-of-a-devastating-wiper-attack-money-allegedly-stolen/</a:t>
            </a:r>
            <a:endParaRPr lang="hr-HR" dirty="0"/>
          </a:p>
          <a:p>
            <a:r>
              <a:rPr lang="hr-HR" dirty="0"/>
              <a:t>11 </a:t>
            </a:r>
            <a:r>
              <a:rPr lang="hr-HR" dirty="0" err="1"/>
              <a:t>mil</a:t>
            </a:r>
            <a:r>
              <a:rPr lang="hr-HR" dirty="0"/>
              <a:t>. $ ukradeno kroz sumnjive SWIFT </a:t>
            </a:r>
            <a:r>
              <a:rPr lang="hr-HR" dirty="0" err="1"/>
              <a:t>transkacije</a:t>
            </a:r>
            <a:endParaRPr lang="hr-HR" dirty="0"/>
          </a:p>
          <a:p>
            <a:r>
              <a:rPr lang="en-US" dirty="0"/>
              <a:t>allegedly some artefacts of a well know Lazarus toolset were identified in bank system</a:t>
            </a:r>
            <a:endParaRPr lang="hr-HR" dirty="0"/>
          </a:p>
        </p:txBody>
      </p:sp>
    </p:spTree>
    <p:extLst>
      <p:ext uri="{BB962C8B-B14F-4D97-AF65-F5344CB8AC3E}">
        <p14:creationId xmlns:p14="http://schemas.microsoft.com/office/powerpoint/2010/main" val="381654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145BD-E3BD-42DB-8886-D3DDBCBAACEE}"/>
              </a:ext>
            </a:extLst>
          </p:cNvPr>
          <p:cNvSpPr>
            <a:spLocks noGrp="1"/>
          </p:cNvSpPr>
          <p:nvPr>
            <p:ph type="title"/>
          </p:nvPr>
        </p:nvSpPr>
        <p:spPr/>
        <p:txBody>
          <a:bodyPr/>
          <a:lstStyle/>
          <a:p>
            <a:r>
              <a:rPr lang="hr-HR" dirty="0"/>
              <a:t>Bangladeš napad</a:t>
            </a:r>
          </a:p>
        </p:txBody>
      </p:sp>
      <p:sp>
        <p:nvSpPr>
          <p:cNvPr id="3" name="Rezervirano mjesto sadržaja 2">
            <a:extLst>
              <a:ext uri="{FF2B5EF4-FFF2-40B4-BE49-F238E27FC236}">
                <a16:creationId xmlns:a16="http://schemas.microsoft.com/office/drawing/2014/main" id="{E05BFF89-9779-4E16-B3F7-61A11C6A1A32}"/>
              </a:ext>
            </a:extLst>
          </p:cNvPr>
          <p:cNvSpPr>
            <a:spLocks noGrp="1"/>
          </p:cNvSpPr>
          <p:nvPr>
            <p:ph idx="1"/>
          </p:nvPr>
        </p:nvSpPr>
        <p:spPr/>
        <p:txBody>
          <a:bodyPr>
            <a:normAutofit/>
          </a:bodyPr>
          <a:lstStyle/>
          <a:p>
            <a:r>
              <a:rPr lang="hr-HR" dirty="0">
                <a:hlinkClick r:id="rId2"/>
              </a:rPr>
              <a:t>https://www.bbc.com/news/stories-57520169</a:t>
            </a:r>
            <a:endParaRPr lang="hr-HR" dirty="0"/>
          </a:p>
          <a:p>
            <a:r>
              <a:rPr lang="hr-HR" dirty="0"/>
              <a:t>Veljača 2016  pokušali isprazniti financijske rezerve centralne banke u Bangladešu u iznosu od milijarde $</a:t>
            </a:r>
          </a:p>
          <a:p>
            <a:r>
              <a:rPr lang="hr-HR" dirty="0"/>
              <a:t>Godinu dana neprimijećeni na internoj mreži</a:t>
            </a:r>
          </a:p>
          <a:p>
            <a:r>
              <a:rPr lang="hr-HR" dirty="0"/>
              <a:t>Kompromitirali SWIFT, onemogućili rad ključnog printera</a:t>
            </a:r>
            <a:r>
              <a:rPr lang="hr-HR" dirty="0">
                <a:sym typeface="Wingdings" panose="05000000000000000000" pitchFamily="2" charset="2"/>
              </a:rPr>
              <a:t></a:t>
            </a:r>
            <a:endParaRPr lang="hr-HR" dirty="0"/>
          </a:p>
          <a:p>
            <a:r>
              <a:rPr lang="hr-HR" dirty="0"/>
              <a:t>planirali napad tako da su imali 4 dana za prebacivanje sredstava</a:t>
            </a:r>
          </a:p>
          <a:p>
            <a:pPr lvl="1"/>
            <a:r>
              <a:rPr lang="en-US" b="0" i="0" dirty="0">
                <a:solidFill>
                  <a:srgbClr val="141414"/>
                </a:solidFill>
                <a:effectLst/>
                <a:latin typeface="ReithSans"/>
              </a:rPr>
              <a:t>The hack started at around 20:00 Bangladesh time on Thursday 4 February. But in New York it was Thursday morning, giving the Fed plenty of time to (unwittingly) carry out the hackers' wishes while Bangladesh was asleep.</a:t>
            </a:r>
            <a:endParaRPr lang="hr-HR" b="0" i="0" dirty="0">
              <a:solidFill>
                <a:srgbClr val="141414"/>
              </a:solidFill>
              <a:effectLst/>
              <a:latin typeface="ReithSans"/>
            </a:endParaRPr>
          </a:p>
          <a:p>
            <a:pPr lvl="1"/>
            <a:r>
              <a:rPr lang="en-US" b="0" i="0" dirty="0">
                <a:solidFill>
                  <a:srgbClr val="141414"/>
                </a:solidFill>
                <a:effectLst/>
                <a:latin typeface="ReithSans"/>
              </a:rPr>
              <a:t>The next day, Friday, was the start of the Bangladeshi weekend, which runs from Friday to Saturday. So the bank's HQ in Dhaka was beginning two days off. And when the Bangladeshis began to uncover the theft on Saturday, it was already the weekend in New York.</a:t>
            </a:r>
            <a:endParaRPr lang="hr-HR" dirty="0"/>
          </a:p>
        </p:txBody>
      </p:sp>
    </p:spTree>
    <p:extLst>
      <p:ext uri="{BB962C8B-B14F-4D97-AF65-F5344CB8AC3E}">
        <p14:creationId xmlns:p14="http://schemas.microsoft.com/office/powerpoint/2010/main" val="55122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98B467-0FE7-43B1-A929-0CCAEE7533AF}"/>
              </a:ext>
            </a:extLst>
          </p:cNvPr>
          <p:cNvSpPr>
            <a:spLocks noGrp="1"/>
          </p:cNvSpPr>
          <p:nvPr>
            <p:ph type="title"/>
          </p:nvPr>
        </p:nvSpPr>
        <p:spPr/>
        <p:txBody>
          <a:bodyPr/>
          <a:lstStyle/>
          <a:p>
            <a:r>
              <a:rPr lang="hr-HR" dirty="0"/>
              <a:t>Bangladeš napad</a:t>
            </a:r>
          </a:p>
        </p:txBody>
      </p:sp>
      <p:sp>
        <p:nvSpPr>
          <p:cNvPr id="3" name="Rezervirano mjesto sadržaja 2">
            <a:extLst>
              <a:ext uri="{FF2B5EF4-FFF2-40B4-BE49-F238E27FC236}">
                <a16:creationId xmlns:a16="http://schemas.microsoft.com/office/drawing/2014/main" id="{82567167-782C-4BAC-96A4-D93FCA6B89F8}"/>
              </a:ext>
            </a:extLst>
          </p:cNvPr>
          <p:cNvSpPr>
            <a:spLocks noGrp="1"/>
          </p:cNvSpPr>
          <p:nvPr>
            <p:ph idx="1"/>
          </p:nvPr>
        </p:nvSpPr>
        <p:spPr/>
        <p:txBody>
          <a:bodyPr>
            <a:normAutofit fontScale="92500" lnSpcReduction="10000"/>
          </a:bodyPr>
          <a:lstStyle/>
          <a:p>
            <a:r>
              <a:rPr lang="hr-HR" dirty="0"/>
              <a:t>Pokušali prebaciti sredstva na banku u Filipinima</a:t>
            </a:r>
          </a:p>
          <a:p>
            <a:r>
              <a:rPr lang="hr-HR" dirty="0"/>
              <a:t>35 transfera na RCBC banku u Jupiter ulici Manila</a:t>
            </a:r>
          </a:p>
          <a:p>
            <a:pPr algn="l" fontAlgn="base"/>
            <a:r>
              <a:rPr lang="en-US" b="0" i="0" dirty="0">
                <a:solidFill>
                  <a:srgbClr val="141414"/>
                </a:solidFill>
                <a:effectLst/>
                <a:latin typeface="ReithSans"/>
              </a:rPr>
              <a:t>"The transactions… were held up at the Fed because the address used in one of the orders included the word 'Jupiter', which is also the name of a sanctioned Iranian shipping vessel," says Carolyn Maloney.</a:t>
            </a:r>
          </a:p>
          <a:p>
            <a:pPr algn="l" fontAlgn="base"/>
            <a:r>
              <a:rPr lang="en-US" b="0" i="0" dirty="0">
                <a:solidFill>
                  <a:srgbClr val="141414"/>
                </a:solidFill>
                <a:effectLst/>
                <a:latin typeface="ReithSans"/>
              </a:rPr>
              <a:t>Just the mention of the word "Jupiter" was enough to set alarm bells ringing in the Fed's automated computer systems. The payments were reviewed, and most were stopped. But not all. Five transactions, worth $101m, crossed this hurdle.</a:t>
            </a:r>
          </a:p>
          <a:p>
            <a:r>
              <a:rPr lang="en-US" b="0" i="0" dirty="0">
                <a:solidFill>
                  <a:srgbClr val="141414"/>
                </a:solidFill>
                <a:effectLst/>
                <a:latin typeface="ReithSans"/>
              </a:rPr>
              <a:t>Of that, $20m was transferred to a Sri Lankan charity called the Shalika Foundation, which had been lined up by the hackers' accomplices as one conduit for the stolen money. (Its founder, Shalika </a:t>
            </a:r>
            <a:r>
              <a:rPr lang="en-US" b="0" i="0" dirty="0" err="1">
                <a:solidFill>
                  <a:srgbClr val="141414"/>
                </a:solidFill>
                <a:effectLst/>
                <a:latin typeface="ReithSans"/>
              </a:rPr>
              <a:t>Perera</a:t>
            </a:r>
            <a:r>
              <a:rPr lang="en-US" b="0" i="0" dirty="0">
                <a:solidFill>
                  <a:srgbClr val="141414"/>
                </a:solidFill>
                <a:effectLst/>
                <a:latin typeface="ReithSans"/>
              </a:rPr>
              <a:t>, says she believed the money was a legitimate donation.) But here again, a tiny detail derailed the hackers' plans. The transfer was made to the "Shalika </a:t>
            </a:r>
            <a:r>
              <a:rPr lang="en-US" b="0" i="0" dirty="0" err="1">
                <a:solidFill>
                  <a:srgbClr val="141414"/>
                </a:solidFill>
                <a:effectLst/>
                <a:latin typeface="ReithSans"/>
              </a:rPr>
              <a:t>Fundation</a:t>
            </a:r>
            <a:r>
              <a:rPr lang="en-US" b="0" i="0" dirty="0">
                <a:solidFill>
                  <a:srgbClr val="141414"/>
                </a:solidFill>
                <a:effectLst/>
                <a:latin typeface="ReithSans"/>
              </a:rPr>
              <a:t>". An eagle-eyed bank employee spotted the spelling mistake and the transaction was reversed.</a:t>
            </a:r>
            <a:endParaRPr lang="hr-HR" dirty="0"/>
          </a:p>
          <a:p>
            <a:endParaRPr lang="hr-HR" dirty="0"/>
          </a:p>
        </p:txBody>
      </p:sp>
    </p:spTree>
    <p:extLst>
      <p:ext uri="{BB962C8B-B14F-4D97-AF65-F5344CB8AC3E}">
        <p14:creationId xmlns:p14="http://schemas.microsoft.com/office/powerpoint/2010/main" val="363661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Lazarus</a:t>
            </a:r>
            <a:r>
              <a:rPr lang="hr-HR" dirty="0"/>
              <a:t> grupa</a:t>
            </a:r>
            <a:endParaRPr lang="en-US" dirty="0"/>
          </a:p>
        </p:txBody>
      </p:sp>
      <p:sp>
        <p:nvSpPr>
          <p:cNvPr id="2" name="Content Placeholder 1"/>
          <p:cNvSpPr>
            <a:spLocks noGrp="1"/>
          </p:cNvSpPr>
          <p:nvPr>
            <p:ph idx="1"/>
          </p:nvPr>
        </p:nvSpPr>
        <p:spPr/>
        <p:txBody>
          <a:bodyPr>
            <a:normAutofit/>
          </a:bodyPr>
          <a:lstStyle/>
          <a:p>
            <a:r>
              <a:rPr lang="hr-HR" dirty="0"/>
              <a:t>Koriste različite tehnike i </a:t>
            </a:r>
            <a:r>
              <a:rPr lang="hr-HR" dirty="0" err="1"/>
              <a:t>malware</a:t>
            </a:r>
            <a:r>
              <a:rPr lang="hr-HR" dirty="0"/>
              <a:t> familije </a:t>
            </a:r>
            <a:r>
              <a:rPr lang="hr-HR" dirty="0">
                <a:hlinkClick r:id="rId3"/>
              </a:rPr>
              <a:t>https://www.operationblockbuster.com/wp-content/uploads/2016/02/Operation-Blockbuster-Report.pdf</a:t>
            </a:r>
            <a:endParaRPr lang="hr-HR" dirty="0"/>
          </a:p>
          <a:p>
            <a:r>
              <a:rPr lang="hr-HR" dirty="0"/>
              <a:t>Povezuju se s Sjevernom Korejom</a:t>
            </a:r>
          </a:p>
          <a:p>
            <a:r>
              <a:rPr lang="en-US" dirty="0"/>
              <a:t> Symantec reported that it was "highly likely" that Lazarus was behind the </a:t>
            </a:r>
            <a:r>
              <a:rPr lang="en-US" dirty="0" err="1"/>
              <a:t>WannaCry</a:t>
            </a:r>
            <a:r>
              <a:rPr lang="en-US" dirty="0"/>
              <a:t> attack</a:t>
            </a:r>
            <a:endParaRPr lang="hr-HR" dirty="0"/>
          </a:p>
          <a:p>
            <a:pPr marL="0" indent="0">
              <a:buNone/>
            </a:pPr>
            <a:endParaRPr lang="hr-HR" dirty="0"/>
          </a:p>
          <a:p>
            <a:endParaRPr lang="en-US" dirty="0"/>
          </a:p>
        </p:txBody>
      </p:sp>
      <p:pic>
        <p:nvPicPr>
          <p:cNvPr id="5" name="Picture 4"/>
          <p:cNvPicPr>
            <a:picLocks noChangeAspect="1"/>
          </p:cNvPicPr>
          <p:nvPr/>
        </p:nvPicPr>
        <p:blipFill>
          <a:blip r:embed="rId4"/>
          <a:stretch>
            <a:fillRect/>
          </a:stretch>
        </p:blipFill>
        <p:spPr>
          <a:xfrm>
            <a:off x="1297099" y="4001294"/>
            <a:ext cx="6549802" cy="2273431"/>
          </a:xfrm>
          <a:prstGeom prst="rect">
            <a:avLst/>
          </a:prstGeom>
        </p:spPr>
      </p:pic>
    </p:spTree>
    <p:extLst>
      <p:ext uri="{BB962C8B-B14F-4D97-AF65-F5344CB8AC3E}">
        <p14:creationId xmlns:p14="http://schemas.microsoft.com/office/powerpoint/2010/main" val="384698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57501-487B-AC37-5361-624599EBB823}"/>
              </a:ext>
            </a:extLst>
          </p:cNvPr>
          <p:cNvSpPr>
            <a:spLocks noGrp="1"/>
          </p:cNvSpPr>
          <p:nvPr>
            <p:ph type="title"/>
          </p:nvPr>
        </p:nvSpPr>
        <p:spPr/>
        <p:txBody>
          <a:bodyPr/>
          <a:lstStyle/>
          <a:p>
            <a:endParaRPr lang="hr-HR"/>
          </a:p>
        </p:txBody>
      </p:sp>
      <p:sp>
        <p:nvSpPr>
          <p:cNvPr id="2" name="Content Placeholder 1"/>
          <p:cNvSpPr>
            <a:spLocks noGrp="1"/>
          </p:cNvSpPr>
          <p:nvPr>
            <p:ph idx="1"/>
          </p:nvPr>
        </p:nvSpPr>
        <p:spPr/>
        <p:txBody>
          <a:bodyPr>
            <a:normAutofit/>
          </a:bodyPr>
          <a:lstStyle/>
          <a:p>
            <a:endParaRPr lang="hr-HR" dirty="0"/>
          </a:p>
          <a:p>
            <a:pPr marL="0" indent="0">
              <a:buNone/>
            </a:pPr>
            <a:br>
              <a:rPr lang="en-US" dirty="0"/>
            </a:br>
            <a:endParaRPr lang="en-US" dirty="0"/>
          </a:p>
        </p:txBody>
      </p:sp>
      <p:pic>
        <p:nvPicPr>
          <p:cNvPr id="2050" name="Picture 2" descr="Slikovni rezultat za sony pictures h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5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Sony </a:t>
            </a:r>
            <a:r>
              <a:rPr lang="hr-HR" dirty="0" err="1"/>
              <a:t>Pictures</a:t>
            </a:r>
            <a:endParaRPr lang="en-US" dirty="0"/>
          </a:p>
        </p:txBody>
      </p:sp>
      <p:sp>
        <p:nvSpPr>
          <p:cNvPr id="2" name="Content Placeholder 1"/>
          <p:cNvSpPr>
            <a:spLocks noGrp="1"/>
          </p:cNvSpPr>
          <p:nvPr>
            <p:ph idx="1"/>
          </p:nvPr>
        </p:nvSpPr>
        <p:spPr/>
        <p:txBody>
          <a:bodyPr>
            <a:normAutofit/>
          </a:bodyPr>
          <a:lstStyle/>
          <a:p>
            <a:r>
              <a:rPr lang="hr-HR" dirty="0"/>
              <a:t>Studeni 24, 2014 </a:t>
            </a:r>
          </a:p>
          <a:p>
            <a:r>
              <a:rPr lang="en-US" dirty="0"/>
              <a:t>data included personal information about Sony Pictures employees and their families, e-mails between employees, information about executive salaries at the company, copies of then-unreleased Sony films</a:t>
            </a:r>
            <a:endParaRPr lang="hr-HR" dirty="0"/>
          </a:p>
          <a:p>
            <a:r>
              <a:rPr lang="hr-HR" dirty="0"/>
              <a:t>Obrisana infrastruktura</a:t>
            </a:r>
          </a:p>
          <a:p>
            <a:r>
              <a:rPr lang="hr-HR" dirty="0">
                <a:hlinkClick r:id="rId2"/>
              </a:rPr>
              <a:t>http://www.nacional.hr/hakirana-posta-mocnih-filmasa-otkrila-tastinu-rasizam-i-seksizam-u-hollywoodu/</a:t>
            </a:r>
            <a:endParaRPr lang="hr-HR" dirty="0"/>
          </a:p>
          <a:p>
            <a:r>
              <a:rPr lang="hr-HR" dirty="0"/>
              <a:t>Prijetnja terorističkim napadima na kina koja se odluče na prikazivanje </a:t>
            </a:r>
            <a:r>
              <a:rPr lang="en-US" dirty="0"/>
              <a:t>"</a:t>
            </a:r>
            <a:r>
              <a:rPr lang="en-US" dirty="0" err="1"/>
              <a:t>Intervju</a:t>
            </a:r>
            <a:r>
              <a:rPr lang="en-US" dirty="0"/>
              <a:t>", </a:t>
            </a:r>
            <a:r>
              <a:rPr lang="en-US" dirty="0" err="1"/>
              <a:t>komedije</a:t>
            </a:r>
            <a:r>
              <a:rPr lang="en-US" dirty="0"/>
              <a:t> o </a:t>
            </a:r>
            <a:r>
              <a:rPr lang="en-US" dirty="0" err="1"/>
              <a:t>ubojstvu</a:t>
            </a:r>
            <a:r>
              <a:rPr lang="en-US" dirty="0"/>
              <a:t> </a:t>
            </a:r>
            <a:r>
              <a:rPr lang="en-US" dirty="0" err="1"/>
              <a:t>sjevernokorejskog</a:t>
            </a:r>
            <a:r>
              <a:rPr lang="en-US" dirty="0"/>
              <a:t> </a:t>
            </a:r>
            <a:r>
              <a:rPr lang="en-US" dirty="0" err="1"/>
              <a:t>predsjednika</a:t>
            </a:r>
            <a:r>
              <a:rPr lang="en-US" dirty="0"/>
              <a:t> Kim Jong-</a:t>
            </a:r>
            <a:r>
              <a:rPr lang="en-US" dirty="0" err="1"/>
              <a:t>una</a:t>
            </a:r>
            <a:endParaRPr lang="hr-HR" dirty="0"/>
          </a:p>
          <a:p>
            <a:r>
              <a:rPr lang="hr-HR" dirty="0"/>
              <a:t>Film pušten na mala vrata</a:t>
            </a:r>
            <a:r>
              <a:rPr lang="en-US" dirty="0"/>
              <a:t>  </a:t>
            </a:r>
          </a:p>
        </p:txBody>
      </p:sp>
    </p:spTree>
    <p:extLst>
      <p:ext uri="{BB962C8B-B14F-4D97-AF65-F5344CB8AC3E}">
        <p14:creationId xmlns:p14="http://schemas.microsoft.com/office/powerpoint/2010/main" val="1078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Sony </a:t>
            </a:r>
            <a:r>
              <a:rPr lang="hr-HR" dirty="0" err="1"/>
              <a:t>pictures</a:t>
            </a:r>
            <a:endParaRPr lang="en-US" dirty="0"/>
          </a:p>
        </p:txBody>
      </p:sp>
      <p:pic>
        <p:nvPicPr>
          <p:cNvPr id="4" name="Content Placeholder 3"/>
          <p:cNvPicPr>
            <a:picLocks noGrp="1" noChangeAspect="1"/>
          </p:cNvPicPr>
          <p:nvPr>
            <p:ph idx="1"/>
          </p:nvPr>
        </p:nvPicPr>
        <p:blipFill>
          <a:blip r:embed="rId2"/>
          <a:stretch>
            <a:fillRect/>
          </a:stretch>
        </p:blipFill>
        <p:spPr>
          <a:xfrm>
            <a:off x="1204912" y="2663031"/>
            <a:ext cx="6734175" cy="2676525"/>
          </a:xfrm>
          <a:prstGeom prst="rect">
            <a:avLst/>
          </a:prstGeom>
        </p:spPr>
      </p:pic>
    </p:spTree>
    <p:extLst>
      <p:ext uri="{BB962C8B-B14F-4D97-AF65-F5344CB8AC3E}">
        <p14:creationId xmlns:p14="http://schemas.microsoft.com/office/powerpoint/2010/main" val="221361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APT</a:t>
            </a:r>
          </a:p>
        </p:txBody>
      </p:sp>
      <p:sp>
        <p:nvSpPr>
          <p:cNvPr id="3" name="Rezervirano mjesto sadržaja 2"/>
          <p:cNvSpPr>
            <a:spLocks noGrp="1"/>
          </p:cNvSpPr>
          <p:nvPr>
            <p:ph idx="1"/>
          </p:nvPr>
        </p:nvSpPr>
        <p:spPr/>
        <p:txBody>
          <a:bodyPr>
            <a:normAutofit/>
          </a:bodyPr>
          <a:lstStyle/>
          <a:p>
            <a:r>
              <a:rPr lang="hr-HR" dirty="0" err="1"/>
              <a:t>advanced</a:t>
            </a:r>
            <a:r>
              <a:rPr lang="hr-HR" dirty="0"/>
              <a:t> </a:t>
            </a:r>
            <a:r>
              <a:rPr lang="hr-HR" dirty="0" err="1"/>
              <a:t>persistent</a:t>
            </a:r>
            <a:r>
              <a:rPr lang="hr-HR" dirty="0"/>
              <a:t> </a:t>
            </a:r>
            <a:r>
              <a:rPr lang="hr-HR" dirty="0" err="1"/>
              <a:t>threat</a:t>
            </a:r>
            <a:r>
              <a:rPr lang="hr-HR" dirty="0"/>
              <a:t> -  termin su 2006. skovale Američke zračne snage (US Air </a:t>
            </a:r>
            <a:r>
              <a:rPr lang="hr-HR" dirty="0" err="1"/>
              <a:t>Force</a:t>
            </a:r>
            <a:r>
              <a:rPr lang="hr-HR" dirty="0"/>
              <a:t>) kako bi olakšale komunikaciju s medijima u slučaju napada kojeg nisu smjele klasificirati. Kasnije je preuzet od strane stručnjaka za računalnu sigurnost.</a:t>
            </a:r>
          </a:p>
          <a:p>
            <a:r>
              <a:rPr lang="hr-HR" dirty="0"/>
              <a:t>zahtijevaju  izrazito velike ljudske i novčane resurse</a:t>
            </a:r>
          </a:p>
          <a:p>
            <a:r>
              <a:rPr lang="hr-HR" dirty="0"/>
              <a:t>mogu ga izvesti vlade ili velike organizacije</a:t>
            </a:r>
          </a:p>
          <a:p>
            <a:r>
              <a:rPr lang="hr-HR" dirty="0">
                <a:hlinkClick r:id="rId2"/>
              </a:rPr>
              <a:t>https://attack.mitre.org/groups/</a:t>
            </a:r>
            <a:endParaRPr lang="hr-HR" dirty="0"/>
          </a:p>
          <a:p>
            <a:pPr marL="0" indent="0">
              <a:buNone/>
            </a:pPr>
            <a:endParaRPr lang="hr-HR" dirty="0"/>
          </a:p>
          <a:p>
            <a:pPr marL="0" indent="0">
              <a:buNone/>
            </a:pPr>
            <a:endParaRPr lang="hr-HR" dirty="0"/>
          </a:p>
          <a:p>
            <a:endParaRPr lang="hr-HR" dirty="0"/>
          </a:p>
        </p:txBody>
      </p:sp>
    </p:spTree>
    <p:extLst>
      <p:ext uri="{BB962C8B-B14F-4D97-AF65-F5344CB8AC3E}">
        <p14:creationId xmlns:p14="http://schemas.microsoft.com/office/powerpoint/2010/main" val="322114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APT</a:t>
            </a:r>
            <a:endParaRPr lang="en-US" dirty="0"/>
          </a:p>
        </p:txBody>
      </p:sp>
      <p:sp>
        <p:nvSpPr>
          <p:cNvPr id="3" name="Content Placeholder 2"/>
          <p:cNvSpPr>
            <a:spLocks noGrp="1"/>
          </p:cNvSpPr>
          <p:nvPr>
            <p:ph idx="1"/>
          </p:nvPr>
        </p:nvSpPr>
        <p:spPr/>
        <p:txBody>
          <a:bodyPr/>
          <a:lstStyle/>
          <a:p>
            <a:r>
              <a:rPr lang="en-US" dirty="0" err="1"/>
              <a:t>napredan</a:t>
            </a:r>
            <a:r>
              <a:rPr lang="en-US" dirty="0"/>
              <a:t> - </a:t>
            </a:r>
            <a:r>
              <a:rPr lang="en-US" dirty="0" err="1"/>
              <a:t>široki</a:t>
            </a:r>
            <a:r>
              <a:rPr lang="en-US" dirty="0"/>
              <a:t> </a:t>
            </a:r>
            <a:r>
              <a:rPr lang="en-US" dirty="0" err="1"/>
              <a:t>spektar</a:t>
            </a:r>
            <a:r>
              <a:rPr lang="en-US" dirty="0"/>
              <a:t> </a:t>
            </a:r>
            <a:r>
              <a:rPr lang="en-US" dirty="0" err="1"/>
              <a:t>tehnologija</a:t>
            </a:r>
            <a:r>
              <a:rPr lang="en-US" dirty="0"/>
              <a:t>, </a:t>
            </a:r>
            <a:r>
              <a:rPr lang="en-US" dirty="0" err="1"/>
              <a:t>tehnika</a:t>
            </a:r>
            <a:r>
              <a:rPr lang="en-US" dirty="0"/>
              <a:t> </a:t>
            </a:r>
            <a:r>
              <a:rPr lang="en-US" dirty="0" err="1"/>
              <a:t>i</a:t>
            </a:r>
            <a:r>
              <a:rPr lang="en-US" dirty="0"/>
              <a:t> </a:t>
            </a:r>
            <a:r>
              <a:rPr lang="en-US" dirty="0" err="1"/>
              <a:t>metodologija</a:t>
            </a:r>
            <a:r>
              <a:rPr lang="en-US" dirty="0"/>
              <a:t> </a:t>
            </a:r>
            <a:r>
              <a:rPr lang="en-US" dirty="0" err="1"/>
              <a:t>upada</a:t>
            </a:r>
            <a:r>
              <a:rPr lang="en-US" dirty="0"/>
              <a:t> u </a:t>
            </a:r>
            <a:r>
              <a:rPr lang="en-US" dirty="0" err="1"/>
              <a:t>računalne</a:t>
            </a:r>
            <a:r>
              <a:rPr lang="en-US" dirty="0"/>
              <a:t> </a:t>
            </a:r>
            <a:r>
              <a:rPr lang="en-US" dirty="0" err="1"/>
              <a:t>sustave</a:t>
            </a:r>
            <a:endParaRPr lang="en-US" dirty="0"/>
          </a:p>
          <a:p>
            <a:r>
              <a:rPr lang="en-US" dirty="0" err="1"/>
              <a:t>perzistentan</a:t>
            </a:r>
            <a:r>
              <a:rPr lang="en-US" dirty="0"/>
              <a:t> - </a:t>
            </a:r>
            <a:r>
              <a:rPr lang="en-US" dirty="0" err="1"/>
              <a:t>neprestano</a:t>
            </a:r>
            <a:r>
              <a:rPr lang="en-US" dirty="0"/>
              <a:t> </a:t>
            </a:r>
            <a:r>
              <a:rPr lang="en-US" dirty="0" err="1"/>
              <a:t>praćenje</a:t>
            </a:r>
            <a:r>
              <a:rPr lang="en-US" dirty="0"/>
              <a:t>  </a:t>
            </a:r>
            <a:r>
              <a:rPr lang="en-US" dirty="0" err="1"/>
              <a:t>i</a:t>
            </a:r>
            <a:r>
              <a:rPr lang="en-US" dirty="0"/>
              <a:t> </a:t>
            </a:r>
            <a:r>
              <a:rPr lang="en-US" dirty="0" err="1"/>
              <a:t>interakcija</a:t>
            </a:r>
            <a:r>
              <a:rPr lang="en-US" dirty="0"/>
              <a:t> s </a:t>
            </a:r>
            <a:r>
              <a:rPr lang="en-US" dirty="0" err="1"/>
              <a:t>metom</a:t>
            </a:r>
            <a:endParaRPr lang="en-US" dirty="0"/>
          </a:p>
          <a:p>
            <a:r>
              <a:rPr lang="en-US" dirty="0" err="1"/>
              <a:t>prijetnja</a:t>
            </a:r>
            <a:r>
              <a:rPr lang="en-US" dirty="0"/>
              <a:t> - </a:t>
            </a:r>
            <a:r>
              <a:rPr lang="en-US" dirty="0" err="1"/>
              <a:t>koordinirana</a:t>
            </a:r>
            <a:r>
              <a:rPr lang="en-US" dirty="0"/>
              <a:t> </a:t>
            </a:r>
            <a:r>
              <a:rPr lang="en-US" dirty="0" err="1"/>
              <a:t>skupina</a:t>
            </a:r>
            <a:r>
              <a:rPr lang="en-US" dirty="0"/>
              <a:t> </a:t>
            </a:r>
            <a:r>
              <a:rPr lang="en-US" dirty="0" err="1"/>
              <a:t>ljudi</a:t>
            </a:r>
            <a:r>
              <a:rPr lang="en-US" dirty="0"/>
              <a:t>, a ne </a:t>
            </a:r>
            <a:r>
              <a:rPr lang="en-US" dirty="0" err="1"/>
              <a:t>automatizirani</a:t>
            </a:r>
            <a:r>
              <a:rPr lang="en-US" dirty="0"/>
              <a:t> </a:t>
            </a:r>
            <a:r>
              <a:rPr lang="en-US" dirty="0" err="1"/>
              <a:t>programski</a:t>
            </a:r>
            <a:r>
              <a:rPr lang="en-US" dirty="0"/>
              <a:t> </a:t>
            </a:r>
            <a:r>
              <a:rPr lang="en-US" dirty="0" err="1"/>
              <a:t>kod</a:t>
            </a:r>
            <a:endParaRPr lang="hr-HR" dirty="0"/>
          </a:p>
          <a:p>
            <a:endParaRPr lang="en-US" dirty="0"/>
          </a:p>
          <a:p>
            <a:endParaRPr lang="en-US" dirty="0"/>
          </a:p>
        </p:txBody>
      </p:sp>
    </p:spTree>
    <p:extLst>
      <p:ext uri="{BB962C8B-B14F-4D97-AF65-F5344CB8AC3E}">
        <p14:creationId xmlns:p14="http://schemas.microsoft.com/office/powerpoint/2010/main" val="236750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APT</a:t>
            </a:r>
            <a:endParaRPr lang="en-US" dirty="0"/>
          </a:p>
        </p:txBody>
      </p:sp>
      <p:sp>
        <p:nvSpPr>
          <p:cNvPr id="3" name="Content Placeholder 2"/>
          <p:cNvSpPr>
            <a:spLocks noGrp="1"/>
          </p:cNvSpPr>
          <p:nvPr>
            <p:ph idx="1"/>
          </p:nvPr>
        </p:nvSpPr>
        <p:spPr/>
        <p:txBody>
          <a:bodyPr/>
          <a:lstStyle/>
          <a:p>
            <a:r>
              <a:rPr lang="en-US" dirty="0"/>
              <a:t>APT </a:t>
            </a:r>
            <a:r>
              <a:rPr lang="en-US" dirty="0" err="1"/>
              <a:t>napadi</a:t>
            </a:r>
            <a:r>
              <a:rPr lang="en-US" dirty="0"/>
              <a:t> </a:t>
            </a:r>
            <a:r>
              <a:rPr lang="en-US" dirty="0" err="1"/>
              <a:t>često</a:t>
            </a:r>
            <a:r>
              <a:rPr lang="en-US" dirty="0"/>
              <a:t> </a:t>
            </a:r>
            <a:r>
              <a:rPr lang="en-US" dirty="0" err="1"/>
              <a:t>koriste</a:t>
            </a:r>
            <a:r>
              <a:rPr lang="en-US" dirty="0"/>
              <a:t> </a:t>
            </a:r>
            <a:r>
              <a:rPr lang="en-US" dirty="0" err="1"/>
              <a:t>dotad</a:t>
            </a:r>
            <a:r>
              <a:rPr lang="en-US" dirty="0"/>
              <a:t> </a:t>
            </a:r>
            <a:r>
              <a:rPr lang="en-US" dirty="0" err="1"/>
              <a:t>nepoznate</a:t>
            </a:r>
            <a:r>
              <a:rPr lang="en-US" dirty="0"/>
              <a:t> </a:t>
            </a:r>
            <a:r>
              <a:rPr lang="en-US" dirty="0" err="1"/>
              <a:t>propuste</a:t>
            </a:r>
            <a:r>
              <a:rPr lang="en-US" dirty="0"/>
              <a:t> u </a:t>
            </a:r>
            <a:r>
              <a:rPr lang="en-US" dirty="0" err="1"/>
              <a:t>računalnim</a:t>
            </a:r>
            <a:r>
              <a:rPr lang="en-US" dirty="0"/>
              <a:t> </a:t>
            </a:r>
            <a:r>
              <a:rPr lang="en-US" dirty="0" err="1"/>
              <a:t>sustavima</a:t>
            </a:r>
            <a:r>
              <a:rPr lang="en-US" dirty="0"/>
              <a:t>, </a:t>
            </a:r>
            <a:r>
              <a:rPr lang="en-US" dirty="0" err="1"/>
              <a:t>programima</a:t>
            </a:r>
            <a:r>
              <a:rPr lang="en-US" dirty="0"/>
              <a:t> </a:t>
            </a:r>
            <a:r>
              <a:rPr lang="en-US" dirty="0" err="1"/>
              <a:t>ili</a:t>
            </a:r>
            <a:r>
              <a:rPr lang="en-US" dirty="0"/>
              <a:t> </a:t>
            </a:r>
            <a:r>
              <a:rPr lang="en-US" dirty="0" err="1"/>
              <a:t>operacijskim</a:t>
            </a:r>
            <a:r>
              <a:rPr lang="en-US" dirty="0"/>
              <a:t> </a:t>
            </a:r>
            <a:r>
              <a:rPr lang="en-US" dirty="0" err="1"/>
              <a:t>sustavima</a:t>
            </a:r>
            <a:r>
              <a:rPr lang="en-US" dirty="0"/>
              <a:t> (</a:t>
            </a:r>
            <a:r>
              <a:rPr lang="en-US" dirty="0" err="1"/>
              <a:t>eng.</a:t>
            </a:r>
            <a:r>
              <a:rPr lang="en-US" dirty="0"/>
              <a:t> zero-day exploits).</a:t>
            </a:r>
            <a:endParaRPr lang="hr-HR" dirty="0"/>
          </a:p>
          <a:p>
            <a:r>
              <a:rPr lang="en-US" dirty="0"/>
              <a:t> </a:t>
            </a:r>
            <a:r>
              <a:rPr lang="en-US" dirty="0" err="1"/>
              <a:t>Upotreba</a:t>
            </a:r>
            <a:r>
              <a:rPr lang="en-US" dirty="0"/>
              <a:t> zero-day exploit </a:t>
            </a:r>
            <a:r>
              <a:rPr lang="en-US" dirty="0" err="1"/>
              <a:t>programa</a:t>
            </a:r>
            <a:r>
              <a:rPr lang="en-US" dirty="0"/>
              <a:t> </a:t>
            </a:r>
            <a:r>
              <a:rPr lang="en-US" dirty="0" err="1"/>
              <a:t>svojstvena</a:t>
            </a:r>
            <a:r>
              <a:rPr lang="en-US" dirty="0"/>
              <a:t> je </a:t>
            </a:r>
            <a:r>
              <a:rPr lang="en-US" dirty="0" err="1"/>
              <a:t>za</a:t>
            </a:r>
            <a:r>
              <a:rPr lang="en-US" dirty="0"/>
              <a:t> APT </a:t>
            </a:r>
            <a:r>
              <a:rPr lang="en-US" dirty="0" err="1"/>
              <a:t>napade</a:t>
            </a:r>
            <a:r>
              <a:rPr lang="en-US" dirty="0"/>
              <a:t> </a:t>
            </a:r>
            <a:r>
              <a:rPr lang="en-US" dirty="0" err="1"/>
              <a:t>pošto</a:t>
            </a:r>
            <a:r>
              <a:rPr lang="en-US" dirty="0"/>
              <a:t> je </a:t>
            </a:r>
            <a:r>
              <a:rPr lang="en-US" dirty="0" err="1"/>
              <a:t>razvoj</a:t>
            </a:r>
            <a:r>
              <a:rPr lang="en-US" dirty="0"/>
              <a:t> </a:t>
            </a:r>
            <a:r>
              <a:rPr lang="en-US" dirty="0" err="1"/>
              <a:t>takvih</a:t>
            </a:r>
            <a:r>
              <a:rPr lang="en-US" dirty="0"/>
              <a:t> </a:t>
            </a:r>
            <a:r>
              <a:rPr lang="en-US" dirty="0" err="1"/>
              <a:t>programa</a:t>
            </a:r>
            <a:r>
              <a:rPr lang="en-US" dirty="0"/>
              <a:t> </a:t>
            </a:r>
            <a:r>
              <a:rPr lang="en-US" dirty="0" err="1"/>
              <a:t>skup</a:t>
            </a:r>
            <a:r>
              <a:rPr lang="en-US" dirty="0"/>
              <a:t>, </a:t>
            </a:r>
            <a:r>
              <a:rPr lang="en-US" dirty="0" err="1"/>
              <a:t>slo</a:t>
            </a:r>
            <a:r>
              <a:rPr lang="hr-HR" dirty="0"/>
              <a:t>ž</a:t>
            </a:r>
            <a:r>
              <a:rPr lang="en-US" dirty="0"/>
              <a:t>en </a:t>
            </a:r>
            <a:r>
              <a:rPr lang="en-US" dirty="0" err="1"/>
              <a:t>i</a:t>
            </a:r>
            <a:r>
              <a:rPr lang="en-US" dirty="0"/>
              <a:t> </a:t>
            </a:r>
            <a:r>
              <a:rPr lang="en-US" dirty="0" err="1"/>
              <a:t>dugotrajan</a:t>
            </a:r>
            <a:r>
              <a:rPr lang="en-US" dirty="0"/>
              <a:t>, a </a:t>
            </a:r>
            <a:r>
              <a:rPr lang="en-US" dirty="0" err="1"/>
              <a:t>rijetki</a:t>
            </a:r>
            <a:r>
              <a:rPr lang="en-US" dirty="0"/>
              <a:t> </a:t>
            </a:r>
            <a:r>
              <a:rPr lang="en-US" dirty="0" err="1"/>
              <a:t>imaju</a:t>
            </a:r>
            <a:r>
              <a:rPr lang="en-US" dirty="0"/>
              <a:t> </a:t>
            </a:r>
            <a:r>
              <a:rPr lang="en-US" dirty="0" err="1"/>
              <a:t>dovoljno</a:t>
            </a:r>
            <a:r>
              <a:rPr lang="en-US" dirty="0"/>
              <a:t> </a:t>
            </a:r>
            <a:r>
              <a:rPr lang="en-US" dirty="0" err="1"/>
              <a:t>resursa</a:t>
            </a:r>
            <a:r>
              <a:rPr lang="en-US" dirty="0"/>
              <a:t> </a:t>
            </a:r>
            <a:r>
              <a:rPr lang="en-US" dirty="0" err="1"/>
              <a:t>za</a:t>
            </a:r>
            <a:r>
              <a:rPr lang="en-US" dirty="0"/>
              <a:t> </a:t>
            </a:r>
            <a:r>
              <a:rPr lang="en-US" dirty="0" err="1"/>
              <a:t>razvoj</a:t>
            </a:r>
            <a:r>
              <a:rPr lang="en-US" dirty="0"/>
              <a:t>.</a:t>
            </a:r>
          </a:p>
        </p:txBody>
      </p:sp>
    </p:spTree>
    <p:extLst>
      <p:ext uri="{BB962C8B-B14F-4D97-AF65-F5344CB8AC3E}">
        <p14:creationId xmlns:p14="http://schemas.microsoft.com/office/powerpoint/2010/main" val="81843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err="1"/>
              <a:t>Agenda</a:t>
            </a:r>
            <a:endParaRPr lang="en-US" dirty="0"/>
          </a:p>
        </p:txBody>
      </p:sp>
      <p:sp>
        <p:nvSpPr>
          <p:cNvPr id="5" name="Content Placeholder 4"/>
          <p:cNvSpPr>
            <a:spLocks noGrp="1"/>
          </p:cNvSpPr>
          <p:nvPr>
            <p:ph idx="1"/>
          </p:nvPr>
        </p:nvSpPr>
        <p:spPr/>
        <p:txBody>
          <a:bodyPr/>
          <a:lstStyle/>
          <a:p>
            <a:r>
              <a:rPr lang="hr-HR" dirty="0"/>
              <a:t>Uvod</a:t>
            </a:r>
          </a:p>
          <a:p>
            <a:r>
              <a:rPr lang="hr-HR" dirty="0"/>
              <a:t>APT napadi</a:t>
            </a:r>
          </a:p>
          <a:p>
            <a:r>
              <a:rPr lang="hr-HR" dirty="0"/>
              <a:t>Nedostaci postojećih mehanizama zaštite</a:t>
            </a:r>
          </a:p>
          <a:p>
            <a:r>
              <a:rPr lang="hr-HR" dirty="0"/>
              <a:t>MITRE ATT&amp;CK</a:t>
            </a:r>
          </a:p>
          <a:p>
            <a:r>
              <a:rPr lang="hr-HR" dirty="0"/>
              <a:t>Lov/traženje prijetnji (engl. </a:t>
            </a:r>
            <a:r>
              <a:rPr lang="hr-HR" dirty="0" err="1"/>
              <a:t>Threat</a:t>
            </a:r>
            <a:r>
              <a:rPr lang="hr-HR" dirty="0"/>
              <a:t> </a:t>
            </a:r>
            <a:r>
              <a:rPr lang="hr-HR" dirty="0" err="1"/>
              <a:t>hunting</a:t>
            </a:r>
            <a:r>
              <a:rPr lang="hr-HR" dirty="0"/>
              <a:t>)</a:t>
            </a:r>
          </a:p>
          <a:p>
            <a:endParaRPr lang="hr-HR" dirty="0"/>
          </a:p>
          <a:p>
            <a:endParaRPr lang="hr-HR" dirty="0"/>
          </a:p>
          <a:p>
            <a:endParaRPr lang="en-US" dirty="0"/>
          </a:p>
        </p:txBody>
      </p:sp>
    </p:spTree>
    <p:extLst>
      <p:ext uri="{BB962C8B-B14F-4D97-AF65-F5344CB8AC3E}">
        <p14:creationId xmlns:p14="http://schemas.microsoft.com/office/powerpoint/2010/main" val="307185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DA6B-9853-FF5C-476F-A845EE1BE7B4}"/>
              </a:ext>
            </a:extLst>
          </p:cNvPr>
          <p:cNvSpPr>
            <a:spLocks noGrp="1"/>
          </p:cNvSpPr>
          <p:nvPr>
            <p:ph type="title"/>
          </p:nvPr>
        </p:nvSpPr>
        <p:spPr/>
        <p:txBody>
          <a:bodyPr/>
          <a:lstStyle/>
          <a:p>
            <a:r>
              <a:rPr lang="hr-HR" dirty="0"/>
              <a:t>Napredne kontrole za umanjenje rizika od APT-a</a:t>
            </a:r>
          </a:p>
        </p:txBody>
      </p:sp>
      <p:sp>
        <p:nvSpPr>
          <p:cNvPr id="3" name="Content Placeholder 2">
            <a:extLst>
              <a:ext uri="{FF2B5EF4-FFF2-40B4-BE49-F238E27FC236}">
                <a16:creationId xmlns:a16="http://schemas.microsoft.com/office/drawing/2014/main" id="{7C179F8B-C7D0-896F-C549-7C8B0FD46957}"/>
              </a:ext>
            </a:extLst>
          </p:cNvPr>
          <p:cNvSpPr>
            <a:spLocks noGrp="1"/>
          </p:cNvSpPr>
          <p:nvPr>
            <p:ph idx="1"/>
          </p:nvPr>
        </p:nvSpPr>
        <p:spPr/>
        <p:txBody>
          <a:bodyPr/>
          <a:lstStyle/>
          <a:p>
            <a:r>
              <a:rPr lang="hr-HR" dirty="0"/>
              <a:t>CIS Top 18 IG3</a:t>
            </a:r>
          </a:p>
          <a:p>
            <a:r>
              <a:rPr lang="hr-HR" dirty="0" err="1"/>
              <a:t>Threat</a:t>
            </a:r>
            <a:r>
              <a:rPr lang="hr-HR" dirty="0"/>
              <a:t> </a:t>
            </a:r>
            <a:r>
              <a:rPr lang="hr-HR" dirty="0" err="1"/>
              <a:t>Hunting</a:t>
            </a:r>
            <a:endParaRPr lang="hr-HR" dirty="0"/>
          </a:p>
          <a:p>
            <a:r>
              <a:rPr lang="hr-HR" dirty="0" err="1"/>
              <a:t>Deception</a:t>
            </a:r>
            <a:endParaRPr lang="hr-HR" dirty="0"/>
          </a:p>
          <a:p>
            <a:r>
              <a:rPr lang="hr-HR" dirty="0"/>
              <a:t>Simulacija napada</a:t>
            </a:r>
          </a:p>
          <a:p>
            <a:endParaRPr lang="hr-HR" dirty="0"/>
          </a:p>
        </p:txBody>
      </p:sp>
    </p:spTree>
    <p:extLst>
      <p:ext uri="{BB962C8B-B14F-4D97-AF65-F5344CB8AC3E}">
        <p14:creationId xmlns:p14="http://schemas.microsoft.com/office/powerpoint/2010/main" val="3555289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C741-D9AE-0F41-0A35-28780657F07E}"/>
              </a:ext>
            </a:extLst>
          </p:cNvPr>
          <p:cNvSpPr>
            <a:spLocks noGrp="1"/>
          </p:cNvSpPr>
          <p:nvPr>
            <p:ph type="title"/>
          </p:nvPr>
        </p:nvSpPr>
        <p:spPr/>
        <p:txBody>
          <a:bodyPr/>
          <a:lstStyle/>
          <a:p>
            <a:r>
              <a:rPr lang="hr-HR" dirty="0"/>
              <a:t>CIS Top 18 IG3</a:t>
            </a:r>
          </a:p>
        </p:txBody>
      </p:sp>
      <p:sp>
        <p:nvSpPr>
          <p:cNvPr id="3" name="Content Placeholder 2">
            <a:extLst>
              <a:ext uri="{FF2B5EF4-FFF2-40B4-BE49-F238E27FC236}">
                <a16:creationId xmlns:a16="http://schemas.microsoft.com/office/drawing/2014/main" id="{DB0FD8BE-C87E-EE36-981A-9607A910D6CA}"/>
              </a:ext>
            </a:extLst>
          </p:cNvPr>
          <p:cNvSpPr>
            <a:spLocks noGrp="1"/>
          </p:cNvSpPr>
          <p:nvPr>
            <p:ph idx="1"/>
          </p:nvPr>
        </p:nvSpPr>
        <p:spPr/>
        <p:txBody>
          <a:bodyPr/>
          <a:lstStyle/>
          <a:p>
            <a:r>
              <a:rPr lang="hr-HR" dirty="0"/>
              <a:t>I</a:t>
            </a:r>
            <a:r>
              <a:rPr lang="en-US" dirty="0"/>
              <a:t>G3 is comprised of an additional 23 Safeguards</a:t>
            </a:r>
            <a:endParaRPr lang="hr-HR" dirty="0"/>
          </a:p>
          <a:p>
            <a:r>
              <a:rPr lang="hr-HR" dirty="0"/>
              <a:t>https://www.cisecurity.org/controls/implementation-groups/ig3</a:t>
            </a:r>
          </a:p>
          <a:p>
            <a:pPr marL="0" indent="0">
              <a:buNone/>
            </a:pPr>
            <a:endParaRPr lang="hr-HR" dirty="0"/>
          </a:p>
        </p:txBody>
      </p:sp>
    </p:spTree>
    <p:extLst>
      <p:ext uri="{BB962C8B-B14F-4D97-AF65-F5344CB8AC3E}">
        <p14:creationId xmlns:p14="http://schemas.microsoft.com/office/powerpoint/2010/main" val="50658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Threat</a:t>
            </a:r>
            <a:r>
              <a:rPr lang="hr-HR" dirty="0"/>
              <a:t> </a:t>
            </a:r>
            <a:r>
              <a:rPr lang="hr-HR" dirty="0" err="1"/>
              <a:t>hunting</a:t>
            </a:r>
            <a:r>
              <a:rPr lang="hr-HR" dirty="0"/>
              <a:t> definicija</a:t>
            </a:r>
            <a:endParaRPr lang="en-US" dirty="0"/>
          </a:p>
        </p:txBody>
      </p:sp>
      <p:sp>
        <p:nvSpPr>
          <p:cNvPr id="2" name="Content Placeholder 1"/>
          <p:cNvSpPr>
            <a:spLocks noGrp="1"/>
          </p:cNvSpPr>
          <p:nvPr>
            <p:ph idx="1"/>
          </p:nvPr>
        </p:nvSpPr>
        <p:spPr/>
        <p:txBody>
          <a:bodyPr/>
          <a:lstStyle/>
          <a:p>
            <a:r>
              <a:rPr lang="hr-HR" sz="2400" dirty="0"/>
              <a:t>Aktivna potraga za anomalijama na poslužiteljima, osobnim računalima… koje mogu biti znakovi kompromitacije, neovlaštenih upada i sl. </a:t>
            </a:r>
          </a:p>
          <a:p>
            <a:r>
              <a:rPr lang="hr-HR" sz="2400" dirty="0"/>
              <a:t>Nije reakcija na </a:t>
            </a:r>
            <a:r>
              <a:rPr lang="hr-HR" sz="2400" dirty="0" err="1"/>
              <a:t>alerte</a:t>
            </a:r>
            <a:r>
              <a:rPr lang="hr-HR" sz="2400" dirty="0"/>
              <a:t> u sustavima za detekciju već aktivna potraga:</a:t>
            </a:r>
          </a:p>
          <a:p>
            <a:pPr lvl="1"/>
            <a:r>
              <a:rPr lang="hr-HR" sz="2200" dirty="0"/>
              <a:t>Procesi</a:t>
            </a:r>
          </a:p>
          <a:p>
            <a:pPr lvl="1"/>
            <a:r>
              <a:rPr lang="hr-HR" sz="2200" dirty="0"/>
              <a:t>Izvršne datoteke</a:t>
            </a:r>
          </a:p>
          <a:p>
            <a:pPr lvl="1"/>
            <a:r>
              <a:rPr lang="hr-HR" sz="2200" dirty="0"/>
              <a:t>Mrežne postavke</a:t>
            </a:r>
          </a:p>
          <a:p>
            <a:pPr lvl="1"/>
            <a:r>
              <a:rPr lang="hr-HR" sz="2200" dirty="0"/>
              <a:t>Izmjene sistemskih postavki (npr. Windows </a:t>
            </a:r>
            <a:r>
              <a:rPr lang="hr-HR" sz="2200" dirty="0" err="1"/>
              <a:t>registry</a:t>
            </a:r>
            <a:r>
              <a:rPr lang="hr-HR" sz="2200" dirty="0"/>
              <a:t>)</a:t>
            </a:r>
          </a:p>
          <a:p>
            <a:pPr lvl="1"/>
            <a:endParaRPr lang="hr-HR" dirty="0"/>
          </a:p>
          <a:p>
            <a:pPr lvl="1"/>
            <a:endParaRPr lang="hr-HR" dirty="0"/>
          </a:p>
          <a:p>
            <a:pPr lvl="1"/>
            <a:endParaRPr lang="hr-HR" dirty="0"/>
          </a:p>
        </p:txBody>
      </p:sp>
    </p:spTree>
    <p:extLst>
      <p:ext uri="{BB962C8B-B14F-4D97-AF65-F5344CB8AC3E}">
        <p14:creationId xmlns:p14="http://schemas.microsoft.com/office/powerpoint/2010/main" val="361348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B3F5-0B5F-4DCF-86B9-19FD741ABC7C}"/>
              </a:ext>
            </a:extLst>
          </p:cNvPr>
          <p:cNvSpPr>
            <a:spLocks noGrp="1"/>
          </p:cNvSpPr>
          <p:nvPr>
            <p:ph type="title"/>
          </p:nvPr>
        </p:nvSpPr>
        <p:spPr/>
        <p:txBody>
          <a:bodyPr/>
          <a:lstStyle/>
          <a:p>
            <a:r>
              <a:rPr lang="hr-HR" dirty="0"/>
              <a:t>Što se traži?</a:t>
            </a:r>
          </a:p>
        </p:txBody>
      </p:sp>
      <p:sp>
        <p:nvSpPr>
          <p:cNvPr id="3" name="Content Placeholder 2">
            <a:extLst>
              <a:ext uri="{FF2B5EF4-FFF2-40B4-BE49-F238E27FC236}">
                <a16:creationId xmlns:a16="http://schemas.microsoft.com/office/drawing/2014/main" id="{F250E935-51BC-471D-B4E3-60E5885A16FB}"/>
              </a:ext>
            </a:extLst>
          </p:cNvPr>
          <p:cNvSpPr>
            <a:spLocks noGrp="1"/>
          </p:cNvSpPr>
          <p:nvPr>
            <p:ph idx="1"/>
          </p:nvPr>
        </p:nvSpPr>
        <p:spPr/>
        <p:txBody>
          <a:bodyPr/>
          <a:lstStyle/>
          <a:p>
            <a:r>
              <a:rPr lang="hr-HR" b="1" dirty="0"/>
              <a:t>P</a:t>
            </a:r>
            <a:r>
              <a:rPr lang="en-US" b="1" dirty="0" err="1"/>
              <a:t>rocesses</a:t>
            </a:r>
            <a:r>
              <a:rPr lang="en-US" b="1" dirty="0"/>
              <a:t>: </a:t>
            </a:r>
            <a:r>
              <a:rPr lang="en-US" dirty="0"/>
              <a:t>Hunters are looking for processes with certain</a:t>
            </a:r>
            <a:r>
              <a:rPr lang="hr-HR" dirty="0"/>
              <a:t> </a:t>
            </a:r>
            <a:r>
              <a:rPr lang="en-US" dirty="0"/>
              <a:t>names, file paths, checksums, and network activity. They</a:t>
            </a:r>
            <a:r>
              <a:rPr lang="hr-HR" dirty="0"/>
              <a:t> </a:t>
            </a:r>
            <a:r>
              <a:rPr lang="en-US" dirty="0"/>
              <a:t>want to find processes that make changes to registry</a:t>
            </a:r>
            <a:r>
              <a:rPr lang="hr-HR" dirty="0"/>
              <a:t> </a:t>
            </a:r>
            <a:r>
              <a:rPr lang="en-US" dirty="0"/>
              <a:t>entries, have specific child processes, access certain software</a:t>
            </a:r>
            <a:r>
              <a:rPr lang="hr-HR" dirty="0"/>
              <a:t> </a:t>
            </a:r>
            <a:r>
              <a:rPr lang="en-US" dirty="0"/>
              <a:t>libraries, have specific MD5 hashes, make specific</a:t>
            </a:r>
            <a:r>
              <a:rPr lang="hr-HR" dirty="0"/>
              <a:t> </a:t>
            </a:r>
            <a:r>
              <a:rPr lang="en-US" dirty="0"/>
              <a:t>registry key modifications, and include known bad files.</a:t>
            </a:r>
            <a:endParaRPr lang="hr-HR" dirty="0"/>
          </a:p>
          <a:p>
            <a:r>
              <a:rPr lang="en-US" b="1" dirty="0"/>
              <a:t>Binaries: </a:t>
            </a:r>
            <a:r>
              <a:rPr lang="en-US" dirty="0"/>
              <a:t>Here hunters look for binaries with certain</a:t>
            </a:r>
            <a:r>
              <a:rPr lang="hr-HR" dirty="0"/>
              <a:t> </a:t>
            </a:r>
            <a:r>
              <a:rPr lang="en-US" dirty="0"/>
              <a:t>checksums, file names, paths, metadata, specific registry</a:t>
            </a:r>
            <a:r>
              <a:rPr lang="hr-HR" dirty="0"/>
              <a:t> </a:t>
            </a:r>
            <a:r>
              <a:rPr lang="en-US" dirty="0"/>
              <a:t>modifications, and many other characteristics.</a:t>
            </a:r>
            <a:endParaRPr lang="hr-HR" dirty="0"/>
          </a:p>
          <a:p>
            <a:r>
              <a:rPr lang="en-US" b="1" dirty="0"/>
              <a:t>Network activity: </a:t>
            </a:r>
            <a:r>
              <a:rPr lang="en-US" dirty="0"/>
              <a:t>This threat attribute includes network</a:t>
            </a:r>
            <a:r>
              <a:rPr lang="hr-HR" dirty="0"/>
              <a:t> </a:t>
            </a:r>
            <a:r>
              <a:rPr lang="en-US" dirty="0"/>
              <a:t>activity to specific domain names and IP addresses.</a:t>
            </a:r>
            <a:endParaRPr lang="hr-HR" dirty="0"/>
          </a:p>
          <a:p>
            <a:r>
              <a:rPr lang="en-US" b="1" dirty="0"/>
              <a:t>Registry key modifications: </a:t>
            </a:r>
            <a:r>
              <a:rPr lang="en-US" dirty="0"/>
              <a:t>Hunters can look for specific</a:t>
            </a:r>
            <a:r>
              <a:rPr lang="hr-HR" dirty="0"/>
              <a:t> </a:t>
            </a:r>
            <a:r>
              <a:rPr lang="en-US" dirty="0"/>
              <a:t>registry key additions and modifications.</a:t>
            </a:r>
            <a:endParaRPr lang="hr-HR" dirty="0"/>
          </a:p>
        </p:txBody>
      </p:sp>
    </p:spTree>
    <p:extLst>
      <p:ext uri="{BB962C8B-B14F-4D97-AF65-F5344CB8AC3E}">
        <p14:creationId xmlns:p14="http://schemas.microsoft.com/office/powerpoint/2010/main" val="224718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F051-6B71-4199-88F2-643B787D3C10}"/>
              </a:ext>
            </a:extLst>
          </p:cNvPr>
          <p:cNvSpPr>
            <a:spLocks noGrp="1"/>
          </p:cNvSpPr>
          <p:nvPr>
            <p:ph type="title"/>
          </p:nvPr>
        </p:nvSpPr>
        <p:spPr/>
        <p:txBody>
          <a:bodyPr/>
          <a:lstStyle/>
          <a:p>
            <a:r>
              <a:rPr lang="hr-HR" dirty="0"/>
              <a:t>SANS Hunt </a:t>
            </a:r>
            <a:r>
              <a:rPr lang="hr-HR" dirty="0" err="1"/>
              <a:t>Evil</a:t>
            </a:r>
            <a:endParaRPr lang="hr-HR" dirty="0"/>
          </a:p>
        </p:txBody>
      </p:sp>
      <p:sp>
        <p:nvSpPr>
          <p:cNvPr id="4" name="Content Placeholder 3">
            <a:extLst>
              <a:ext uri="{FF2B5EF4-FFF2-40B4-BE49-F238E27FC236}">
                <a16:creationId xmlns:a16="http://schemas.microsoft.com/office/drawing/2014/main" id="{6C6A987C-0989-CC90-731C-382D5D0F2779}"/>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61B439A6-30D8-4D72-8CC5-EC28CE73896F}"/>
              </a:ext>
            </a:extLst>
          </p:cNvPr>
          <p:cNvPicPr>
            <a:picLocks noChangeAspect="1"/>
          </p:cNvPicPr>
          <p:nvPr/>
        </p:nvPicPr>
        <p:blipFill>
          <a:blip r:embed="rId2"/>
          <a:stretch>
            <a:fillRect/>
          </a:stretch>
        </p:blipFill>
        <p:spPr>
          <a:xfrm>
            <a:off x="0" y="1162497"/>
            <a:ext cx="9144000" cy="4533006"/>
          </a:xfrm>
          <a:prstGeom prst="rect">
            <a:avLst/>
          </a:prstGeom>
        </p:spPr>
      </p:pic>
    </p:spTree>
    <p:extLst>
      <p:ext uri="{BB962C8B-B14F-4D97-AF65-F5344CB8AC3E}">
        <p14:creationId xmlns:p14="http://schemas.microsoft.com/office/powerpoint/2010/main" val="294669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Medium ITC" panose="020B0602030504020804" pitchFamily="34" charset="0"/>
              </a:rPr>
              <a:t>Threat Hunting</a:t>
            </a:r>
          </a:p>
        </p:txBody>
      </p:sp>
      <p:grpSp>
        <p:nvGrpSpPr>
          <p:cNvPr id="10" name="Groupe 2"/>
          <p:cNvGrpSpPr/>
          <p:nvPr/>
        </p:nvGrpSpPr>
        <p:grpSpPr>
          <a:xfrm>
            <a:off x="345440" y="2389294"/>
            <a:ext cx="3525520" cy="323426"/>
            <a:chOff x="2349925" y="4432036"/>
            <a:chExt cx="13462550" cy="1541464"/>
          </a:xfrm>
          <a:solidFill>
            <a:schemeClr val="accent6">
              <a:lumMod val="75000"/>
            </a:schemeClr>
          </a:solidFill>
        </p:grpSpPr>
        <p:grpSp>
          <p:nvGrpSpPr>
            <p:cNvPr id="11" name="Group 854"/>
            <p:cNvGrpSpPr/>
            <p:nvPr/>
          </p:nvGrpSpPr>
          <p:grpSpPr>
            <a:xfrm>
              <a:off x="2349925" y="4597135"/>
              <a:ext cx="1037820" cy="1270001"/>
              <a:chOff x="359279" y="0"/>
              <a:chExt cx="1037819" cy="1270000"/>
            </a:xfrm>
            <a:grpFill/>
          </p:grpSpPr>
          <p:sp>
            <p:nvSpPr>
              <p:cNvPr id="13"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4685"/>
              </a:solidFill>
              <a:ln w="12700" cap="flat">
                <a:noFill/>
                <a:miter lim="400000"/>
              </a:ln>
              <a:effectLst>
                <a:outerShdw blurRad="50800" dist="38100" dir="2700000" algn="tl" rotWithShape="0">
                  <a:prstClr val="black">
                    <a:alpha val="40000"/>
                  </a:prstClr>
                </a:outerShdw>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14" name="Shape 853"/>
              <p:cNvSpPr/>
              <p:nvPr/>
            </p:nvSpPr>
            <p:spPr>
              <a:xfrm>
                <a:off x="559611" y="372686"/>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12" name="Shape 855"/>
            <p:cNvSpPr/>
            <p:nvPr/>
          </p:nvSpPr>
          <p:spPr>
            <a:xfrm>
              <a:off x="3765281" y="4432036"/>
              <a:ext cx="12047194"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solidFill>
              <a:schemeClr val="accent1">
                <a:lumMod val="75000"/>
              </a:schemeClr>
            </a:solidFill>
            <a:ln w="12700">
              <a:miter lim="400000"/>
            </a:ln>
            <a:effectLst>
              <a:outerShdw blurRad="50800" dist="38100" dir="2700000" algn="tl" rotWithShape="0">
                <a:prstClr val="black">
                  <a:alpha val="40000"/>
                </a:prstClr>
              </a:outerShdw>
            </a:effectLst>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latin typeface="Eras Medium ITC" panose="020B0602030504020804" pitchFamily="34" charset="0"/>
                </a:rPr>
                <a:t>Known Bad</a:t>
              </a:r>
            </a:p>
          </p:txBody>
        </p:sp>
      </p:grpSp>
      <p:sp>
        <p:nvSpPr>
          <p:cNvPr id="25" name="Content Placeholder 2"/>
          <p:cNvSpPr>
            <a:spLocks noGrp="1"/>
          </p:cNvSpPr>
          <p:nvPr>
            <p:ph idx="1"/>
          </p:nvPr>
        </p:nvSpPr>
        <p:spPr>
          <a:xfrm>
            <a:off x="5008880" y="2320290"/>
            <a:ext cx="3566160" cy="2843292"/>
          </a:xfrm>
        </p:spPr>
        <p:txBody>
          <a:bodyPr>
            <a:normAutofit/>
          </a:bodyPr>
          <a:lstStyle/>
          <a:p>
            <a:r>
              <a:rPr lang="en-US" sz="2400" dirty="0">
                <a:solidFill>
                  <a:schemeClr val="tx1">
                    <a:lumMod val="75000"/>
                    <a:lumOff val="25000"/>
                  </a:schemeClr>
                </a:solidFill>
              </a:rPr>
              <a:t>File Hash</a:t>
            </a:r>
          </a:p>
          <a:p>
            <a:r>
              <a:rPr lang="en-US" sz="2400" dirty="0">
                <a:solidFill>
                  <a:schemeClr val="tx1">
                    <a:lumMod val="75000"/>
                    <a:lumOff val="25000"/>
                  </a:schemeClr>
                </a:solidFill>
              </a:rPr>
              <a:t>File Size</a:t>
            </a:r>
          </a:p>
          <a:p>
            <a:r>
              <a:rPr lang="en-US" sz="2400" dirty="0">
                <a:solidFill>
                  <a:schemeClr val="tx1">
                    <a:lumMod val="75000"/>
                    <a:lumOff val="25000"/>
                  </a:schemeClr>
                </a:solidFill>
              </a:rPr>
              <a:t>CnC IP Address</a:t>
            </a:r>
          </a:p>
          <a:p>
            <a:r>
              <a:rPr lang="en-US" sz="2400" dirty="0">
                <a:solidFill>
                  <a:schemeClr val="tx1">
                    <a:lumMod val="75000"/>
                    <a:lumOff val="25000"/>
                  </a:schemeClr>
                </a:solidFill>
              </a:rPr>
              <a:t>Threat Intel – Malware Reports - CIRT</a:t>
            </a:r>
          </a:p>
          <a:p>
            <a:pPr marL="0" indent="0">
              <a:buNone/>
            </a:pPr>
            <a:endParaRPr lang="en-US" sz="2400" dirty="0">
              <a:solidFill>
                <a:schemeClr val="tx1">
                  <a:lumMod val="75000"/>
                  <a:lumOff val="25000"/>
                </a:schemeClr>
              </a:solidFill>
            </a:endParaRPr>
          </a:p>
        </p:txBody>
      </p:sp>
      <p:sp>
        <p:nvSpPr>
          <p:cNvPr id="26" name="Rounded Rectangle 25"/>
          <p:cNvSpPr/>
          <p:nvPr/>
        </p:nvSpPr>
        <p:spPr>
          <a:xfrm>
            <a:off x="4947920" y="2259330"/>
            <a:ext cx="3454400" cy="258064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Medium ITC" panose="020B0602030504020804" pitchFamily="34" charset="0"/>
              </a:rPr>
              <a:t>Threat Hunting</a:t>
            </a:r>
          </a:p>
        </p:txBody>
      </p:sp>
      <p:grpSp>
        <p:nvGrpSpPr>
          <p:cNvPr id="10" name="Groupe 2"/>
          <p:cNvGrpSpPr/>
          <p:nvPr/>
        </p:nvGrpSpPr>
        <p:grpSpPr>
          <a:xfrm>
            <a:off x="345440" y="2389294"/>
            <a:ext cx="3525520" cy="323426"/>
            <a:chOff x="2349925" y="4432036"/>
            <a:chExt cx="13462550" cy="1541464"/>
          </a:xfrm>
          <a:solidFill>
            <a:schemeClr val="accent6">
              <a:lumMod val="75000"/>
            </a:schemeClr>
          </a:solidFill>
        </p:grpSpPr>
        <p:grpSp>
          <p:nvGrpSpPr>
            <p:cNvPr id="11" name="Group 854"/>
            <p:cNvGrpSpPr/>
            <p:nvPr/>
          </p:nvGrpSpPr>
          <p:grpSpPr>
            <a:xfrm>
              <a:off x="2349925" y="4597135"/>
              <a:ext cx="1037820" cy="1270001"/>
              <a:chOff x="359279" y="0"/>
              <a:chExt cx="1037819" cy="1270000"/>
            </a:xfrm>
            <a:grpFill/>
          </p:grpSpPr>
          <p:sp>
            <p:nvSpPr>
              <p:cNvPr id="13"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4685"/>
              </a:solidFill>
              <a:ln w="12700" cap="flat">
                <a:noFill/>
                <a:miter lim="400000"/>
              </a:ln>
              <a:effectLst>
                <a:outerShdw blurRad="50800" dist="38100" dir="2700000" algn="tl" rotWithShape="0">
                  <a:prstClr val="black">
                    <a:alpha val="40000"/>
                  </a:prstClr>
                </a:outerShdw>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14" name="Shape 853"/>
              <p:cNvSpPr/>
              <p:nvPr/>
            </p:nvSpPr>
            <p:spPr>
              <a:xfrm>
                <a:off x="559611" y="372686"/>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12" name="Shape 855"/>
            <p:cNvSpPr/>
            <p:nvPr/>
          </p:nvSpPr>
          <p:spPr>
            <a:xfrm>
              <a:off x="3765281" y="4432036"/>
              <a:ext cx="12047194"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solidFill>
              <a:schemeClr val="accent1">
                <a:lumMod val="75000"/>
              </a:schemeClr>
            </a:solidFill>
            <a:ln w="12700">
              <a:miter lim="400000"/>
            </a:ln>
            <a:effectLst>
              <a:outerShdw blurRad="50800" dist="38100" dir="2700000" algn="tl" rotWithShape="0">
                <a:prstClr val="black">
                  <a:alpha val="40000"/>
                </a:prstClr>
              </a:outerShdw>
            </a:effectLst>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latin typeface="Eras Medium ITC" panose="020B0602030504020804" pitchFamily="34" charset="0"/>
                </a:rPr>
                <a:t>Known Bad</a:t>
              </a:r>
            </a:p>
          </p:txBody>
        </p:sp>
      </p:grpSp>
      <p:grpSp>
        <p:nvGrpSpPr>
          <p:cNvPr id="15" name="Groupe 2"/>
          <p:cNvGrpSpPr/>
          <p:nvPr/>
        </p:nvGrpSpPr>
        <p:grpSpPr>
          <a:xfrm>
            <a:off x="1107440" y="3149600"/>
            <a:ext cx="3439160" cy="323426"/>
            <a:chOff x="2349925" y="4432036"/>
            <a:chExt cx="15449253" cy="1541464"/>
          </a:xfrm>
          <a:solidFill>
            <a:schemeClr val="tx2">
              <a:lumMod val="60000"/>
              <a:lumOff val="40000"/>
            </a:schemeClr>
          </a:solidFill>
        </p:grpSpPr>
        <p:grpSp>
          <p:nvGrpSpPr>
            <p:cNvPr id="16" name="Group 854"/>
            <p:cNvGrpSpPr/>
            <p:nvPr/>
          </p:nvGrpSpPr>
          <p:grpSpPr>
            <a:xfrm>
              <a:off x="2349925" y="4597135"/>
              <a:ext cx="1037820" cy="1270001"/>
              <a:chOff x="359279" y="0"/>
              <a:chExt cx="1037819" cy="1270000"/>
            </a:xfrm>
            <a:grpFill/>
          </p:grpSpPr>
          <p:sp>
            <p:nvSpPr>
              <p:cNvPr id="18"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a:outerShdw blurRad="50800" dist="38100" dir="2700000" algn="tl" rotWithShape="0">
                  <a:prstClr val="black">
                    <a:alpha val="40000"/>
                  </a:prstClr>
                </a:outerShdw>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19" name="Shape 853"/>
              <p:cNvSpPr/>
              <p:nvPr/>
            </p:nvSpPr>
            <p:spPr>
              <a:xfrm>
                <a:off x="607516" y="421109"/>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17" name="Shape 855"/>
            <p:cNvSpPr/>
            <p:nvPr/>
          </p:nvSpPr>
          <p:spPr>
            <a:xfrm>
              <a:off x="3765281" y="4432036"/>
              <a:ext cx="14033897"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grpFill/>
            <a:ln w="12700">
              <a:miter lim="400000"/>
            </a:ln>
            <a:effectLst>
              <a:outerShdw blurRad="50800" dist="38100" dir="2700000" algn="tl" rotWithShape="0">
                <a:prstClr val="black">
                  <a:alpha val="40000"/>
                </a:prstClr>
              </a:outerShdw>
            </a:effectLst>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solidFill>
                    <a:srgbClr val="FF0000"/>
                  </a:solidFill>
                  <a:latin typeface="Eras Medium ITC" panose="020B0602030504020804" pitchFamily="34" charset="0"/>
                </a:rPr>
                <a:t>Suspicious Behavior</a:t>
              </a:r>
            </a:p>
          </p:txBody>
        </p:sp>
      </p:grpSp>
      <p:sp>
        <p:nvSpPr>
          <p:cNvPr id="25" name="Content Placeholder 2"/>
          <p:cNvSpPr>
            <a:spLocks noGrp="1"/>
          </p:cNvSpPr>
          <p:nvPr>
            <p:ph idx="1"/>
          </p:nvPr>
        </p:nvSpPr>
        <p:spPr>
          <a:xfrm>
            <a:off x="5008880" y="2320290"/>
            <a:ext cx="3677920" cy="2843292"/>
          </a:xfrm>
        </p:spPr>
        <p:txBody>
          <a:bodyPr>
            <a:normAutofit/>
          </a:bodyPr>
          <a:lstStyle/>
          <a:p>
            <a:r>
              <a:rPr lang="en-US" sz="2400" dirty="0">
                <a:solidFill>
                  <a:schemeClr val="tx1">
                    <a:lumMod val="75000"/>
                    <a:lumOff val="25000"/>
                  </a:schemeClr>
                </a:solidFill>
              </a:rPr>
              <a:t>Windows Executables in Strange Directories</a:t>
            </a:r>
          </a:p>
          <a:p>
            <a:r>
              <a:rPr lang="en-US" sz="2400" dirty="0">
                <a:solidFill>
                  <a:schemeClr val="tx1">
                    <a:lumMod val="75000"/>
                    <a:lumOff val="25000"/>
                  </a:schemeClr>
                </a:solidFill>
              </a:rPr>
              <a:t>Non-Browser Applications Connecting to Internet </a:t>
            </a:r>
          </a:p>
        </p:txBody>
      </p:sp>
      <p:sp>
        <p:nvSpPr>
          <p:cNvPr id="26" name="Rounded Rectangle 25"/>
          <p:cNvSpPr/>
          <p:nvPr/>
        </p:nvSpPr>
        <p:spPr>
          <a:xfrm>
            <a:off x="4947920" y="2259330"/>
            <a:ext cx="3627120" cy="2336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2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Medium ITC" panose="020B0602030504020804" pitchFamily="34" charset="0"/>
              </a:rPr>
              <a:t>Threat Hunting</a:t>
            </a:r>
          </a:p>
        </p:txBody>
      </p:sp>
      <p:grpSp>
        <p:nvGrpSpPr>
          <p:cNvPr id="10" name="Groupe 2"/>
          <p:cNvGrpSpPr/>
          <p:nvPr/>
        </p:nvGrpSpPr>
        <p:grpSpPr>
          <a:xfrm>
            <a:off x="345440" y="2389294"/>
            <a:ext cx="3525520" cy="323426"/>
            <a:chOff x="2349925" y="4432036"/>
            <a:chExt cx="13462550" cy="1541464"/>
          </a:xfrm>
          <a:solidFill>
            <a:schemeClr val="accent6">
              <a:lumMod val="75000"/>
            </a:schemeClr>
          </a:solidFill>
        </p:grpSpPr>
        <p:grpSp>
          <p:nvGrpSpPr>
            <p:cNvPr id="11" name="Group 854"/>
            <p:cNvGrpSpPr/>
            <p:nvPr/>
          </p:nvGrpSpPr>
          <p:grpSpPr>
            <a:xfrm>
              <a:off x="2349925" y="4597135"/>
              <a:ext cx="1037820" cy="1270001"/>
              <a:chOff x="359279" y="0"/>
              <a:chExt cx="1037819" cy="1270000"/>
            </a:xfrm>
            <a:grpFill/>
          </p:grpSpPr>
          <p:sp>
            <p:nvSpPr>
              <p:cNvPr id="13"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4685"/>
              </a:solidFill>
              <a:ln w="12700" cap="flat">
                <a:noFill/>
                <a:miter lim="400000"/>
              </a:ln>
              <a:effectLst>
                <a:outerShdw blurRad="50800" dist="38100" dir="2700000" algn="tl" rotWithShape="0">
                  <a:prstClr val="black">
                    <a:alpha val="40000"/>
                  </a:prstClr>
                </a:outerShdw>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14" name="Shape 853"/>
              <p:cNvSpPr/>
              <p:nvPr/>
            </p:nvSpPr>
            <p:spPr>
              <a:xfrm>
                <a:off x="559611" y="372686"/>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12" name="Shape 855"/>
            <p:cNvSpPr/>
            <p:nvPr/>
          </p:nvSpPr>
          <p:spPr>
            <a:xfrm>
              <a:off x="3765281" y="4432036"/>
              <a:ext cx="12047194"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solidFill>
              <a:schemeClr val="accent1">
                <a:lumMod val="75000"/>
              </a:schemeClr>
            </a:solidFill>
            <a:ln w="12700">
              <a:miter lim="400000"/>
            </a:ln>
            <a:effectLst>
              <a:outerShdw blurRad="50800" dist="38100" dir="2700000" algn="tl" rotWithShape="0">
                <a:prstClr val="black">
                  <a:alpha val="40000"/>
                </a:prstClr>
              </a:outerShdw>
            </a:effectLst>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latin typeface="Eras Medium ITC" panose="020B0602030504020804" pitchFamily="34" charset="0"/>
                </a:rPr>
                <a:t>Known Bad</a:t>
              </a:r>
            </a:p>
          </p:txBody>
        </p:sp>
      </p:grpSp>
      <p:grpSp>
        <p:nvGrpSpPr>
          <p:cNvPr id="15" name="Groupe 2"/>
          <p:cNvGrpSpPr/>
          <p:nvPr/>
        </p:nvGrpSpPr>
        <p:grpSpPr>
          <a:xfrm>
            <a:off x="1107440" y="3149600"/>
            <a:ext cx="3439160" cy="323426"/>
            <a:chOff x="2349925" y="4432036"/>
            <a:chExt cx="15449253" cy="1541464"/>
          </a:xfrm>
          <a:solidFill>
            <a:schemeClr val="tx2">
              <a:lumMod val="60000"/>
              <a:lumOff val="40000"/>
            </a:schemeClr>
          </a:solidFill>
        </p:grpSpPr>
        <p:grpSp>
          <p:nvGrpSpPr>
            <p:cNvPr id="16" name="Group 854"/>
            <p:cNvGrpSpPr/>
            <p:nvPr/>
          </p:nvGrpSpPr>
          <p:grpSpPr>
            <a:xfrm>
              <a:off x="2349925" y="4597135"/>
              <a:ext cx="1037820" cy="1270001"/>
              <a:chOff x="359279" y="0"/>
              <a:chExt cx="1037819" cy="1270000"/>
            </a:xfrm>
            <a:grpFill/>
          </p:grpSpPr>
          <p:sp>
            <p:nvSpPr>
              <p:cNvPr id="18"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a:outerShdw blurRad="50800" dist="38100" dir="2700000" algn="tl" rotWithShape="0">
                  <a:prstClr val="black">
                    <a:alpha val="40000"/>
                  </a:prstClr>
                </a:outerShdw>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19" name="Shape 853"/>
              <p:cNvSpPr/>
              <p:nvPr/>
            </p:nvSpPr>
            <p:spPr>
              <a:xfrm>
                <a:off x="607516" y="421109"/>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17" name="Shape 855"/>
            <p:cNvSpPr/>
            <p:nvPr/>
          </p:nvSpPr>
          <p:spPr>
            <a:xfrm>
              <a:off x="3765281" y="4432036"/>
              <a:ext cx="14033897"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grpFill/>
            <a:ln w="12700">
              <a:miter lim="400000"/>
            </a:ln>
            <a:effectLst>
              <a:outerShdw blurRad="50800" dist="38100" dir="2700000" algn="tl" rotWithShape="0">
                <a:prstClr val="black">
                  <a:alpha val="40000"/>
                </a:prstClr>
              </a:outerShdw>
            </a:effectLst>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latin typeface="Eras Medium ITC" panose="020B0602030504020804" pitchFamily="34" charset="0"/>
                </a:rPr>
                <a:t>Suspicious Behavior</a:t>
              </a:r>
            </a:p>
          </p:txBody>
        </p:sp>
      </p:grpSp>
      <p:grpSp>
        <p:nvGrpSpPr>
          <p:cNvPr id="20" name="Groupe 2"/>
          <p:cNvGrpSpPr/>
          <p:nvPr/>
        </p:nvGrpSpPr>
        <p:grpSpPr>
          <a:xfrm>
            <a:off x="497840" y="3953934"/>
            <a:ext cx="3525520" cy="323426"/>
            <a:chOff x="2349925" y="4432036"/>
            <a:chExt cx="13462550" cy="1541464"/>
          </a:xfrm>
          <a:solidFill>
            <a:srgbClr val="004685"/>
          </a:solidFill>
          <a:effectLst>
            <a:outerShdw blurRad="50800" dist="38100" dir="2700000" algn="tl" rotWithShape="0">
              <a:prstClr val="black">
                <a:alpha val="40000"/>
              </a:prstClr>
            </a:outerShdw>
          </a:effectLst>
        </p:grpSpPr>
        <p:grpSp>
          <p:nvGrpSpPr>
            <p:cNvPr id="21" name="Group 854"/>
            <p:cNvGrpSpPr/>
            <p:nvPr/>
          </p:nvGrpSpPr>
          <p:grpSpPr>
            <a:xfrm>
              <a:off x="2349925" y="4597135"/>
              <a:ext cx="1037820" cy="1270001"/>
              <a:chOff x="359279" y="0"/>
              <a:chExt cx="1037819" cy="1270000"/>
            </a:xfrm>
            <a:grpFill/>
          </p:grpSpPr>
          <p:sp>
            <p:nvSpPr>
              <p:cNvPr id="23" name="Shape 852"/>
              <p:cNvSpPr/>
              <p:nvPr/>
            </p:nvSpPr>
            <p:spPr>
              <a:xfrm>
                <a:off x="359279" y="0"/>
                <a:ext cx="103781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50800" tIns="50800" rIns="50800" bIns="50800" numCol="1" anchor="ctr">
                <a:noAutofit/>
              </a:bodyPr>
              <a:lstStyle/>
              <a:p>
                <a:pP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5600" dirty="0"/>
              </a:p>
            </p:txBody>
          </p:sp>
          <p:sp>
            <p:nvSpPr>
              <p:cNvPr id="24" name="Shape 853"/>
              <p:cNvSpPr/>
              <p:nvPr/>
            </p:nvSpPr>
            <p:spPr>
              <a:xfrm>
                <a:off x="559611" y="372686"/>
                <a:ext cx="518238" cy="518237"/>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defTabSz="342900">
                  <a:defRPr sz="2200">
                    <a:solidFill>
                      <a:srgbClr val="44CEB9"/>
                    </a:solidFill>
                    <a:effectLst>
                      <a:outerShdw blurRad="38100" dist="12700" dir="5400000" rotWithShape="0">
                        <a:srgbClr val="000000">
                          <a:alpha val="50000"/>
                        </a:srgbClr>
                      </a:outerShdw>
                    </a:effectLst>
                    <a:latin typeface="Gill Sans"/>
                    <a:ea typeface="Gill Sans"/>
                    <a:cs typeface="Gill Sans"/>
                    <a:sym typeface="Gill Sans"/>
                  </a:defRPr>
                </a:pPr>
                <a:endParaRPr lang="en-US" sz="2200" dirty="0"/>
              </a:p>
            </p:txBody>
          </p:sp>
        </p:grpSp>
        <p:sp>
          <p:nvSpPr>
            <p:cNvPr id="22" name="Shape 855"/>
            <p:cNvSpPr/>
            <p:nvPr/>
          </p:nvSpPr>
          <p:spPr>
            <a:xfrm>
              <a:off x="3765281" y="4432036"/>
              <a:ext cx="12047194" cy="1541464"/>
            </a:xfrm>
            <a:custGeom>
              <a:avLst/>
              <a:gdLst/>
              <a:ahLst/>
              <a:cxnLst>
                <a:cxn ang="0">
                  <a:pos x="wd2" y="hd2"/>
                </a:cxn>
                <a:cxn ang="5400000">
                  <a:pos x="wd2" y="hd2"/>
                </a:cxn>
                <a:cxn ang="10800000">
                  <a:pos x="wd2" y="hd2"/>
                </a:cxn>
                <a:cxn ang="16200000">
                  <a:pos x="wd2" y="hd2"/>
                </a:cxn>
              </a:cxnLst>
              <a:rect l="0" t="0" r="r" b="b"/>
              <a:pathLst>
                <a:path w="21600" h="21600" extrusionOk="0">
                  <a:moveTo>
                    <a:pt x="1318" y="0"/>
                  </a:moveTo>
                  <a:cubicBezTo>
                    <a:pt x="788" y="0"/>
                    <a:pt x="358" y="3868"/>
                    <a:pt x="348" y="8670"/>
                  </a:cubicBezTo>
                  <a:lnTo>
                    <a:pt x="0" y="11328"/>
                  </a:lnTo>
                  <a:lnTo>
                    <a:pt x="358" y="14076"/>
                  </a:lnTo>
                  <a:cubicBezTo>
                    <a:pt x="428" y="18332"/>
                    <a:pt x="831" y="21600"/>
                    <a:pt x="1318" y="21600"/>
                  </a:cubicBezTo>
                  <a:lnTo>
                    <a:pt x="20629" y="21600"/>
                  </a:lnTo>
                  <a:cubicBezTo>
                    <a:pt x="21165" y="21600"/>
                    <a:pt x="21600" y="17643"/>
                    <a:pt x="21600" y="12758"/>
                  </a:cubicBezTo>
                  <a:lnTo>
                    <a:pt x="21600" y="8848"/>
                  </a:lnTo>
                  <a:cubicBezTo>
                    <a:pt x="21600" y="3963"/>
                    <a:pt x="21165" y="0"/>
                    <a:pt x="20629" y="0"/>
                  </a:cubicBezTo>
                  <a:lnTo>
                    <a:pt x="1318" y="0"/>
                  </a:lnTo>
                  <a:close/>
                </a:path>
              </a:pathLst>
            </a:custGeom>
            <a:grpFill/>
            <a:ln w="12700">
              <a:miter lim="400000"/>
            </a:ln>
          </p:spPr>
          <p:txBody>
            <a:bodyPr lIns="50800" tIns="50800" rIns="50800" bIns="50800" anchor="ctr"/>
            <a:lstStyle/>
            <a:p>
              <a:pPr algn="ctr" defTabSz="825500">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1600" dirty="0">
                  <a:latin typeface="Eras Medium ITC" panose="020B0602030504020804" pitchFamily="34" charset="0"/>
                </a:rPr>
                <a:t>Unknown Bad</a:t>
              </a:r>
            </a:p>
          </p:txBody>
        </p:sp>
      </p:grpSp>
      <p:sp>
        <p:nvSpPr>
          <p:cNvPr id="25" name="Content Placeholder 2"/>
          <p:cNvSpPr>
            <a:spLocks noGrp="1"/>
          </p:cNvSpPr>
          <p:nvPr>
            <p:ph idx="1"/>
          </p:nvPr>
        </p:nvSpPr>
        <p:spPr>
          <a:xfrm>
            <a:off x="5008880" y="2320290"/>
            <a:ext cx="3850640" cy="2843292"/>
          </a:xfrm>
        </p:spPr>
        <p:txBody>
          <a:bodyPr>
            <a:normAutofit/>
          </a:bodyPr>
          <a:lstStyle/>
          <a:p>
            <a:r>
              <a:rPr lang="en-US" sz="2400" dirty="0">
                <a:solidFill>
                  <a:schemeClr val="tx1">
                    <a:lumMod val="75000"/>
                    <a:lumOff val="25000"/>
                  </a:schemeClr>
                </a:solidFill>
              </a:rPr>
              <a:t>Know Normal to Find Evil</a:t>
            </a:r>
          </a:p>
          <a:p>
            <a:r>
              <a:rPr lang="en-US" sz="2400" dirty="0">
                <a:solidFill>
                  <a:schemeClr val="tx1">
                    <a:lumMod val="75000"/>
                    <a:lumOff val="25000"/>
                  </a:schemeClr>
                </a:solidFill>
              </a:rPr>
              <a:t>Baselining</a:t>
            </a:r>
            <a:endParaRPr lang="hr-HR" sz="2400" dirty="0">
              <a:solidFill>
                <a:schemeClr val="tx1">
                  <a:lumMod val="75000"/>
                  <a:lumOff val="25000"/>
                </a:schemeClr>
              </a:solidFill>
            </a:endParaRPr>
          </a:p>
          <a:p>
            <a:r>
              <a:rPr lang="hr-HR" sz="2400" dirty="0" err="1">
                <a:solidFill>
                  <a:schemeClr val="tx1">
                    <a:lumMod val="75000"/>
                    <a:lumOff val="25000"/>
                  </a:schemeClr>
                </a:solidFill>
              </a:rPr>
              <a:t>Machine</a:t>
            </a:r>
            <a:r>
              <a:rPr lang="hr-HR" sz="2400" dirty="0">
                <a:solidFill>
                  <a:schemeClr val="tx1">
                    <a:lumMod val="75000"/>
                    <a:lumOff val="25000"/>
                  </a:schemeClr>
                </a:solidFill>
              </a:rPr>
              <a:t> </a:t>
            </a:r>
            <a:r>
              <a:rPr lang="hr-HR" sz="2400" dirty="0" err="1">
                <a:solidFill>
                  <a:schemeClr val="tx1">
                    <a:lumMod val="75000"/>
                    <a:lumOff val="25000"/>
                  </a:schemeClr>
                </a:solidFill>
              </a:rPr>
              <a:t>learning</a:t>
            </a:r>
            <a:endParaRPr lang="en-US" sz="2400" dirty="0">
              <a:solidFill>
                <a:schemeClr val="tx1">
                  <a:lumMod val="75000"/>
                  <a:lumOff val="25000"/>
                </a:schemeClr>
              </a:solidFill>
            </a:endParaRPr>
          </a:p>
          <a:p>
            <a:r>
              <a:rPr lang="en-US" sz="2400" dirty="0">
                <a:solidFill>
                  <a:schemeClr val="tx1">
                    <a:lumMod val="75000"/>
                    <a:lumOff val="25000"/>
                  </a:schemeClr>
                </a:solidFill>
              </a:rPr>
              <a:t>Persistence</a:t>
            </a:r>
          </a:p>
        </p:txBody>
      </p:sp>
      <p:sp>
        <p:nvSpPr>
          <p:cNvPr id="26" name="Rounded Rectangle 25"/>
          <p:cNvSpPr/>
          <p:nvPr/>
        </p:nvSpPr>
        <p:spPr>
          <a:xfrm>
            <a:off x="4947920" y="2259330"/>
            <a:ext cx="3738880" cy="2336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3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Vještine huntera</a:t>
            </a:r>
          </a:p>
        </p:txBody>
      </p:sp>
      <p:sp>
        <p:nvSpPr>
          <p:cNvPr id="2" name="Content Placeholder 1"/>
          <p:cNvSpPr>
            <a:spLocks noGrp="1"/>
          </p:cNvSpPr>
          <p:nvPr>
            <p:ph idx="1"/>
          </p:nvPr>
        </p:nvSpPr>
        <p:spPr/>
        <p:txBody>
          <a:bodyPr/>
          <a:lstStyle/>
          <a:p>
            <a:r>
              <a:rPr lang="en-US" dirty="0"/>
              <a:t>Hunters are curious. They are passionate. They are skilled at leveraging multiple tools and understanding and pushing the limits of those tools.</a:t>
            </a:r>
            <a:endParaRPr lang="hr-HR" dirty="0"/>
          </a:p>
          <a:p>
            <a:r>
              <a:rPr lang="en-US" dirty="0"/>
              <a:t>Most important, hunters are innovative analysts who understand their threat landscape and their organization well enough to ask the right questions and find the answers. </a:t>
            </a:r>
            <a:endParaRPr lang="hr-HR" dirty="0"/>
          </a:p>
        </p:txBody>
      </p:sp>
    </p:spTree>
    <p:extLst>
      <p:ext uri="{BB962C8B-B14F-4D97-AF65-F5344CB8AC3E}">
        <p14:creationId xmlns:p14="http://schemas.microsoft.com/office/powerpoint/2010/main" val="426997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A7AB9B-4655-4C20-B613-744F292FE074}"/>
              </a:ext>
            </a:extLst>
          </p:cNvPr>
          <p:cNvSpPr>
            <a:spLocks noGrp="1"/>
          </p:cNvSpPr>
          <p:nvPr>
            <p:ph type="title"/>
          </p:nvPr>
        </p:nvSpPr>
        <p:spPr/>
        <p:txBody>
          <a:bodyPr/>
          <a:lstStyle/>
          <a:p>
            <a:r>
              <a:rPr lang="hr-HR" dirty="0"/>
              <a:t>Prijevara (engl. </a:t>
            </a:r>
            <a:r>
              <a:rPr lang="hr-HR" dirty="0" err="1"/>
              <a:t>Deception</a:t>
            </a:r>
            <a:r>
              <a:rPr lang="hr-HR" dirty="0"/>
              <a:t>) </a:t>
            </a:r>
          </a:p>
        </p:txBody>
      </p:sp>
      <p:sp>
        <p:nvSpPr>
          <p:cNvPr id="5" name="Content Placeholder 4">
            <a:extLst>
              <a:ext uri="{FF2B5EF4-FFF2-40B4-BE49-F238E27FC236}">
                <a16:creationId xmlns:a16="http://schemas.microsoft.com/office/drawing/2014/main" id="{D3BCA82D-F401-8C17-6A48-1E3D671B3EF9}"/>
              </a:ext>
            </a:extLst>
          </p:cNvPr>
          <p:cNvSpPr>
            <a:spLocks noGrp="1"/>
          </p:cNvSpPr>
          <p:nvPr>
            <p:ph idx="1"/>
          </p:nvPr>
        </p:nvSpPr>
        <p:spPr/>
        <p:txBody>
          <a:bodyPr/>
          <a:lstStyle/>
          <a:p>
            <a:endParaRPr lang="hr-HR"/>
          </a:p>
        </p:txBody>
      </p:sp>
      <p:pic>
        <p:nvPicPr>
          <p:cNvPr id="4" name="Picture 4">
            <a:extLst>
              <a:ext uri="{FF2B5EF4-FFF2-40B4-BE49-F238E27FC236}">
                <a16:creationId xmlns:a16="http://schemas.microsoft.com/office/drawing/2014/main" id="{BC02A4EE-2319-449A-81A5-3443476F4262}"/>
              </a:ext>
            </a:extLst>
          </p:cNvPr>
          <p:cNvPicPr>
            <a:picLocks noChangeAspect="1"/>
          </p:cNvPicPr>
          <p:nvPr/>
        </p:nvPicPr>
        <p:blipFill>
          <a:blip r:embed="rId2"/>
          <a:stretch>
            <a:fillRect/>
          </a:stretch>
        </p:blipFill>
        <p:spPr>
          <a:xfrm>
            <a:off x="323528" y="1124744"/>
            <a:ext cx="7817874" cy="5211916"/>
          </a:xfrm>
          <a:prstGeom prst="rect">
            <a:avLst/>
          </a:prstGeom>
          <a:effectLst>
            <a:softEdge rad="127000"/>
          </a:effectLst>
        </p:spPr>
      </p:pic>
    </p:spTree>
    <p:extLst>
      <p:ext uri="{BB962C8B-B14F-4D97-AF65-F5344CB8AC3E}">
        <p14:creationId xmlns:p14="http://schemas.microsoft.com/office/powerpoint/2010/main" val="304551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9DAB-D8A1-4830-792C-B743E3DC18F3}"/>
              </a:ext>
            </a:extLst>
          </p:cNvPr>
          <p:cNvSpPr>
            <a:spLocks noGrp="1"/>
          </p:cNvSpPr>
          <p:nvPr>
            <p:ph type="title"/>
          </p:nvPr>
        </p:nvSpPr>
        <p:spPr/>
        <p:txBody>
          <a:bodyPr/>
          <a:lstStyle/>
          <a:p>
            <a:r>
              <a:rPr lang="hr-HR" dirty="0"/>
              <a:t>Fake IT </a:t>
            </a:r>
            <a:r>
              <a:rPr lang="hr-HR" dirty="0" err="1"/>
              <a:t>workers</a:t>
            </a:r>
            <a:endParaRPr lang="hr-HR" dirty="0"/>
          </a:p>
        </p:txBody>
      </p:sp>
      <p:sp>
        <p:nvSpPr>
          <p:cNvPr id="3" name="Content Placeholder 2">
            <a:extLst>
              <a:ext uri="{FF2B5EF4-FFF2-40B4-BE49-F238E27FC236}">
                <a16:creationId xmlns:a16="http://schemas.microsoft.com/office/drawing/2014/main" id="{A23623DA-1F8F-E277-50DD-363AC8049F7C}"/>
              </a:ext>
            </a:extLst>
          </p:cNvPr>
          <p:cNvSpPr>
            <a:spLocks noGrp="1"/>
          </p:cNvSpPr>
          <p:nvPr>
            <p:ph idx="1"/>
          </p:nvPr>
        </p:nvSpPr>
        <p:spPr/>
        <p:txBody>
          <a:bodyPr/>
          <a:lstStyle/>
          <a:p>
            <a:endParaRPr lang="hr-HR" dirty="0"/>
          </a:p>
        </p:txBody>
      </p:sp>
      <p:pic>
        <p:nvPicPr>
          <p:cNvPr id="5" name="Picture 4">
            <a:extLst>
              <a:ext uri="{FF2B5EF4-FFF2-40B4-BE49-F238E27FC236}">
                <a16:creationId xmlns:a16="http://schemas.microsoft.com/office/drawing/2014/main" id="{90302519-5B61-CCC4-93F6-E31556AACBDC}"/>
              </a:ext>
            </a:extLst>
          </p:cNvPr>
          <p:cNvPicPr>
            <a:picLocks noChangeAspect="1"/>
          </p:cNvPicPr>
          <p:nvPr/>
        </p:nvPicPr>
        <p:blipFill>
          <a:blip r:embed="rId2"/>
          <a:stretch>
            <a:fillRect/>
          </a:stretch>
        </p:blipFill>
        <p:spPr>
          <a:xfrm>
            <a:off x="128759" y="380089"/>
            <a:ext cx="9015241" cy="998307"/>
          </a:xfrm>
          <a:prstGeom prst="rect">
            <a:avLst/>
          </a:prstGeom>
        </p:spPr>
      </p:pic>
      <p:pic>
        <p:nvPicPr>
          <p:cNvPr id="7" name="Picture 6">
            <a:extLst>
              <a:ext uri="{FF2B5EF4-FFF2-40B4-BE49-F238E27FC236}">
                <a16:creationId xmlns:a16="http://schemas.microsoft.com/office/drawing/2014/main" id="{05877D99-BD03-8F67-3CED-E601B8C38549}"/>
              </a:ext>
            </a:extLst>
          </p:cNvPr>
          <p:cNvPicPr>
            <a:picLocks noChangeAspect="1"/>
          </p:cNvPicPr>
          <p:nvPr/>
        </p:nvPicPr>
        <p:blipFill>
          <a:blip r:embed="rId3"/>
          <a:stretch>
            <a:fillRect/>
          </a:stretch>
        </p:blipFill>
        <p:spPr>
          <a:xfrm>
            <a:off x="971600" y="1916832"/>
            <a:ext cx="6309907" cy="1425063"/>
          </a:xfrm>
          <a:prstGeom prst="rect">
            <a:avLst/>
          </a:prstGeom>
        </p:spPr>
      </p:pic>
      <p:pic>
        <p:nvPicPr>
          <p:cNvPr id="9" name="Picture 8">
            <a:extLst>
              <a:ext uri="{FF2B5EF4-FFF2-40B4-BE49-F238E27FC236}">
                <a16:creationId xmlns:a16="http://schemas.microsoft.com/office/drawing/2014/main" id="{7B7D4FE0-2FFC-14B2-A83D-00DCBD8CE2F4}"/>
              </a:ext>
            </a:extLst>
          </p:cNvPr>
          <p:cNvPicPr>
            <a:picLocks noChangeAspect="1"/>
          </p:cNvPicPr>
          <p:nvPr/>
        </p:nvPicPr>
        <p:blipFill>
          <a:blip r:embed="rId4"/>
          <a:stretch>
            <a:fillRect/>
          </a:stretch>
        </p:blipFill>
        <p:spPr>
          <a:xfrm>
            <a:off x="827584" y="4293096"/>
            <a:ext cx="6116382" cy="1279578"/>
          </a:xfrm>
          <a:prstGeom prst="rect">
            <a:avLst/>
          </a:prstGeom>
        </p:spPr>
      </p:pic>
    </p:spTree>
    <p:extLst>
      <p:ext uri="{BB962C8B-B14F-4D97-AF65-F5344CB8AC3E}">
        <p14:creationId xmlns:p14="http://schemas.microsoft.com/office/powerpoint/2010/main" val="275993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0534B0-04DD-4EA1-B93F-0FA0033F2CD4}"/>
              </a:ext>
            </a:extLst>
          </p:cNvPr>
          <p:cNvSpPr>
            <a:spLocks noGrp="1"/>
          </p:cNvSpPr>
          <p:nvPr>
            <p:ph type="title"/>
          </p:nvPr>
        </p:nvSpPr>
        <p:spPr/>
        <p:txBody>
          <a:bodyPr/>
          <a:lstStyle/>
          <a:p>
            <a:r>
              <a:rPr lang="hr-HR" dirty="0"/>
              <a:t>Svrha</a:t>
            </a:r>
          </a:p>
        </p:txBody>
      </p:sp>
      <p:sp>
        <p:nvSpPr>
          <p:cNvPr id="3" name="Rezervirano mjesto sadržaja 2">
            <a:extLst>
              <a:ext uri="{FF2B5EF4-FFF2-40B4-BE49-F238E27FC236}">
                <a16:creationId xmlns:a16="http://schemas.microsoft.com/office/drawing/2014/main" id="{DCDB9622-06C1-4EB9-86CF-B44CD085DCE3}"/>
              </a:ext>
            </a:extLst>
          </p:cNvPr>
          <p:cNvSpPr>
            <a:spLocks noGrp="1"/>
          </p:cNvSpPr>
          <p:nvPr>
            <p:ph idx="1"/>
          </p:nvPr>
        </p:nvSpPr>
        <p:spPr/>
        <p:txBody>
          <a:bodyPr/>
          <a:lstStyle/>
          <a:p>
            <a:r>
              <a:rPr lang="en-US" dirty="0"/>
              <a:t>Judicious use of networks, pocket litter, and honeytokens can waste the adversary’s time and resources, expose their pedigree, and create false knowledge on their part. </a:t>
            </a:r>
            <a:endParaRPr lang="hr-HR" dirty="0"/>
          </a:p>
          <a:p>
            <a:r>
              <a:rPr lang="en-US" dirty="0"/>
              <a:t>Deception can also add randomness and unpredictability to an architecture, network trafﬁc, service, or mission activity, making an adversary’s understanding of the environment more challenging and at best inaccurate”</a:t>
            </a:r>
          </a:p>
          <a:p>
            <a:endParaRPr lang="hr-HR" dirty="0"/>
          </a:p>
        </p:txBody>
      </p:sp>
    </p:spTree>
    <p:extLst>
      <p:ext uri="{BB962C8B-B14F-4D97-AF65-F5344CB8AC3E}">
        <p14:creationId xmlns:p14="http://schemas.microsoft.com/office/powerpoint/2010/main" val="121667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82023C-5388-4A99-9509-FD4266A9BEFE}"/>
              </a:ext>
            </a:extLst>
          </p:cNvPr>
          <p:cNvSpPr>
            <a:spLocks noGrp="1"/>
          </p:cNvSpPr>
          <p:nvPr>
            <p:ph type="title"/>
          </p:nvPr>
        </p:nvSpPr>
        <p:spPr/>
        <p:txBody>
          <a:bodyPr/>
          <a:lstStyle/>
          <a:p>
            <a:r>
              <a:rPr lang="hr-HR" dirty="0"/>
              <a:t>Svrha </a:t>
            </a:r>
          </a:p>
        </p:txBody>
      </p:sp>
      <p:sp>
        <p:nvSpPr>
          <p:cNvPr id="3" name="Rezervirano mjesto sadržaja 2">
            <a:extLst>
              <a:ext uri="{FF2B5EF4-FFF2-40B4-BE49-F238E27FC236}">
                <a16:creationId xmlns:a16="http://schemas.microsoft.com/office/drawing/2014/main" id="{83116E1F-4F1D-4219-868B-54BE29DD8214}"/>
              </a:ext>
            </a:extLst>
          </p:cNvPr>
          <p:cNvSpPr>
            <a:spLocks noGrp="1"/>
          </p:cNvSpPr>
          <p:nvPr>
            <p:ph idx="1"/>
          </p:nvPr>
        </p:nvSpPr>
        <p:spPr/>
        <p:txBody>
          <a:bodyPr/>
          <a:lstStyle/>
          <a:p>
            <a:r>
              <a:rPr lang="en-US" dirty="0"/>
              <a:t>Confuse and mislead adversaries</a:t>
            </a:r>
          </a:p>
          <a:p>
            <a:r>
              <a:rPr lang="en-US" dirty="0"/>
              <a:t>Impact adversary's decision-making process</a:t>
            </a:r>
          </a:p>
          <a:p>
            <a:r>
              <a:rPr lang="en-US" dirty="0"/>
              <a:t>Degrade adversary's ability to move laterally</a:t>
            </a:r>
          </a:p>
          <a:p>
            <a:r>
              <a:rPr lang="en-US" dirty="0"/>
              <a:t>Divert the adversary away from HVAs</a:t>
            </a:r>
          </a:p>
          <a:p>
            <a:r>
              <a:rPr lang="en-US" dirty="0"/>
              <a:t>Increase the observability by the defender</a:t>
            </a:r>
          </a:p>
          <a:p>
            <a:endParaRPr lang="hr-HR" dirty="0"/>
          </a:p>
        </p:txBody>
      </p:sp>
    </p:spTree>
    <p:extLst>
      <p:ext uri="{BB962C8B-B14F-4D97-AF65-F5344CB8AC3E}">
        <p14:creationId xmlns:p14="http://schemas.microsoft.com/office/powerpoint/2010/main" val="197238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DEDA60C9-2EB9-3E9A-2D96-4EC7D362E7E9}"/>
              </a:ext>
            </a:extLst>
          </p:cNvPr>
          <p:cNvSpPr>
            <a:spLocks noGrp="1"/>
          </p:cNvSpPr>
          <p:nvPr>
            <p:ph idx="1"/>
          </p:nvPr>
        </p:nvSpPr>
        <p:spPr/>
        <p:txBody>
          <a:bodyPr/>
          <a:lstStyle/>
          <a:p>
            <a:endParaRPr lang="hr-HR" dirty="0"/>
          </a:p>
        </p:txBody>
      </p:sp>
      <p:sp>
        <p:nvSpPr>
          <p:cNvPr id="4" name="Content Placeholder 2">
            <a:extLst>
              <a:ext uri="{FF2B5EF4-FFF2-40B4-BE49-F238E27FC236}">
                <a16:creationId xmlns:a16="http://schemas.microsoft.com/office/drawing/2014/main" id="{902A3153-979F-454F-9B46-770253E9F513}"/>
              </a:ext>
            </a:extLst>
          </p:cNvPr>
          <p:cNvSpPr txBox="1">
            <a:spLocks/>
          </p:cNvSpPr>
          <p:nvPr/>
        </p:nvSpPr>
        <p:spPr>
          <a:xfrm>
            <a:off x="-30732" y="898947"/>
            <a:ext cx="10508456" cy="369332"/>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auto">
              <a:spcAft>
                <a:spcPts val="0"/>
              </a:spcAft>
            </a:pPr>
            <a:r>
              <a:rPr lang="en-US" dirty="0"/>
              <a:t>Exploit Their Trust, Create Uncertainty, Slow the Attack, Change The Game!</a:t>
            </a:r>
          </a:p>
        </p:txBody>
      </p:sp>
      <p:sp>
        <p:nvSpPr>
          <p:cNvPr id="5" name="Title 1">
            <a:extLst>
              <a:ext uri="{FF2B5EF4-FFF2-40B4-BE49-F238E27FC236}">
                <a16:creationId xmlns:a16="http://schemas.microsoft.com/office/drawing/2014/main" id="{CE37A475-C586-4854-BE17-8DD942BF8183}"/>
              </a:ext>
            </a:extLst>
          </p:cNvPr>
          <p:cNvSpPr txBox="1">
            <a:spLocks/>
          </p:cNvSpPr>
          <p:nvPr/>
        </p:nvSpPr>
        <p:spPr>
          <a:xfrm>
            <a:off x="-60874" y="373626"/>
            <a:ext cx="10508166" cy="444768"/>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a:lstStyle>
          <a:p>
            <a:pPr fontAlgn="auto">
              <a:spcAft>
                <a:spcPts val="0"/>
              </a:spcAft>
            </a:pPr>
            <a:r>
              <a:rPr lang="en-US" dirty="0"/>
              <a:t>Deception, A Page Out of an Attacker’s Playbook</a:t>
            </a:r>
          </a:p>
        </p:txBody>
      </p:sp>
      <p:sp>
        <p:nvSpPr>
          <p:cNvPr id="6" name="Rectangle 88">
            <a:extLst>
              <a:ext uri="{FF2B5EF4-FFF2-40B4-BE49-F238E27FC236}">
                <a16:creationId xmlns:a16="http://schemas.microsoft.com/office/drawing/2014/main" id="{A92F4B0F-D44C-4BC0-9729-05B87969D62E}"/>
              </a:ext>
            </a:extLst>
          </p:cNvPr>
          <p:cNvSpPr/>
          <p:nvPr/>
        </p:nvSpPr>
        <p:spPr bwMode="auto">
          <a:xfrm>
            <a:off x="4015444" y="2656330"/>
            <a:ext cx="1931528" cy="1977283"/>
          </a:xfrm>
          <a:prstGeom prst="rect">
            <a:avLst/>
          </a:prstGeom>
          <a:gradFill flip="none" rotWithShape="1">
            <a:gsLst>
              <a:gs pos="0">
                <a:schemeClr val="accent6">
                  <a:lumMod val="20000"/>
                  <a:lumOff val="80000"/>
                </a:schemeClr>
              </a:gs>
              <a:gs pos="100000">
                <a:srgbClr val="E4E9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pitchFamily="2" charset="0"/>
            </a:endParaRPr>
          </a:p>
        </p:txBody>
      </p:sp>
      <p:pic>
        <p:nvPicPr>
          <p:cNvPr id="7" name="Picture 17" descr="laptop_screen">
            <a:extLst>
              <a:ext uri="{FF2B5EF4-FFF2-40B4-BE49-F238E27FC236}">
                <a16:creationId xmlns:a16="http://schemas.microsoft.com/office/drawing/2014/main" id="{05F0C7E9-A90D-47A8-8DA5-0E09DC295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869" y="2135453"/>
            <a:ext cx="4296675" cy="38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102">
            <a:extLst>
              <a:ext uri="{FF2B5EF4-FFF2-40B4-BE49-F238E27FC236}">
                <a16:creationId xmlns:a16="http://schemas.microsoft.com/office/drawing/2014/main" id="{DDEBC5FA-10FB-4541-AFB5-EAD1DD528B64}"/>
              </a:ext>
            </a:extLst>
          </p:cNvPr>
          <p:cNvSpPr/>
          <p:nvPr/>
        </p:nvSpPr>
        <p:spPr bwMode="auto">
          <a:xfrm>
            <a:off x="6252502" y="1741795"/>
            <a:ext cx="2783994" cy="1002117"/>
          </a:xfrm>
          <a:prstGeom prst="roundRect">
            <a:avLst>
              <a:gd name="adj" fmla="val 5894"/>
            </a:avLst>
          </a:prstGeom>
          <a:solidFill>
            <a:schemeClr val="accent6"/>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rPr>
              <a:t>Can’t Tell Real From Fake</a:t>
            </a:r>
          </a:p>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elvetica" pitchFamily="2" charset="0"/>
              </a:rPr>
              <a:t>Make Mistakes</a:t>
            </a:r>
          </a:p>
        </p:txBody>
      </p:sp>
      <p:sp>
        <p:nvSpPr>
          <p:cNvPr id="9" name="Rectangle: Rounded Corners 102">
            <a:extLst>
              <a:ext uri="{FF2B5EF4-FFF2-40B4-BE49-F238E27FC236}">
                <a16:creationId xmlns:a16="http://schemas.microsoft.com/office/drawing/2014/main" id="{C73958BF-CBAE-4ABC-A87F-020EC2E3B56B}"/>
              </a:ext>
            </a:extLst>
          </p:cNvPr>
          <p:cNvSpPr/>
          <p:nvPr/>
        </p:nvSpPr>
        <p:spPr bwMode="auto">
          <a:xfrm>
            <a:off x="6252502" y="3047288"/>
            <a:ext cx="2792080" cy="1173342"/>
          </a:xfrm>
          <a:prstGeom prst="roundRect">
            <a:avLst>
              <a:gd name="adj" fmla="val 5894"/>
            </a:avLst>
          </a:prstGeom>
          <a:solidFill>
            <a:schemeClr val="accent6"/>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rPr>
              <a:t>Increase Attacker Costs</a:t>
            </a:r>
          </a:p>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elvetica" pitchFamily="2" charset="0"/>
              </a:rPr>
              <a:t>Spend More Time/ Start Over</a:t>
            </a:r>
          </a:p>
        </p:txBody>
      </p:sp>
      <p:sp>
        <p:nvSpPr>
          <p:cNvPr id="10" name="Rectangle: Rounded Corners 102">
            <a:extLst>
              <a:ext uri="{FF2B5EF4-FFF2-40B4-BE49-F238E27FC236}">
                <a16:creationId xmlns:a16="http://schemas.microsoft.com/office/drawing/2014/main" id="{A9052BEC-60A4-45D4-801F-F9603D3549E5}"/>
              </a:ext>
            </a:extLst>
          </p:cNvPr>
          <p:cNvSpPr/>
          <p:nvPr/>
        </p:nvSpPr>
        <p:spPr bwMode="auto">
          <a:xfrm>
            <a:off x="6234818" y="4387778"/>
            <a:ext cx="2792080" cy="1173342"/>
          </a:xfrm>
          <a:prstGeom prst="roundRect">
            <a:avLst>
              <a:gd name="adj" fmla="val 5894"/>
            </a:avLst>
          </a:prstGeom>
          <a:solidFill>
            <a:schemeClr val="accent6"/>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rPr>
              <a:t>Make Economics Undesirable</a:t>
            </a:r>
          </a:p>
          <a:p>
            <a:pPr marL="0" marR="0" lvl="0" indent="0" algn="ctr" defTabSz="914400" rtl="0" eaLnBrk="0" fontAlgn="base" latinLnBrk="0" hangingPunct="0">
              <a:lnSpc>
                <a:spcPct val="150000"/>
              </a:lnSpc>
              <a:spcBef>
                <a:spcPct val="0"/>
              </a:spcBef>
              <a:spcAft>
                <a:spcPts val="12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elvetica" pitchFamily="2" charset="0"/>
              </a:rPr>
              <a:t>Seeks an Easier Target</a:t>
            </a:r>
          </a:p>
        </p:txBody>
      </p:sp>
      <p:cxnSp>
        <p:nvCxnSpPr>
          <p:cNvPr id="11" name="Straight Connector 57">
            <a:extLst>
              <a:ext uri="{FF2B5EF4-FFF2-40B4-BE49-F238E27FC236}">
                <a16:creationId xmlns:a16="http://schemas.microsoft.com/office/drawing/2014/main" id="{B57D65EB-F5F8-4EA0-B10A-878C76CD8A1A}"/>
              </a:ext>
            </a:extLst>
          </p:cNvPr>
          <p:cNvCxnSpPr>
            <a:cxnSpLocks/>
          </p:cNvCxnSpPr>
          <p:nvPr/>
        </p:nvCxnSpPr>
        <p:spPr>
          <a:xfrm>
            <a:off x="8690851" y="2395481"/>
            <a:ext cx="1321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58">
            <a:extLst>
              <a:ext uri="{FF2B5EF4-FFF2-40B4-BE49-F238E27FC236}">
                <a16:creationId xmlns:a16="http://schemas.microsoft.com/office/drawing/2014/main" id="{37312C5A-D613-4A27-A4B2-A4ED0D67B25F}"/>
              </a:ext>
            </a:extLst>
          </p:cNvPr>
          <p:cNvCxnSpPr>
            <a:cxnSpLocks/>
          </p:cNvCxnSpPr>
          <p:nvPr/>
        </p:nvCxnSpPr>
        <p:spPr>
          <a:xfrm>
            <a:off x="8691588" y="3973650"/>
            <a:ext cx="1321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59">
            <a:extLst>
              <a:ext uri="{FF2B5EF4-FFF2-40B4-BE49-F238E27FC236}">
                <a16:creationId xmlns:a16="http://schemas.microsoft.com/office/drawing/2014/main" id="{35E28CA3-A255-462D-8370-0EDDD60A1F39}"/>
              </a:ext>
            </a:extLst>
          </p:cNvPr>
          <p:cNvCxnSpPr>
            <a:cxnSpLocks/>
          </p:cNvCxnSpPr>
          <p:nvPr/>
        </p:nvCxnSpPr>
        <p:spPr>
          <a:xfrm>
            <a:off x="8690851" y="5690300"/>
            <a:ext cx="1321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7">
            <a:extLst>
              <a:ext uri="{FF2B5EF4-FFF2-40B4-BE49-F238E27FC236}">
                <a16:creationId xmlns:a16="http://schemas.microsoft.com/office/drawing/2014/main" id="{E2C47201-A5F6-49A3-97A0-0D9634ADE93F}"/>
              </a:ext>
            </a:extLst>
          </p:cNvPr>
          <p:cNvSpPr/>
          <p:nvPr/>
        </p:nvSpPr>
        <p:spPr>
          <a:xfrm>
            <a:off x="3964378" y="2321942"/>
            <a:ext cx="2079581" cy="22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pitchFamily="2" charset="0"/>
            </a:endParaRPr>
          </a:p>
        </p:txBody>
      </p:sp>
      <p:pic>
        <p:nvPicPr>
          <p:cNvPr id="15" name="Picture 6" descr="A close up of a logo&#10;&#10;Description automatically generated">
            <a:extLst>
              <a:ext uri="{FF2B5EF4-FFF2-40B4-BE49-F238E27FC236}">
                <a16:creationId xmlns:a16="http://schemas.microsoft.com/office/drawing/2014/main" id="{E9355F8A-A9AF-46A0-8EE0-BB6BB97F37D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34183" y="2538203"/>
            <a:ext cx="1874363" cy="1977283"/>
          </a:xfrm>
          <a:prstGeom prst="rect">
            <a:avLst/>
          </a:prstGeom>
        </p:spPr>
      </p:pic>
      <p:sp>
        <p:nvSpPr>
          <p:cNvPr id="16" name="TextBox 21">
            <a:extLst>
              <a:ext uri="{FF2B5EF4-FFF2-40B4-BE49-F238E27FC236}">
                <a16:creationId xmlns:a16="http://schemas.microsoft.com/office/drawing/2014/main" id="{C6A1B24A-8E37-4C1E-A8CE-0DADC77B0953}"/>
              </a:ext>
            </a:extLst>
          </p:cNvPr>
          <p:cNvSpPr txBox="1"/>
          <p:nvPr/>
        </p:nvSpPr>
        <p:spPr>
          <a:xfrm>
            <a:off x="2783471" y="3895018"/>
            <a:ext cx="30188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rPr>
              <a:t>Deception </a:t>
            </a:r>
          </a:p>
        </p:txBody>
      </p:sp>
      <p:sp>
        <p:nvSpPr>
          <p:cNvPr id="17" name="Left Arrow 10">
            <a:extLst>
              <a:ext uri="{FF2B5EF4-FFF2-40B4-BE49-F238E27FC236}">
                <a16:creationId xmlns:a16="http://schemas.microsoft.com/office/drawing/2014/main" id="{169AA7BA-CDFE-49F4-B63B-14A0104B923D}"/>
              </a:ext>
            </a:extLst>
          </p:cNvPr>
          <p:cNvSpPr/>
          <p:nvPr/>
        </p:nvSpPr>
        <p:spPr>
          <a:xfrm flipH="1">
            <a:off x="-1" y="2302418"/>
            <a:ext cx="2444232" cy="2085360"/>
          </a:xfrm>
          <a:prstGeom prst="leftArrow">
            <a:avLst>
              <a:gd name="adj1" fmla="val 50000"/>
              <a:gd name="adj2" fmla="val 385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TextBox 25">
            <a:extLst>
              <a:ext uri="{FF2B5EF4-FFF2-40B4-BE49-F238E27FC236}">
                <a16:creationId xmlns:a16="http://schemas.microsoft.com/office/drawing/2014/main" id="{F4AB2C39-6200-48AF-9286-C8DC5AA2F930}"/>
              </a:ext>
            </a:extLst>
          </p:cNvPr>
          <p:cNvSpPr txBox="1"/>
          <p:nvPr/>
        </p:nvSpPr>
        <p:spPr>
          <a:xfrm>
            <a:off x="99418" y="2818086"/>
            <a:ext cx="19234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Helvetica" pitchFamily="2" charset="0"/>
              </a:rPr>
              <a:t>Threat Deception </a:t>
            </a:r>
          </a:p>
        </p:txBody>
      </p:sp>
    </p:spTree>
    <p:extLst>
      <p:ext uri="{BB962C8B-B14F-4D97-AF65-F5344CB8AC3E}">
        <p14:creationId xmlns:p14="http://schemas.microsoft.com/office/powerpoint/2010/main" val="3677405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AF8D-EFE6-BDE2-1289-4358F006303B}"/>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6E89BE80-3333-DD23-8044-FCD14DDB005F}"/>
              </a:ext>
            </a:extLst>
          </p:cNvPr>
          <p:cNvSpPr>
            <a:spLocks noGrp="1"/>
          </p:cNvSpPr>
          <p:nvPr>
            <p:ph idx="1"/>
          </p:nvPr>
        </p:nvSpPr>
        <p:spPr/>
        <p:txBody>
          <a:bodyPr/>
          <a:lstStyle/>
          <a:p>
            <a:endParaRPr lang="hr-HR"/>
          </a:p>
        </p:txBody>
      </p:sp>
      <p:pic>
        <p:nvPicPr>
          <p:cNvPr id="1026" name="Picture 2">
            <a:extLst>
              <a:ext uri="{FF2B5EF4-FFF2-40B4-BE49-F238E27FC236}">
                <a16:creationId xmlns:a16="http://schemas.microsoft.com/office/drawing/2014/main" id="{FC826948-88A9-9B0B-70CD-86A3DB13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7199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8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4EA1-F486-9C34-8D11-3DD7D9F65331}"/>
              </a:ext>
            </a:extLst>
          </p:cNvPr>
          <p:cNvSpPr>
            <a:spLocks noGrp="1"/>
          </p:cNvSpPr>
          <p:nvPr>
            <p:ph type="title"/>
          </p:nvPr>
        </p:nvSpPr>
        <p:spPr/>
        <p:txBody>
          <a:bodyPr/>
          <a:lstStyle/>
          <a:p>
            <a:r>
              <a:rPr lang="hr-HR" dirty="0" err="1"/>
              <a:t>Active</a:t>
            </a:r>
            <a:r>
              <a:rPr lang="hr-HR" dirty="0"/>
              <a:t> </a:t>
            </a:r>
            <a:r>
              <a:rPr lang="hr-HR" dirty="0" err="1"/>
              <a:t>Directory</a:t>
            </a:r>
            <a:r>
              <a:rPr lang="hr-HR" dirty="0"/>
              <a:t> </a:t>
            </a:r>
            <a:r>
              <a:rPr lang="hr-HR" dirty="0" err="1"/>
              <a:t>deception</a:t>
            </a:r>
            <a:endParaRPr lang="hr-HR" dirty="0"/>
          </a:p>
        </p:txBody>
      </p:sp>
      <p:sp>
        <p:nvSpPr>
          <p:cNvPr id="3" name="Content Placeholder 2">
            <a:extLst>
              <a:ext uri="{FF2B5EF4-FFF2-40B4-BE49-F238E27FC236}">
                <a16:creationId xmlns:a16="http://schemas.microsoft.com/office/drawing/2014/main" id="{449B1F3E-39B7-0668-7C61-DCD16DF1153A}"/>
              </a:ext>
            </a:extLst>
          </p:cNvPr>
          <p:cNvSpPr>
            <a:spLocks noGrp="1"/>
          </p:cNvSpPr>
          <p:nvPr>
            <p:ph idx="1"/>
          </p:nvPr>
        </p:nvSpPr>
        <p:spPr/>
        <p:txBody>
          <a:bodyPr/>
          <a:lstStyle/>
          <a:p>
            <a:r>
              <a:rPr lang="hr-HR" dirty="0">
                <a:hlinkClick r:id="rId2"/>
              </a:rPr>
              <a:t>https://github.com/AirbusProtect/AD-Canaries?tab=readme-ov-file</a:t>
            </a:r>
            <a:endParaRPr lang="hr-HR" dirty="0"/>
          </a:p>
          <a:p>
            <a:pPr marL="0" indent="0">
              <a:buNone/>
            </a:pPr>
            <a:endParaRPr lang="hr-HR" dirty="0"/>
          </a:p>
        </p:txBody>
      </p:sp>
      <p:pic>
        <p:nvPicPr>
          <p:cNvPr id="2052" name="Picture 4" descr="Detection mechanism diagram">
            <a:extLst>
              <a:ext uri="{FF2B5EF4-FFF2-40B4-BE49-F238E27FC236}">
                <a16:creationId xmlns:a16="http://schemas.microsoft.com/office/drawing/2014/main" id="{E69DD35B-96F5-B286-C854-74924032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63875"/>
            <a:ext cx="6245274" cy="409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12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6EA0-C5AF-7B4D-3E67-549E88D3442E}"/>
              </a:ext>
            </a:extLst>
          </p:cNvPr>
          <p:cNvSpPr>
            <a:spLocks noGrp="1"/>
          </p:cNvSpPr>
          <p:nvPr>
            <p:ph type="title"/>
          </p:nvPr>
        </p:nvSpPr>
        <p:spPr/>
        <p:txBody>
          <a:bodyPr/>
          <a:lstStyle/>
          <a:p>
            <a:r>
              <a:rPr lang="hr-HR" dirty="0"/>
              <a:t>Simulacija napada</a:t>
            </a:r>
          </a:p>
        </p:txBody>
      </p:sp>
      <p:sp>
        <p:nvSpPr>
          <p:cNvPr id="3" name="Content Placeholder 2">
            <a:extLst>
              <a:ext uri="{FF2B5EF4-FFF2-40B4-BE49-F238E27FC236}">
                <a16:creationId xmlns:a16="http://schemas.microsoft.com/office/drawing/2014/main" id="{FFFD928D-86E1-8424-C4C4-917093DDF316}"/>
              </a:ext>
            </a:extLst>
          </p:cNvPr>
          <p:cNvSpPr>
            <a:spLocks noGrp="1"/>
          </p:cNvSpPr>
          <p:nvPr>
            <p:ph idx="1"/>
          </p:nvPr>
        </p:nvSpPr>
        <p:spPr/>
        <p:txBody>
          <a:bodyPr/>
          <a:lstStyle/>
          <a:p>
            <a:r>
              <a:rPr lang="hr-HR" dirty="0"/>
              <a:t>Simuliranje „pravih” napada u stvarnom okruženju</a:t>
            </a:r>
          </a:p>
          <a:p>
            <a:r>
              <a:rPr lang="hr-HR" dirty="0"/>
              <a:t>Red </a:t>
            </a:r>
            <a:r>
              <a:rPr lang="hr-HR" dirty="0" err="1"/>
              <a:t>Teams</a:t>
            </a:r>
            <a:endParaRPr lang="hr-HR" dirty="0"/>
          </a:p>
          <a:p>
            <a:pPr lvl="1"/>
            <a:r>
              <a:rPr lang="en-US" b="0" i="0" dirty="0">
                <a:solidFill>
                  <a:srgbClr val="000000"/>
                </a:solidFill>
                <a:effectLst/>
                <a:latin typeface="Arial" panose="020B0604020202020204" pitchFamily="34" charset="0"/>
                <a:cs typeface="Arial" panose="020B0604020202020204" pitchFamily="34" charset="0"/>
              </a:rPr>
              <a:t>internal or external entities dedicated to testing the effectiveness of a security program by emulating the tools and techniques of likely attackers in the most realistic way possible</a:t>
            </a:r>
            <a:endParaRPr lang="hr-HR" dirty="0">
              <a:latin typeface="Arial" panose="020B0604020202020204" pitchFamily="34" charset="0"/>
              <a:cs typeface="Arial" panose="020B0604020202020204" pitchFamily="34" charset="0"/>
            </a:endParaRPr>
          </a:p>
          <a:p>
            <a:r>
              <a:rPr lang="hr-HR" dirty="0"/>
              <a:t>Blue </a:t>
            </a:r>
            <a:r>
              <a:rPr lang="hr-HR" dirty="0" err="1"/>
              <a:t>Teams</a:t>
            </a:r>
            <a:endParaRPr lang="hr-HR" dirty="0"/>
          </a:p>
          <a:p>
            <a:pPr lvl="1"/>
            <a:r>
              <a:rPr lang="en-US" dirty="0"/>
              <a:t> internal security team that defends against both real attackers and Red Teams.</a:t>
            </a:r>
            <a:endParaRPr lang="hr-HR" dirty="0"/>
          </a:p>
          <a:p>
            <a:r>
              <a:rPr lang="hr-HR" dirty="0" err="1"/>
              <a:t>Purple</a:t>
            </a:r>
            <a:r>
              <a:rPr lang="hr-HR" dirty="0"/>
              <a:t> </a:t>
            </a:r>
            <a:r>
              <a:rPr lang="hr-HR" dirty="0" err="1"/>
              <a:t>teams</a:t>
            </a:r>
            <a:endParaRPr lang="hr-HR" dirty="0"/>
          </a:p>
          <a:p>
            <a:pPr lvl="1"/>
            <a:r>
              <a:rPr lang="en-US" dirty="0"/>
              <a:t>ensure and maximize the effectiveness of the Red and Blue teams. They do this by integrating the defensive tactics and controls from the Blue Team with the threats and vulnerabilities found by the Red Team into a single narrative that maximizes both. Ideally Purple shouldn’t be a team at all, but rather a permanent dynamic between Red and Blue.</a:t>
            </a:r>
            <a:endParaRPr lang="hr-HR" dirty="0"/>
          </a:p>
          <a:p>
            <a:pPr lvl="1"/>
            <a:endParaRPr lang="hr-HR" dirty="0"/>
          </a:p>
        </p:txBody>
      </p:sp>
    </p:spTree>
    <p:extLst>
      <p:ext uri="{BB962C8B-B14F-4D97-AF65-F5344CB8AC3E}">
        <p14:creationId xmlns:p14="http://schemas.microsoft.com/office/powerpoint/2010/main" val="314888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3B9F-66E2-A195-59DF-1B647AF75B35}"/>
              </a:ext>
            </a:extLst>
          </p:cNvPr>
          <p:cNvSpPr>
            <a:spLocks noGrp="1"/>
          </p:cNvSpPr>
          <p:nvPr>
            <p:ph type="title"/>
          </p:nvPr>
        </p:nvSpPr>
        <p:spPr/>
        <p:txBody>
          <a:bodyPr/>
          <a:lstStyle/>
          <a:p>
            <a:r>
              <a:rPr lang="hr-HR" dirty="0"/>
              <a:t>Simulacija napada</a:t>
            </a:r>
          </a:p>
        </p:txBody>
      </p:sp>
      <p:sp>
        <p:nvSpPr>
          <p:cNvPr id="3" name="Content Placeholder 2">
            <a:extLst>
              <a:ext uri="{FF2B5EF4-FFF2-40B4-BE49-F238E27FC236}">
                <a16:creationId xmlns:a16="http://schemas.microsoft.com/office/drawing/2014/main" id="{58B0FCF5-506E-73BB-C72E-1616DE8A977D}"/>
              </a:ext>
            </a:extLst>
          </p:cNvPr>
          <p:cNvSpPr>
            <a:spLocks noGrp="1"/>
          </p:cNvSpPr>
          <p:nvPr>
            <p:ph idx="1"/>
          </p:nvPr>
        </p:nvSpPr>
        <p:spPr/>
        <p:txBody>
          <a:bodyPr/>
          <a:lstStyle/>
          <a:p>
            <a:r>
              <a:rPr lang="hr-HR" dirty="0">
                <a:hlinkClick r:id="rId2"/>
              </a:rPr>
              <a:t>https://danielmiessler.com/study/red-blue-purple-teams/</a:t>
            </a:r>
            <a:endParaRPr lang="hr-HR" dirty="0"/>
          </a:p>
          <a:p>
            <a:pPr marL="0" indent="0">
              <a:buNone/>
            </a:pPr>
            <a:endParaRPr lang="hr-HR" dirty="0"/>
          </a:p>
        </p:txBody>
      </p:sp>
      <p:pic>
        <p:nvPicPr>
          <p:cNvPr id="1026" name="Picture 2" descr="bad-pyramid-miessler">
            <a:extLst>
              <a:ext uri="{FF2B5EF4-FFF2-40B4-BE49-F238E27FC236}">
                <a16:creationId xmlns:a16="http://schemas.microsoft.com/office/drawing/2014/main" id="{A2163D6A-1332-1076-50EB-369FB13A8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0"/>
            <a:ext cx="7861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32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76F0-BE8C-0F96-8267-4004B5501592}"/>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CCA23F88-8019-4E4E-53AB-EF779C82E553}"/>
              </a:ext>
            </a:extLst>
          </p:cNvPr>
          <p:cNvSpPr>
            <a:spLocks noGrp="1"/>
          </p:cNvSpPr>
          <p:nvPr>
            <p:ph idx="1"/>
          </p:nvPr>
        </p:nvSpPr>
        <p:spPr/>
        <p:txBody>
          <a:bodyPr/>
          <a:lstStyle/>
          <a:p>
            <a:endParaRPr lang="hr-HR"/>
          </a:p>
        </p:txBody>
      </p:sp>
      <p:pic>
        <p:nvPicPr>
          <p:cNvPr id="4098" name="Picture 2" descr="CSO table: Open-source ATT&amp;CK test tools">
            <a:extLst>
              <a:ext uri="{FF2B5EF4-FFF2-40B4-BE49-F238E27FC236}">
                <a16:creationId xmlns:a16="http://schemas.microsoft.com/office/drawing/2014/main" id="{1703D976-DB64-4C3B-A198-9E8A9F64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036"/>
            <a:ext cx="9127976" cy="725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17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E0E3-1275-49CC-9497-3ED71B73B366}"/>
              </a:ext>
            </a:extLst>
          </p:cNvPr>
          <p:cNvSpPr>
            <a:spLocks noGrp="1"/>
          </p:cNvSpPr>
          <p:nvPr>
            <p:ph type="title"/>
          </p:nvPr>
        </p:nvSpPr>
        <p:spPr/>
        <p:txBody>
          <a:bodyPr/>
          <a:lstStyle/>
          <a:p>
            <a:r>
              <a:rPr lang="hr-HR" dirty="0"/>
              <a:t>Red </a:t>
            </a:r>
            <a:r>
              <a:rPr lang="hr-HR" dirty="0" err="1"/>
              <a:t>Canary</a:t>
            </a:r>
            <a:r>
              <a:rPr lang="hr-HR" dirty="0"/>
              <a:t> </a:t>
            </a:r>
            <a:r>
              <a:rPr lang="hr-HR" dirty="0" err="1"/>
              <a:t>Atomics</a:t>
            </a:r>
            <a:endParaRPr lang="hr-HR" dirty="0"/>
          </a:p>
        </p:txBody>
      </p:sp>
      <p:sp>
        <p:nvSpPr>
          <p:cNvPr id="3" name="Content Placeholder 2">
            <a:extLst>
              <a:ext uri="{FF2B5EF4-FFF2-40B4-BE49-F238E27FC236}">
                <a16:creationId xmlns:a16="http://schemas.microsoft.com/office/drawing/2014/main" id="{A5483D46-1D57-47E8-A9BD-95A81FB184E1}"/>
              </a:ext>
            </a:extLst>
          </p:cNvPr>
          <p:cNvSpPr>
            <a:spLocks noGrp="1"/>
          </p:cNvSpPr>
          <p:nvPr>
            <p:ph idx="1"/>
          </p:nvPr>
        </p:nvSpPr>
        <p:spPr/>
        <p:txBody>
          <a:bodyPr/>
          <a:lstStyle/>
          <a:p>
            <a:r>
              <a:rPr lang="hr-HR" dirty="0">
                <a:hlinkClick r:id="rId2"/>
              </a:rPr>
              <a:t>https://atomicredteam.io/testing</a:t>
            </a:r>
            <a:endParaRPr lang="hr-HR" dirty="0"/>
          </a:p>
          <a:p>
            <a:r>
              <a:rPr lang="en-US" dirty="0"/>
              <a:t>Our Atomic Red Team tests are small, highly portable detection tests mapped to the MITRE ATT&amp;CK Framework</a:t>
            </a:r>
            <a:endParaRPr lang="hr-HR" dirty="0"/>
          </a:p>
          <a:p>
            <a:r>
              <a:rPr lang="en-US" dirty="0"/>
              <a:t>Teams need to be able to test everything from specific technical controls to outcomes.</a:t>
            </a:r>
          </a:p>
          <a:p>
            <a:r>
              <a:rPr lang="en-US" dirty="0"/>
              <a:t>We should be able to run a test in less than five minutes.</a:t>
            </a:r>
          </a:p>
          <a:p>
            <a:r>
              <a:rPr lang="en-US" dirty="0"/>
              <a:t>We need to keep learning how adversaries are operating</a:t>
            </a:r>
          </a:p>
          <a:p>
            <a:endParaRPr lang="hr-HR" dirty="0"/>
          </a:p>
          <a:p>
            <a:endParaRPr lang="hr-HR" dirty="0"/>
          </a:p>
          <a:p>
            <a:endParaRPr lang="hr-HR" dirty="0"/>
          </a:p>
        </p:txBody>
      </p:sp>
      <p:pic>
        <p:nvPicPr>
          <p:cNvPr id="6" name="Picture 5">
            <a:extLst>
              <a:ext uri="{FF2B5EF4-FFF2-40B4-BE49-F238E27FC236}">
                <a16:creationId xmlns:a16="http://schemas.microsoft.com/office/drawing/2014/main" id="{50E4E86F-8DEB-4222-A736-CEF61ED9B74E}"/>
              </a:ext>
            </a:extLst>
          </p:cNvPr>
          <p:cNvPicPr>
            <a:picLocks noChangeAspect="1"/>
          </p:cNvPicPr>
          <p:nvPr/>
        </p:nvPicPr>
        <p:blipFill>
          <a:blip r:embed="rId3"/>
          <a:stretch>
            <a:fillRect/>
          </a:stretch>
        </p:blipFill>
        <p:spPr>
          <a:xfrm>
            <a:off x="5124637" y="1961876"/>
            <a:ext cx="3886201" cy="3536294"/>
          </a:xfrm>
          <a:prstGeom prst="rect">
            <a:avLst/>
          </a:prstGeom>
        </p:spPr>
      </p:pic>
    </p:spTree>
    <p:extLst>
      <p:ext uri="{BB962C8B-B14F-4D97-AF65-F5344CB8AC3E}">
        <p14:creationId xmlns:p14="http://schemas.microsoft.com/office/powerpoint/2010/main" val="525597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3307-0953-443B-A327-EE3B9B8322BD}"/>
              </a:ext>
            </a:extLst>
          </p:cNvPr>
          <p:cNvSpPr>
            <a:spLocks noGrp="1"/>
          </p:cNvSpPr>
          <p:nvPr>
            <p:ph type="title"/>
          </p:nvPr>
        </p:nvSpPr>
        <p:spPr/>
        <p:txBody>
          <a:bodyPr/>
          <a:lstStyle/>
          <a:p>
            <a:r>
              <a:rPr lang="en-US" dirty="0"/>
              <a:t>MITRE ATT&amp;CK</a:t>
            </a:r>
            <a:endParaRPr lang="hr-HR" dirty="0"/>
          </a:p>
        </p:txBody>
      </p:sp>
      <p:sp>
        <p:nvSpPr>
          <p:cNvPr id="3" name="Content Placeholder 2">
            <a:extLst>
              <a:ext uri="{FF2B5EF4-FFF2-40B4-BE49-F238E27FC236}">
                <a16:creationId xmlns:a16="http://schemas.microsoft.com/office/drawing/2014/main" id="{8546FE2D-6953-48CB-9988-65DCE5389BA2}"/>
              </a:ext>
            </a:extLst>
          </p:cNvPr>
          <p:cNvSpPr>
            <a:spLocks noGrp="1"/>
          </p:cNvSpPr>
          <p:nvPr>
            <p:ph idx="1"/>
          </p:nvPr>
        </p:nvSpPr>
        <p:spPr/>
        <p:txBody>
          <a:bodyPr/>
          <a:lstStyle/>
          <a:p>
            <a:r>
              <a:rPr lang="en-US" dirty="0"/>
              <a:t>MITRE ATT&amp;CK™</a:t>
            </a:r>
            <a:r>
              <a:rPr lang="hr-HR" dirty="0"/>
              <a:t> je javno dostupna baza taktika i tehnika napadača temeljena na analizama napada</a:t>
            </a:r>
          </a:p>
          <a:p>
            <a:r>
              <a:rPr lang="hr-HR" dirty="0"/>
              <a:t>ATT&amp;CK baza znanja iznimno korisna u detekciji napada</a:t>
            </a:r>
          </a:p>
          <a:p>
            <a:r>
              <a:rPr lang="hr-HR" dirty="0"/>
              <a:t>Radi poduzimanja primjerenog sigurnosnog odgovora važno je identificirati u kojoj smo fazi napada</a:t>
            </a:r>
          </a:p>
          <a:p>
            <a:r>
              <a:rPr lang="hr-HR" dirty="0"/>
              <a:t>Sigurnosni alati integrirani s MITRE ATT&amp;CK</a:t>
            </a:r>
          </a:p>
          <a:p>
            <a:r>
              <a:rPr lang="hr-HR" dirty="0">
                <a:hlinkClick r:id="rId2"/>
              </a:rPr>
              <a:t>https://attack.mitre.org/</a:t>
            </a:r>
            <a:endParaRPr lang="hr-HR" dirty="0"/>
          </a:p>
        </p:txBody>
      </p:sp>
    </p:spTree>
    <p:extLst>
      <p:ext uri="{BB962C8B-B14F-4D97-AF65-F5344CB8AC3E}">
        <p14:creationId xmlns:p14="http://schemas.microsoft.com/office/powerpoint/2010/main" val="42176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D1DA-69B2-79E6-DD93-2328AF36E05B}"/>
              </a:ext>
            </a:extLst>
          </p:cNvPr>
          <p:cNvSpPr>
            <a:spLocks noGrp="1"/>
          </p:cNvSpPr>
          <p:nvPr>
            <p:ph type="title"/>
          </p:nvPr>
        </p:nvSpPr>
        <p:spPr>
          <a:xfrm>
            <a:off x="623455" y="-22092"/>
            <a:ext cx="7886700" cy="1325563"/>
          </a:xfrm>
        </p:spPr>
        <p:txBody>
          <a:bodyPr/>
          <a:lstStyle/>
          <a:p>
            <a:r>
              <a:rPr lang="hr-HR" dirty="0"/>
              <a:t>Fake IT </a:t>
            </a:r>
            <a:r>
              <a:rPr lang="hr-HR" dirty="0" err="1"/>
              <a:t>Workers</a:t>
            </a:r>
            <a:endParaRPr lang="hr-HR" dirty="0"/>
          </a:p>
        </p:txBody>
      </p:sp>
      <p:sp>
        <p:nvSpPr>
          <p:cNvPr id="3" name="Content Placeholder 2">
            <a:extLst>
              <a:ext uri="{FF2B5EF4-FFF2-40B4-BE49-F238E27FC236}">
                <a16:creationId xmlns:a16="http://schemas.microsoft.com/office/drawing/2014/main" id="{2B0EE2BA-9748-0A66-2D02-0C3045E3F073}"/>
              </a:ext>
            </a:extLst>
          </p:cNvPr>
          <p:cNvSpPr>
            <a:spLocks noGrp="1"/>
          </p:cNvSpPr>
          <p:nvPr>
            <p:ph idx="1"/>
          </p:nvPr>
        </p:nvSpPr>
        <p:spPr>
          <a:xfrm>
            <a:off x="0" y="1340768"/>
            <a:ext cx="8892480" cy="4836195"/>
          </a:xfrm>
        </p:spPr>
        <p:txBody>
          <a:bodyPr/>
          <a:lstStyle/>
          <a:p>
            <a:r>
              <a:rPr lang="en-US" b="0" i="0" dirty="0">
                <a:solidFill>
                  <a:srgbClr val="696D70"/>
                </a:solidFill>
                <a:effectLst/>
                <a:latin typeface="din-2014"/>
              </a:rPr>
              <a:t>North Korean operatives will use stolen credentials during the onboarding process and ask employers to send their work laptops to front addresses in the U.S. — which are often laptop “farms” with dozens of devices kept running by a few American individuals who are paid to join the scheme.</a:t>
            </a:r>
            <a:endParaRPr lang="hr-HR" dirty="0"/>
          </a:p>
        </p:txBody>
      </p:sp>
      <p:pic>
        <p:nvPicPr>
          <p:cNvPr id="3074" name="Picture 2" descr="Students wearing Korean People's Army uniforms sit before computer screens.">
            <a:extLst>
              <a:ext uri="{FF2B5EF4-FFF2-40B4-BE49-F238E27FC236}">
                <a16:creationId xmlns:a16="http://schemas.microsoft.com/office/drawing/2014/main" id="{26DA166E-0223-A95D-434D-D03E7336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43273"/>
            <a:ext cx="60007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42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7918B1-BDDC-4745-B0A2-2D1555E574DA}"/>
              </a:ext>
            </a:extLst>
          </p:cNvPr>
          <p:cNvSpPr>
            <a:spLocks noGrp="1"/>
          </p:cNvSpPr>
          <p:nvPr>
            <p:ph type="title"/>
          </p:nvPr>
        </p:nvSpPr>
        <p:spPr/>
        <p:txBody>
          <a:bodyPr/>
          <a:lstStyle/>
          <a:p>
            <a:r>
              <a:rPr lang="en-US" dirty="0"/>
              <a:t>MITRE ATT&amp;CK</a:t>
            </a:r>
            <a:endParaRPr lang="hr-HR" dirty="0"/>
          </a:p>
        </p:txBody>
      </p:sp>
      <p:pic>
        <p:nvPicPr>
          <p:cNvPr id="4" name="Rezervirano mjesto sadržaja 3">
            <a:extLst>
              <a:ext uri="{FF2B5EF4-FFF2-40B4-BE49-F238E27FC236}">
                <a16:creationId xmlns:a16="http://schemas.microsoft.com/office/drawing/2014/main" id="{DB54C5A0-ED35-49AE-9F4B-DE2FB436C0AF}"/>
              </a:ext>
            </a:extLst>
          </p:cNvPr>
          <p:cNvPicPr>
            <a:picLocks noGrp="1" noChangeAspect="1"/>
          </p:cNvPicPr>
          <p:nvPr>
            <p:ph idx="1"/>
          </p:nvPr>
        </p:nvPicPr>
        <p:blipFill>
          <a:blip r:embed="rId2"/>
          <a:stretch>
            <a:fillRect/>
          </a:stretch>
        </p:blipFill>
        <p:spPr>
          <a:xfrm>
            <a:off x="1323480" y="1825625"/>
            <a:ext cx="6497039" cy="4351338"/>
          </a:xfrm>
          <a:prstGeom prst="rect">
            <a:avLst/>
          </a:prstGeom>
        </p:spPr>
      </p:pic>
    </p:spTree>
    <p:extLst>
      <p:ext uri="{BB962C8B-B14F-4D97-AF65-F5344CB8AC3E}">
        <p14:creationId xmlns:p14="http://schemas.microsoft.com/office/powerpoint/2010/main" val="2727438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AF63-F3FF-4CBE-B908-FD764DE19CA1}"/>
              </a:ext>
            </a:extLst>
          </p:cNvPr>
          <p:cNvSpPr>
            <a:spLocks noGrp="1"/>
          </p:cNvSpPr>
          <p:nvPr>
            <p:ph type="title"/>
          </p:nvPr>
        </p:nvSpPr>
        <p:spPr/>
        <p:txBody>
          <a:bodyPr/>
          <a:lstStyle/>
          <a:p>
            <a:r>
              <a:rPr lang="hr-HR" dirty="0"/>
              <a:t>Zaključak</a:t>
            </a:r>
          </a:p>
        </p:txBody>
      </p:sp>
      <p:sp>
        <p:nvSpPr>
          <p:cNvPr id="3" name="Content Placeholder 2">
            <a:extLst>
              <a:ext uri="{FF2B5EF4-FFF2-40B4-BE49-F238E27FC236}">
                <a16:creationId xmlns:a16="http://schemas.microsoft.com/office/drawing/2014/main" id="{458AA013-6DFA-4EC1-A43C-BB1D81F6B4AD}"/>
              </a:ext>
            </a:extLst>
          </p:cNvPr>
          <p:cNvSpPr>
            <a:spLocks noGrp="1"/>
          </p:cNvSpPr>
          <p:nvPr>
            <p:ph idx="1"/>
          </p:nvPr>
        </p:nvSpPr>
        <p:spPr/>
        <p:txBody>
          <a:bodyPr/>
          <a:lstStyle/>
          <a:p>
            <a:r>
              <a:rPr lang="hr-HR" dirty="0"/>
              <a:t>APT napadi su rijetki ali iznimno moćni</a:t>
            </a:r>
          </a:p>
          <a:p>
            <a:r>
              <a:rPr lang="hr-HR" dirty="0"/>
              <a:t>Povrh standardnih sigurnosnih kontrola potrebno implementirati dodatne kontrole koje su fokusirane na detekciju</a:t>
            </a:r>
          </a:p>
          <a:p>
            <a:r>
              <a:rPr lang="hr-HR" dirty="0"/>
              <a:t>Istaknute su: </a:t>
            </a:r>
            <a:r>
              <a:rPr lang="hr-HR" dirty="0" err="1"/>
              <a:t>Deception</a:t>
            </a:r>
            <a:r>
              <a:rPr lang="hr-HR" dirty="0"/>
              <a:t>, </a:t>
            </a:r>
            <a:r>
              <a:rPr lang="hr-HR" dirty="0" err="1"/>
              <a:t>Threat</a:t>
            </a:r>
            <a:r>
              <a:rPr lang="hr-HR" dirty="0"/>
              <a:t> </a:t>
            </a:r>
            <a:r>
              <a:rPr lang="hr-HR" dirty="0" err="1"/>
              <a:t>hunting</a:t>
            </a:r>
            <a:r>
              <a:rPr lang="hr-HR" dirty="0"/>
              <a:t> i simulacija napada</a:t>
            </a:r>
          </a:p>
        </p:txBody>
      </p:sp>
    </p:spTree>
    <p:extLst>
      <p:ext uri="{BB962C8B-B14F-4D97-AF65-F5344CB8AC3E}">
        <p14:creationId xmlns:p14="http://schemas.microsoft.com/office/powerpoint/2010/main" val="56376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38CD-51A3-76E5-29EF-99C9822F674F}"/>
              </a:ext>
            </a:extLst>
          </p:cNvPr>
          <p:cNvSpPr>
            <a:spLocks noGrp="1"/>
          </p:cNvSpPr>
          <p:nvPr>
            <p:ph type="title"/>
          </p:nvPr>
        </p:nvSpPr>
        <p:spPr/>
        <p:txBody>
          <a:bodyPr/>
          <a:lstStyle/>
          <a:p>
            <a:r>
              <a:rPr lang="hr-HR" dirty="0"/>
              <a:t>Fake IT </a:t>
            </a:r>
            <a:r>
              <a:rPr lang="hr-HR" dirty="0" err="1"/>
              <a:t>Workers</a:t>
            </a:r>
            <a:endParaRPr lang="hr-HR" dirty="0"/>
          </a:p>
        </p:txBody>
      </p:sp>
      <p:sp>
        <p:nvSpPr>
          <p:cNvPr id="3" name="Content Placeholder 2">
            <a:extLst>
              <a:ext uri="{FF2B5EF4-FFF2-40B4-BE49-F238E27FC236}">
                <a16:creationId xmlns:a16="http://schemas.microsoft.com/office/drawing/2014/main" id="{0EEA03B9-2AE1-D312-DDDD-22673EC4DA3C}"/>
              </a:ext>
            </a:extLst>
          </p:cNvPr>
          <p:cNvSpPr>
            <a:spLocks noGrp="1"/>
          </p:cNvSpPr>
          <p:nvPr>
            <p:ph idx="1"/>
          </p:nvPr>
        </p:nvSpPr>
        <p:spPr/>
        <p:txBody>
          <a:bodyPr/>
          <a:lstStyle/>
          <a:p>
            <a:r>
              <a:rPr lang="en-US" dirty="0"/>
              <a:t>KnowBe4 said its security team detected suspicious activities coming from a newly hired Principal Software Engineer’s workstation and quickly determined the malicious insider was using a Raspberry Pi to download malware, manipulate session history files, and execute unauthorized software.</a:t>
            </a:r>
          </a:p>
          <a:p>
            <a:r>
              <a:rPr lang="en-US" dirty="0"/>
              <a:t>“We sent them their Mac workstation, and the moment it was received, it immediately started to load malware</a:t>
            </a:r>
            <a:endParaRPr lang="hr-HR" dirty="0"/>
          </a:p>
        </p:txBody>
      </p:sp>
    </p:spTree>
    <p:extLst>
      <p:ext uri="{BB962C8B-B14F-4D97-AF65-F5344CB8AC3E}">
        <p14:creationId xmlns:p14="http://schemas.microsoft.com/office/powerpoint/2010/main" val="34272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9DF1-3419-5573-C334-E3AA36034F2B}"/>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560270F6-6448-40A2-8A10-1EA0AEC85148}"/>
              </a:ext>
            </a:extLst>
          </p:cNvPr>
          <p:cNvPicPr>
            <a:picLocks noGrp="1" noChangeAspect="1"/>
          </p:cNvPicPr>
          <p:nvPr>
            <p:ph idx="1"/>
          </p:nvPr>
        </p:nvPicPr>
        <p:blipFill>
          <a:blip r:embed="rId2"/>
          <a:stretch>
            <a:fillRect/>
          </a:stretch>
        </p:blipFill>
        <p:spPr>
          <a:xfrm>
            <a:off x="628650" y="3601967"/>
            <a:ext cx="7886700" cy="798653"/>
          </a:xfrm>
        </p:spPr>
      </p:pic>
      <p:pic>
        <p:nvPicPr>
          <p:cNvPr id="7" name="Slika 6">
            <a:extLst>
              <a:ext uri="{FF2B5EF4-FFF2-40B4-BE49-F238E27FC236}">
                <a16:creationId xmlns:a16="http://schemas.microsoft.com/office/drawing/2014/main" id="{69A77828-CBFC-4506-9D81-2414A2B9747D}"/>
              </a:ext>
            </a:extLst>
          </p:cNvPr>
          <p:cNvPicPr>
            <a:picLocks noChangeAspect="1"/>
          </p:cNvPicPr>
          <p:nvPr/>
        </p:nvPicPr>
        <p:blipFill>
          <a:blip r:embed="rId3"/>
          <a:stretch>
            <a:fillRect/>
          </a:stretch>
        </p:blipFill>
        <p:spPr>
          <a:xfrm>
            <a:off x="284677" y="892324"/>
            <a:ext cx="7677150" cy="971550"/>
          </a:xfrm>
          <a:prstGeom prst="rect">
            <a:avLst/>
          </a:prstGeom>
        </p:spPr>
      </p:pic>
      <p:pic>
        <p:nvPicPr>
          <p:cNvPr id="9" name="Slika 8">
            <a:extLst>
              <a:ext uri="{FF2B5EF4-FFF2-40B4-BE49-F238E27FC236}">
                <a16:creationId xmlns:a16="http://schemas.microsoft.com/office/drawing/2014/main" id="{B1B526A4-45CF-4759-B8B6-DD34EDD4AC6D}"/>
              </a:ext>
            </a:extLst>
          </p:cNvPr>
          <p:cNvPicPr>
            <a:picLocks noChangeAspect="1"/>
          </p:cNvPicPr>
          <p:nvPr/>
        </p:nvPicPr>
        <p:blipFill>
          <a:blip r:embed="rId4"/>
          <a:stretch>
            <a:fillRect/>
          </a:stretch>
        </p:blipFill>
        <p:spPr>
          <a:xfrm>
            <a:off x="314533" y="2017626"/>
            <a:ext cx="5905500" cy="771525"/>
          </a:xfrm>
          <a:prstGeom prst="rect">
            <a:avLst/>
          </a:prstGeom>
        </p:spPr>
      </p:pic>
      <p:pic>
        <p:nvPicPr>
          <p:cNvPr id="11" name="Slika 10">
            <a:extLst>
              <a:ext uri="{FF2B5EF4-FFF2-40B4-BE49-F238E27FC236}">
                <a16:creationId xmlns:a16="http://schemas.microsoft.com/office/drawing/2014/main" id="{23B3B7DE-213D-46B4-A4EA-8D76AE9D9246}"/>
              </a:ext>
            </a:extLst>
          </p:cNvPr>
          <p:cNvPicPr>
            <a:picLocks noChangeAspect="1"/>
          </p:cNvPicPr>
          <p:nvPr/>
        </p:nvPicPr>
        <p:blipFill>
          <a:blip r:embed="rId5"/>
          <a:stretch>
            <a:fillRect/>
          </a:stretch>
        </p:blipFill>
        <p:spPr>
          <a:xfrm>
            <a:off x="226806" y="2749126"/>
            <a:ext cx="8856984" cy="998376"/>
          </a:xfrm>
          <a:prstGeom prst="rect">
            <a:avLst/>
          </a:prstGeom>
        </p:spPr>
      </p:pic>
      <p:pic>
        <p:nvPicPr>
          <p:cNvPr id="8" name="Picture 7">
            <a:extLst>
              <a:ext uri="{FF2B5EF4-FFF2-40B4-BE49-F238E27FC236}">
                <a16:creationId xmlns:a16="http://schemas.microsoft.com/office/drawing/2014/main" id="{EA9A45A7-9BC2-4BD4-6260-5A153861463D}"/>
              </a:ext>
            </a:extLst>
          </p:cNvPr>
          <p:cNvPicPr>
            <a:picLocks noChangeAspect="1"/>
          </p:cNvPicPr>
          <p:nvPr/>
        </p:nvPicPr>
        <p:blipFill>
          <a:blip r:embed="rId6"/>
          <a:stretch>
            <a:fillRect/>
          </a:stretch>
        </p:blipFill>
        <p:spPr>
          <a:xfrm>
            <a:off x="198954" y="4028250"/>
            <a:ext cx="8496300" cy="1333500"/>
          </a:xfrm>
          <a:prstGeom prst="rect">
            <a:avLst/>
          </a:prstGeom>
        </p:spPr>
      </p:pic>
      <p:pic>
        <p:nvPicPr>
          <p:cNvPr id="12" name="Picture 11">
            <a:extLst>
              <a:ext uri="{FF2B5EF4-FFF2-40B4-BE49-F238E27FC236}">
                <a16:creationId xmlns:a16="http://schemas.microsoft.com/office/drawing/2014/main" id="{12B5EFE8-3A85-8189-4CD8-BC2302272315}"/>
              </a:ext>
            </a:extLst>
          </p:cNvPr>
          <p:cNvPicPr>
            <a:picLocks noChangeAspect="1"/>
          </p:cNvPicPr>
          <p:nvPr/>
        </p:nvPicPr>
        <p:blipFill>
          <a:blip r:embed="rId7"/>
          <a:stretch>
            <a:fillRect/>
          </a:stretch>
        </p:blipFill>
        <p:spPr>
          <a:xfrm>
            <a:off x="288185" y="5445224"/>
            <a:ext cx="7010400" cy="1314450"/>
          </a:xfrm>
          <a:prstGeom prst="rect">
            <a:avLst/>
          </a:prstGeom>
        </p:spPr>
      </p:pic>
    </p:spTree>
    <p:extLst>
      <p:ext uri="{BB962C8B-B14F-4D97-AF65-F5344CB8AC3E}">
        <p14:creationId xmlns:p14="http://schemas.microsoft.com/office/powerpoint/2010/main" val="360586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1B8D-690A-C283-9CB9-215CDF46C7D9}"/>
              </a:ext>
            </a:extLst>
          </p:cNvPr>
          <p:cNvSpPr>
            <a:spLocks noGrp="1"/>
          </p:cNvSpPr>
          <p:nvPr>
            <p:ph type="title"/>
          </p:nvPr>
        </p:nvSpPr>
        <p:spPr/>
        <p:txBody>
          <a:bodyPr/>
          <a:lstStyle/>
          <a:p>
            <a:r>
              <a:rPr lang="hr-HR" dirty="0" err="1"/>
              <a:t>Recorded</a:t>
            </a:r>
            <a:r>
              <a:rPr lang="hr-HR" dirty="0"/>
              <a:t> Future </a:t>
            </a:r>
            <a:r>
              <a:rPr lang="hr-HR" dirty="0" err="1"/>
              <a:t>report</a:t>
            </a:r>
            <a:endParaRPr lang="hr-HR" dirty="0"/>
          </a:p>
        </p:txBody>
      </p:sp>
      <p:sp>
        <p:nvSpPr>
          <p:cNvPr id="3" name="Content Placeholder 2">
            <a:extLst>
              <a:ext uri="{FF2B5EF4-FFF2-40B4-BE49-F238E27FC236}">
                <a16:creationId xmlns:a16="http://schemas.microsoft.com/office/drawing/2014/main" id="{71FF3482-3EE5-BAC2-9BA5-EA1342935A07}"/>
              </a:ext>
            </a:extLst>
          </p:cNvPr>
          <p:cNvSpPr>
            <a:spLocks noGrp="1"/>
          </p:cNvSpPr>
          <p:nvPr>
            <p:ph idx="1"/>
          </p:nvPr>
        </p:nvSpPr>
        <p:spPr/>
        <p:txBody>
          <a:bodyPr/>
          <a:lstStyle/>
          <a:p>
            <a:r>
              <a:rPr lang="hr-HR" dirty="0">
                <a:hlinkClick r:id="rId2"/>
              </a:rPr>
              <a:t>https://go.recordedfuture.com/hubfs/reports/cta-2023-1130.pdf</a:t>
            </a:r>
            <a:endParaRPr lang="hr-HR" dirty="0"/>
          </a:p>
          <a:p>
            <a:r>
              <a:rPr lang="en-US" dirty="0"/>
              <a:t>Since 2017, North Korea has greatly expanded its targeting of the cryptocurrency industry, stealing over an estimated $3 billion worth of cryptocurrency</a:t>
            </a:r>
            <a:endParaRPr lang="hr-HR" dirty="0"/>
          </a:p>
          <a:p>
            <a:r>
              <a:rPr lang="en-US" dirty="0"/>
              <a:t>North Korean threat actors were accused of stealing an estimated $1.7 billion worth of cryptocurrency</a:t>
            </a:r>
            <a:r>
              <a:rPr lang="hr-HR" dirty="0"/>
              <a:t> </a:t>
            </a:r>
            <a:r>
              <a:rPr lang="en-US" dirty="0"/>
              <a:t>in 2022 alone, a sum equivalent to approximately 5% of North Korea’s economy or 45% of its military</a:t>
            </a:r>
            <a:r>
              <a:rPr lang="hr-HR" dirty="0"/>
              <a:t> </a:t>
            </a:r>
            <a:r>
              <a:rPr lang="en-US" dirty="0"/>
              <a:t>budget.</a:t>
            </a:r>
            <a:endParaRPr lang="hr-HR" dirty="0"/>
          </a:p>
          <a:p>
            <a:r>
              <a:rPr lang="en-US" dirty="0"/>
              <a:t>the regime has a long history of illicit activity, building up its networks over decades, and it steers its whole society to support these operations, grooming promising youth for future careers conducting cybercriminal operations</a:t>
            </a:r>
            <a:endParaRPr lang="hr-HR" dirty="0"/>
          </a:p>
        </p:txBody>
      </p:sp>
    </p:spTree>
    <p:extLst>
      <p:ext uri="{BB962C8B-B14F-4D97-AF65-F5344CB8AC3E}">
        <p14:creationId xmlns:p14="http://schemas.microsoft.com/office/powerpoint/2010/main" val="208133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2885-CCE6-06F4-BC3F-D4A7F0B8AC81}"/>
              </a:ext>
            </a:extLst>
          </p:cNvPr>
          <p:cNvSpPr>
            <a:spLocks noGrp="1"/>
          </p:cNvSpPr>
          <p:nvPr>
            <p:ph type="title"/>
          </p:nvPr>
        </p:nvSpPr>
        <p:spPr/>
        <p:txBody>
          <a:bodyPr/>
          <a:lstStyle/>
          <a:p>
            <a:endParaRPr lang="hr-HR"/>
          </a:p>
        </p:txBody>
      </p:sp>
      <p:pic>
        <p:nvPicPr>
          <p:cNvPr id="7" name="Rezervirano mjesto sadržaja 6">
            <a:extLst>
              <a:ext uri="{FF2B5EF4-FFF2-40B4-BE49-F238E27FC236}">
                <a16:creationId xmlns:a16="http://schemas.microsoft.com/office/drawing/2014/main" id="{3A8ADF6B-380C-4B93-B3C8-7FBB855CF52B}"/>
              </a:ext>
            </a:extLst>
          </p:cNvPr>
          <p:cNvPicPr>
            <a:picLocks noGrp="1" noChangeAspect="1"/>
          </p:cNvPicPr>
          <p:nvPr>
            <p:ph idx="1"/>
          </p:nvPr>
        </p:nvPicPr>
        <p:blipFill>
          <a:blip r:embed="rId2"/>
          <a:stretch>
            <a:fillRect/>
          </a:stretch>
        </p:blipFill>
        <p:spPr>
          <a:xfrm>
            <a:off x="1043608" y="294662"/>
            <a:ext cx="5599441" cy="5882301"/>
          </a:xfrm>
          <a:prstGeom prst="rect">
            <a:avLst/>
          </a:prstGeom>
        </p:spPr>
      </p:pic>
      <p:sp>
        <p:nvSpPr>
          <p:cNvPr id="5" name="AutoShape 4">
            <a:extLst>
              <a:ext uri="{FF2B5EF4-FFF2-40B4-BE49-F238E27FC236}">
                <a16:creationId xmlns:a16="http://schemas.microsoft.com/office/drawing/2014/main" id="{11D49A2B-0482-4A57-96EF-5A1C654B89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6">
            <a:extLst>
              <a:ext uri="{FF2B5EF4-FFF2-40B4-BE49-F238E27FC236}">
                <a16:creationId xmlns:a16="http://schemas.microsoft.com/office/drawing/2014/main" id="{31A4C3A8-052B-457C-B476-1B393CDA427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380019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20D3-D682-42BF-805F-C55BE3AA879B}"/>
              </a:ext>
            </a:extLst>
          </p:cNvPr>
          <p:cNvSpPr>
            <a:spLocks noGrp="1"/>
          </p:cNvSpPr>
          <p:nvPr>
            <p:ph type="title"/>
          </p:nvPr>
        </p:nvSpPr>
        <p:spPr/>
        <p:txBody>
          <a:bodyPr/>
          <a:lstStyle/>
          <a:p>
            <a:r>
              <a:rPr lang="hr-HR" dirty="0"/>
              <a:t>Banco de </a:t>
            </a:r>
            <a:r>
              <a:rPr lang="hr-HR" dirty="0" err="1"/>
              <a:t>Chile</a:t>
            </a:r>
            <a:endParaRPr lang="hr-HR" dirty="0"/>
          </a:p>
        </p:txBody>
      </p:sp>
      <p:sp>
        <p:nvSpPr>
          <p:cNvPr id="2" name="Content Placeholder 1">
            <a:extLst>
              <a:ext uri="{FF2B5EF4-FFF2-40B4-BE49-F238E27FC236}">
                <a16:creationId xmlns:a16="http://schemas.microsoft.com/office/drawing/2014/main" id="{0B8D224B-659F-4AA2-9AC7-277F38272F3C}"/>
              </a:ext>
            </a:extLst>
          </p:cNvPr>
          <p:cNvSpPr>
            <a:spLocks noGrp="1"/>
          </p:cNvSpPr>
          <p:nvPr>
            <p:ph idx="1"/>
          </p:nvPr>
        </p:nvSpPr>
        <p:spPr/>
        <p:txBody>
          <a:bodyPr/>
          <a:lstStyle/>
          <a:p>
            <a:r>
              <a:rPr lang="hr-HR" dirty="0">
                <a:hlinkClick r:id="rId2"/>
              </a:rPr>
              <a:t>https://www.theregister.co.uk/2018/06/11/chile_bank_wiper_prelude_cyberheaist/</a:t>
            </a:r>
            <a:endParaRPr lang="hr-HR" dirty="0"/>
          </a:p>
          <a:p>
            <a:r>
              <a:rPr lang="hr-HR" dirty="0"/>
              <a:t>9.000 računala zaraženo </a:t>
            </a:r>
            <a:r>
              <a:rPr lang="hr-HR" dirty="0" err="1"/>
              <a:t>ransomwareom</a:t>
            </a:r>
            <a:r>
              <a:rPr lang="hr-HR" dirty="0"/>
              <a:t> (</a:t>
            </a:r>
            <a:r>
              <a:rPr lang="hr-HR" dirty="0" err="1"/>
              <a:t>KillDisk</a:t>
            </a:r>
            <a:r>
              <a:rPr lang="hr-HR" dirty="0"/>
              <a:t> </a:t>
            </a:r>
            <a:r>
              <a:rPr lang="hr-HR" dirty="0" err="1"/>
              <a:t>wiper</a:t>
            </a:r>
            <a:r>
              <a:rPr lang="hr-HR" dirty="0"/>
              <a:t> </a:t>
            </a:r>
            <a:r>
              <a:rPr lang="hr-HR" dirty="0" err="1"/>
              <a:t>malware</a:t>
            </a:r>
            <a:r>
              <a:rPr lang="hr-HR" dirty="0"/>
              <a:t> )</a:t>
            </a:r>
          </a:p>
          <a:p>
            <a:r>
              <a:rPr lang="en-US" dirty="0"/>
              <a:t>it just damages the MBR and reboots the computer. It was allegedly deployed via an antivirus update mechanism.</a:t>
            </a:r>
            <a:endParaRPr lang="hr-HR" dirty="0"/>
          </a:p>
          <a:p>
            <a:pPr marL="0" indent="0">
              <a:buNone/>
            </a:pPr>
            <a:endParaRPr lang="hr-HR" dirty="0"/>
          </a:p>
          <a:p>
            <a:endParaRPr lang="hr-HR" dirty="0"/>
          </a:p>
        </p:txBody>
      </p:sp>
      <p:pic>
        <p:nvPicPr>
          <p:cNvPr id="5" name="Picture 2" descr="http://badcyber.com/wp-content/uploads/2018/06/bdc.jpg">
            <a:extLst>
              <a:ext uri="{FF2B5EF4-FFF2-40B4-BE49-F238E27FC236}">
                <a16:creationId xmlns:a16="http://schemas.microsoft.com/office/drawing/2014/main" id="{FA7EDF42-75AA-4C96-8DAC-3577891B1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6632"/>
            <a:ext cx="5516244" cy="649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78</TotalTime>
  <Words>1767</Words>
  <Application>Microsoft Office PowerPoint</Application>
  <PresentationFormat>On-screen Show (4:3)</PresentationFormat>
  <Paragraphs>164</Paragraphs>
  <Slides>41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Calibri</vt:lpstr>
      <vt:lpstr>Calibri Light</vt:lpstr>
      <vt:lpstr>din-2014</vt:lpstr>
      <vt:lpstr>Eras Medium ITC</vt:lpstr>
      <vt:lpstr>Helvetica</vt:lpstr>
      <vt:lpstr>ReithSans</vt:lpstr>
      <vt:lpstr>Segoe UI</vt:lpstr>
      <vt:lpstr>Segoe UI Semibold</vt:lpstr>
      <vt:lpstr>Wingdings</vt:lpstr>
      <vt:lpstr>Office Theme</vt:lpstr>
      <vt:lpstr>Custom Design</vt:lpstr>
      <vt:lpstr>PowerPoint Presentation</vt:lpstr>
      <vt:lpstr>Agenda</vt:lpstr>
      <vt:lpstr>Fake IT workers</vt:lpstr>
      <vt:lpstr>Fake IT Workers</vt:lpstr>
      <vt:lpstr>Fake IT Workers</vt:lpstr>
      <vt:lpstr>PowerPoint Presentation</vt:lpstr>
      <vt:lpstr>Recorded Future report</vt:lpstr>
      <vt:lpstr>PowerPoint Presentation</vt:lpstr>
      <vt:lpstr>Banco de Chile</vt:lpstr>
      <vt:lpstr>Zašto?</vt:lpstr>
      <vt:lpstr>Bangladeš napad</vt:lpstr>
      <vt:lpstr>Bangladeš napad</vt:lpstr>
      <vt:lpstr>Lazarus grupa</vt:lpstr>
      <vt:lpstr>PowerPoint Presentation</vt:lpstr>
      <vt:lpstr>Sony Pictures</vt:lpstr>
      <vt:lpstr>Sony pictures</vt:lpstr>
      <vt:lpstr>APT</vt:lpstr>
      <vt:lpstr>APT</vt:lpstr>
      <vt:lpstr>APT</vt:lpstr>
      <vt:lpstr>Napredne kontrole za umanjenje rizika od APT-a</vt:lpstr>
      <vt:lpstr>CIS Top 18 IG3</vt:lpstr>
      <vt:lpstr>Threat hunting definicija</vt:lpstr>
      <vt:lpstr>Što se traži?</vt:lpstr>
      <vt:lpstr>SANS Hunt Evil</vt:lpstr>
      <vt:lpstr>Threat Hunting</vt:lpstr>
      <vt:lpstr>Threat Hunting</vt:lpstr>
      <vt:lpstr>Threat Hunting</vt:lpstr>
      <vt:lpstr>Vještine huntera</vt:lpstr>
      <vt:lpstr>Prijevara (engl. Deception) </vt:lpstr>
      <vt:lpstr>Svrha</vt:lpstr>
      <vt:lpstr>Svrha </vt:lpstr>
      <vt:lpstr>PowerPoint Presentation</vt:lpstr>
      <vt:lpstr>PowerPoint Presentation</vt:lpstr>
      <vt:lpstr>Active Directory deception</vt:lpstr>
      <vt:lpstr>Simulacija napada</vt:lpstr>
      <vt:lpstr>Simulacija napada</vt:lpstr>
      <vt:lpstr>PowerPoint Presentation</vt:lpstr>
      <vt:lpstr>Red Canary Atomics</vt:lpstr>
      <vt:lpstr>MITRE ATT&amp;CK</vt:lpstr>
      <vt:lpstr>MITRE ATT&amp;CK</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Dražen Pranić</cp:lastModifiedBy>
  <cp:revision>18</cp:revision>
  <dcterms:created xsi:type="dcterms:W3CDTF">2009-02-27T23:33:40Z</dcterms:created>
  <dcterms:modified xsi:type="dcterms:W3CDTF">2025-05-31T12:53:30Z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2024-06-03T14:38:02Z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d7cc1d65-ff35-4cf4-9c9b-0bfeb0f505b7</vt:lpwstr>
  </property>
  <property fmtid="{D5CDD505-2E9C-101B-9397-08002B2CF9AE}" pid="10" name="MSIP_Label_edf682b7-f91e-48bc-97e5-bfb95b32f5b9_ContentBits">
    <vt:lpwstr>0</vt:lpwstr>
  </property>
</Properties>
</file>