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7" r:id="rId2"/>
    <p:sldId id="287" r:id="rId3"/>
    <p:sldId id="593" r:id="rId4"/>
    <p:sldId id="594" r:id="rId5"/>
    <p:sldId id="595" r:id="rId6"/>
    <p:sldId id="592" r:id="rId7"/>
    <p:sldId id="596" r:id="rId8"/>
    <p:sldId id="522" r:id="rId9"/>
    <p:sldId id="523" r:id="rId10"/>
    <p:sldId id="579" r:id="rId11"/>
    <p:sldId id="570" r:id="rId12"/>
    <p:sldId id="580" r:id="rId13"/>
    <p:sldId id="527" r:id="rId14"/>
    <p:sldId id="581" r:id="rId15"/>
    <p:sldId id="530" r:id="rId16"/>
    <p:sldId id="590" r:id="rId17"/>
    <p:sldId id="534" r:id="rId18"/>
    <p:sldId id="289" r:id="rId19"/>
    <p:sldId id="539" r:id="rId20"/>
    <p:sldId id="582" r:id="rId21"/>
    <p:sldId id="597" r:id="rId22"/>
    <p:sldId id="598" r:id="rId23"/>
    <p:sldId id="599" r:id="rId24"/>
    <p:sldId id="600" r:id="rId25"/>
    <p:sldId id="541" r:id="rId26"/>
    <p:sldId id="574" r:id="rId27"/>
    <p:sldId id="544" r:id="rId28"/>
    <p:sldId id="575" r:id="rId29"/>
    <p:sldId id="588" r:id="rId30"/>
    <p:sldId id="275" r:id="rId31"/>
    <p:sldId id="276" r:id="rId32"/>
    <p:sldId id="277" r:id="rId33"/>
    <p:sldId id="278" r:id="rId34"/>
    <p:sldId id="553" r:id="rId35"/>
    <p:sldId id="533" r:id="rId36"/>
    <p:sldId id="286" r:id="rId37"/>
    <p:sldId id="288" r:id="rId38"/>
    <p:sldId id="279" r:id="rId39"/>
    <p:sldId id="587" r:id="rId40"/>
    <p:sldId id="602" r:id="rId41"/>
    <p:sldId id="280" r:id="rId42"/>
    <p:sldId id="584" r:id="rId43"/>
    <p:sldId id="295" r:id="rId44"/>
    <p:sldId id="591" r:id="rId45"/>
    <p:sldId id="603" r:id="rId46"/>
    <p:sldId id="563" r:id="rId47"/>
    <p:sldId id="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04E32-6511-452A-9A1C-BC77DBB99C65}" v="28" dt="2025-10-14T15:12:41.207"/>
  </p1510:revLst>
</p1510:revInfo>
</file>

<file path=ppt/tableStyles.xml><?xml version="1.0" encoding="utf-8"?>
<a:tblStyleLst xmlns:a="http://schemas.openxmlformats.org/drawingml/2006/main" def="{5C22544A-7EE6-4342-B048-85BDC9FD1C3A}">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vijetli stil 2 - Isticanj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Svijetli stil 3 - Isticanj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Srednji stil 3 - Isticanj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Srednji stil 4 - Isticanj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vijetli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vijetli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73257" autoAdjust="0"/>
  </p:normalViewPr>
  <p:slideViewPr>
    <p:cSldViewPr snapToGrid="0" snapToObjects="1">
      <p:cViewPr varScale="1">
        <p:scale>
          <a:sx n="88" d="100"/>
          <a:sy n="88" d="100"/>
        </p:scale>
        <p:origin x="87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352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1E575455-568F-41D8-95FC-1D6828BEE250}"/>
    <pc:docChg chg="custSel addSld modSld">
      <pc:chgData name="Dražen Pranić" userId="3012855b-bf2d-4e7c-804b-71a5f3d907b3" providerId="ADAL" clId="{1E575455-568F-41D8-95FC-1D6828BEE250}" dt="2024-10-13T19:36:32.058" v="69" actId="21"/>
      <pc:docMkLst>
        <pc:docMk/>
      </pc:docMkLst>
      <pc:sldChg chg="modSp mod">
        <pc:chgData name="Dražen Pranić" userId="3012855b-bf2d-4e7c-804b-71a5f3d907b3" providerId="ADAL" clId="{1E575455-568F-41D8-95FC-1D6828BEE250}" dt="2024-10-13T11:12:35.250" v="8" actId="1076"/>
        <pc:sldMkLst>
          <pc:docMk/>
          <pc:sldMk cId="351356696" sldId="288"/>
        </pc:sldMkLst>
      </pc:sldChg>
      <pc:sldChg chg="delSp mod delAnim">
        <pc:chgData name="Dražen Pranić" userId="3012855b-bf2d-4e7c-804b-71a5f3d907b3" providerId="ADAL" clId="{1E575455-568F-41D8-95FC-1D6828BEE250}" dt="2024-10-13T19:36:32.058" v="69" actId="21"/>
        <pc:sldMkLst>
          <pc:docMk/>
          <pc:sldMk cId="3368462428" sldId="527"/>
        </pc:sldMkLst>
      </pc:sldChg>
      <pc:sldChg chg="addSp modSp mod modAnim">
        <pc:chgData name="Dražen Pranić" userId="3012855b-bf2d-4e7c-804b-71a5f3d907b3" providerId="ADAL" clId="{1E575455-568F-41D8-95FC-1D6828BEE250}" dt="2024-10-13T14:43:30.570" v="40" actId="14100"/>
        <pc:sldMkLst>
          <pc:docMk/>
          <pc:sldMk cId="784791036" sldId="530"/>
        </pc:sldMkLst>
      </pc:sldChg>
      <pc:sldChg chg="addSp delSp modSp mod modNotesTx">
        <pc:chgData name="Dražen Pranić" userId="3012855b-bf2d-4e7c-804b-71a5f3d907b3" providerId="ADAL" clId="{1E575455-568F-41D8-95FC-1D6828BEE250}" dt="2024-10-13T14:52:37.938" v="63" actId="21"/>
        <pc:sldMkLst>
          <pc:docMk/>
          <pc:sldMk cId="4089801377" sldId="533"/>
        </pc:sldMkLst>
      </pc:sldChg>
      <pc:sldChg chg="delSp mod delAnim">
        <pc:chgData name="Dražen Pranić" userId="3012855b-bf2d-4e7c-804b-71a5f3d907b3" providerId="ADAL" clId="{1E575455-568F-41D8-95FC-1D6828BEE250}" dt="2024-10-13T13:42:48.615" v="10" actId="21"/>
        <pc:sldMkLst>
          <pc:docMk/>
          <pc:sldMk cId="505640429" sldId="544"/>
        </pc:sldMkLst>
      </pc:sldChg>
      <pc:sldChg chg="modNotesTx">
        <pc:chgData name="Dražen Pranić" userId="3012855b-bf2d-4e7c-804b-71a5f3d907b3" providerId="ADAL" clId="{1E575455-568F-41D8-95FC-1D6828BEE250}" dt="2024-10-13T14:52:03.848" v="41" actId="20577"/>
        <pc:sldMkLst>
          <pc:docMk/>
          <pc:sldMk cId="2940234115" sldId="553"/>
        </pc:sldMkLst>
      </pc:sldChg>
      <pc:sldChg chg="delSp mod delAnim">
        <pc:chgData name="Dražen Pranić" userId="3012855b-bf2d-4e7c-804b-71a5f3d907b3" providerId="ADAL" clId="{1E575455-568F-41D8-95FC-1D6828BEE250}" dt="2024-10-13T11:01:35.699" v="0" actId="21"/>
        <pc:sldMkLst>
          <pc:docMk/>
          <pc:sldMk cId="2387116863" sldId="579"/>
        </pc:sldMkLst>
      </pc:sldChg>
      <pc:sldChg chg="modSp mod modNotesTx">
        <pc:chgData name="Dražen Pranić" userId="3012855b-bf2d-4e7c-804b-71a5f3d907b3" providerId="ADAL" clId="{1E575455-568F-41D8-95FC-1D6828BEE250}" dt="2024-10-13T11:06:27.151" v="2" actId="20577"/>
        <pc:sldMkLst>
          <pc:docMk/>
          <pc:sldMk cId="3343172235" sldId="580"/>
        </pc:sldMkLst>
      </pc:sldChg>
      <pc:sldChg chg="modSp mod">
        <pc:chgData name="Dražen Pranić" userId="3012855b-bf2d-4e7c-804b-71a5f3d907b3" providerId="ADAL" clId="{1E575455-568F-41D8-95FC-1D6828BEE250}" dt="2024-10-13T11:13:51.431" v="9" actId="14100"/>
        <pc:sldMkLst>
          <pc:docMk/>
          <pc:sldMk cId="1947411693" sldId="584"/>
        </pc:sldMkLst>
      </pc:sldChg>
      <pc:sldChg chg="addSp modSp new mod modAnim">
        <pc:chgData name="Dražen Pranić" userId="3012855b-bf2d-4e7c-804b-71a5f3d907b3" providerId="ADAL" clId="{1E575455-568F-41D8-95FC-1D6828BEE250}" dt="2024-10-13T14:35:35.529" v="23"/>
        <pc:sldMkLst>
          <pc:docMk/>
          <pc:sldMk cId="3001122871" sldId="590"/>
        </pc:sldMkLst>
      </pc:sldChg>
      <pc:sldChg chg="addSp modSp new mod">
        <pc:chgData name="Dražen Pranić" userId="3012855b-bf2d-4e7c-804b-71a5f3d907b3" providerId="ADAL" clId="{1E575455-568F-41D8-95FC-1D6828BEE250}" dt="2024-10-13T15:13:05.962" v="67" actId="14100"/>
        <pc:sldMkLst>
          <pc:docMk/>
          <pc:sldMk cId="865002372" sldId="591"/>
        </pc:sldMkLst>
      </pc:sldChg>
      <pc:sldChg chg="add">
        <pc:chgData name="Dražen Pranić" userId="3012855b-bf2d-4e7c-804b-71a5f3d907b3" providerId="ADAL" clId="{1E575455-568F-41D8-95FC-1D6828BEE250}" dt="2024-10-13T19:31:49.300" v="68"/>
        <pc:sldMkLst>
          <pc:docMk/>
          <pc:sldMk cId="3272853844" sldId="592"/>
        </pc:sldMkLst>
      </pc:sldChg>
    </pc:docChg>
  </pc:docChgLst>
  <pc:docChgLst>
    <pc:chgData name="Dražen Pranić" userId="3012855b-bf2d-4e7c-804b-71a5f3d907b3" providerId="ADAL" clId="{93F7B123-CB1B-4614-B077-261D6568089B}"/>
    <pc:docChg chg="undo custSel addSld delSld modSld">
      <pc:chgData name="Dražen Pranić" userId="3012855b-bf2d-4e7c-804b-71a5f3d907b3" providerId="ADAL" clId="{93F7B123-CB1B-4614-B077-261D6568089B}" dt="2023-10-16T11:51:17.105" v="860"/>
      <pc:docMkLst>
        <pc:docMk/>
      </pc:docMkLst>
      <pc:sldChg chg="modSp del mod">
        <pc:chgData name="Dražen Pranić" userId="3012855b-bf2d-4e7c-804b-71a5f3d907b3" providerId="ADAL" clId="{93F7B123-CB1B-4614-B077-261D6568089B}" dt="2023-10-16T10:58:11.566" v="593" actId="47"/>
        <pc:sldMkLst>
          <pc:docMk/>
          <pc:sldMk cId="4128443266" sldId="274"/>
        </pc:sldMkLst>
      </pc:sldChg>
      <pc:sldChg chg="modSp mod">
        <pc:chgData name="Dražen Pranić" userId="3012855b-bf2d-4e7c-804b-71a5f3d907b3" providerId="ADAL" clId="{93F7B123-CB1B-4614-B077-261D6568089B}" dt="2023-10-15T18:30:49.108" v="4" actId="14100"/>
        <pc:sldMkLst>
          <pc:docMk/>
          <pc:sldMk cId="4053222863" sldId="275"/>
        </pc:sldMkLst>
      </pc:sldChg>
      <pc:sldChg chg="modSp mod">
        <pc:chgData name="Dražen Pranić" userId="3012855b-bf2d-4e7c-804b-71a5f3d907b3" providerId="ADAL" clId="{93F7B123-CB1B-4614-B077-261D6568089B}" dt="2023-10-16T11:45:20.626" v="834" actId="20577"/>
        <pc:sldMkLst>
          <pc:docMk/>
          <pc:sldMk cId="3831702017" sldId="280"/>
        </pc:sldMkLst>
      </pc:sldChg>
      <pc:sldChg chg="add">
        <pc:chgData name="Dražen Pranić" userId="3012855b-bf2d-4e7c-804b-71a5f3d907b3" providerId="ADAL" clId="{93F7B123-CB1B-4614-B077-261D6568089B}" dt="2023-10-16T11:43:51.126" v="707"/>
        <pc:sldMkLst>
          <pc:docMk/>
          <pc:sldMk cId="4157372369" sldId="286"/>
        </pc:sldMkLst>
      </pc:sldChg>
      <pc:sldChg chg="modSp mod">
        <pc:chgData name="Dražen Pranić" userId="3012855b-bf2d-4e7c-804b-71a5f3d907b3" providerId="ADAL" clId="{93F7B123-CB1B-4614-B077-261D6568089B}" dt="2023-10-16T10:28:51.411" v="67" actId="20577"/>
        <pc:sldMkLst>
          <pc:docMk/>
          <pc:sldMk cId="2278469393" sldId="287"/>
        </pc:sldMkLst>
      </pc:sldChg>
      <pc:sldChg chg="add">
        <pc:chgData name="Dražen Pranić" userId="3012855b-bf2d-4e7c-804b-71a5f3d907b3" providerId="ADAL" clId="{93F7B123-CB1B-4614-B077-261D6568089B}" dt="2023-10-16T11:43:51.126" v="707"/>
        <pc:sldMkLst>
          <pc:docMk/>
          <pc:sldMk cId="351356696" sldId="288"/>
        </pc:sldMkLst>
      </pc:sldChg>
      <pc:sldChg chg="modSp mod">
        <pc:chgData name="Dražen Pranić" userId="3012855b-bf2d-4e7c-804b-71a5f3d907b3" providerId="ADAL" clId="{93F7B123-CB1B-4614-B077-261D6568089B}" dt="2023-10-16T10:30:58.341" v="144" actId="20577"/>
        <pc:sldMkLst>
          <pc:docMk/>
          <pc:sldMk cId="1988619108" sldId="523"/>
        </pc:sldMkLst>
      </pc:sldChg>
      <pc:sldChg chg="modSp mod modAnim">
        <pc:chgData name="Dražen Pranić" userId="3012855b-bf2d-4e7c-804b-71a5f3d907b3" providerId="ADAL" clId="{93F7B123-CB1B-4614-B077-261D6568089B}" dt="2023-10-16T10:37:45.140" v="237" actId="1076"/>
        <pc:sldMkLst>
          <pc:docMk/>
          <pc:sldMk cId="3368462428" sldId="527"/>
        </pc:sldMkLst>
      </pc:sldChg>
      <pc:sldChg chg="del">
        <pc:chgData name="Dražen Pranić" userId="3012855b-bf2d-4e7c-804b-71a5f3d907b3" providerId="ADAL" clId="{93F7B123-CB1B-4614-B077-261D6568089B}" dt="2023-10-16T10:38:05.446" v="285" actId="47"/>
        <pc:sldMkLst>
          <pc:docMk/>
          <pc:sldMk cId="2972501658" sldId="529"/>
        </pc:sldMkLst>
      </pc:sldChg>
      <pc:sldChg chg="modSp mod">
        <pc:chgData name="Dražen Pranić" userId="3012855b-bf2d-4e7c-804b-71a5f3d907b3" providerId="ADAL" clId="{93F7B123-CB1B-4614-B077-261D6568089B}" dt="2023-10-16T10:47:39.476" v="375" actId="1076"/>
        <pc:sldMkLst>
          <pc:docMk/>
          <pc:sldMk cId="784791036" sldId="530"/>
        </pc:sldMkLst>
      </pc:sldChg>
      <pc:sldChg chg="del">
        <pc:chgData name="Dražen Pranić" userId="3012855b-bf2d-4e7c-804b-71a5f3d907b3" providerId="ADAL" clId="{93F7B123-CB1B-4614-B077-261D6568089B}" dt="2023-10-16T10:47:46.962" v="376" actId="2696"/>
        <pc:sldMkLst>
          <pc:docMk/>
          <pc:sldMk cId="2187225454" sldId="533"/>
        </pc:sldMkLst>
      </pc:sldChg>
      <pc:sldChg chg="modSp add mod">
        <pc:chgData name="Dražen Pranić" userId="3012855b-bf2d-4e7c-804b-71a5f3d907b3" providerId="ADAL" clId="{93F7B123-CB1B-4614-B077-261D6568089B}" dt="2023-10-16T11:43:12.276" v="706" actId="20577"/>
        <pc:sldMkLst>
          <pc:docMk/>
          <pc:sldMk cId="4089801377" sldId="533"/>
        </pc:sldMkLst>
      </pc:sldChg>
      <pc:sldChg chg="modSp mod">
        <pc:chgData name="Dražen Pranić" userId="3012855b-bf2d-4e7c-804b-71a5f3d907b3" providerId="ADAL" clId="{93F7B123-CB1B-4614-B077-261D6568089B}" dt="2023-10-16T10:48:56.255" v="414" actId="20577"/>
        <pc:sldMkLst>
          <pc:docMk/>
          <pc:sldMk cId="1525493122" sldId="534"/>
        </pc:sldMkLst>
      </pc:sldChg>
      <pc:sldChg chg="modSp mod">
        <pc:chgData name="Dražen Pranić" userId="3012855b-bf2d-4e7c-804b-71a5f3d907b3" providerId="ADAL" clId="{93F7B123-CB1B-4614-B077-261D6568089B}" dt="2023-10-16T10:53:05.770" v="469" actId="20577"/>
        <pc:sldMkLst>
          <pc:docMk/>
          <pc:sldMk cId="3568661283" sldId="541"/>
        </pc:sldMkLst>
      </pc:sldChg>
      <pc:sldChg chg="modSp mod modAnim">
        <pc:chgData name="Dražen Pranić" userId="3012855b-bf2d-4e7c-804b-71a5f3d907b3" providerId="ADAL" clId="{93F7B123-CB1B-4614-B077-261D6568089B}" dt="2023-10-16T10:55:40.043" v="590"/>
        <pc:sldMkLst>
          <pc:docMk/>
          <pc:sldMk cId="505640429" sldId="544"/>
        </pc:sldMkLst>
      </pc:sldChg>
      <pc:sldChg chg="modSp mod">
        <pc:chgData name="Dražen Pranić" userId="3012855b-bf2d-4e7c-804b-71a5f3d907b3" providerId="ADAL" clId="{93F7B123-CB1B-4614-B077-261D6568089B}" dt="2023-10-16T11:39:54.109" v="675" actId="20577"/>
        <pc:sldMkLst>
          <pc:docMk/>
          <pc:sldMk cId="2940234115" sldId="553"/>
        </pc:sldMkLst>
      </pc:sldChg>
      <pc:sldChg chg="del">
        <pc:chgData name="Dražen Pranić" userId="3012855b-bf2d-4e7c-804b-71a5f3d907b3" providerId="ADAL" clId="{93F7B123-CB1B-4614-B077-261D6568089B}" dt="2023-10-16T11:43:54.678" v="708" actId="47"/>
        <pc:sldMkLst>
          <pc:docMk/>
          <pc:sldMk cId="3668417201" sldId="556"/>
        </pc:sldMkLst>
      </pc:sldChg>
      <pc:sldChg chg="modSp mod">
        <pc:chgData name="Dražen Pranić" userId="3012855b-bf2d-4e7c-804b-71a5f3d907b3" providerId="ADAL" clId="{93F7B123-CB1B-4614-B077-261D6568089B}" dt="2023-10-16T11:46:25.082" v="852"/>
        <pc:sldMkLst>
          <pc:docMk/>
          <pc:sldMk cId="1530577988" sldId="563"/>
        </pc:sldMkLst>
      </pc:sldChg>
      <pc:sldChg chg="del">
        <pc:chgData name="Dražen Pranić" userId="3012855b-bf2d-4e7c-804b-71a5f3d907b3" providerId="ADAL" clId="{93F7B123-CB1B-4614-B077-261D6568089B}" dt="2023-10-16T11:46:32.729" v="853" actId="47"/>
        <pc:sldMkLst>
          <pc:docMk/>
          <pc:sldMk cId="656549401" sldId="564"/>
        </pc:sldMkLst>
      </pc:sldChg>
      <pc:sldChg chg="del">
        <pc:chgData name="Dražen Pranić" userId="3012855b-bf2d-4e7c-804b-71a5f3d907b3" providerId="ADAL" clId="{93F7B123-CB1B-4614-B077-261D6568089B}" dt="2023-10-16T11:47:13.900" v="854" actId="47"/>
        <pc:sldMkLst>
          <pc:docMk/>
          <pc:sldMk cId="425364334" sldId="565"/>
        </pc:sldMkLst>
      </pc:sldChg>
      <pc:sldChg chg="del">
        <pc:chgData name="Dražen Pranić" userId="3012855b-bf2d-4e7c-804b-71a5f3d907b3" providerId="ADAL" clId="{93F7B123-CB1B-4614-B077-261D6568089B}" dt="2023-10-16T11:49:46.635" v="856" actId="2696"/>
        <pc:sldMkLst>
          <pc:docMk/>
          <pc:sldMk cId="3334500209" sldId="567"/>
        </pc:sldMkLst>
      </pc:sldChg>
      <pc:sldChg chg="add del">
        <pc:chgData name="Dražen Pranić" userId="3012855b-bf2d-4e7c-804b-71a5f3d907b3" providerId="ADAL" clId="{93F7B123-CB1B-4614-B077-261D6568089B}" dt="2023-10-16T11:50:49.621" v="858"/>
        <pc:sldMkLst>
          <pc:docMk/>
          <pc:sldMk cId="3900028754" sldId="567"/>
        </pc:sldMkLst>
      </pc:sldChg>
      <pc:sldChg chg="modSp mod">
        <pc:chgData name="Dražen Pranić" userId="3012855b-bf2d-4e7c-804b-71a5f3d907b3" providerId="ADAL" clId="{93F7B123-CB1B-4614-B077-261D6568089B}" dt="2023-10-16T10:53:37.330" v="526" actId="20577"/>
        <pc:sldMkLst>
          <pc:docMk/>
          <pc:sldMk cId="2584039009" sldId="574"/>
        </pc:sldMkLst>
      </pc:sldChg>
      <pc:sldChg chg="modSp mod">
        <pc:chgData name="Dražen Pranić" userId="3012855b-bf2d-4e7c-804b-71a5f3d907b3" providerId="ADAL" clId="{93F7B123-CB1B-4614-B077-261D6568089B}" dt="2023-10-16T10:56:28.414" v="592"/>
        <pc:sldMkLst>
          <pc:docMk/>
          <pc:sldMk cId="237090611" sldId="575"/>
        </pc:sldMkLst>
      </pc:sldChg>
      <pc:sldChg chg="del">
        <pc:chgData name="Dražen Pranić" userId="3012855b-bf2d-4e7c-804b-71a5f3d907b3" providerId="ADAL" clId="{93F7B123-CB1B-4614-B077-261D6568089B}" dt="2023-10-16T11:43:58.087" v="709" actId="47"/>
        <pc:sldMkLst>
          <pc:docMk/>
          <pc:sldMk cId="3656503584" sldId="576"/>
        </pc:sldMkLst>
      </pc:sldChg>
      <pc:sldChg chg="del">
        <pc:chgData name="Dražen Pranić" userId="3012855b-bf2d-4e7c-804b-71a5f3d907b3" providerId="ADAL" clId="{93F7B123-CB1B-4614-B077-261D6568089B}" dt="2023-10-16T11:47:13.900" v="854" actId="47"/>
        <pc:sldMkLst>
          <pc:docMk/>
          <pc:sldMk cId="1619120797" sldId="578"/>
        </pc:sldMkLst>
      </pc:sldChg>
      <pc:sldChg chg="modSp mod modAnim">
        <pc:chgData name="Dražen Pranić" userId="3012855b-bf2d-4e7c-804b-71a5f3d907b3" providerId="ADAL" clId="{93F7B123-CB1B-4614-B077-261D6568089B}" dt="2023-10-16T10:35:13.623" v="160"/>
        <pc:sldMkLst>
          <pc:docMk/>
          <pc:sldMk cId="2387116863" sldId="579"/>
        </pc:sldMkLst>
      </pc:sldChg>
      <pc:sldChg chg="modSp mod">
        <pc:chgData name="Dražen Pranić" userId="3012855b-bf2d-4e7c-804b-71a5f3d907b3" providerId="ADAL" clId="{93F7B123-CB1B-4614-B077-261D6568089B}" dt="2023-10-16T10:36:17.795" v="179" actId="1076"/>
        <pc:sldMkLst>
          <pc:docMk/>
          <pc:sldMk cId="3343172235" sldId="580"/>
        </pc:sldMkLst>
      </pc:sldChg>
      <pc:sldChg chg="modSp mod">
        <pc:chgData name="Dražen Pranić" userId="3012855b-bf2d-4e7c-804b-71a5f3d907b3" providerId="ADAL" clId="{93F7B123-CB1B-4614-B077-261D6568089B}" dt="2023-10-16T10:37:59.661" v="284" actId="20577"/>
        <pc:sldMkLst>
          <pc:docMk/>
          <pc:sldMk cId="4068710238" sldId="581"/>
        </pc:sldMkLst>
      </pc:sldChg>
      <pc:sldChg chg="addSp modSp modAnim">
        <pc:chgData name="Dražen Pranić" userId="3012855b-bf2d-4e7c-804b-71a5f3d907b3" providerId="ADAL" clId="{93F7B123-CB1B-4614-B077-261D6568089B}" dt="2023-10-16T11:51:17.105" v="860"/>
        <pc:sldMkLst>
          <pc:docMk/>
          <pc:sldMk cId="2220556689" sldId="585"/>
        </pc:sldMkLst>
      </pc:sldChg>
      <pc:sldChg chg="modSp mod">
        <pc:chgData name="Dražen Pranić" userId="3012855b-bf2d-4e7c-804b-71a5f3d907b3" providerId="ADAL" clId="{93F7B123-CB1B-4614-B077-261D6568089B}" dt="2023-10-16T11:44:07.252" v="716" actId="20577"/>
        <pc:sldMkLst>
          <pc:docMk/>
          <pc:sldMk cId="1877798402" sldId="586"/>
        </pc:sldMkLst>
      </pc:sldChg>
      <pc:sldChg chg="modSp mod">
        <pc:chgData name="Dražen Pranić" userId="3012855b-bf2d-4e7c-804b-71a5f3d907b3" providerId="ADAL" clId="{93F7B123-CB1B-4614-B077-261D6568089B}" dt="2023-10-16T10:59:02.802" v="615" actId="313"/>
        <pc:sldMkLst>
          <pc:docMk/>
          <pc:sldMk cId="2589299623" sldId="588"/>
        </pc:sldMkLst>
      </pc:sldChg>
      <pc:sldChg chg="add">
        <pc:chgData name="Dražen Pranić" userId="3012855b-bf2d-4e7c-804b-71a5f3d907b3" providerId="ADAL" clId="{93F7B123-CB1B-4614-B077-261D6568089B}" dt="2023-10-16T11:49:43.065" v="855"/>
        <pc:sldMkLst>
          <pc:docMk/>
          <pc:sldMk cId="2708681331" sldId="589"/>
        </pc:sldMkLst>
      </pc:sldChg>
    </pc:docChg>
  </pc:docChgLst>
  <pc:docChgLst>
    <pc:chgData name="Dražen Pranić" userId="3012855b-bf2d-4e7c-804b-71a5f3d907b3" providerId="ADAL" clId="{2BA04E32-6511-452A-9A1C-BC77DBB99C65}"/>
    <pc:docChg chg="undo custSel addSld delSld modSld">
      <pc:chgData name="Dražen Pranić" userId="3012855b-bf2d-4e7c-804b-71a5f3d907b3" providerId="ADAL" clId="{2BA04E32-6511-452A-9A1C-BC77DBB99C65}" dt="2025-10-14T15:13:10.706" v="460" actId="20577"/>
      <pc:docMkLst>
        <pc:docMk/>
      </pc:docMkLst>
      <pc:sldChg chg="modSp mod modClrScheme chgLayout">
        <pc:chgData name="Dražen Pranić" userId="3012855b-bf2d-4e7c-804b-71a5f3d907b3" providerId="ADAL" clId="{2BA04E32-6511-452A-9A1C-BC77DBB99C65}" dt="2025-10-14T13:41:12.739" v="3" actId="700"/>
        <pc:sldMkLst>
          <pc:docMk/>
          <pc:sldMk cId="4053222863" sldId="275"/>
        </pc:sldMkLst>
        <pc:spChg chg="mod ord">
          <ac:chgData name="Dražen Pranić" userId="3012855b-bf2d-4e7c-804b-71a5f3d907b3" providerId="ADAL" clId="{2BA04E32-6511-452A-9A1C-BC77DBB99C65}" dt="2025-10-14T13:41:12.739" v="3" actId="700"/>
          <ac:spMkLst>
            <pc:docMk/>
            <pc:sldMk cId="4053222863" sldId="275"/>
            <ac:spMk id="2" creationId="{00000000-0000-0000-0000-000000000000}"/>
          </ac:spMkLst>
        </pc:spChg>
        <pc:spChg chg="mod ord">
          <ac:chgData name="Dražen Pranić" userId="3012855b-bf2d-4e7c-804b-71a5f3d907b3" providerId="ADAL" clId="{2BA04E32-6511-452A-9A1C-BC77DBB99C65}" dt="2025-10-14T13:41:12.739" v="3" actId="700"/>
          <ac:spMkLst>
            <pc:docMk/>
            <pc:sldMk cId="4053222863" sldId="275"/>
            <ac:spMk id="3"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3358066720" sldId="276"/>
        </pc:sldMkLst>
        <pc:spChg chg="mod ord">
          <ac:chgData name="Dražen Pranić" userId="3012855b-bf2d-4e7c-804b-71a5f3d907b3" providerId="ADAL" clId="{2BA04E32-6511-452A-9A1C-BC77DBB99C65}" dt="2025-10-14T13:41:12.739" v="3" actId="700"/>
          <ac:spMkLst>
            <pc:docMk/>
            <pc:sldMk cId="3358066720" sldId="276"/>
            <ac:spMk id="2" creationId="{00000000-0000-0000-0000-000000000000}"/>
          </ac:spMkLst>
        </pc:spChg>
        <pc:spChg chg="mod ord">
          <ac:chgData name="Dražen Pranić" userId="3012855b-bf2d-4e7c-804b-71a5f3d907b3" providerId="ADAL" clId="{2BA04E32-6511-452A-9A1C-BC77DBB99C65}" dt="2025-10-14T13:41:12.739" v="3" actId="700"/>
          <ac:spMkLst>
            <pc:docMk/>
            <pc:sldMk cId="3358066720" sldId="276"/>
            <ac:spMk id="3"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1097994054" sldId="277"/>
        </pc:sldMkLst>
        <pc:spChg chg="mod ord">
          <ac:chgData name="Dražen Pranić" userId="3012855b-bf2d-4e7c-804b-71a5f3d907b3" providerId="ADAL" clId="{2BA04E32-6511-452A-9A1C-BC77DBB99C65}" dt="2025-10-14T13:41:12.739" v="3" actId="700"/>
          <ac:spMkLst>
            <pc:docMk/>
            <pc:sldMk cId="1097994054" sldId="277"/>
            <ac:spMk id="2" creationId="{00000000-0000-0000-0000-000000000000}"/>
          </ac:spMkLst>
        </pc:spChg>
        <pc:spChg chg="mod ord">
          <ac:chgData name="Dražen Pranić" userId="3012855b-bf2d-4e7c-804b-71a5f3d907b3" providerId="ADAL" clId="{2BA04E32-6511-452A-9A1C-BC77DBB99C65}" dt="2025-10-14T13:41:12.739" v="3" actId="700"/>
          <ac:spMkLst>
            <pc:docMk/>
            <pc:sldMk cId="1097994054" sldId="277"/>
            <ac:spMk id="3"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2916542628" sldId="278"/>
        </pc:sldMkLst>
        <pc:spChg chg="mod ord">
          <ac:chgData name="Dražen Pranić" userId="3012855b-bf2d-4e7c-804b-71a5f3d907b3" providerId="ADAL" clId="{2BA04E32-6511-452A-9A1C-BC77DBB99C65}" dt="2025-10-14T13:41:12.739" v="3" actId="700"/>
          <ac:spMkLst>
            <pc:docMk/>
            <pc:sldMk cId="2916542628" sldId="278"/>
            <ac:spMk id="2" creationId="{00000000-0000-0000-0000-000000000000}"/>
          </ac:spMkLst>
        </pc:spChg>
        <pc:spChg chg="mod ord">
          <ac:chgData name="Dražen Pranić" userId="3012855b-bf2d-4e7c-804b-71a5f3d907b3" providerId="ADAL" clId="{2BA04E32-6511-452A-9A1C-BC77DBB99C65}" dt="2025-10-14T13:41:12.739" v="3" actId="700"/>
          <ac:spMkLst>
            <pc:docMk/>
            <pc:sldMk cId="2916542628" sldId="278"/>
            <ac:spMk id="3" creationId="{00000000-0000-0000-0000-000000000000}"/>
          </ac:spMkLst>
        </pc:spChg>
      </pc:sldChg>
      <pc:sldChg chg="modSp mod modClrScheme chgLayout">
        <pc:chgData name="Dražen Pranić" userId="3012855b-bf2d-4e7c-804b-71a5f3d907b3" providerId="ADAL" clId="{2BA04E32-6511-452A-9A1C-BC77DBB99C65}" dt="2025-10-14T15:10:59.544" v="456" actId="20577"/>
        <pc:sldMkLst>
          <pc:docMk/>
          <pc:sldMk cId="674761033" sldId="279"/>
        </pc:sldMkLst>
        <pc:spChg chg="mod ord">
          <ac:chgData name="Dražen Pranić" userId="3012855b-bf2d-4e7c-804b-71a5f3d907b3" providerId="ADAL" clId="{2BA04E32-6511-452A-9A1C-BC77DBB99C65}" dt="2025-10-14T15:10:59.544" v="456" actId="20577"/>
          <ac:spMkLst>
            <pc:docMk/>
            <pc:sldMk cId="674761033" sldId="279"/>
            <ac:spMk id="2" creationId="{00000000-0000-0000-0000-000000000000}"/>
          </ac:spMkLst>
        </pc:spChg>
        <pc:spChg chg="mod ord">
          <ac:chgData name="Dražen Pranić" userId="3012855b-bf2d-4e7c-804b-71a5f3d907b3" providerId="ADAL" clId="{2BA04E32-6511-452A-9A1C-BC77DBB99C65}" dt="2025-10-14T13:41:12.739" v="3" actId="700"/>
          <ac:spMkLst>
            <pc:docMk/>
            <pc:sldMk cId="674761033" sldId="279"/>
            <ac:spMk id="3"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3831702017" sldId="280"/>
        </pc:sldMkLst>
        <pc:spChg chg="mod ord">
          <ac:chgData name="Dražen Pranić" userId="3012855b-bf2d-4e7c-804b-71a5f3d907b3" providerId="ADAL" clId="{2BA04E32-6511-452A-9A1C-BC77DBB99C65}" dt="2025-10-14T13:41:12.739" v="3" actId="700"/>
          <ac:spMkLst>
            <pc:docMk/>
            <pc:sldMk cId="3831702017" sldId="280"/>
            <ac:spMk id="2" creationId="{00000000-0000-0000-0000-000000000000}"/>
          </ac:spMkLst>
        </pc:spChg>
        <pc:spChg chg="mod ord">
          <ac:chgData name="Dražen Pranić" userId="3012855b-bf2d-4e7c-804b-71a5f3d907b3" providerId="ADAL" clId="{2BA04E32-6511-452A-9A1C-BC77DBB99C65}" dt="2025-10-14T13:41:12.739" v="3" actId="700"/>
          <ac:spMkLst>
            <pc:docMk/>
            <pc:sldMk cId="3831702017" sldId="280"/>
            <ac:spMk id="3"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4157372369" sldId="286"/>
        </pc:sldMkLst>
        <pc:spChg chg="mod ord">
          <ac:chgData name="Dražen Pranić" userId="3012855b-bf2d-4e7c-804b-71a5f3d907b3" providerId="ADAL" clId="{2BA04E32-6511-452A-9A1C-BC77DBB99C65}" dt="2025-10-14T13:41:12.739" v="3" actId="700"/>
          <ac:spMkLst>
            <pc:docMk/>
            <pc:sldMk cId="4157372369" sldId="286"/>
            <ac:spMk id="2" creationId="{00000000-0000-0000-0000-000000000000}"/>
          </ac:spMkLst>
        </pc:spChg>
        <pc:spChg chg="mod ord">
          <ac:chgData name="Dražen Pranić" userId="3012855b-bf2d-4e7c-804b-71a5f3d907b3" providerId="ADAL" clId="{2BA04E32-6511-452A-9A1C-BC77DBB99C65}" dt="2025-10-14T13:41:12.739" v="3" actId="700"/>
          <ac:spMkLst>
            <pc:docMk/>
            <pc:sldMk cId="4157372369" sldId="286"/>
            <ac:spMk id="3"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2278469393" sldId="287"/>
        </pc:sldMkLst>
        <pc:spChg chg="mod ord">
          <ac:chgData name="Dražen Pranić" userId="3012855b-bf2d-4e7c-804b-71a5f3d907b3" providerId="ADAL" clId="{2BA04E32-6511-452A-9A1C-BC77DBB99C65}" dt="2025-10-14T13:41:12.739" v="3" actId="700"/>
          <ac:spMkLst>
            <pc:docMk/>
            <pc:sldMk cId="2278469393" sldId="287"/>
            <ac:spMk id="2" creationId="{91983C61-82C8-2913-47D6-BBD1CC747D2A}"/>
          </ac:spMkLst>
        </pc:spChg>
        <pc:spChg chg="mod ord">
          <ac:chgData name="Dražen Pranić" userId="3012855b-bf2d-4e7c-804b-71a5f3d907b3" providerId="ADAL" clId="{2BA04E32-6511-452A-9A1C-BC77DBB99C65}" dt="2025-10-14T13:41:12.739" v="3" actId="700"/>
          <ac:spMkLst>
            <pc:docMk/>
            <pc:sldMk cId="2278469393" sldId="287"/>
            <ac:spMk id="3" creationId="{28E02DBE-7E4A-7C33-0030-2572026F7071}"/>
          </ac:spMkLst>
        </pc:spChg>
      </pc:sldChg>
      <pc:sldChg chg="modSp mod modClrScheme chgLayout">
        <pc:chgData name="Dražen Pranić" userId="3012855b-bf2d-4e7c-804b-71a5f3d907b3" providerId="ADAL" clId="{2BA04E32-6511-452A-9A1C-BC77DBB99C65}" dt="2025-10-14T14:42:50.834" v="362" actId="1076"/>
        <pc:sldMkLst>
          <pc:docMk/>
          <pc:sldMk cId="351356696" sldId="288"/>
        </pc:sldMkLst>
        <pc:spChg chg="mod ord">
          <ac:chgData name="Dražen Pranić" userId="3012855b-bf2d-4e7c-804b-71a5f3d907b3" providerId="ADAL" clId="{2BA04E32-6511-452A-9A1C-BC77DBB99C65}" dt="2025-10-14T13:41:12.739" v="3" actId="700"/>
          <ac:spMkLst>
            <pc:docMk/>
            <pc:sldMk cId="351356696" sldId="288"/>
            <ac:spMk id="2" creationId="{00000000-0000-0000-0000-000000000000}"/>
          </ac:spMkLst>
        </pc:spChg>
        <pc:spChg chg="mod">
          <ac:chgData name="Dražen Pranić" userId="3012855b-bf2d-4e7c-804b-71a5f3d907b3" providerId="ADAL" clId="{2BA04E32-6511-452A-9A1C-BC77DBB99C65}" dt="2025-10-14T14:42:50.834" v="362" actId="1076"/>
          <ac:spMkLst>
            <pc:docMk/>
            <pc:sldMk cId="351356696" sldId="288"/>
            <ac:spMk id="7" creationId="{00000000-0000-0000-0000-000000000000}"/>
          </ac:spMkLst>
        </pc:spChg>
        <pc:picChg chg="mod ord">
          <ac:chgData name="Dražen Pranić" userId="3012855b-bf2d-4e7c-804b-71a5f3d907b3" providerId="ADAL" clId="{2BA04E32-6511-452A-9A1C-BC77DBB99C65}" dt="2025-10-14T14:42:47.126" v="361" actId="1076"/>
          <ac:picMkLst>
            <pc:docMk/>
            <pc:sldMk cId="351356696" sldId="288"/>
            <ac:picMk id="6" creationId="{00000000-0000-0000-0000-000000000000}"/>
          </ac:picMkLst>
        </pc:picChg>
      </pc:sldChg>
      <pc:sldChg chg="addSp delSp modSp mod modClrScheme chgLayout">
        <pc:chgData name="Dražen Pranić" userId="3012855b-bf2d-4e7c-804b-71a5f3d907b3" providerId="ADAL" clId="{2BA04E32-6511-452A-9A1C-BC77DBB99C65}" dt="2025-10-14T14:14:54.013" v="254" actId="1076"/>
        <pc:sldMkLst>
          <pc:docMk/>
          <pc:sldMk cId="2536280996" sldId="289"/>
        </pc:sldMkLst>
        <pc:spChg chg="del mod ord">
          <ac:chgData name="Dražen Pranić" userId="3012855b-bf2d-4e7c-804b-71a5f3d907b3" providerId="ADAL" clId="{2BA04E32-6511-452A-9A1C-BC77DBB99C65}" dt="2025-10-14T13:41:12.739" v="3" actId="700"/>
          <ac:spMkLst>
            <pc:docMk/>
            <pc:sldMk cId="2536280996" sldId="289"/>
            <ac:spMk id="2" creationId="{CEDC94A0-6A1C-6F9A-BB25-4D24D1511A7E}"/>
          </ac:spMkLst>
        </pc:spChg>
        <pc:spChg chg="del mod ord">
          <ac:chgData name="Dražen Pranić" userId="3012855b-bf2d-4e7c-804b-71a5f3d907b3" providerId="ADAL" clId="{2BA04E32-6511-452A-9A1C-BC77DBB99C65}" dt="2025-10-14T13:41:12.739" v="3" actId="700"/>
          <ac:spMkLst>
            <pc:docMk/>
            <pc:sldMk cId="2536280996" sldId="289"/>
            <ac:spMk id="3" creationId="{870E9E2B-BD40-99F6-8ACE-BC51093E857D}"/>
          </ac:spMkLst>
        </pc:spChg>
        <pc:spChg chg="add mod ord">
          <ac:chgData name="Dražen Pranić" userId="3012855b-bf2d-4e7c-804b-71a5f3d907b3" providerId="ADAL" clId="{2BA04E32-6511-452A-9A1C-BC77DBB99C65}" dt="2025-10-14T13:41:12.739" v="3" actId="700"/>
          <ac:spMkLst>
            <pc:docMk/>
            <pc:sldMk cId="2536280996" sldId="289"/>
            <ac:spMk id="4" creationId="{806CB0B6-8C6C-8C57-6EA3-D2D1A89C241D}"/>
          </ac:spMkLst>
        </pc:spChg>
        <pc:spChg chg="add mod ord">
          <ac:chgData name="Dražen Pranić" userId="3012855b-bf2d-4e7c-804b-71a5f3d907b3" providerId="ADAL" clId="{2BA04E32-6511-452A-9A1C-BC77DBB99C65}" dt="2025-10-14T13:41:12.739" v="3" actId="700"/>
          <ac:spMkLst>
            <pc:docMk/>
            <pc:sldMk cId="2536280996" sldId="289"/>
            <ac:spMk id="5" creationId="{5EF78FB7-DFF1-B468-1637-FB387556DF32}"/>
          </ac:spMkLst>
        </pc:spChg>
        <pc:spChg chg="del">
          <ac:chgData name="Dražen Pranić" userId="3012855b-bf2d-4e7c-804b-71a5f3d907b3" providerId="ADAL" clId="{2BA04E32-6511-452A-9A1C-BC77DBB99C65}" dt="2025-10-14T14:14:47.993" v="253" actId="21"/>
          <ac:spMkLst>
            <pc:docMk/>
            <pc:sldMk cId="2536280996" sldId="289"/>
            <ac:spMk id="8" creationId="{DC4BA40E-25A6-728E-382D-64E9E1D4BA65}"/>
          </ac:spMkLst>
        </pc:spChg>
        <pc:picChg chg="mod">
          <ac:chgData name="Dražen Pranić" userId="3012855b-bf2d-4e7c-804b-71a5f3d907b3" providerId="ADAL" clId="{2BA04E32-6511-452A-9A1C-BC77DBB99C65}" dt="2025-10-14T14:14:54.013" v="254" actId="1076"/>
          <ac:picMkLst>
            <pc:docMk/>
            <pc:sldMk cId="2536280996" sldId="289"/>
            <ac:picMk id="7" creationId="{4AABBE41-0566-A68D-C2FB-FD126A4814BC}"/>
          </ac:picMkLst>
        </pc:picChg>
      </pc:sldChg>
      <pc:sldChg chg="addSp delSp modSp mod modClrScheme chgLayout">
        <pc:chgData name="Dražen Pranić" userId="3012855b-bf2d-4e7c-804b-71a5f3d907b3" providerId="ADAL" clId="{2BA04E32-6511-452A-9A1C-BC77DBB99C65}" dt="2025-10-14T15:06:31.241" v="396" actId="21"/>
        <pc:sldMkLst>
          <pc:docMk/>
          <pc:sldMk cId="2204498954" sldId="295"/>
        </pc:sldMkLst>
        <pc:spChg chg="del mod ord">
          <ac:chgData name="Dražen Pranić" userId="3012855b-bf2d-4e7c-804b-71a5f3d907b3" providerId="ADAL" clId="{2BA04E32-6511-452A-9A1C-BC77DBB99C65}" dt="2025-10-14T15:06:25.819" v="395" actId="21"/>
          <ac:spMkLst>
            <pc:docMk/>
            <pc:sldMk cId="2204498954" sldId="295"/>
            <ac:spMk id="2" creationId="{CEDC94A0-6A1C-6F9A-BB25-4D24D1511A7E}"/>
          </ac:spMkLst>
        </pc:spChg>
        <pc:spChg chg="del mod ord">
          <ac:chgData name="Dražen Pranić" userId="3012855b-bf2d-4e7c-804b-71a5f3d907b3" providerId="ADAL" clId="{2BA04E32-6511-452A-9A1C-BC77DBB99C65}" dt="2025-10-14T13:41:12.739" v="3" actId="700"/>
          <ac:spMkLst>
            <pc:docMk/>
            <pc:sldMk cId="2204498954" sldId="295"/>
            <ac:spMk id="3" creationId="{870E9E2B-BD40-99F6-8ACE-BC51093E857D}"/>
          </ac:spMkLst>
        </pc:spChg>
        <pc:spChg chg="add mod ord">
          <ac:chgData name="Dražen Pranić" userId="3012855b-bf2d-4e7c-804b-71a5f3d907b3" providerId="ADAL" clId="{2BA04E32-6511-452A-9A1C-BC77DBB99C65}" dt="2025-10-14T13:41:12.739" v="3" actId="700"/>
          <ac:spMkLst>
            <pc:docMk/>
            <pc:sldMk cId="2204498954" sldId="295"/>
            <ac:spMk id="4" creationId="{597954F3-B034-1912-9CD4-CB8A9664B828}"/>
          </ac:spMkLst>
        </pc:spChg>
        <pc:spChg chg="add del mod">
          <ac:chgData name="Dražen Pranić" userId="3012855b-bf2d-4e7c-804b-71a5f3d907b3" providerId="ADAL" clId="{2BA04E32-6511-452A-9A1C-BC77DBB99C65}" dt="2025-10-14T15:06:31.241" v="396" actId="21"/>
          <ac:spMkLst>
            <pc:docMk/>
            <pc:sldMk cId="2204498954" sldId="295"/>
            <ac:spMk id="8" creationId="{7A18FE09-AEAC-AE0F-9E26-47E47BBA3404}"/>
          </ac:spMkLst>
        </pc:spChg>
        <pc:picChg chg="del mod">
          <ac:chgData name="Dražen Pranić" userId="3012855b-bf2d-4e7c-804b-71a5f3d907b3" providerId="ADAL" clId="{2BA04E32-6511-452A-9A1C-BC77DBB99C65}" dt="2025-10-14T15:06:16.964" v="393" actId="478"/>
          <ac:picMkLst>
            <pc:docMk/>
            <pc:sldMk cId="2204498954" sldId="295"/>
            <ac:picMk id="5" creationId="{B938A353-C4A9-6600-F3C6-A79F2C460A8B}"/>
          </ac:picMkLst>
        </pc:picChg>
        <pc:picChg chg="add">
          <ac:chgData name="Dražen Pranić" userId="3012855b-bf2d-4e7c-804b-71a5f3d907b3" providerId="ADAL" clId="{2BA04E32-6511-452A-9A1C-BC77DBB99C65}" dt="2025-10-14T15:06:20.552" v="394"/>
          <ac:picMkLst>
            <pc:docMk/>
            <pc:sldMk cId="2204498954" sldId="295"/>
            <ac:picMk id="6" creationId="{349F1DDA-E588-5039-3FE8-BEA3E5778EA4}"/>
          </ac:picMkLst>
        </pc:picChg>
      </pc:sldChg>
      <pc:sldChg chg="addSp modSp mod modClrScheme chgLayout">
        <pc:chgData name="Dražen Pranić" userId="3012855b-bf2d-4e7c-804b-71a5f3d907b3" providerId="ADAL" clId="{2BA04E32-6511-452A-9A1C-BC77DBB99C65}" dt="2025-10-14T13:41:12.739" v="3" actId="700"/>
        <pc:sldMkLst>
          <pc:docMk/>
          <pc:sldMk cId="3055277423" sldId="522"/>
        </pc:sldMkLst>
        <pc:spChg chg="add mod ord">
          <ac:chgData name="Dražen Pranić" userId="3012855b-bf2d-4e7c-804b-71a5f3d907b3" providerId="ADAL" clId="{2BA04E32-6511-452A-9A1C-BC77DBB99C65}" dt="2025-10-14T13:41:12.739" v="3" actId="700"/>
          <ac:spMkLst>
            <pc:docMk/>
            <pc:sldMk cId="3055277423" sldId="522"/>
            <ac:spMk id="2" creationId="{4EEF8226-4942-C743-5983-49844BB8CBFD}"/>
          </ac:spMkLst>
        </pc:spChg>
        <pc:spChg chg="mod ord">
          <ac:chgData name="Dražen Pranić" userId="3012855b-bf2d-4e7c-804b-71a5f3d907b3" providerId="ADAL" clId="{2BA04E32-6511-452A-9A1C-BC77DBB99C65}" dt="2025-10-14T13:41:12.739" v="3" actId="700"/>
          <ac:spMkLst>
            <pc:docMk/>
            <pc:sldMk cId="3055277423" sldId="522"/>
            <ac:spMk id="4"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1988619108" sldId="523"/>
        </pc:sldMkLst>
        <pc:spChg chg="mod ord">
          <ac:chgData name="Dražen Pranić" userId="3012855b-bf2d-4e7c-804b-71a5f3d907b3" providerId="ADAL" clId="{2BA04E32-6511-452A-9A1C-BC77DBB99C65}" dt="2025-10-14T13:41:12.739" v="3" actId="700"/>
          <ac:spMkLst>
            <pc:docMk/>
            <pc:sldMk cId="1988619108" sldId="523"/>
            <ac:spMk id="4" creationId="{00000000-0000-0000-0000-000000000000}"/>
          </ac:spMkLst>
        </pc:spChg>
        <pc:spChg chg="mod ord">
          <ac:chgData name="Dražen Pranić" userId="3012855b-bf2d-4e7c-804b-71a5f3d907b3" providerId="ADAL" clId="{2BA04E32-6511-452A-9A1C-BC77DBB99C65}" dt="2025-10-14T13:41:12.739" v="3" actId="700"/>
          <ac:spMkLst>
            <pc:docMk/>
            <pc:sldMk cId="1988619108" sldId="523"/>
            <ac:spMk id="5"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3368462428" sldId="527"/>
        </pc:sldMkLst>
        <pc:spChg chg="mod ord">
          <ac:chgData name="Dražen Pranić" userId="3012855b-bf2d-4e7c-804b-71a5f3d907b3" providerId="ADAL" clId="{2BA04E32-6511-452A-9A1C-BC77DBB99C65}" dt="2025-10-14T13:41:12.739" v="3" actId="700"/>
          <ac:spMkLst>
            <pc:docMk/>
            <pc:sldMk cId="3368462428" sldId="527"/>
            <ac:spMk id="4" creationId="{00000000-0000-0000-0000-000000000000}"/>
          </ac:spMkLst>
        </pc:spChg>
        <pc:spChg chg="mod ord">
          <ac:chgData name="Dražen Pranić" userId="3012855b-bf2d-4e7c-804b-71a5f3d907b3" providerId="ADAL" clId="{2BA04E32-6511-452A-9A1C-BC77DBB99C65}" dt="2025-10-14T13:41:12.739" v="3" actId="700"/>
          <ac:spMkLst>
            <pc:docMk/>
            <pc:sldMk cId="3368462428" sldId="527"/>
            <ac:spMk id="5" creationId="{00000000-0000-0000-0000-000000000000}"/>
          </ac:spMkLst>
        </pc:spChg>
      </pc:sldChg>
      <pc:sldChg chg="delSp modSp mod modClrScheme delAnim modAnim chgLayout">
        <pc:chgData name="Dražen Pranić" userId="3012855b-bf2d-4e7c-804b-71a5f3d907b3" providerId="ADAL" clId="{2BA04E32-6511-452A-9A1C-BC77DBB99C65}" dt="2025-10-14T14:15:38.453" v="266" actId="21"/>
        <pc:sldMkLst>
          <pc:docMk/>
          <pc:sldMk cId="784791036" sldId="530"/>
        </pc:sldMkLst>
        <pc:spChg chg="del">
          <ac:chgData name="Dražen Pranić" userId="3012855b-bf2d-4e7c-804b-71a5f3d907b3" providerId="ADAL" clId="{2BA04E32-6511-452A-9A1C-BC77DBB99C65}" dt="2025-10-14T14:15:35.513" v="263" actId="21"/>
          <ac:spMkLst>
            <pc:docMk/>
            <pc:sldMk cId="784791036" sldId="530"/>
            <ac:spMk id="2" creationId="{A9BF206F-B22A-B8BF-BCFA-5577F47A77C1}"/>
          </ac:spMkLst>
        </pc:spChg>
        <pc:spChg chg="del">
          <ac:chgData name="Dražen Pranić" userId="3012855b-bf2d-4e7c-804b-71a5f3d907b3" providerId="ADAL" clId="{2BA04E32-6511-452A-9A1C-BC77DBB99C65}" dt="2025-10-14T14:15:38.453" v="266" actId="21"/>
          <ac:spMkLst>
            <pc:docMk/>
            <pc:sldMk cId="784791036" sldId="530"/>
            <ac:spMk id="3" creationId="{115BB34F-F864-72AA-0407-24CA8575EFA6}"/>
          </ac:spMkLst>
        </pc:spChg>
        <pc:spChg chg="mod ord">
          <ac:chgData name="Dražen Pranić" userId="3012855b-bf2d-4e7c-804b-71a5f3d907b3" providerId="ADAL" clId="{2BA04E32-6511-452A-9A1C-BC77DBB99C65}" dt="2025-10-14T13:41:12.739" v="3" actId="700"/>
          <ac:spMkLst>
            <pc:docMk/>
            <pc:sldMk cId="784791036" sldId="530"/>
            <ac:spMk id="4" creationId="{00000000-0000-0000-0000-000000000000}"/>
          </ac:spMkLst>
        </pc:spChg>
        <pc:spChg chg="mod ord">
          <ac:chgData name="Dražen Pranić" userId="3012855b-bf2d-4e7c-804b-71a5f3d907b3" providerId="ADAL" clId="{2BA04E32-6511-452A-9A1C-BC77DBB99C65}" dt="2025-10-14T13:41:12.739" v="3" actId="700"/>
          <ac:spMkLst>
            <pc:docMk/>
            <pc:sldMk cId="784791036" sldId="530"/>
            <ac:spMk id="5" creationId="{00000000-0000-0000-0000-000000000000}"/>
          </ac:spMkLst>
        </pc:spChg>
        <pc:spChg chg="del mod">
          <ac:chgData name="Dražen Pranić" userId="3012855b-bf2d-4e7c-804b-71a5f3d907b3" providerId="ADAL" clId="{2BA04E32-6511-452A-9A1C-BC77DBB99C65}" dt="2025-10-14T14:15:35.524" v="265"/>
          <ac:spMkLst>
            <pc:docMk/>
            <pc:sldMk cId="784791036" sldId="530"/>
            <ac:spMk id="6" creationId="{A3002F76-E8EB-FD2C-7C59-C354E05A6C5B}"/>
          </ac:spMkLst>
        </pc:spChg>
      </pc:sldChg>
      <pc:sldChg chg="modSp mod modClrScheme chgLayout">
        <pc:chgData name="Dražen Pranić" userId="3012855b-bf2d-4e7c-804b-71a5f3d907b3" providerId="ADAL" clId="{2BA04E32-6511-452A-9A1C-BC77DBB99C65}" dt="2025-10-14T15:10:38.882" v="441" actId="20577"/>
        <pc:sldMkLst>
          <pc:docMk/>
          <pc:sldMk cId="4089801377" sldId="533"/>
        </pc:sldMkLst>
        <pc:spChg chg="mod ord">
          <ac:chgData name="Dražen Pranić" userId="3012855b-bf2d-4e7c-804b-71a5f3d907b3" providerId="ADAL" clId="{2BA04E32-6511-452A-9A1C-BC77DBB99C65}" dt="2025-10-14T13:41:12.739" v="3" actId="700"/>
          <ac:spMkLst>
            <pc:docMk/>
            <pc:sldMk cId="4089801377" sldId="533"/>
            <ac:spMk id="4" creationId="{00000000-0000-0000-0000-000000000000}"/>
          </ac:spMkLst>
        </pc:spChg>
        <pc:spChg chg="mod ord">
          <ac:chgData name="Dražen Pranić" userId="3012855b-bf2d-4e7c-804b-71a5f3d907b3" providerId="ADAL" clId="{2BA04E32-6511-452A-9A1C-BC77DBB99C65}" dt="2025-10-14T15:10:38.882" v="441" actId="20577"/>
          <ac:spMkLst>
            <pc:docMk/>
            <pc:sldMk cId="4089801377" sldId="533"/>
            <ac:spMk id="5"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1525493122" sldId="534"/>
        </pc:sldMkLst>
        <pc:spChg chg="mod ord">
          <ac:chgData name="Dražen Pranić" userId="3012855b-bf2d-4e7c-804b-71a5f3d907b3" providerId="ADAL" clId="{2BA04E32-6511-452A-9A1C-BC77DBB99C65}" dt="2025-10-14T13:41:12.739" v="3" actId="700"/>
          <ac:spMkLst>
            <pc:docMk/>
            <pc:sldMk cId="1525493122" sldId="534"/>
            <ac:spMk id="4" creationId="{00000000-0000-0000-0000-000000000000}"/>
          </ac:spMkLst>
        </pc:spChg>
        <pc:spChg chg="mod ord">
          <ac:chgData name="Dražen Pranić" userId="3012855b-bf2d-4e7c-804b-71a5f3d907b3" providerId="ADAL" clId="{2BA04E32-6511-452A-9A1C-BC77DBB99C65}" dt="2025-10-14T13:41:12.739" v="3" actId="700"/>
          <ac:spMkLst>
            <pc:docMk/>
            <pc:sldMk cId="1525493122" sldId="534"/>
            <ac:spMk id="5"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1239985994" sldId="539"/>
        </pc:sldMkLst>
        <pc:spChg chg="mod ord">
          <ac:chgData name="Dražen Pranić" userId="3012855b-bf2d-4e7c-804b-71a5f3d907b3" providerId="ADAL" clId="{2BA04E32-6511-452A-9A1C-BC77DBB99C65}" dt="2025-10-14T13:41:12.739" v="3" actId="700"/>
          <ac:spMkLst>
            <pc:docMk/>
            <pc:sldMk cId="1239985994" sldId="539"/>
            <ac:spMk id="4" creationId="{00000000-0000-0000-0000-000000000000}"/>
          </ac:spMkLst>
        </pc:spChg>
        <pc:spChg chg="mod ord">
          <ac:chgData name="Dražen Pranić" userId="3012855b-bf2d-4e7c-804b-71a5f3d907b3" providerId="ADAL" clId="{2BA04E32-6511-452A-9A1C-BC77DBB99C65}" dt="2025-10-14T13:41:12.739" v="3" actId="700"/>
          <ac:spMkLst>
            <pc:docMk/>
            <pc:sldMk cId="1239985994" sldId="539"/>
            <ac:spMk id="5"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3568661283" sldId="541"/>
        </pc:sldMkLst>
        <pc:spChg chg="mod ord">
          <ac:chgData name="Dražen Pranić" userId="3012855b-bf2d-4e7c-804b-71a5f3d907b3" providerId="ADAL" clId="{2BA04E32-6511-452A-9A1C-BC77DBB99C65}" dt="2025-10-14T13:41:12.739" v="3" actId="700"/>
          <ac:spMkLst>
            <pc:docMk/>
            <pc:sldMk cId="3568661283" sldId="541"/>
            <ac:spMk id="4" creationId="{00000000-0000-0000-0000-000000000000}"/>
          </ac:spMkLst>
        </pc:spChg>
        <pc:spChg chg="mod ord">
          <ac:chgData name="Dražen Pranić" userId="3012855b-bf2d-4e7c-804b-71a5f3d907b3" providerId="ADAL" clId="{2BA04E32-6511-452A-9A1C-BC77DBB99C65}" dt="2025-10-14T13:41:12.739" v="3" actId="700"/>
          <ac:spMkLst>
            <pc:docMk/>
            <pc:sldMk cId="3568661283" sldId="541"/>
            <ac:spMk id="5"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505640429" sldId="544"/>
        </pc:sldMkLst>
        <pc:spChg chg="mod ord">
          <ac:chgData name="Dražen Pranić" userId="3012855b-bf2d-4e7c-804b-71a5f3d907b3" providerId="ADAL" clId="{2BA04E32-6511-452A-9A1C-BC77DBB99C65}" dt="2025-10-14T13:41:12.739" v="3" actId="700"/>
          <ac:spMkLst>
            <pc:docMk/>
            <pc:sldMk cId="505640429" sldId="544"/>
            <ac:spMk id="4" creationId="{00000000-0000-0000-0000-000000000000}"/>
          </ac:spMkLst>
        </pc:spChg>
        <pc:spChg chg="mod ord">
          <ac:chgData name="Dražen Pranić" userId="3012855b-bf2d-4e7c-804b-71a5f3d907b3" providerId="ADAL" clId="{2BA04E32-6511-452A-9A1C-BC77DBB99C65}" dt="2025-10-14T13:41:12.739" v="3" actId="700"/>
          <ac:spMkLst>
            <pc:docMk/>
            <pc:sldMk cId="505640429" sldId="544"/>
            <ac:spMk id="5"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2940234115" sldId="553"/>
        </pc:sldMkLst>
        <pc:spChg chg="mod ord">
          <ac:chgData name="Dražen Pranić" userId="3012855b-bf2d-4e7c-804b-71a5f3d907b3" providerId="ADAL" clId="{2BA04E32-6511-452A-9A1C-BC77DBB99C65}" dt="2025-10-14T13:41:12.739" v="3" actId="700"/>
          <ac:spMkLst>
            <pc:docMk/>
            <pc:sldMk cId="2940234115" sldId="553"/>
            <ac:spMk id="4" creationId="{00000000-0000-0000-0000-000000000000}"/>
          </ac:spMkLst>
        </pc:spChg>
        <pc:spChg chg="mod ord">
          <ac:chgData name="Dražen Pranić" userId="3012855b-bf2d-4e7c-804b-71a5f3d907b3" providerId="ADAL" clId="{2BA04E32-6511-452A-9A1C-BC77DBB99C65}" dt="2025-10-14T13:41:12.739" v="3" actId="700"/>
          <ac:spMkLst>
            <pc:docMk/>
            <pc:sldMk cId="2940234115" sldId="553"/>
            <ac:spMk id="5" creationId="{00000000-0000-0000-0000-000000000000}"/>
          </ac:spMkLst>
        </pc:spChg>
      </pc:sldChg>
      <pc:sldChg chg="modSp add del mod modClrScheme chgLayout modNotesTx">
        <pc:chgData name="Dražen Pranić" userId="3012855b-bf2d-4e7c-804b-71a5f3d907b3" providerId="ADAL" clId="{2BA04E32-6511-452A-9A1C-BC77DBB99C65}" dt="2025-10-14T15:13:10.706" v="460" actId="20577"/>
        <pc:sldMkLst>
          <pc:docMk/>
          <pc:sldMk cId="1530577988" sldId="563"/>
        </pc:sldMkLst>
        <pc:spChg chg="mod ord">
          <ac:chgData name="Dražen Pranić" userId="3012855b-bf2d-4e7c-804b-71a5f3d907b3" providerId="ADAL" clId="{2BA04E32-6511-452A-9A1C-BC77DBB99C65}" dt="2025-10-14T15:12:46.942" v="458" actId="700"/>
          <ac:spMkLst>
            <pc:docMk/>
            <pc:sldMk cId="1530577988" sldId="563"/>
            <ac:spMk id="4" creationId="{00000000-0000-0000-0000-000000000000}"/>
          </ac:spMkLst>
        </pc:spChg>
        <pc:spChg chg="mod ord">
          <ac:chgData name="Dražen Pranić" userId="3012855b-bf2d-4e7c-804b-71a5f3d907b3" providerId="ADAL" clId="{2BA04E32-6511-452A-9A1C-BC77DBB99C65}" dt="2025-10-14T15:13:10.706" v="460" actId="20577"/>
          <ac:spMkLst>
            <pc:docMk/>
            <pc:sldMk cId="1530577988" sldId="563"/>
            <ac:spMk id="5" creationId="{00000000-0000-0000-0000-000000000000}"/>
          </ac:spMkLst>
        </pc:spChg>
      </pc:sldChg>
      <pc:sldChg chg="addSp modSp mod modClrScheme chgLayout">
        <pc:chgData name="Dražen Pranić" userId="3012855b-bf2d-4e7c-804b-71a5f3d907b3" providerId="ADAL" clId="{2BA04E32-6511-452A-9A1C-BC77DBB99C65}" dt="2025-10-14T13:41:12.739" v="3" actId="700"/>
        <pc:sldMkLst>
          <pc:docMk/>
          <pc:sldMk cId="2373505695" sldId="570"/>
        </pc:sldMkLst>
        <pc:spChg chg="add mod ord">
          <ac:chgData name="Dražen Pranić" userId="3012855b-bf2d-4e7c-804b-71a5f3d907b3" providerId="ADAL" clId="{2BA04E32-6511-452A-9A1C-BC77DBB99C65}" dt="2025-10-14T13:41:12.739" v="3" actId="700"/>
          <ac:spMkLst>
            <pc:docMk/>
            <pc:sldMk cId="2373505695" sldId="570"/>
            <ac:spMk id="2" creationId="{EBCC07D6-EC40-426A-3A8F-C75FB5A33462}"/>
          </ac:spMkLst>
        </pc:spChg>
        <pc:spChg chg="mod ord">
          <ac:chgData name="Dražen Pranić" userId="3012855b-bf2d-4e7c-804b-71a5f3d907b3" providerId="ADAL" clId="{2BA04E32-6511-452A-9A1C-BC77DBB99C65}" dt="2025-10-14T13:41:12.739" v="3" actId="700"/>
          <ac:spMkLst>
            <pc:docMk/>
            <pc:sldMk cId="2373505695" sldId="570"/>
            <ac:spMk id="4" creationId="{00000000-0000-0000-0000-000000000000}"/>
          </ac:spMkLst>
        </pc:spChg>
      </pc:sldChg>
      <pc:sldChg chg="addSp modSp mod modClrScheme chgLayout">
        <pc:chgData name="Dražen Pranić" userId="3012855b-bf2d-4e7c-804b-71a5f3d907b3" providerId="ADAL" clId="{2BA04E32-6511-452A-9A1C-BC77DBB99C65}" dt="2025-10-14T14:15:59.764" v="285" actId="20577"/>
        <pc:sldMkLst>
          <pc:docMk/>
          <pc:sldMk cId="2584039009" sldId="574"/>
        </pc:sldMkLst>
        <pc:spChg chg="mod">
          <ac:chgData name="Dražen Pranić" userId="3012855b-bf2d-4e7c-804b-71a5f3d907b3" providerId="ADAL" clId="{2BA04E32-6511-452A-9A1C-BC77DBB99C65}" dt="2025-10-14T14:15:59.764" v="285" actId="20577"/>
          <ac:spMkLst>
            <pc:docMk/>
            <pc:sldMk cId="2584039009" sldId="574"/>
            <ac:spMk id="2" creationId="{20CA4BDB-DBE4-B45F-8958-7D0C7864B445}"/>
          </ac:spMkLst>
        </pc:spChg>
        <pc:spChg chg="add mod ord">
          <ac:chgData name="Dražen Pranić" userId="3012855b-bf2d-4e7c-804b-71a5f3d907b3" providerId="ADAL" clId="{2BA04E32-6511-452A-9A1C-BC77DBB99C65}" dt="2025-10-14T13:41:12.739" v="3" actId="700"/>
          <ac:spMkLst>
            <pc:docMk/>
            <pc:sldMk cId="2584039009" sldId="574"/>
            <ac:spMk id="3" creationId="{5DB4704B-19FE-983D-5EF8-BD5ED64EBFBB}"/>
          </ac:spMkLst>
        </pc:spChg>
        <pc:spChg chg="mod ord">
          <ac:chgData name="Dražen Pranić" userId="3012855b-bf2d-4e7c-804b-71a5f3d907b3" providerId="ADAL" clId="{2BA04E32-6511-452A-9A1C-BC77DBB99C65}" dt="2025-10-14T13:41:12.739" v="3" actId="700"/>
          <ac:spMkLst>
            <pc:docMk/>
            <pc:sldMk cId="2584039009" sldId="574"/>
            <ac:spMk id="4" creationId="{00000000-0000-0000-0000-000000000000}"/>
          </ac:spMkLst>
        </pc:spChg>
      </pc:sldChg>
      <pc:sldChg chg="addSp modSp mod modClrScheme chgLayout">
        <pc:chgData name="Dražen Pranić" userId="3012855b-bf2d-4e7c-804b-71a5f3d907b3" providerId="ADAL" clId="{2BA04E32-6511-452A-9A1C-BC77DBB99C65}" dt="2025-10-14T13:41:12.739" v="3" actId="700"/>
        <pc:sldMkLst>
          <pc:docMk/>
          <pc:sldMk cId="237090611" sldId="575"/>
        </pc:sldMkLst>
        <pc:spChg chg="add mod ord">
          <ac:chgData name="Dražen Pranić" userId="3012855b-bf2d-4e7c-804b-71a5f3d907b3" providerId="ADAL" clId="{2BA04E32-6511-452A-9A1C-BC77DBB99C65}" dt="2025-10-14T13:41:12.739" v="3" actId="700"/>
          <ac:spMkLst>
            <pc:docMk/>
            <pc:sldMk cId="237090611" sldId="575"/>
            <ac:spMk id="2" creationId="{C61E792A-CB30-4578-F994-265B5159032F}"/>
          </ac:spMkLst>
        </pc:spChg>
        <pc:spChg chg="mod ord">
          <ac:chgData name="Dražen Pranić" userId="3012855b-bf2d-4e7c-804b-71a5f3d907b3" providerId="ADAL" clId="{2BA04E32-6511-452A-9A1C-BC77DBB99C65}" dt="2025-10-14T13:41:12.739" v="3" actId="700"/>
          <ac:spMkLst>
            <pc:docMk/>
            <pc:sldMk cId="237090611" sldId="575"/>
            <ac:spMk id="4" creationId="{00000000-0000-0000-0000-000000000000}"/>
          </ac:spMkLst>
        </pc:spChg>
      </pc:sldChg>
      <pc:sldChg chg="addSp modSp mod modClrScheme chgLayout">
        <pc:chgData name="Dražen Pranić" userId="3012855b-bf2d-4e7c-804b-71a5f3d907b3" providerId="ADAL" clId="{2BA04E32-6511-452A-9A1C-BC77DBB99C65}" dt="2025-10-14T13:41:12.739" v="3" actId="700"/>
        <pc:sldMkLst>
          <pc:docMk/>
          <pc:sldMk cId="2387116863" sldId="579"/>
        </pc:sldMkLst>
        <pc:spChg chg="add mod ord">
          <ac:chgData name="Dražen Pranić" userId="3012855b-bf2d-4e7c-804b-71a5f3d907b3" providerId="ADAL" clId="{2BA04E32-6511-452A-9A1C-BC77DBB99C65}" dt="2025-10-14T13:41:12.739" v="3" actId="700"/>
          <ac:spMkLst>
            <pc:docMk/>
            <pc:sldMk cId="2387116863" sldId="579"/>
            <ac:spMk id="2" creationId="{3541DC18-B996-B81D-CADE-25ED0B5A13E2}"/>
          </ac:spMkLst>
        </pc:spChg>
        <pc:spChg chg="mod ord">
          <ac:chgData name="Dražen Pranić" userId="3012855b-bf2d-4e7c-804b-71a5f3d907b3" providerId="ADAL" clId="{2BA04E32-6511-452A-9A1C-BC77DBB99C65}" dt="2025-10-14T13:41:12.739" v="3" actId="700"/>
          <ac:spMkLst>
            <pc:docMk/>
            <pc:sldMk cId="2387116863" sldId="579"/>
            <ac:spMk id="4" creationId="{00000000-0000-0000-0000-000000000000}"/>
          </ac:spMkLst>
        </pc:spChg>
      </pc:sldChg>
      <pc:sldChg chg="modSp mod modClrScheme chgLayout">
        <pc:chgData name="Dražen Pranić" userId="3012855b-bf2d-4e7c-804b-71a5f3d907b3" providerId="ADAL" clId="{2BA04E32-6511-452A-9A1C-BC77DBB99C65}" dt="2025-10-14T13:41:12.739" v="3" actId="700"/>
        <pc:sldMkLst>
          <pc:docMk/>
          <pc:sldMk cId="3343172235" sldId="580"/>
        </pc:sldMkLst>
        <pc:spChg chg="mod ord">
          <ac:chgData name="Dražen Pranić" userId="3012855b-bf2d-4e7c-804b-71a5f3d907b3" providerId="ADAL" clId="{2BA04E32-6511-452A-9A1C-BC77DBB99C65}" dt="2025-10-14T13:41:12.739" v="3" actId="700"/>
          <ac:spMkLst>
            <pc:docMk/>
            <pc:sldMk cId="3343172235" sldId="580"/>
            <ac:spMk id="4" creationId="{00000000-0000-0000-0000-000000000000}"/>
          </ac:spMkLst>
        </pc:spChg>
        <pc:spChg chg="mod ord">
          <ac:chgData name="Dražen Pranić" userId="3012855b-bf2d-4e7c-804b-71a5f3d907b3" providerId="ADAL" clId="{2BA04E32-6511-452A-9A1C-BC77DBB99C65}" dt="2025-10-14T13:41:12.739" v="3" actId="700"/>
          <ac:spMkLst>
            <pc:docMk/>
            <pc:sldMk cId="3343172235" sldId="580"/>
            <ac:spMk id="5" creationId="{00000000-0000-0000-0000-000000000000}"/>
          </ac:spMkLst>
        </pc:spChg>
      </pc:sldChg>
      <pc:sldChg chg="addSp modSp mod modClrScheme chgLayout">
        <pc:chgData name="Dražen Pranić" userId="3012855b-bf2d-4e7c-804b-71a5f3d907b3" providerId="ADAL" clId="{2BA04E32-6511-452A-9A1C-BC77DBB99C65}" dt="2025-10-14T13:41:12.739" v="3" actId="700"/>
        <pc:sldMkLst>
          <pc:docMk/>
          <pc:sldMk cId="4068710238" sldId="581"/>
        </pc:sldMkLst>
        <pc:spChg chg="add mod ord">
          <ac:chgData name="Dražen Pranić" userId="3012855b-bf2d-4e7c-804b-71a5f3d907b3" providerId="ADAL" clId="{2BA04E32-6511-452A-9A1C-BC77DBB99C65}" dt="2025-10-14T13:41:12.739" v="3" actId="700"/>
          <ac:spMkLst>
            <pc:docMk/>
            <pc:sldMk cId="4068710238" sldId="581"/>
            <ac:spMk id="2" creationId="{9902F95D-8BCB-1733-5D8E-5DD417EA07AB}"/>
          </ac:spMkLst>
        </pc:spChg>
        <pc:spChg chg="mod ord">
          <ac:chgData name="Dražen Pranić" userId="3012855b-bf2d-4e7c-804b-71a5f3d907b3" providerId="ADAL" clId="{2BA04E32-6511-452A-9A1C-BC77DBB99C65}" dt="2025-10-14T13:41:12.739" v="3" actId="700"/>
          <ac:spMkLst>
            <pc:docMk/>
            <pc:sldMk cId="4068710238" sldId="581"/>
            <ac:spMk id="4" creationId="{00000000-0000-0000-0000-000000000000}"/>
          </ac:spMkLst>
        </pc:spChg>
      </pc:sldChg>
      <pc:sldChg chg="addSp modSp mod modClrScheme chgLayout">
        <pc:chgData name="Dražen Pranić" userId="3012855b-bf2d-4e7c-804b-71a5f3d907b3" providerId="ADAL" clId="{2BA04E32-6511-452A-9A1C-BC77DBB99C65}" dt="2025-10-14T13:41:12.739" v="3" actId="700"/>
        <pc:sldMkLst>
          <pc:docMk/>
          <pc:sldMk cId="1404843974" sldId="582"/>
        </pc:sldMkLst>
        <pc:spChg chg="add mod ord">
          <ac:chgData name="Dražen Pranić" userId="3012855b-bf2d-4e7c-804b-71a5f3d907b3" providerId="ADAL" clId="{2BA04E32-6511-452A-9A1C-BC77DBB99C65}" dt="2025-10-14T13:41:12.739" v="3" actId="700"/>
          <ac:spMkLst>
            <pc:docMk/>
            <pc:sldMk cId="1404843974" sldId="582"/>
            <ac:spMk id="2" creationId="{B7D9262F-773E-8D78-566F-832FBCD72D10}"/>
          </ac:spMkLst>
        </pc:spChg>
        <pc:spChg chg="mod ord">
          <ac:chgData name="Dražen Pranić" userId="3012855b-bf2d-4e7c-804b-71a5f3d907b3" providerId="ADAL" clId="{2BA04E32-6511-452A-9A1C-BC77DBB99C65}" dt="2025-10-14T13:41:12.739" v="3" actId="700"/>
          <ac:spMkLst>
            <pc:docMk/>
            <pc:sldMk cId="1404843974" sldId="582"/>
            <ac:spMk id="4" creationId="{00000000-0000-0000-0000-000000000000}"/>
          </ac:spMkLst>
        </pc:spChg>
      </pc:sldChg>
      <pc:sldChg chg="modSp mod modClrScheme chgLayout">
        <pc:chgData name="Dražen Pranić" userId="3012855b-bf2d-4e7c-804b-71a5f3d907b3" providerId="ADAL" clId="{2BA04E32-6511-452A-9A1C-BC77DBB99C65}" dt="2025-10-14T14:46:24.325" v="367" actId="20577"/>
        <pc:sldMkLst>
          <pc:docMk/>
          <pc:sldMk cId="1947411693" sldId="584"/>
        </pc:sldMkLst>
        <pc:spChg chg="mod ord">
          <ac:chgData name="Dražen Pranić" userId="3012855b-bf2d-4e7c-804b-71a5f3d907b3" providerId="ADAL" clId="{2BA04E32-6511-452A-9A1C-BC77DBB99C65}" dt="2025-10-14T14:46:24.325" v="367" actId="20577"/>
          <ac:spMkLst>
            <pc:docMk/>
            <pc:sldMk cId="1947411693" sldId="584"/>
            <ac:spMk id="2" creationId="{00000000-0000-0000-0000-000000000000}"/>
          </ac:spMkLst>
        </pc:spChg>
        <pc:spChg chg="mod ord">
          <ac:chgData name="Dražen Pranić" userId="3012855b-bf2d-4e7c-804b-71a5f3d907b3" providerId="ADAL" clId="{2BA04E32-6511-452A-9A1C-BC77DBB99C65}" dt="2025-10-14T13:41:12.739" v="3" actId="700"/>
          <ac:spMkLst>
            <pc:docMk/>
            <pc:sldMk cId="1947411693" sldId="584"/>
            <ac:spMk id="3" creationId="{00000000-0000-0000-0000-000000000000}"/>
          </ac:spMkLst>
        </pc:spChg>
      </pc:sldChg>
      <pc:sldChg chg="addSp delSp modSp del mod modClrScheme delAnim chgLayout">
        <pc:chgData name="Dražen Pranić" userId="3012855b-bf2d-4e7c-804b-71a5f3d907b3" providerId="ADAL" clId="{2BA04E32-6511-452A-9A1C-BC77DBB99C65}" dt="2025-10-14T15:03:00.101" v="384" actId="47"/>
        <pc:sldMkLst>
          <pc:docMk/>
          <pc:sldMk cId="2220556689" sldId="585"/>
        </pc:sldMkLst>
        <pc:spChg chg="del mod ord">
          <ac:chgData name="Dražen Pranić" userId="3012855b-bf2d-4e7c-804b-71a5f3d907b3" providerId="ADAL" clId="{2BA04E32-6511-452A-9A1C-BC77DBB99C65}" dt="2025-10-14T13:41:12.739" v="3" actId="700"/>
          <ac:spMkLst>
            <pc:docMk/>
            <pc:sldMk cId="2220556689" sldId="585"/>
            <ac:spMk id="2" creationId="{5658DB79-F846-90FB-B7C3-F424ED7DB5BE}"/>
          </ac:spMkLst>
        </pc:spChg>
        <pc:spChg chg="del mod">
          <ac:chgData name="Dražen Pranić" userId="3012855b-bf2d-4e7c-804b-71a5f3d907b3" providerId="ADAL" clId="{2BA04E32-6511-452A-9A1C-BC77DBB99C65}" dt="2025-10-14T14:54:00.839" v="371" actId="21"/>
          <ac:spMkLst>
            <pc:docMk/>
            <pc:sldMk cId="2220556689" sldId="585"/>
            <ac:spMk id="3" creationId="{2FE0FA00-9932-D3EA-8429-43104C70F71F}"/>
          </ac:spMkLst>
        </pc:spChg>
        <pc:spChg chg="del">
          <ac:chgData name="Dražen Pranić" userId="3012855b-bf2d-4e7c-804b-71a5f3d907b3" providerId="ADAL" clId="{2BA04E32-6511-452A-9A1C-BC77DBB99C65}" dt="2025-10-14T14:54:10.188" v="372" actId="21"/>
          <ac:spMkLst>
            <pc:docMk/>
            <pc:sldMk cId="2220556689" sldId="585"/>
            <ac:spMk id="4" creationId="{18A1BEE0-F744-F77F-D57A-ACF0381A6FB1}"/>
          </ac:spMkLst>
        </pc:spChg>
        <pc:spChg chg="add mod ord">
          <ac:chgData name="Dražen Pranić" userId="3012855b-bf2d-4e7c-804b-71a5f3d907b3" providerId="ADAL" clId="{2BA04E32-6511-452A-9A1C-BC77DBB99C65}" dt="2025-10-14T13:41:12.739" v="3" actId="700"/>
          <ac:spMkLst>
            <pc:docMk/>
            <pc:sldMk cId="2220556689" sldId="585"/>
            <ac:spMk id="5" creationId="{81BEB80B-20A8-2235-A616-5A15FE60585F}"/>
          </ac:spMkLst>
        </pc:spChg>
        <pc:spChg chg="add mod ord">
          <ac:chgData name="Dražen Pranić" userId="3012855b-bf2d-4e7c-804b-71a5f3d907b3" providerId="ADAL" clId="{2BA04E32-6511-452A-9A1C-BC77DBB99C65}" dt="2025-10-14T13:41:12.739" v="3" actId="700"/>
          <ac:spMkLst>
            <pc:docMk/>
            <pc:sldMk cId="2220556689" sldId="585"/>
            <ac:spMk id="6" creationId="{DA906381-4503-8361-AC77-997634B29857}"/>
          </ac:spMkLst>
        </pc:spChg>
        <pc:spChg chg="del mod ord">
          <ac:chgData name="Dražen Pranić" userId="3012855b-bf2d-4e7c-804b-71a5f3d907b3" providerId="ADAL" clId="{2BA04E32-6511-452A-9A1C-BC77DBB99C65}" dt="2025-10-14T13:41:12.739" v="3" actId="700"/>
          <ac:spMkLst>
            <pc:docMk/>
            <pc:sldMk cId="2220556689" sldId="585"/>
            <ac:spMk id="13" creationId="{9F97DF5D-29F1-2FBC-9C0B-52C91950B9AC}"/>
          </ac:spMkLst>
        </pc:spChg>
      </pc:sldChg>
      <pc:sldChg chg="modSp del mod modClrScheme chgLayout">
        <pc:chgData name="Dražen Pranić" userId="3012855b-bf2d-4e7c-804b-71a5f3d907b3" providerId="ADAL" clId="{2BA04E32-6511-452A-9A1C-BC77DBB99C65}" dt="2025-10-14T14:55:56.699" v="373" actId="47"/>
        <pc:sldMkLst>
          <pc:docMk/>
          <pc:sldMk cId="1877798402" sldId="586"/>
        </pc:sldMkLst>
        <pc:spChg chg="mod ord">
          <ac:chgData name="Dražen Pranić" userId="3012855b-bf2d-4e7c-804b-71a5f3d907b3" providerId="ADAL" clId="{2BA04E32-6511-452A-9A1C-BC77DBB99C65}" dt="2025-10-14T13:41:12.739" v="3" actId="700"/>
          <ac:spMkLst>
            <pc:docMk/>
            <pc:sldMk cId="1877798402" sldId="586"/>
            <ac:spMk id="2" creationId="{4527DF61-262F-24A9-CDBD-DE44DF5C9CAB}"/>
          </ac:spMkLst>
        </pc:spChg>
        <pc:spChg chg="mod ord">
          <ac:chgData name="Dražen Pranić" userId="3012855b-bf2d-4e7c-804b-71a5f3d907b3" providerId="ADAL" clId="{2BA04E32-6511-452A-9A1C-BC77DBB99C65}" dt="2025-10-14T13:41:12.739" v="3" actId="700"/>
          <ac:spMkLst>
            <pc:docMk/>
            <pc:sldMk cId="1877798402" sldId="586"/>
            <ac:spMk id="3" creationId="{A8181DC4-ADCD-4003-FF02-1210ABDED8E4}"/>
          </ac:spMkLst>
        </pc:spChg>
      </pc:sldChg>
      <pc:sldChg chg="addSp delSp modSp mod modClrScheme chgLayout">
        <pc:chgData name="Dražen Pranić" userId="3012855b-bf2d-4e7c-804b-71a5f3d907b3" providerId="ADAL" clId="{2BA04E32-6511-452A-9A1C-BC77DBB99C65}" dt="2025-10-14T14:57:19.710" v="379" actId="478"/>
        <pc:sldMkLst>
          <pc:docMk/>
          <pc:sldMk cId="1803950032" sldId="587"/>
        </pc:sldMkLst>
        <pc:spChg chg="del mod ord">
          <ac:chgData name="Dražen Pranić" userId="3012855b-bf2d-4e7c-804b-71a5f3d907b3" providerId="ADAL" clId="{2BA04E32-6511-452A-9A1C-BC77DBB99C65}" dt="2025-10-14T13:41:12.739" v="3" actId="700"/>
          <ac:spMkLst>
            <pc:docMk/>
            <pc:sldMk cId="1803950032" sldId="587"/>
            <ac:spMk id="2" creationId="{4B491A99-13A0-FEE6-BECF-5BDAE9B6A10B}"/>
          </ac:spMkLst>
        </pc:spChg>
        <pc:spChg chg="del mod ord">
          <ac:chgData name="Dražen Pranić" userId="3012855b-bf2d-4e7c-804b-71a5f3d907b3" providerId="ADAL" clId="{2BA04E32-6511-452A-9A1C-BC77DBB99C65}" dt="2025-10-14T13:41:12.739" v="3" actId="700"/>
          <ac:spMkLst>
            <pc:docMk/>
            <pc:sldMk cId="1803950032" sldId="587"/>
            <ac:spMk id="3" creationId="{9DA64526-0554-BDF2-7497-B03E47A47CE0}"/>
          </ac:spMkLst>
        </pc:spChg>
        <pc:spChg chg="add mod ord">
          <ac:chgData name="Dražen Pranić" userId="3012855b-bf2d-4e7c-804b-71a5f3d907b3" providerId="ADAL" clId="{2BA04E32-6511-452A-9A1C-BC77DBB99C65}" dt="2025-10-14T13:41:12.739" v="3" actId="700"/>
          <ac:spMkLst>
            <pc:docMk/>
            <pc:sldMk cId="1803950032" sldId="587"/>
            <ac:spMk id="4" creationId="{2D542BA2-495E-2642-6094-483D7BD7E2D8}"/>
          </ac:spMkLst>
        </pc:spChg>
        <pc:spChg chg="add del mod ord">
          <ac:chgData name="Dražen Pranić" userId="3012855b-bf2d-4e7c-804b-71a5f3d907b3" providerId="ADAL" clId="{2BA04E32-6511-452A-9A1C-BC77DBB99C65}" dt="2025-10-14T14:57:18.637" v="377"/>
          <ac:spMkLst>
            <pc:docMk/>
            <pc:sldMk cId="1803950032" sldId="587"/>
            <ac:spMk id="6" creationId="{D2F714B9-1107-AFB8-E0D9-F95910D0CC01}"/>
          </ac:spMkLst>
        </pc:spChg>
        <pc:graphicFrameChg chg="add mod">
          <ac:chgData name="Dražen Pranić" userId="3012855b-bf2d-4e7c-804b-71a5f3d907b3" providerId="ADAL" clId="{2BA04E32-6511-452A-9A1C-BC77DBB99C65}" dt="2025-10-14T14:57:18.637" v="377"/>
          <ac:graphicFrameMkLst>
            <pc:docMk/>
            <pc:sldMk cId="1803950032" sldId="587"/>
            <ac:graphicFrameMk id="8" creationId="{02916C09-96F1-E235-12A5-1B3E2B38F6AE}"/>
          </ac:graphicFrameMkLst>
        </pc:graphicFrameChg>
        <pc:picChg chg="add del">
          <ac:chgData name="Dražen Pranić" userId="3012855b-bf2d-4e7c-804b-71a5f3d907b3" providerId="ADAL" clId="{2BA04E32-6511-452A-9A1C-BC77DBB99C65}" dt="2025-10-14T14:57:19.710" v="379" actId="478"/>
          <ac:picMkLst>
            <pc:docMk/>
            <pc:sldMk cId="1803950032" sldId="587"/>
            <ac:picMk id="5" creationId="{784D49C8-775F-3D0A-5C24-38BF1D5C1A56}"/>
          </ac:picMkLst>
        </pc:picChg>
        <pc:picChg chg="add del">
          <ac:chgData name="Dražen Pranić" userId="3012855b-bf2d-4e7c-804b-71a5f3d907b3" providerId="ADAL" clId="{2BA04E32-6511-452A-9A1C-BC77DBB99C65}" dt="2025-10-14T14:57:19.195" v="378" actId="478"/>
          <ac:picMkLst>
            <pc:docMk/>
            <pc:sldMk cId="1803950032" sldId="587"/>
            <ac:picMk id="7" creationId="{AEBB1519-F816-9F6C-29A3-9F446C0E4EDB}"/>
          </ac:picMkLst>
        </pc:picChg>
      </pc:sldChg>
      <pc:sldChg chg="modSp mod modClrScheme chgLayout">
        <pc:chgData name="Dražen Pranić" userId="3012855b-bf2d-4e7c-804b-71a5f3d907b3" providerId="ADAL" clId="{2BA04E32-6511-452A-9A1C-BC77DBB99C65}" dt="2025-10-14T13:41:12.739" v="3" actId="700"/>
        <pc:sldMkLst>
          <pc:docMk/>
          <pc:sldMk cId="2589299623" sldId="588"/>
        </pc:sldMkLst>
        <pc:spChg chg="mod ord">
          <ac:chgData name="Dražen Pranić" userId="3012855b-bf2d-4e7c-804b-71a5f3d907b3" providerId="ADAL" clId="{2BA04E32-6511-452A-9A1C-BC77DBB99C65}" dt="2025-10-14T13:41:12.739" v="3" actId="700"/>
          <ac:spMkLst>
            <pc:docMk/>
            <pc:sldMk cId="2589299623" sldId="588"/>
            <ac:spMk id="2" creationId="{00000000-0000-0000-0000-000000000000}"/>
          </ac:spMkLst>
        </pc:spChg>
        <pc:spChg chg="mod ord">
          <ac:chgData name="Dražen Pranić" userId="3012855b-bf2d-4e7c-804b-71a5f3d907b3" providerId="ADAL" clId="{2BA04E32-6511-452A-9A1C-BC77DBB99C65}" dt="2025-10-14T13:41:12.739" v="3" actId="700"/>
          <ac:spMkLst>
            <pc:docMk/>
            <pc:sldMk cId="2589299623" sldId="588"/>
            <ac:spMk id="3" creationId="{00000000-0000-0000-0000-000000000000}"/>
          </ac:spMkLst>
        </pc:spChg>
      </pc:sldChg>
      <pc:sldChg chg="modSp del mod modClrScheme chgLayout">
        <pc:chgData name="Dražen Pranić" userId="3012855b-bf2d-4e7c-804b-71a5f3d907b3" providerId="ADAL" clId="{2BA04E32-6511-452A-9A1C-BC77DBB99C65}" dt="2025-10-14T15:08:53.433" v="416" actId="47"/>
        <pc:sldMkLst>
          <pc:docMk/>
          <pc:sldMk cId="2708681331" sldId="589"/>
        </pc:sldMkLst>
        <pc:spChg chg="mod ord">
          <ac:chgData name="Dražen Pranić" userId="3012855b-bf2d-4e7c-804b-71a5f3d907b3" providerId="ADAL" clId="{2BA04E32-6511-452A-9A1C-BC77DBB99C65}" dt="2025-10-14T13:41:12.739" v="3" actId="700"/>
          <ac:spMkLst>
            <pc:docMk/>
            <pc:sldMk cId="2708681331" sldId="589"/>
            <ac:spMk id="4" creationId="{00000000-0000-0000-0000-000000000000}"/>
          </ac:spMkLst>
        </pc:spChg>
        <pc:spChg chg="mod ord">
          <ac:chgData name="Dražen Pranić" userId="3012855b-bf2d-4e7c-804b-71a5f3d907b3" providerId="ADAL" clId="{2BA04E32-6511-452A-9A1C-BC77DBB99C65}" dt="2025-10-14T13:41:12.739" v="3" actId="700"/>
          <ac:spMkLst>
            <pc:docMk/>
            <pc:sldMk cId="2708681331" sldId="589"/>
            <ac:spMk id="5" creationId="{00000000-0000-0000-0000-000000000000}"/>
          </ac:spMkLst>
        </pc:spChg>
      </pc:sldChg>
      <pc:sldChg chg="addSp delSp modSp mod modClrScheme chgLayout">
        <pc:chgData name="Dražen Pranić" userId="3012855b-bf2d-4e7c-804b-71a5f3d907b3" providerId="ADAL" clId="{2BA04E32-6511-452A-9A1C-BC77DBB99C65}" dt="2025-10-14T14:22:57.300" v="330" actId="1076"/>
        <pc:sldMkLst>
          <pc:docMk/>
          <pc:sldMk cId="3001122871" sldId="590"/>
        </pc:sldMkLst>
        <pc:spChg chg="del mod ord">
          <ac:chgData name="Dražen Pranić" userId="3012855b-bf2d-4e7c-804b-71a5f3d907b3" providerId="ADAL" clId="{2BA04E32-6511-452A-9A1C-BC77DBB99C65}" dt="2025-10-14T13:41:12.739" v="3" actId="700"/>
          <ac:spMkLst>
            <pc:docMk/>
            <pc:sldMk cId="3001122871" sldId="590"/>
            <ac:spMk id="2" creationId="{2B82FBCC-DC30-7123-50CD-DAD3C87D26F4}"/>
          </ac:spMkLst>
        </pc:spChg>
        <pc:spChg chg="del mod ord">
          <ac:chgData name="Dražen Pranić" userId="3012855b-bf2d-4e7c-804b-71a5f3d907b3" providerId="ADAL" clId="{2BA04E32-6511-452A-9A1C-BC77DBB99C65}" dt="2025-10-14T13:41:12.739" v="3" actId="700"/>
          <ac:spMkLst>
            <pc:docMk/>
            <pc:sldMk cId="3001122871" sldId="590"/>
            <ac:spMk id="3" creationId="{3991CFC4-8D48-90AB-1D72-D6278AF3D3E8}"/>
          </ac:spMkLst>
        </pc:spChg>
        <pc:spChg chg="add mod ord">
          <ac:chgData name="Dražen Pranić" userId="3012855b-bf2d-4e7c-804b-71a5f3d907b3" providerId="ADAL" clId="{2BA04E32-6511-452A-9A1C-BC77DBB99C65}" dt="2025-10-14T13:41:12.739" v="3" actId="700"/>
          <ac:spMkLst>
            <pc:docMk/>
            <pc:sldMk cId="3001122871" sldId="590"/>
            <ac:spMk id="4" creationId="{78778ECE-8528-BB1F-DE67-3FC85580630A}"/>
          </ac:spMkLst>
        </pc:spChg>
        <pc:spChg chg="add mod ord">
          <ac:chgData name="Dražen Pranić" userId="3012855b-bf2d-4e7c-804b-71a5f3d907b3" providerId="ADAL" clId="{2BA04E32-6511-452A-9A1C-BC77DBB99C65}" dt="2025-10-14T13:41:12.739" v="3" actId="700"/>
          <ac:spMkLst>
            <pc:docMk/>
            <pc:sldMk cId="3001122871" sldId="590"/>
            <ac:spMk id="6" creationId="{3E9E1DD2-72C5-3F15-FD7F-149F5056446F}"/>
          </ac:spMkLst>
        </pc:spChg>
        <pc:picChg chg="del">
          <ac:chgData name="Dražen Pranić" userId="3012855b-bf2d-4e7c-804b-71a5f3d907b3" providerId="ADAL" clId="{2BA04E32-6511-452A-9A1C-BC77DBB99C65}" dt="2025-10-14T14:22:51.829" v="329" actId="21"/>
          <ac:picMkLst>
            <pc:docMk/>
            <pc:sldMk cId="3001122871" sldId="590"/>
            <ac:picMk id="5" creationId="{7D620ABC-1115-8CBD-59F2-00B8D05D2EC6}"/>
          </ac:picMkLst>
        </pc:picChg>
        <pc:picChg chg="mod">
          <ac:chgData name="Dražen Pranić" userId="3012855b-bf2d-4e7c-804b-71a5f3d907b3" providerId="ADAL" clId="{2BA04E32-6511-452A-9A1C-BC77DBB99C65}" dt="2025-10-14T14:22:57.300" v="330" actId="1076"/>
          <ac:picMkLst>
            <pc:docMk/>
            <pc:sldMk cId="3001122871" sldId="590"/>
            <ac:picMk id="1028" creationId="{BD1F0897-EAA3-1B13-8498-37CDF7A762DD}"/>
          </ac:picMkLst>
        </pc:picChg>
      </pc:sldChg>
      <pc:sldChg chg="addSp delSp modSp mod modClrScheme chgLayout">
        <pc:chgData name="Dražen Pranić" userId="3012855b-bf2d-4e7c-804b-71a5f3d907b3" providerId="ADAL" clId="{2BA04E32-6511-452A-9A1C-BC77DBB99C65}" dt="2025-10-14T15:04:17.319" v="392" actId="27636"/>
        <pc:sldMkLst>
          <pc:docMk/>
          <pc:sldMk cId="865002372" sldId="591"/>
        </pc:sldMkLst>
        <pc:spChg chg="del mod ord">
          <ac:chgData name="Dražen Pranić" userId="3012855b-bf2d-4e7c-804b-71a5f3d907b3" providerId="ADAL" clId="{2BA04E32-6511-452A-9A1C-BC77DBB99C65}" dt="2025-10-14T13:41:12.739" v="3" actId="700"/>
          <ac:spMkLst>
            <pc:docMk/>
            <pc:sldMk cId="865002372" sldId="591"/>
            <ac:spMk id="2" creationId="{301A0019-0296-FCFB-B14C-A68E83E9048C}"/>
          </ac:spMkLst>
        </pc:spChg>
        <pc:spChg chg="del mod ord">
          <ac:chgData name="Dražen Pranić" userId="3012855b-bf2d-4e7c-804b-71a5f3d907b3" providerId="ADAL" clId="{2BA04E32-6511-452A-9A1C-BC77DBB99C65}" dt="2025-10-14T13:41:12.739" v="3" actId="700"/>
          <ac:spMkLst>
            <pc:docMk/>
            <pc:sldMk cId="865002372" sldId="591"/>
            <ac:spMk id="3" creationId="{88AC6BF4-EB51-60A2-9E4F-63A08F1B4ECD}"/>
          </ac:spMkLst>
        </pc:spChg>
        <pc:spChg chg="add mod ord">
          <ac:chgData name="Dražen Pranić" userId="3012855b-bf2d-4e7c-804b-71a5f3d907b3" providerId="ADAL" clId="{2BA04E32-6511-452A-9A1C-BC77DBB99C65}" dt="2025-10-14T15:04:17.319" v="392" actId="27636"/>
          <ac:spMkLst>
            <pc:docMk/>
            <pc:sldMk cId="865002372" sldId="591"/>
            <ac:spMk id="4" creationId="{1DF7E1A8-D76B-7AD3-A825-6C5EFD8DFA55}"/>
          </ac:spMkLst>
        </pc:spChg>
        <pc:spChg chg="add mod ord">
          <ac:chgData name="Dražen Pranić" userId="3012855b-bf2d-4e7c-804b-71a5f3d907b3" providerId="ADAL" clId="{2BA04E32-6511-452A-9A1C-BC77DBB99C65}" dt="2025-10-14T15:04:15.767" v="390" actId="21"/>
          <ac:spMkLst>
            <pc:docMk/>
            <pc:sldMk cId="865002372" sldId="591"/>
            <ac:spMk id="6" creationId="{ED29543C-A388-B1FC-2DF3-52FA7266E9E0}"/>
          </ac:spMkLst>
        </pc:spChg>
        <pc:picChg chg="del">
          <ac:chgData name="Dražen Pranić" userId="3012855b-bf2d-4e7c-804b-71a5f3d907b3" providerId="ADAL" clId="{2BA04E32-6511-452A-9A1C-BC77DBB99C65}" dt="2025-10-14T15:03:04.059" v="385" actId="478"/>
          <ac:picMkLst>
            <pc:docMk/>
            <pc:sldMk cId="865002372" sldId="591"/>
            <ac:picMk id="5" creationId="{6C7D33A2-7E08-4824-CB60-B55861E5F1CC}"/>
          </ac:picMkLst>
        </pc:picChg>
      </pc:sldChg>
      <pc:sldChg chg="addSp delSp modSp new mod">
        <pc:chgData name="Dražen Pranić" userId="3012855b-bf2d-4e7c-804b-71a5f3d907b3" providerId="ADAL" clId="{2BA04E32-6511-452A-9A1C-BC77DBB99C65}" dt="2025-10-14T15:09:31.706" v="418" actId="313"/>
        <pc:sldMkLst>
          <pc:docMk/>
          <pc:sldMk cId="1640832919" sldId="592"/>
        </pc:sldMkLst>
        <pc:spChg chg="mod">
          <ac:chgData name="Dražen Pranić" userId="3012855b-bf2d-4e7c-804b-71a5f3d907b3" providerId="ADAL" clId="{2BA04E32-6511-452A-9A1C-BC77DBB99C65}" dt="2025-10-14T13:51:07.198" v="17" actId="20577"/>
          <ac:spMkLst>
            <pc:docMk/>
            <pc:sldMk cId="1640832919" sldId="592"/>
            <ac:spMk id="2" creationId="{3FF40735-A360-E286-4E8E-B4FAC3BD8A67}"/>
          </ac:spMkLst>
        </pc:spChg>
        <pc:spChg chg="mod">
          <ac:chgData name="Dražen Pranić" userId="3012855b-bf2d-4e7c-804b-71a5f3d907b3" providerId="ADAL" clId="{2BA04E32-6511-452A-9A1C-BC77DBB99C65}" dt="2025-10-14T15:09:31.706" v="418" actId="313"/>
          <ac:spMkLst>
            <pc:docMk/>
            <pc:sldMk cId="1640832919" sldId="592"/>
            <ac:spMk id="3" creationId="{4AA05ACE-48B4-95B0-9C54-B3A01DA8EC18}"/>
          </ac:spMkLst>
        </pc:spChg>
        <pc:spChg chg="add">
          <ac:chgData name="Dražen Pranić" userId="3012855b-bf2d-4e7c-804b-71a5f3d907b3" providerId="ADAL" clId="{2BA04E32-6511-452A-9A1C-BC77DBB99C65}" dt="2025-10-14T14:06:48.152" v="30"/>
          <ac:spMkLst>
            <pc:docMk/>
            <pc:sldMk cId="1640832919" sldId="592"/>
            <ac:spMk id="4" creationId="{2A44CD62-5C18-1130-3D02-379C9B088038}"/>
          </ac:spMkLst>
        </pc:spChg>
        <pc:picChg chg="add del mod">
          <ac:chgData name="Dražen Pranić" userId="3012855b-bf2d-4e7c-804b-71a5f3d907b3" providerId="ADAL" clId="{2BA04E32-6511-452A-9A1C-BC77DBB99C65}" dt="2025-10-14T14:08:34.418" v="50" actId="21"/>
          <ac:picMkLst>
            <pc:docMk/>
            <pc:sldMk cId="1640832919" sldId="592"/>
            <ac:picMk id="5" creationId="{853A5056-E6DF-FAD8-4334-B5FC6FB7D052}"/>
          </ac:picMkLst>
        </pc:picChg>
      </pc:sldChg>
      <pc:sldChg chg="modSp del mod modClrScheme chgLayout">
        <pc:chgData name="Dražen Pranić" userId="3012855b-bf2d-4e7c-804b-71a5f3d907b3" providerId="ADAL" clId="{2BA04E32-6511-452A-9A1C-BC77DBB99C65}" dt="2025-10-14T13:41:34.971" v="4" actId="47"/>
        <pc:sldMkLst>
          <pc:docMk/>
          <pc:sldMk cId="3272853844" sldId="592"/>
        </pc:sldMkLst>
        <pc:spChg chg="mod ord">
          <ac:chgData name="Dražen Pranić" userId="3012855b-bf2d-4e7c-804b-71a5f3d907b3" providerId="ADAL" clId="{2BA04E32-6511-452A-9A1C-BC77DBB99C65}" dt="2025-10-14T13:41:12.739" v="3" actId="700"/>
          <ac:spMkLst>
            <pc:docMk/>
            <pc:sldMk cId="3272853844" sldId="592"/>
            <ac:spMk id="2" creationId="{B31B909E-256E-00C3-C60A-6706D2BE882C}"/>
          </ac:spMkLst>
        </pc:spChg>
        <pc:spChg chg="mod ord">
          <ac:chgData name="Dražen Pranić" userId="3012855b-bf2d-4e7c-804b-71a5f3d907b3" providerId="ADAL" clId="{2BA04E32-6511-452A-9A1C-BC77DBB99C65}" dt="2025-10-14T13:41:12.739" v="3" actId="700"/>
          <ac:spMkLst>
            <pc:docMk/>
            <pc:sldMk cId="3272853844" sldId="592"/>
            <ac:spMk id="3" creationId="{322384FE-1E45-D222-286E-810DD3163430}"/>
          </ac:spMkLst>
        </pc:spChg>
      </pc:sldChg>
      <pc:sldChg chg="add del">
        <pc:chgData name="Dražen Pranić" userId="3012855b-bf2d-4e7c-804b-71a5f3d907b3" providerId="ADAL" clId="{2BA04E32-6511-452A-9A1C-BC77DBB99C65}" dt="2025-10-14T13:41:02.431" v="2" actId="47"/>
        <pc:sldMkLst>
          <pc:docMk/>
          <pc:sldMk cId="2516443838" sldId="593"/>
        </pc:sldMkLst>
      </pc:sldChg>
      <pc:sldChg chg="addSp new">
        <pc:chgData name="Dražen Pranić" userId="3012855b-bf2d-4e7c-804b-71a5f3d907b3" providerId="ADAL" clId="{2BA04E32-6511-452A-9A1C-BC77DBB99C65}" dt="2025-10-14T13:54:48.200" v="21"/>
        <pc:sldMkLst>
          <pc:docMk/>
          <pc:sldMk cId="3237638283" sldId="593"/>
        </pc:sldMkLst>
        <pc:picChg chg="add">
          <ac:chgData name="Dražen Pranić" userId="3012855b-bf2d-4e7c-804b-71a5f3d907b3" providerId="ADAL" clId="{2BA04E32-6511-452A-9A1C-BC77DBB99C65}" dt="2025-10-14T13:54:48.200" v="21"/>
          <ac:picMkLst>
            <pc:docMk/>
            <pc:sldMk cId="3237638283" sldId="593"/>
            <ac:picMk id="1026" creationId="{ABDC9452-2784-B54C-9CF5-99658E5719B3}"/>
          </ac:picMkLst>
        </pc:picChg>
      </pc:sldChg>
      <pc:sldChg chg="addSp delSp modSp new mod modClrScheme chgLayout">
        <pc:chgData name="Dražen Pranić" userId="3012855b-bf2d-4e7c-804b-71a5f3d907b3" providerId="ADAL" clId="{2BA04E32-6511-452A-9A1C-BC77DBB99C65}" dt="2025-10-14T14:02:23.667" v="25" actId="26606"/>
        <pc:sldMkLst>
          <pc:docMk/>
          <pc:sldMk cId="1809571386" sldId="594"/>
        </pc:sldMkLst>
        <pc:spChg chg="del">
          <ac:chgData name="Dražen Pranić" userId="3012855b-bf2d-4e7c-804b-71a5f3d907b3" providerId="ADAL" clId="{2BA04E32-6511-452A-9A1C-BC77DBB99C65}" dt="2025-10-14T14:02:23.667" v="25" actId="26606"/>
          <ac:spMkLst>
            <pc:docMk/>
            <pc:sldMk cId="1809571386" sldId="594"/>
            <ac:spMk id="2" creationId="{63C02892-23F5-DFA8-24BA-0FF6FFEBDE5D}"/>
          </ac:spMkLst>
        </pc:spChg>
        <pc:spChg chg="del">
          <ac:chgData name="Dražen Pranić" userId="3012855b-bf2d-4e7c-804b-71a5f3d907b3" providerId="ADAL" clId="{2BA04E32-6511-452A-9A1C-BC77DBB99C65}" dt="2025-10-14T14:02:23.667" v="25" actId="26606"/>
          <ac:spMkLst>
            <pc:docMk/>
            <pc:sldMk cId="1809571386" sldId="594"/>
            <ac:spMk id="3" creationId="{BEB70C90-4563-9ECF-195A-273FE0F60F28}"/>
          </ac:spMkLst>
        </pc:spChg>
        <pc:picChg chg="add mod">
          <ac:chgData name="Dražen Pranić" userId="3012855b-bf2d-4e7c-804b-71a5f3d907b3" providerId="ADAL" clId="{2BA04E32-6511-452A-9A1C-BC77DBB99C65}" dt="2025-10-14T14:02:23.667" v="25" actId="26606"/>
          <ac:picMkLst>
            <pc:docMk/>
            <pc:sldMk cId="1809571386" sldId="594"/>
            <ac:picMk id="5" creationId="{FC331CA2-7F2E-01CA-1A63-33F3576C01E3}"/>
          </ac:picMkLst>
        </pc:picChg>
      </pc:sldChg>
      <pc:sldChg chg="addSp delSp modSp new mod">
        <pc:chgData name="Dražen Pranić" userId="3012855b-bf2d-4e7c-804b-71a5f3d907b3" providerId="ADAL" clId="{2BA04E32-6511-452A-9A1C-BC77DBB99C65}" dt="2025-10-14T14:03:51.029" v="28" actId="26606"/>
        <pc:sldMkLst>
          <pc:docMk/>
          <pc:sldMk cId="1779826407" sldId="595"/>
        </pc:sldMkLst>
        <pc:spChg chg="del">
          <ac:chgData name="Dražen Pranić" userId="3012855b-bf2d-4e7c-804b-71a5f3d907b3" providerId="ADAL" clId="{2BA04E32-6511-452A-9A1C-BC77DBB99C65}" dt="2025-10-14T14:03:51.029" v="28" actId="26606"/>
          <ac:spMkLst>
            <pc:docMk/>
            <pc:sldMk cId="1779826407" sldId="595"/>
            <ac:spMk id="2" creationId="{95331A6C-ED75-59BE-642F-5E6393826C4A}"/>
          </ac:spMkLst>
        </pc:spChg>
        <pc:spChg chg="del">
          <ac:chgData name="Dražen Pranić" userId="3012855b-bf2d-4e7c-804b-71a5f3d907b3" providerId="ADAL" clId="{2BA04E32-6511-452A-9A1C-BC77DBB99C65}" dt="2025-10-14T14:03:51.029" v="28" actId="26606"/>
          <ac:spMkLst>
            <pc:docMk/>
            <pc:sldMk cId="1779826407" sldId="595"/>
            <ac:spMk id="3" creationId="{23B5329F-EEB7-EEED-DA8A-60EC3D1E4B0A}"/>
          </ac:spMkLst>
        </pc:spChg>
        <pc:picChg chg="add mod">
          <ac:chgData name="Dražen Pranić" userId="3012855b-bf2d-4e7c-804b-71a5f3d907b3" providerId="ADAL" clId="{2BA04E32-6511-452A-9A1C-BC77DBB99C65}" dt="2025-10-14T14:03:51.029" v="28" actId="26606"/>
          <ac:picMkLst>
            <pc:docMk/>
            <pc:sldMk cId="1779826407" sldId="595"/>
            <ac:picMk id="5" creationId="{98DE27B5-A7E5-B4A5-DD0E-7FC574D434D5}"/>
          </ac:picMkLst>
        </pc:picChg>
      </pc:sldChg>
      <pc:sldChg chg="addSp delSp modSp new mod modClrScheme chgLayout">
        <pc:chgData name="Dražen Pranić" userId="3012855b-bf2d-4e7c-804b-71a5f3d907b3" providerId="ADAL" clId="{2BA04E32-6511-452A-9A1C-BC77DBB99C65}" dt="2025-10-14T14:08:41.639" v="53" actId="26606"/>
        <pc:sldMkLst>
          <pc:docMk/>
          <pc:sldMk cId="4101609039" sldId="596"/>
        </pc:sldMkLst>
        <pc:spChg chg="mod">
          <ac:chgData name="Dražen Pranić" userId="3012855b-bf2d-4e7c-804b-71a5f3d907b3" providerId="ADAL" clId="{2BA04E32-6511-452A-9A1C-BC77DBB99C65}" dt="2025-10-14T14:08:41.639" v="53" actId="26606"/>
          <ac:spMkLst>
            <pc:docMk/>
            <pc:sldMk cId="4101609039" sldId="596"/>
            <ac:spMk id="2" creationId="{9C8D11B8-721D-57AD-63C1-5404EB6B0387}"/>
          </ac:spMkLst>
        </pc:spChg>
        <pc:spChg chg="del">
          <ac:chgData name="Dražen Pranić" userId="3012855b-bf2d-4e7c-804b-71a5f3d907b3" providerId="ADAL" clId="{2BA04E32-6511-452A-9A1C-BC77DBB99C65}" dt="2025-10-14T14:08:41.639" v="53" actId="26606"/>
          <ac:spMkLst>
            <pc:docMk/>
            <pc:sldMk cId="4101609039" sldId="596"/>
            <ac:spMk id="3" creationId="{0B1C0486-031B-8062-0603-6871041C77C5}"/>
          </ac:spMkLst>
        </pc:spChg>
        <pc:picChg chg="add mod">
          <ac:chgData name="Dražen Pranić" userId="3012855b-bf2d-4e7c-804b-71a5f3d907b3" providerId="ADAL" clId="{2BA04E32-6511-452A-9A1C-BC77DBB99C65}" dt="2025-10-14T14:08:41.639" v="53" actId="26606"/>
          <ac:picMkLst>
            <pc:docMk/>
            <pc:sldMk cId="4101609039" sldId="596"/>
            <ac:picMk id="5" creationId="{853A5056-E6DF-FAD8-4334-B5FC6FB7D052}"/>
          </ac:picMkLst>
        </pc:picChg>
      </pc:sldChg>
      <pc:sldChg chg="addSp delSp modSp new mod modClrScheme chgLayout">
        <pc:chgData name="Dražen Pranić" userId="3012855b-bf2d-4e7c-804b-71a5f3d907b3" providerId="ADAL" clId="{2BA04E32-6511-452A-9A1C-BC77DBB99C65}" dt="2025-10-14T14:23:28.992" v="336" actId="1076"/>
        <pc:sldMkLst>
          <pc:docMk/>
          <pc:sldMk cId="2898303571" sldId="597"/>
        </pc:sldMkLst>
        <pc:spChg chg="mod">
          <ac:chgData name="Dražen Pranić" userId="3012855b-bf2d-4e7c-804b-71a5f3d907b3" providerId="ADAL" clId="{2BA04E32-6511-452A-9A1C-BC77DBB99C65}" dt="2025-10-14T14:22:43.473" v="328" actId="20577"/>
          <ac:spMkLst>
            <pc:docMk/>
            <pc:sldMk cId="2898303571" sldId="597"/>
            <ac:spMk id="2" creationId="{B92DAB5E-92B9-F1D2-2AB7-359D41DBBFD6}"/>
          </ac:spMkLst>
        </pc:spChg>
        <pc:spChg chg="add del">
          <ac:chgData name="Dražen Pranić" userId="3012855b-bf2d-4e7c-804b-71a5f3d907b3" providerId="ADAL" clId="{2BA04E32-6511-452A-9A1C-BC77DBB99C65}" dt="2025-10-14T14:22:16.739" v="298" actId="26606"/>
          <ac:spMkLst>
            <pc:docMk/>
            <pc:sldMk cId="2898303571" sldId="597"/>
            <ac:spMk id="3" creationId="{E97EDC79-930B-17DB-E779-9E8DB976882B}"/>
          </ac:spMkLst>
        </pc:spChg>
        <pc:spChg chg="add ord">
          <ac:chgData name="Dražen Pranić" userId="3012855b-bf2d-4e7c-804b-71a5f3d907b3" providerId="ADAL" clId="{2BA04E32-6511-452A-9A1C-BC77DBB99C65}" dt="2025-10-14T14:22:16.739" v="298" actId="26606"/>
          <ac:spMkLst>
            <pc:docMk/>
            <pc:sldMk cId="2898303571" sldId="597"/>
            <ac:spMk id="4" creationId="{00528AA3-96C8-6FD5-EBBD-7A408BEF0BC7}"/>
          </ac:spMkLst>
        </pc:spChg>
        <pc:picChg chg="add mod">
          <ac:chgData name="Dražen Pranić" userId="3012855b-bf2d-4e7c-804b-71a5f3d907b3" providerId="ADAL" clId="{2BA04E32-6511-452A-9A1C-BC77DBB99C65}" dt="2025-10-14T14:23:25.273" v="334" actId="1076"/>
          <ac:picMkLst>
            <pc:docMk/>
            <pc:sldMk cId="2898303571" sldId="597"/>
            <ac:picMk id="5" creationId="{EF27B95B-6481-0B1E-D43F-9BEF67E1C5A0}"/>
          </ac:picMkLst>
        </pc:picChg>
        <pc:picChg chg="add mod">
          <ac:chgData name="Dražen Pranić" userId="3012855b-bf2d-4e7c-804b-71a5f3d907b3" providerId="ADAL" clId="{2BA04E32-6511-452A-9A1C-BC77DBB99C65}" dt="2025-10-14T14:23:28.992" v="336" actId="1076"/>
          <ac:picMkLst>
            <pc:docMk/>
            <pc:sldMk cId="2898303571" sldId="597"/>
            <ac:picMk id="6" creationId="{7D620ABC-1115-8CBD-59F2-00B8D05D2EC6}"/>
          </ac:picMkLst>
        </pc:picChg>
      </pc:sldChg>
      <pc:sldChg chg="addSp delSp modSp new mod">
        <pc:chgData name="Dražen Pranić" userId="3012855b-bf2d-4e7c-804b-71a5f3d907b3" providerId="ADAL" clId="{2BA04E32-6511-452A-9A1C-BC77DBB99C65}" dt="2025-10-14T14:28:19.545" v="337" actId="22"/>
        <pc:sldMkLst>
          <pc:docMk/>
          <pc:sldMk cId="2852216725" sldId="598"/>
        </pc:sldMkLst>
        <pc:spChg chg="mod">
          <ac:chgData name="Dražen Pranić" userId="3012855b-bf2d-4e7c-804b-71a5f3d907b3" providerId="ADAL" clId="{2BA04E32-6511-452A-9A1C-BC77DBB99C65}" dt="2025-10-14T14:22:35.219" v="315" actId="20577"/>
          <ac:spMkLst>
            <pc:docMk/>
            <pc:sldMk cId="2852216725" sldId="598"/>
            <ac:spMk id="2" creationId="{64696E16-2D6A-669A-A775-7792A2892925}"/>
          </ac:spMkLst>
        </pc:spChg>
        <pc:picChg chg="add del mod">
          <ac:chgData name="Dražen Pranić" userId="3012855b-bf2d-4e7c-804b-71a5f3d907b3" providerId="ADAL" clId="{2BA04E32-6511-452A-9A1C-BC77DBB99C65}" dt="2025-10-14T14:23:22.064" v="333" actId="21"/>
          <ac:picMkLst>
            <pc:docMk/>
            <pc:sldMk cId="2852216725" sldId="598"/>
            <ac:picMk id="5" creationId="{7D620ABC-1115-8CBD-59F2-00B8D05D2EC6}"/>
          </ac:picMkLst>
        </pc:picChg>
        <pc:picChg chg="add">
          <ac:chgData name="Dražen Pranić" userId="3012855b-bf2d-4e7c-804b-71a5f3d907b3" providerId="ADAL" clId="{2BA04E32-6511-452A-9A1C-BC77DBB99C65}" dt="2025-10-14T14:28:19.545" v="337" actId="22"/>
          <ac:picMkLst>
            <pc:docMk/>
            <pc:sldMk cId="2852216725" sldId="598"/>
            <ac:picMk id="6" creationId="{6996CF9F-8285-06D9-DFAD-E5E098FBCA3A}"/>
          </ac:picMkLst>
        </pc:picChg>
      </pc:sldChg>
      <pc:sldChg chg="addSp delSp modSp new mod modAnim">
        <pc:chgData name="Dražen Pranić" userId="3012855b-bf2d-4e7c-804b-71a5f3d907b3" providerId="ADAL" clId="{2BA04E32-6511-452A-9A1C-BC77DBB99C65}" dt="2025-10-14T14:31:51.734" v="355"/>
        <pc:sldMkLst>
          <pc:docMk/>
          <pc:sldMk cId="631585158" sldId="599"/>
        </pc:sldMkLst>
        <pc:spChg chg="mod">
          <ac:chgData name="Dražen Pranić" userId="3012855b-bf2d-4e7c-804b-71a5f3d907b3" providerId="ADAL" clId="{2BA04E32-6511-452A-9A1C-BC77DBB99C65}" dt="2025-10-14T14:28:33.732" v="352" actId="20577"/>
          <ac:spMkLst>
            <pc:docMk/>
            <pc:sldMk cId="631585158" sldId="599"/>
            <ac:spMk id="2" creationId="{4D18198A-E573-B968-5ED0-C06F574A0DDD}"/>
          </ac:spMkLst>
        </pc:spChg>
        <pc:spChg chg="del">
          <ac:chgData name="Dražen Pranić" userId="3012855b-bf2d-4e7c-804b-71a5f3d907b3" providerId="ADAL" clId="{2BA04E32-6511-452A-9A1C-BC77DBB99C65}" dt="2025-10-14T14:30:28.481" v="353"/>
          <ac:spMkLst>
            <pc:docMk/>
            <pc:sldMk cId="631585158" sldId="599"/>
            <ac:spMk id="3" creationId="{43C7D6C9-365D-4F8B-A110-4C1DC363E212}"/>
          </ac:spMkLst>
        </pc:spChg>
        <pc:picChg chg="add mod">
          <ac:chgData name="Dražen Pranić" userId="3012855b-bf2d-4e7c-804b-71a5f3d907b3" providerId="ADAL" clId="{2BA04E32-6511-452A-9A1C-BC77DBB99C65}" dt="2025-10-14T14:30:28.481" v="353"/>
          <ac:picMkLst>
            <pc:docMk/>
            <pc:sldMk cId="631585158" sldId="599"/>
            <ac:picMk id="5122" creationId="{B0C41B74-71B3-DE0B-ABDC-A3A5E9F66199}"/>
          </ac:picMkLst>
        </pc:picChg>
        <pc:picChg chg="add">
          <ac:chgData name="Dražen Pranić" userId="3012855b-bf2d-4e7c-804b-71a5f3d907b3" providerId="ADAL" clId="{2BA04E32-6511-452A-9A1C-BC77DBB99C65}" dt="2025-10-14T14:31:48.124" v="354"/>
          <ac:picMkLst>
            <pc:docMk/>
            <pc:sldMk cId="631585158" sldId="599"/>
            <ac:picMk id="5124" creationId="{C19C4044-3F8C-2A15-53C5-1A64A68F998D}"/>
          </ac:picMkLst>
        </pc:picChg>
      </pc:sldChg>
      <pc:sldChg chg="addSp delSp modSp new mod">
        <pc:chgData name="Dražen Pranić" userId="3012855b-bf2d-4e7c-804b-71a5f3d907b3" providerId="ADAL" clId="{2BA04E32-6511-452A-9A1C-BC77DBB99C65}" dt="2025-10-14T14:40:15.420" v="358" actId="26606"/>
        <pc:sldMkLst>
          <pc:docMk/>
          <pc:sldMk cId="3946547580" sldId="600"/>
        </pc:sldMkLst>
        <pc:spChg chg="del">
          <ac:chgData name="Dražen Pranić" userId="3012855b-bf2d-4e7c-804b-71a5f3d907b3" providerId="ADAL" clId="{2BA04E32-6511-452A-9A1C-BC77DBB99C65}" dt="2025-10-14T14:40:15.420" v="358" actId="26606"/>
          <ac:spMkLst>
            <pc:docMk/>
            <pc:sldMk cId="3946547580" sldId="600"/>
            <ac:spMk id="2" creationId="{C5B25BEC-590A-1778-70E4-CEDEAEE0640A}"/>
          </ac:spMkLst>
        </pc:spChg>
        <pc:spChg chg="del">
          <ac:chgData name="Dražen Pranić" userId="3012855b-bf2d-4e7c-804b-71a5f3d907b3" providerId="ADAL" clId="{2BA04E32-6511-452A-9A1C-BC77DBB99C65}" dt="2025-10-14T14:40:15.420" v="358" actId="26606"/>
          <ac:spMkLst>
            <pc:docMk/>
            <pc:sldMk cId="3946547580" sldId="600"/>
            <ac:spMk id="3" creationId="{4D3FE751-1453-9BCB-1DAE-66FA25901DA7}"/>
          </ac:spMkLst>
        </pc:spChg>
        <pc:picChg chg="add mod">
          <ac:chgData name="Dražen Pranić" userId="3012855b-bf2d-4e7c-804b-71a5f3d907b3" providerId="ADAL" clId="{2BA04E32-6511-452A-9A1C-BC77DBB99C65}" dt="2025-10-14T14:40:15.420" v="358" actId="26606"/>
          <ac:picMkLst>
            <pc:docMk/>
            <pc:sldMk cId="3946547580" sldId="600"/>
            <ac:picMk id="5" creationId="{E0790FB3-5822-B263-3BBD-DAF3651BC28E}"/>
          </ac:picMkLst>
        </pc:picChg>
      </pc:sldChg>
      <pc:sldChg chg="new del">
        <pc:chgData name="Dražen Pranić" userId="3012855b-bf2d-4e7c-804b-71a5f3d907b3" providerId="ADAL" clId="{2BA04E32-6511-452A-9A1C-BC77DBB99C65}" dt="2025-10-14T15:10:09.709" v="419" actId="47"/>
        <pc:sldMkLst>
          <pc:docMk/>
          <pc:sldMk cId="571142449" sldId="601"/>
        </pc:sldMkLst>
      </pc:sldChg>
      <pc:sldChg chg="addSp delSp modSp new mod">
        <pc:chgData name="Dražen Pranić" userId="3012855b-bf2d-4e7c-804b-71a5f3d907b3" providerId="ADAL" clId="{2BA04E32-6511-452A-9A1C-BC77DBB99C65}" dt="2025-10-14T14:58:54.406" v="383" actId="21"/>
        <pc:sldMkLst>
          <pc:docMk/>
          <pc:sldMk cId="1826126686" sldId="602"/>
        </pc:sldMkLst>
        <pc:spChg chg="del">
          <ac:chgData name="Dražen Pranić" userId="3012855b-bf2d-4e7c-804b-71a5f3d907b3" providerId="ADAL" clId="{2BA04E32-6511-452A-9A1C-BC77DBB99C65}" dt="2025-10-14T14:58:54.406" v="383" actId="21"/>
          <ac:spMkLst>
            <pc:docMk/>
            <pc:sldMk cId="1826126686" sldId="602"/>
            <ac:spMk id="2" creationId="{E53CC0C3-FA0E-F30B-17D8-58744018A717}"/>
          </ac:spMkLst>
        </pc:spChg>
        <pc:spChg chg="del">
          <ac:chgData name="Dražen Pranić" userId="3012855b-bf2d-4e7c-804b-71a5f3d907b3" providerId="ADAL" clId="{2BA04E32-6511-452A-9A1C-BC77DBB99C65}" dt="2025-10-14T14:58:44.981" v="381"/>
          <ac:spMkLst>
            <pc:docMk/>
            <pc:sldMk cId="1826126686" sldId="602"/>
            <ac:spMk id="3" creationId="{007D799D-C360-C679-EB55-AC5A77179027}"/>
          </ac:spMkLst>
        </pc:spChg>
        <pc:graphicFrameChg chg="add mod modGraphic">
          <ac:chgData name="Dražen Pranić" userId="3012855b-bf2d-4e7c-804b-71a5f3d907b3" providerId="ADAL" clId="{2BA04E32-6511-452A-9A1C-BC77DBB99C65}" dt="2025-10-14T14:58:50.430" v="382" actId="14100"/>
          <ac:graphicFrameMkLst>
            <pc:docMk/>
            <pc:sldMk cId="1826126686" sldId="602"/>
            <ac:graphicFrameMk id="4" creationId="{D32670B3-8DED-5AE3-7E3A-DAB6AA88C418}"/>
          </ac:graphicFrameMkLst>
        </pc:graphicFrameChg>
      </pc:sldChg>
      <pc:sldChg chg="modSp new mod">
        <pc:chgData name="Dražen Pranić" userId="3012855b-bf2d-4e7c-804b-71a5f3d907b3" providerId="ADAL" clId="{2BA04E32-6511-452A-9A1C-BC77DBB99C65}" dt="2025-10-14T15:08:00.233" v="413" actId="20577"/>
        <pc:sldMkLst>
          <pc:docMk/>
          <pc:sldMk cId="1627404057" sldId="603"/>
        </pc:sldMkLst>
        <pc:spChg chg="mod">
          <ac:chgData name="Dražen Pranić" userId="3012855b-bf2d-4e7c-804b-71a5f3d907b3" providerId="ADAL" clId="{2BA04E32-6511-452A-9A1C-BC77DBB99C65}" dt="2025-10-14T15:07:46.781" v="411" actId="20577"/>
          <ac:spMkLst>
            <pc:docMk/>
            <pc:sldMk cId="1627404057" sldId="603"/>
            <ac:spMk id="2" creationId="{B9780751-5C94-F070-739D-AE4FF04AA08A}"/>
          </ac:spMkLst>
        </pc:spChg>
        <pc:spChg chg="mod">
          <ac:chgData name="Dražen Pranić" userId="3012855b-bf2d-4e7c-804b-71a5f3d907b3" providerId="ADAL" clId="{2BA04E32-6511-452A-9A1C-BC77DBB99C65}" dt="2025-10-14T15:08:00.233" v="413" actId="20577"/>
          <ac:spMkLst>
            <pc:docMk/>
            <pc:sldMk cId="1627404057" sldId="603"/>
            <ac:spMk id="3" creationId="{F5EA528C-8E08-446B-CCA8-102733313A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365555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Can they come up with examples for each type of organization?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76966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341813"/>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341813"/>
          </a:xfrm>
        </p:spPr>
        <p:txBody>
          <a:bodyPr>
            <a:normAutofit/>
          </a:bodyPr>
          <a:lstStyle/>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54346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1367" indent="-341367">
              <a:buClr>
                <a:srgbClr val="007FA3"/>
              </a:buClr>
              <a:buSzPct val="100000"/>
              <a:defRPr sz="3200"/>
            </a:lvl1pPr>
            <a:lvl2pPr marL="987527" indent="-377943">
              <a:buClr>
                <a:srgbClr val="007FA3"/>
              </a:buClr>
              <a:defRPr sz="2933"/>
            </a:lvl2pPr>
            <a:lvl3pPr>
              <a:buClr>
                <a:srgbClr val="007FA3"/>
              </a:buClr>
              <a:defRPr sz="2667"/>
            </a:lvl3pPr>
            <a:lvl4pPr>
              <a:buClr>
                <a:srgbClr val="007FA3"/>
              </a:buClr>
              <a:defRPr sz="2400"/>
            </a:lvl4pPr>
            <a:lvl5pPr>
              <a:buClr>
                <a:srgbClr val="007FA3"/>
              </a:buClr>
              <a:defRPr sz="2133"/>
            </a:lvl5pPr>
            <a:lvl6pPr>
              <a:buClr>
                <a:srgbClr val="007FA3"/>
              </a:buClr>
              <a:defRPr sz="2133"/>
            </a:lvl6pPr>
            <a:lvl7pPr>
              <a:buClr>
                <a:srgbClr val="007FA3"/>
              </a:buClr>
              <a:defRPr sz="2133"/>
            </a:lvl7pPr>
            <a:lvl8pPr>
              <a:buClr>
                <a:srgbClr val="007FA3"/>
              </a:buClr>
              <a:defRPr sz="2133"/>
            </a:lvl8pPr>
            <a:lvl9pPr>
              <a:buClr>
                <a:srgbClr val="007FA3"/>
              </a:buCl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2"/>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10/14/2025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775124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345704"/>
            <a:ext cx="8813132"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838200" y="365127"/>
            <a:ext cx="105156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838200" y="1825625"/>
            <a:ext cx="105156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30031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 id="2147483662" r:id="rId14"/>
    <p:sldLayoutId id="2147483663" r:id="rId15"/>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ckinsey.com/capabilities/quantumblack/our-insights/the-state-of-ai"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453" y="932330"/>
            <a:ext cx="6304709" cy="2166098"/>
          </a:xfrm>
        </p:spPr>
        <p:txBody>
          <a:bodyPr>
            <a:noAutofit/>
          </a:bodyPr>
          <a:lstStyle/>
          <a:p>
            <a:pPr algn="ctr"/>
            <a:r>
              <a:rPr lang="hr-HR" sz="4000" dirty="0"/>
              <a:t>Managing information systems</a:t>
            </a:r>
            <a:endParaRPr lang="en-US" sz="2400" b="0" dirty="0">
              <a:solidFill>
                <a:srgbClr val="C30E60"/>
              </a:solidFill>
            </a:endParaRPr>
          </a:p>
        </p:txBody>
      </p:sp>
      <p:sp>
        <p:nvSpPr>
          <p:cNvPr id="3" name="TekstniOkvir 2"/>
          <p:cNvSpPr txBox="1"/>
          <p:nvPr/>
        </p:nvSpPr>
        <p:spPr>
          <a:xfrm>
            <a:off x="6024282" y="3962400"/>
            <a:ext cx="4930589" cy="646331"/>
          </a:xfrm>
          <a:prstGeom prst="rect">
            <a:avLst/>
          </a:prstGeom>
          <a:noFill/>
        </p:spPr>
        <p:txBody>
          <a:bodyPr wrap="square" rtlCol="0">
            <a:spAutoFit/>
          </a:bodyPr>
          <a:lstStyle/>
          <a:p>
            <a:pPr algn="ctr"/>
            <a:r>
              <a:rPr lang="hr-HR" sz="3600" dirty="0">
                <a:solidFill>
                  <a:schemeClr val="accent6">
                    <a:lumMod val="20000"/>
                    <a:lumOff val="80000"/>
                  </a:schemeClr>
                </a:solidFill>
                <a:latin typeface="Arial" panose="020B0604020202020204" pitchFamily="34" charset="0"/>
                <a:cs typeface="Arial" panose="020B0604020202020204" pitchFamily="34" charset="0"/>
              </a:rPr>
              <a:t>Mr.sc Dražen Pranić</a:t>
            </a: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4267" dirty="0"/>
              <a:t>The Technical Microeconomic Definition of the Organization</a:t>
            </a:r>
            <a:endParaRPr lang="en-US" sz="3200" dirty="0"/>
          </a:p>
        </p:txBody>
      </p:sp>
      <p:sp>
        <p:nvSpPr>
          <p:cNvPr id="2" name="Content Placeholder 1">
            <a:extLst>
              <a:ext uri="{FF2B5EF4-FFF2-40B4-BE49-F238E27FC236}">
                <a16:creationId xmlns:a16="http://schemas.microsoft.com/office/drawing/2014/main" id="{3541DC18-B996-B81D-CADE-25ED0B5A13E2}"/>
              </a:ext>
            </a:extLst>
          </p:cNvPr>
          <p:cNvSpPr>
            <a:spLocks noGrp="1"/>
          </p:cNvSpPr>
          <p:nvPr>
            <p:ph idx="1"/>
          </p:nvPr>
        </p:nvSpPr>
        <p:spPr/>
        <p:txBody>
          <a:bodyPr/>
          <a:lstStyle/>
          <a:p>
            <a:endParaRPr lang="hr-HR"/>
          </a:p>
        </p:txBody>
      </p:sp>
      <p:pic>
        <p:nvPicPr>
          <p:cNvPr id="2050" name="Picture 2" descr="A diagram explains the production process of an organization. Inputs from the environment are sent to the organization which in turn gives out outputs to the environment. This cycle is labeled as the production proces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712" y="1903015"/>
            <a:ext cx="10870576" cy="331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11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 The Behavioral View of Organizations</a:t>
            </a:r>
            <a:endParaRPr lang="en-US" sz="3733" dirty="0"/>
          </a:p>
        </p:txBody>
      </p:sp>
      <p:sp>
        <p:nvSpPr>
          <p:cNvPr id="2" name="Content Placeholder 1">
            <a:extLst>
              <a:ext uri="{FF2B5EF4-FFF2-40B4-BE49-F238E27FC236}">
                <a16:creationId xmlns:a16="http://schemas.microsoft.com/office/drawing/2014/main" id="{EBCC07D6-EC40-426A-3A8F-C75FB5A33462}"/>
              </a:ext>
            </a:extLst>
          </p:cNvPr>
          <p:cNvSpPr>
            <a:spLocks noGrp="1"/>
          </p:cNvSpPr>
          <p:nvPr>
            <p:ph idx="1"/>
          </p:nvPr>
        </p:nvSpPr>
        <p:spPr/>
        <p:txBody>
          <a:bodyPr/>
          <a:lstStyle/>
          <a:p>
            <a:endParaRPr lang="hr-HR"/>
          </a:p>
        </p:txBody>
      </p:sp>
      <p:pic>
        <p:nvPicPr>
          <p:cNvPr id="3074" name="Picture 2" descr="A diagram explains the behavioral view of organizations, which focuses on structure and process.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9238" y="1771690"/>
            <a:ext cx="8593527" cy="463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50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altLang="en-US" dirty="0"/>
              <a:t>Organizacija</a:t>
            </a:r>
            <a:endParaRPr lang="en-US" sz="3733" dirty="0"/>
          </a:p>
        </p:txBody>
      </p:sp>
      <p:sp>
        <p:nvSpPr>
          <p:cNvPr id="5" name="Content Placeholder 4"/>
          <p:cNvSpPr>
            <a:spLocks noGrp="1"/>
          </p:cNvSpPr>
          <p:nvPr>
            <p:ph idx="1"/>
          </p:nvPr>
        </p:nvSpPr>
        <p:spPr/>
        <p:txBody>
          <a:bodyPr>
            <a:spAutoFit/>
          </a:bodyPr>
          <a:lstStyle/>
          <a:p>
            <a:r>
              <a:rPr lang="en-US" dirty="0" err="1"/>
              <a:t>Korištenje</a:t>
            </a:r>
            <a:r>
              <a:rPr lang="en-US" dirty="0"/>
              <a:t> </a:t>
            </a:r>
            <a:r>
              <a:rPr lang="en-US" dirty="0" err="1"/>
              <a:t>hijerarhijske</a:t>
            </a:r>
            <a:r>
              <a:rPr lang="en-US" dirty="0"/>
              <a:t> </a:t>
            </a:r>
            <a:r>
              <a:rPr lang="en-US" dirty="0" err="1"/>
              <a:t>strukture</a:t>
            </a:r>
            <a:endParaRPr lang="en-US" dirty="0"/>
          </a:p>
          <a:p>
            <a:r>
              <a:rPr lang="en-US" dirty="0" err="1"/>
              <a:t>Odgovornost</a:t>
            </a:r>
            <a:r>
              <a:rPr lang="en-US" dirty="0"/>
              <a:t>, </a:t>
            </a:r>
            <a:r>
              <a:rPr lang="en-US" dirty="0" err="1"/>
              <a:t>autoritet</a:t>
            </a:r>
            <a:r>
              <a:rPr lang="en-US" dirty="0"/>
              <a:t> u </a:t>
            </a:r>
            <a:r>
              <a:rPr lang="en-US" dirty="0" err="1"/>
              <a:t>sustavu</a:t>
            </a:r>
            <a:r>
              <a:rPr lang="en-US" dirty="0"/>
              <a:t> </a:t>
            </a:r>
            <a:r>
              <a:rPr lang="en-US" dirty="0" err="1"/>
              <a:t>nepristranog</a:t>
            </a:r>
            <a:r>
              <a:rPr lang="en-US" dirty="0"/>
              <a:t> </a:t>
            </a:r>
            <a:r>
              <a:rPr lang="en-US" dirty="0" err="1"/>
              <a:t>odlučivanja</a:t>
            </a:r>
            <a:endParaRPr lang="en-US" dirty="0"/>
          </a:p>
          <a:p>
            <a:r>
              <a:rPr lang="en-US" dirty="0" err="1"/>
              <a:t>Poštivanje</a:t>
            </a:r>
            <a:r>
              <a:rPr lang="en-US" dirty="0"/>
              <a:t> </a:t>
            </a:r>
            <a:r>
              <a:rPr lang="en-US" dirty="0" err="1"/>
              <a:t>načela</a:t>
            </a:r>
            <a:r>
              <a:rPr lang="en-US" dirty="0"/>
              <a:t> </a:t>
            </a:r>
            <a:r>
              <a:rPr lang="en-US" dirty="0" err="1"/>
              <a:t>učinkovitosti</a:t>
            </a:r>
            <a:endParaRPr lang="en-US" dirty="0"/>
          </a:p>
          <a:p>
            <a:r>
              <a:rPr lang="en-US" dirty="0" err="1"/>
              <a:t>Rutine</a:t>
            </a:r>
            <a:r>
              <a:rPr lang="en-US" dirty="0"/>
              <a:t> </a:t>
            </a:r>
            <a:r>
              <a:rPr lang="en-US" dirty="0" err="1"/>
              <a:t>i</a:t>
            </a:r>
            <a:r>
              <a:rPr lang="en-US" dirty="0"/>
              <a:t> </a:t>
            </a:r>
            <a:r>
              <a:rPr lang="en-US" dirty="0" err="1"/>
              <a:t>poslovni</a:t>
            </a:r>
            <a:r>
              <a:rPr lang="en-US" dirty="0"/>
              <a:t> </a:t>
            </a:r>
            <a:r>
              <a:rPr lang="en-US" dirty="0" err="1"/>
              <a:t>procesi</a:t>
            </a:r>
            <a:endParaRPr lang="en-US" dirty="0"/>
          </a:p>
          <a:p>
            <a:r>
              <a:rPr lang="en-US" dirty="0" err="1"/>
              <a:t>Organizacijska</a:t>
            </a:r>
            <a:r>
              <a:rPr lang="en-US" dirty="0"/>
              <a:t> </a:t>
            </a:r>
            <a:r>
              <a:rPr lang="en-US" dirty="0" err="1"/>
              <a:t>politika</a:t>
            </a:r>
            <a:r>
              <a:rPr lang="en-US" dirty="0"/>
              <a:t>, </a:t>
            </a:r>
            <a:r>
              <a:rPr lang="en-US" dirty="0" err="1"/>
              <a:t>kultura</a:t>
            </a:r>
            <a:r>
              <a:rPr lang="en-US" dirty="0"/>
              <a:t>, </a:t>
            </a:r>
            <a:r>
              <a:rPr lang="en-US" dirty="0" err="1"/>
              <a:t>okruženja</a:t>
            </a:r>
            <a:r>
              <a:rPr lang="en-US" dirty="0"/>
              <a:t> </a:t>
            </a:r>
            <a:r>
              <a:rPr lang="en-US" dirty="0" err="1"/>
              <a:t>i</a:t>
            </a:r>
            <a:r>
              <a:rPr lang="en-US" dirty="0"/>
              <a:t> </a:t>
            </a:r>
            <a:r>
              <a:rPr lang="en-US" dirty="0" err="1"/>
              <a:t>strukture</a:t>
            </a:r>
            <a:endParaRPr lang="en-US" dirty="0"/>
          </a:p>
        </p:txBody>
      </p:sp>
    </p:spTree>
    <p:extLst>
      <p:ext uri="{BB962C8B-B14F-4D97-AF65-F5344CB8AC3E}">
        <p14:creationId xmlns:p14="http://schemas.microsoft.com/office/powerpoint/2010/main" val="334317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Rutine i poslovni procesi</a:t>
            </a:r>
            <a:endParaRPr lang="en-US" sz="3733" dirty="0"/>
          </a:p>
        </p:txBody>
      </p:sp>
      <p:sp>
        <p:nvSpPr>
          <p:cNvPr id="5" name="Content Placeholder 4"/>
          <p:cNvSpPr>
            <a:spLocks noGrp="1"/>
          </p:cNvSpPr>
          <p:nvPr>
            <p:ph idx="1"/>
          </p:nvPr>
        </p:nvSpPr>
        <p:spPr/>
        <p:txBody>
          <a:bodyPr>
            <a:spAutoFit/>
          </a:bodyPr>
          <a:lstStyle/>
          <a:p>
            <a:r>
              <a:rPr lang="hr-HR" dirty="0"/>
              <a:t>Rutine (standardni operativni postupci)</a:t>
            </a:r>
          </a:p>
          <a:p>
            <a:pPr lvl="1"/>
            <a:r>
              <a:rPr lang="hr-HR" dirty="0"/>
              <a:t>Precizna pravila, postupci i prakse razvijeni za suočavanje s gotovo svim očekivanim situacijama</a:t>
            </a:r>
          </a:p>
          <a:p>
            <a:r>
              <a:rPr lang="hr-HR" dirty="0"/>
              <a:t>Poslovni procesi: Zbirke rutina</a:t>
            </a:r>
          </a:p>
          <a:p>
            <a:r>
              <a:rPr lang="hr-HR" dirty="0"/>
              <a:t>Poslovna tvrtka: Zbirka poslovnih procesa</a:t>
            </a:r>
          </a:p>
        </p:txBody>
      </p:sp>
    </p:spTree>
    <p:extLst>
      <p:ext uri="{BB962C8B-B14F-4D97-AF65-F5344CB8AC3E}">
        <p14:creationId xmlns:p14="http://schemas.microsoft.com/office/powerpoint/2010/main" val="336846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Rutine, poslovni procesi i organizacija</a:t>
            </a:r>
            <a:endParaRPr lang="en-US" sz="3733" dirty="0"/>
          </a:p>
        </p:txBody>
      </p:sp>
      <p:sp>
        <p:nvSpPr>
          <p:cNvPr id="2" name="Content Placeholder 1">
            <a:extLst>
              <a:ext uri="{FF2B5EF4-FFF2-40B4-BE49-F238E27FC236}">
                <a16:creationId xmlns:a16="http://schemas.microsoft.com/office/drawing/2014/main" id="{9902F95D-8BCB-1733-5D8E-5DD417EA07AB}"/>
              </a:ext>
            </a:extLst>
          </p:cNvPr>
          <p:cNvSpPr>
            <a:spLocks noGrp="1"/>
          </p:cNvSpPr>
          <p:nvPr>
            <p:ph idx="1"/>
          </p:nvPr>
        </p:nvSpPr>
        <p:spPr/>
        <p:txBody>
          <a:bodyPr/>
          <a:lstStyle/>
          <a:p>
            <a:endParaRPr lang="hr-HR"/>
          </a:p>
        </p:txBody>
      </p:sp>
      <p:pic>
        <p:nvPicPr>
          <p:cNvPr id="4098" name="Picture 2" descr="A diagram explains how individual routines are connected to various individual routines which are interconnected to the business firm."/>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55726" y="1826859"/>
            <a:ext cx="4880551" cy="458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1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Organizacijska kultura</a:t>
            </a:r>
            <a:endParaRPr lang="en-US" sz="3733" dirty="0"/>
          </a:p>
        </p:txBody>
      </p:sp>
      <p:sp>
        <p:nvSpPr>
          <p:cNvPr id="5" name="Content Placeholder 4"/>
          <p:cNvSpPr>
            <a:spLocks noGrp="1"/>
          </p:cNvSpPr>
          <p:nvPr>
            <p:ph idx="1"/>
          </p:nvPr>
        </p:nvSpPr>
        <p:spPr/>
        <p:txBody>
          <a:bodyPr>
            <a:spAutoFit/>
          </a:bodyPr>
          <a:lstStyle/>
          <a:p>
            <a:r>
              <a:rPr lang="hr-HR" dirty="0"/>
              <a:t>Obuhvaća skup pretpostavki koje definiraju cilj i proizvod</a:t>
            </a:r>
          </a:p>
          <a:p>
            <a:r>
              <a:rPr lang="hr-HR" dirty="0"/>
              <a:t>Može biti snažna ujedinjujuća sila, kao i ograničenje promjena</a:t>
            </a:r>
          </a:p>
        </p:txBody>
      </p:sp>
    </p:spTree>
    <p:extLst>
      <p:ext uri="{BB962C8B-B14F-4D97-AF65-F5344CB8AC3E}">
        <p14:creationId xmlns:p14="http://schemas.microsoft.com/office/powerpoint/2010/main" val="78479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78ECE-8528-BB1F-DE67-3FC85580630A}"/>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3E9E1DD2-72C5-3F15-FD7F-149F5056446F}"/>
              </a:ext>
            </a:extLst>
          </p:cNvPr>
          <p:cNvSpPr>
            <a:spLocks noGrp="1"/>
          </p:cNvSpPr>
          <p:nvPr>
            <p:ph idx="1"/>
          </p:nvPr>
        </p:nvSpPr>
        <p:spPr/>
        <p:txBody>
          <a:bodyPr/>
          <a:lstStyle/>
          <a:p>
            <a:endParaRPr lang="hr-HR"/>
          </a:p>
        </p:txBody>
      </p:sp>
      <p:pic>
        <p:nvPicPr>
          <p:cNvPr id="1028" name="Picture 4">
            <a:extLst>
              <a:ext uri="{FF2B5EF4-FFF2-40B4-BE49-F238E27FC236}">
                <a16:creationId xmlns:a16="http://schemas.microsoft.com/office/drawing/2014/main" id="{BD1F0897-EAA3-1B13-8498-37CDF7A76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467" y="2108198"/>
            <a:ext cx="7418294"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1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Organizacijska struktura</a:t>
            </a:r>
            <a:endParaRPr lang="en-US" sz="3733" dirty="0"/>
          </a:p>
        </p:txBody>
      </p:sp>
      <p:sp>
        <p:nvSpPr>
          <p:cNvPr id="5" name="Content Placeholder 4"/>
          <p:cNvSpPr>
            <a:spLocks noGrp="1"/>
          </p:cNvSpPr>
          <p:nvPr>
            <p:ph idx="1"/>
          </p:nvPr>
        </p:nvSpPr>
        <p:spPr/>
        <p:txBody>
          <a:bodyPr>
            <a:spAutoFit/>
          </a:bodyPr>
          <a:lstStyle/>
          <a:p>
            <a:r>
              <a:rPr lang="en-US" dirty="0"/>
              <a:t>Five basic kinds of organizational structure (Mintzberg)</a:t>
            </a:r>
          </a:p>
          <a:p>
            <a:pPr lvl="1"/>
            <a:r>
              <a:rPr lang="en-US" sz="3200" dirty="0"/>
              <a:t>Entrepreneurial</a:t>
            </a:r>
          </a:p>
          <a:p>
            <a:pPr lvl="1"/>
            <a:r>
              <a:rPr lang="en-US" sz="3200" dirty="0"/>
              <a:t>Machine bureaucracy</a:t>
            </a:r>
          </a:p>
          <a:p>
            <a:pPr lvl="1"/>
            <a:r>
              <a:rPr lang="en-US" sz="3200" dirty="0" err="1"/>
              <a:t>Divisionalized</a:t>
            </a:r>
            <a:r>
              <a:rPr lang="en-US" sz="3200" dirty="0"/>
              <a:t> bureaucracy </a:t>
            </a:r>
          </a:p>
          <a:p>
            <a:pPr lvl="1"/>
            <a:r>
              <a:rPr lang="en-US" sz="3200" dirty="0"/>
              <a:t>Professional bureaucracy </a:t>
            </a:r>
          </a:p>
          <a:p>
            <a:pPr lvl="1"/>
            <a:r>
              <a:rPr lang="en-US" sz="3200" dirty="0"/>
              <a:t>Adhocracy</a:t>
            </a:r>
          </a:p>
          <a:p>
            <a:r>
              <a:rPr lang="en-US" dirty="0"/>
              <a:t>Information system often reflects organizational structure</a:t>
            </a:r>
          </a:p>
        </p:txBody>
      </p:sp>
    </p:spTree>
    <p:extLst>
      <p:ext uri="{BB962C8B-B14F-4D97-AF65-F5344CB8AC3E}">
        <p14:creationId xmlns:p14="http://schemas.microsoft.com/office/powerpoint/2010/main" val="152549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CB0B6-8C6C-8C57-6EA3-D2D1A89C241D}"/>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5EF78FB7-DFF1-B468-1637-FB387556DF32}"/>
              </a:ext>
            </a:extLst>
          </p:cNvPr>
          <p:cNvSpPr>
            <a:spLocks noGrp="1"/>
          </p:cNvSpPr>
          <p:nvPr>
            <p:ph idx="1"/>
          </p:nvPr>
        </p:nvSpPr>
        <p:spPr/>
        <p:txBody>
          <a:bodyPr/>
          <a:lstStyle/>
          <a:p>
            <a:endParaRPr lang="hr-HR"/>
          </a:p>
        </p:txBody>
      </p:sp>
      <p:pic>
        <p:nvPicPr>
          <p:cNvPr id="7" name="Picture 6">
            <a:extLst>
              <a:ext uri="{FF2B5EF4-FFF2-40B4-BE49-F238E27FC236}">
                <a16:creationId xmlns:a16="http://schemas.microsoft.com/office/drawing/2014/main" id="{4AABBE41-0566-A68D-C2FB-FD126A4814BC}"/>
              </a:ext>
            </a:extLst>
          </p:cNvPr>
          <p:cNvPicPr>
            <a:picLocks noChangeAspect="1"/>
          </p:cNvPicPr>
          <p:nvPr/>
        </p:nvPicPr>
        <p:blipFill>
          <a:blip r:embed="rId2"/>
          <a:stretch>
            <a:fillRect/>
          </a:stretch>
        </p:blipFill>
        <p:spPr>
          <a:xfrm>
            <a:off x="2475511" y="0"/>
            <a:ext cx="6817274" cy="6729873"/>
          </a:xfrm>
          <a:prstGeom prst="rect">
            <a:avLst/>
          </a:prstGeom>
        </p:spPr>
      </p:pic>
    </p:spTree>
    <p:extLst>
      <p:ext uri="{BB962C8B-B14F-4D97-AF65-F5344CB8AC3E}">
        <p14:creationId xmlns:p14="http://schemas.microsoft.com/office/powerpoint/2010/main" val="253628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Organizational and Behavioral Impacts</a:t>
            </a:r>
            <a:endParaRPr lang="en-US" sz="3733" dirty="0"/>
          </a:p>
        </p:txBody>
      </p:sp>
      <p:sp>
        <p:nvSpPr>
          <p:cNvPr id="5" name="Content Placeholder 4"/>
          <p:cNvSpPr>
            <a:spLocks noGrp="1"/>
          </p:cNvSpPr>
          <p:nvPr>
            <p:ph idx="1"/>
          </p:nvPr>
        </p:nvSpPr>
        <p:spPr/>
        <p:txBody>
          <a:bodyPr>
            <a:spAutoFit/>
          </a:bodyPr>
          <a:lstStyle/>
          <a:p>
            <a:r>
              <a:rPr lang="en-US" spc="-400" dirty="0"/>
              <a:t>I </a:t>
            </a:r>
            <a:r>
              <a:rPr lang="en-US" dirty="0"/>
              <a:t>T flattens organizations</a:t>
            </a:r>
          </a:p>
          <a:p>
            <a:pPr lvl="1"/>
            <a:r>
              <a:rPr lang="en-US" sz="3200" dirty="0"/>
              <a:t>Decision making is pushed to lower levels</a:t>
            </a:r>
          </a:p>
          <a:p>
            <a:pPr lvl="1"/>
            <a:r>
              <a:rPr lang="en-US" sz="3200" dirty="0"/>
              <a:t>Fewer managers are needed (</a:t>
            </a:r>
            <a:r>
              <a:rPr lang="en-US" sz="3200" spc="-400" dirty="0"/>
              <a:t>I </a:t>
            </a:r>
            <a:r>
              <a:rPr lang="en-US" sz="3200" dirty="0"/>
              <a:t>T enables faster decision making and increases span of control)</a:t>
            </a:r>
          </a:p>
          <a:p>
            <a:r>
              <a:rPr lang="en-US" dirty="0"/>
              <a:t>Postindustrial organizations</a:t>
            </a:r>
          </a:p>
          <a:p>
            <a:pPr lvl="1"/>
            <a:r>
              <a:rPr lang="en-US" sz="3200" dirty="0"/>
              <a:t>Organizations flatten because in postindustrial societies, authority increasingly relies on knowledge and competence rather than formal positions</a:t>
            </a:r>
          </a:p>
        </p:txBody>
      </p:sp>
    </p:spTree>
    <p:extLst>
      <p:ext uri="{BB962C8B-B14F-4D97-AF65-F5344CB8AC3E}">
        <p14:creationId xmlns:p14="http://schemas.microsoft.com/office/powerpoint/2010/main" val="12399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3C61-82C8-2913-47D6-BBD1CC747D2A}"/>
              </a:ext>
            </a:extLst>
          </p:cNvPr>
          <p:cNvSpPr>
            <a:spLocks noGrp="1"/>
          </p:cNvSpPr>
          <p:nvPr>
            <p:ph type="title"/>
          </p:nvPr>
        </p:nvSpPr>
        <p:spPr/>
        <p:txBody>
          <a:bodyPr/>
          <a:lstStyle/>
          <a:p>
            <a:r>
              <a:rPr lang="hr-HR" dirty="0"/>
              <a:t>Agenda</a:t>
            </a:r>
          </a:p>
        </p:txBody>
      </p:sp>
      <p:sp>
        <p:nvSpPr>
          <p:cNvPr id="3" name="Content Placeholder 2">
            <a:extLst>
              <a:ext uri="{FF2B5EF4-FFF2-40B4-BE49-F238E27FC236}">
                <a16:creationId xmlns:a16="http://schemas.microsoft.com/office/drawing/2014/main" id="{28E02DBE-7E4A-7C33-0030-2572026F7071}"/>
              </a:ext>
            </a:extLst>
          </p:cNvPr>
          <p:cNvSpPr>
            <a:spLocks noGrp="1"/>
          </p:cNvSpPr>
          <p:nvPr>
            <p:ph idx="1"/>
          </p:nvPr>
        </p:nvSpPr>
        <p:spPr/>
        <p:txBody>
          <a:bodyPr/>
          <a:lstStyle/>
          <a:p>
            <a:r>
              <a:rPr lang="hr-HR" dirty="0"/>
              <a:t>Organizacija i informacijski sistem</a:t>
            </a:r>
          </a:p>
          <a:p>
            <a:r>
              <a:rPr lang="hr-HR" dirty="0"/>
              <a:t>Poslovne strategije</a:t>
            </a:r>
          </a:p>
          <a:p>
            <a:endParaRPr lang="hr-HR" dirty="0"/>
          </a:p>
          <a:p>
            <a:endParaRPr lang="hr-HR" dirty="0"/>
          </a:p>
        </p:txBody>
      </p:sp>
    </p:spTree>
    <p:extLst>
      <p:ext uri="{BB962C8B-B14F-4D97-AF65-F5344CB8AC3E}">
        <p14:creationId xmlns:p14="http://schemas.microsoft.com/office/powerpoint/2010/main" val="227846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Flattening Organizations</a:t>
            </a:r>
            <a:endParaRPr lang="en-US" sz="3733" dirty="0"/>
          </a:p>
        </p:txBody>
      </p:sp>
      <p:sp>
        <p:nvSpPr>
          <p:cNvPr id="2" name="Content Placeholder 1">
            <a:extLst>
              <a:ext uri="{FF2B5EF4-FFF2-40B4-BE49-F238E27FC236}">
                <a16:creationId xmlns:a16="http://schemas.microsoft.com/office/drawing/2014/main" id="{B7D9262F-773E-8D78-566F-832FBCD72D10}"/>
              </a:ext>
            </a:extLst>
          </p:cNvPr>
          <p:cNvSpPr>
            <a:spLocks noGrp="1"/>
          </p:cNvSpPr>
          <p:nvPr>
            <p:ph idx="1"/>
          </p:nvPr>
        </p:nvSpPr>
        <p:spPr/>
        <p:txBody>
          <a:bodyPr/>
          <a:lstStyle/>
          <a:p>
            <a:endParaRPr lang="hr-HR"/>
          </a:p>
        </p:txBody>
      </p:sp>
      <p:pic>
        <p:nvPicPr>
          <p:cNvPr id="6146" name="Picture 2" descr="Two organizational charts compare the role of information systems.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4270" y="1166794"/>
            <a:ext cx="6977623" cy="523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84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AB5E-92B9-F1D2-2AB7-359D41DBBFD6}"/>
              </a:ext>
            </a:extLst>
          </p:cNvPr>
          <p:cNvSpPr>
            <a:spLocks noGrp="1"/>
          </p:cNvSpPr>
          <p:nvPr>
            <p:ph type="title"/>
          </p:nvPr>
        </p:nvSpPr>
        <p:spPr>
          <a:xfrm>
            <a:off x="838200" y="365125"/>
            <a:ext cx="10515600" cy="1325563"/>
          </a:xfrm>
        </p:spPr>
        <p:txBody>
          <a:bodyPr anchor="ctr">
            <a:normAutofit/>
          </a:bodyPr>
          <a:lstStyle/>
          <a:p>
            <a:r>
              <a:rPr lang="hr-HR" dirty="0"/>
              <a:t>Twitter </a:t>
            </a:r>
            <a:r>
              <a:rPr lang="hr-HR" dirty="0">
                <a:sym typeface="Wingdings" panose="05000000000000000000" pitchFamily="2" charset="2"/>
              </a:rPr>
              <a:t> X</a:t>
            </a:r>
            <a:endParaRPr lang="hr-HR" dirty="0"/>
          </a:p>
        </p:txBody>
      </p:sp>
      <p:pic>
        <p:nvPicPr>
          <p:cNvPr id="5" name="Picture 4">
            <a:extLst>
              <a:ext uri="{FF2B5EF4-FFF2-40B4-BE49-F238E27FC236}">
                <a16:creationId xmlns:a16="http://schemas.microsoft.com/office/drawing/2014/main" id="{EF27B95B-6481-0B1E-D43F-9BEF67E1C5A0}"/>
              </a:ext>
            </a:extLst>
          </p:cNvPr>
          <p:cNvPicPr>
            <a:picLocks noChangeAspect="1"/>
          </p:cNvPicPr>
          <p:nvPr/>
        </p:nvPicPr>
        <p:blipFill>
          <a:blip r:embed="rId2"/>
          <a:stretch>
            <a:fillRect/>
          </a:stretch>
        </p:blipFill>
        <p:spPr>
          <a:xfrm>
            <a:off x="589303" y="1814739"/>
            <a:ext cx="4351338" cy="4351338"/>
          </a:xfrm>
          <a:prstGeom prst="rect">
            <a:avLst/>
          </a:prstGeom>
          <a:noFill/>
        </p:spPr>
      </p:pic>
      <p:sp>
        <p:nvSpPr>
          <p:cNvPr id="4" name="AutoShape 2" descr="Slika: ">
            <a:extLst>
              <a:ext uri="{FF2B5EF4-FFF2-40B4-BE49-F238E27FC236}">
                <a16:creationId xmlns:a16="http://schemas.microsoft.com/office/drawing/2014/main" id="{00528AA3-96C8-6FD5-EBBD-7A408BEF0B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 name="Picture 5">
            <a:extLst>
              <a:ext uri="{FF2B5EF4-FFF2-40B4-BE49-F238E27FC236}">
                <a16:creationId xmlns:a16="http://schemas.microsoft.com/office/drawing/2014/main" id="{7D620ABC-1115-8CBD-59F2-00B8D05D2EC6}"/>
              </a:ext>
            </a:extLst>
          </p:cNvPr>
          <p:cNvPicPr>
            <a:picLocks noChangeAspect="1"/>
          </p:cNvPicPr>
          <p:nvPr/>
        </p:nvPicPr>
        <p:blipFill>
          <a:blip r:embed="rId3"/>
          <a:stretch>
            <a:fillRect/>
          </a:stretch>
        </p:blipFill>
        <p:spPr>
          <a:xfrm>
            <a:off x="7793442" y="555714"/>
            <a:ext cx="4290432" cy="6302286"/>
          </a:xfrm>
          <a:prstGeom prst="rect">
            <a:avLst/>
          </a:prstGeom>
        </p:spPr>
      </p:pic>
    </p:spTree>
    <p:extLst>
      <p:ext uri="{BB962C8B-B14F-4D97-AF65-F5344CB8AC3E}">
        <p14:creationId xmlns:p14="http://schemas.microsoft.com/office/powerpoint/2010/main" val="2898303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6E16-2D6A-669A-A775-7792A2892925}"/>
              </a:ext>
            </a:extLst>
          </p:cNvPr>
          <p:cNvSpPr>
            <a:spLocks noGrp="1"/>
          </p:cNvSpPr>
          <p:nvPr>
            <p:ph type="title"/>
          </p:nvPr>
        </p:nvSpPr>
        <p:spPr/>
        <p:txBody>
          <a:bodyPr/>
          <a:lstStyle/>
          <a:p>
            <a:r>
              <a:rPr lang="hr-HR" dirty="0"/>
              <a:t>Twitter </a:t>
            </a:r>
            <a:r>
              <a:rPr lang="hr-HR" dirty="0">
                <a:sym typeface="Wingdings" panose="05000000000000000000" pitchFamily="2" charset="2"/>
              </a:rPr>
              <a:t> X</a:t>
            </a:r>
            <a:endParaRPr lang="hr-HR" dirty="0"/>
          </a:p>
        </p:txBody>
      </p:sp>
      <p:sp>
        <p:nvSpPr>
          <p:cNvPr id="3" name="Content Placeholder 2">
            <a:extLst>
              <a:ext uri="{FF2B5EF4-FFF2-40B4-BE49-F238E27FC236}">
                <a16:creationId xmlns:a16="http://schemas.microsoft.com/office/drawing/2014/main" id="{4A2999D3-F91E-14C9-3482-861813F86D32}"/>
              </a:ext>
            </a:extLst>
          </p:cNvPr>
          <p:cNvSpPr>
            <a:spLocks noGrp="1"/>
          </p:cNvSpPr>
          <p:nvPr>
            <p:ph idx="1"/>
          </p:nvPr>
        </p:nvSpPr>
        <p:spPr/>
        <p:txBody>
          <a:bodyPr/>
          <a:lstStyle/>
          <a:p>
            <a:endParaRPr lang="hr-HR"/>
          </a:p>
        </p:txBody>
      </p:sp>
      <p:pic>
        <p:nvPicPr>
          <p:cNvPr id="6" name="Picture 5">
            <a:extLst>
              <a:ext uri="{FF2B5EF4-FFF2-40B4-BE49-F238E27FC236}">
                <a16:creationId xmlns:a16="http://schemas.microsoft.com/office/drawing/2014/main" id="{6996CF9F-8285-06D9-DFAD-E5E098FBCA3A}"/>
              </a:ext>
            </a:extLst>
          </p:cNvPr>
          <p:cNvPicPr>
            <a:picLocks noChangeAspect="1"/>
          </p:cNvPicPr>
          <p:nvPr/>
        </p:nvPicPr>
        <p:blipFill>
          <a:blip r:embed="rId2"/>
          <a:stretch>
            <a:fillRect/>
          </a:stretch>
        </p:blipFill>
        <p:spPr>
          <a:xfrm>
            <a:off x="2371205" y="37626"/>
            <a:ext cx="7449590" cy="6782747"/>
          </a:xfrm>
          <a:prstGeom prst="rect">
            <a:avLst/>
          </a:prstGeom>
        </p:spPr>
      </p:pic>
    </p:spTree>
    <p:extLst>
      <p:ext uri="{BB962C8B-B14F-4D97-AF65-F5344CB8AC3E}">
        <p14:creationId xmlns:p14="http://schemas.microsoft.com/office/powerpoint/2010/main" val="285221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198A-E573-B968-5ED0-C06F574A0DDD}"/>
              </a:ext>
            </a:extLst>
          </p:cNvPr>
          <p:cNvSpPr>
            <a:spLocks noGrp="1"/>
          </p:cNvSpPr>
          <p:nvPr>
            <p:ph type="title"/>
          </p:nvPr>
        </p:nvSpPr>
        <p:spPr/>
        <p:txBody>
          <a:bodyPr/>
          <a:lstStyle/>
          <a:p>
            <a:r>
              <a:rPr lang="hr-HR" dirty="0"/>
              <a:t>Twitter </a:t>
            </a:r>
            <a:r>
              <a:rPr lang="hr-HR" dirty="0">
                <a:sym typeface="Wingdings" panose="05000000000000000000" pitchFamily="2" charset="2"/>
              </a:rPr>
              <a:t> X</a:t>
            </a:r>
            <a:endParaRPr lang="hr-HR" dirty="0"/>
          </a:p>
        </p:txBody>
      </p:sp>
      <p:pic>
        <p:nvPicPr>
          <p:cNvPr id="5122" name="Picture 2" descr=" X is 12th most popular social network ">
            <a:extLst>
              <a:ext uri="{FF2B5EF4-FFF2-40B4-BE49-F238E27FC236}">
                <a16:creationId xmlns:a16="http://schemas.microsoft.com/office/drawing/2014/main" id="{B0C41B74-71B3-DE0B-ABDC-A3A5E9F661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1869" y="1825625"/>
            <a:ext cx="828826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X (Twitter) generated $3.14 billion ad revenue ">
            <a:extLst>
              <a:ext uri="{FF2B5EF4-FFF2-40B4-BE49-F238E27FC236}">
                <a16:creationId xmlns:a16="http://schemas.microsoft.com/office/drawing/2014/main" id="{C19C4044-3F8C-2A15-53C5-1A64A68F9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5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90FB3-5822-B263-3BBD-DAF3651BC28E}"/>
              </a:ext>
            </a:extLst>
          </p:cNvPr>
          <p:cNvPicPr>
            <a:picLocks noChangeAspect="1"/>
          </p:cNvPicPr>
          <p:nvPr/>
        </p:nvPicPr>
        <p:blipFill>
          <a:blip r:embed="rId2"/>
          <a:stretch>
            <a:fillRect/>
          </a:stretch>
        </p:blipFill>
        <p:spPr>
          <a:xfrm>
            <a:off x="120650" y="355839"/>
            <a:ext cx="11950700" cy="5527198"/>
          </a:xfrm>
          <a:prstGeom prst="rect">
            <a:avLst/>
          </a:prstGeom>
          <a:noFill/>
        </p:spPr>
      </p:pic>
    </p:spTree>
    <p:extLst>
      <p:ext uri="{BB962C8B-B14F-4D97-AF65-F5344CB8AC3E}">
        <p14:creationId xmlns:p14="http://schemas.microsoft.com/office/powerpoint/2010/main" val="394654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Razumijevanje otpora prema promjenama</a:t>
            </a:r>
            <a:endParaRPr lang="en-US" sz="3733" dirty="0"/>
          </a:p>
        </p:txBody>
      </p:sp>
      <p:sp>
        <p:nvSpPr>
          <p:cNvPr id="5" name="Content Placeholder 4"/>
          <p:cNvSpPr>
            <a:spLocks noGrp="1"/>
          </p:cNvSpPr>
          <p:nvPr>
            <p:ph idx="1"/>
          </p:nvPr>
        </p:nvSpPr>
        <p:spPr/>
        <p:txBody>
          <a:bodyPr>
            <a:spAutoFit/>
          </a:bodyPr>
          <a:lstStyle/>
          <a:p>
            <a:r>
              <a:rPr lang="hr-HR" altLang="en-US" sz="2667" dirty="0"/>
              <a:t>Informacijski sustavi postaju povezani s organizacijskom politikom jer utječu na pristup ključnom resursu - informacijama</a:t>
            </a:r>
          </a:p>
          <a:p>
            <a:r>
              <a:rPr lang="hr-HR" altLang="en-US" sz="2667" dirty="0"/>
              <a:t>Informacijski sustavi potencijalno mijenjaju organizacijsku strukturu, kulturu, politiku i rad</a:t>
            </a:r>
          </a:p>
          <a:p>
            <a:r>
              <a:rPr lang="hr-HR" altLang="en-US" sz="2667" dirty="0"/>
              <a:t>Četiri faktora</a:t>
            </a:r>
          </a:p>
          <a:p>
            <a:pPr lvl="1"/>
            <a:r>
              <a:rPr lang="hr-HR" altLang="en-US" sz="2400" dirty="0"/>
              <a:t>Priroda inovacije</a:t>
            </a:r>
          </a:p>
          <a:p>
            <a:pPr lvl="1"/>
            <a:r>
              <a:rPr lang="hr-HR" altLang="en-US" sz="2400" dirty="0"/>
              <a:t>Struktura organizacije</a:t>
            </a:r>
          </a:p>
          <a:p>
            <a:pPr lvl="1"/>
            <a:r>
              <a:rPr lang="hr-HR" altLang="en-US" sz="2400" dirty="0"/>
              <a:t>Kultura organizacije</a:t>
            </a:r>
          </a:p>
          <a:p>
            <a:pPr lvl="1"/>
            <a:r>
              <a:rPr lang="hr-HR" altLang="en-US" sz="2400" dirty="0"/>
              <a:t>Zadaci na koje utječe inovacija</a:t>
            </a:r>
          </a:p>
        </p:txBody>
      </p:sp>
    </p:spTree>
    <p:extLst>
      <p:ext uri="{BB962C8B-B14F-4D97-AF65-F5344CB8AC3E}">
        <p14:creationId xmlns:p14="http://schemas.microsoft.com/office/powerpoint/2010/main" val="3568661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Otpor prema promjenama</a:t>
            </a:r>
            <a:endParaRPr lang="en-US" sz="3733" dirty="0"/>
          </a:p>
        </p:txBody>
      </p:sp>
      <p:sp>
        <p:nvSpPr>
          <p:cNvPr id="3" name="Content Placeholder 2">
            <a:extLst>
              <a:ext uri="{FF2B5EF4-FFF2-40B4-BE49-F238E27FC236}">
                <a16:creationId xmlns:a16="http://schemas.microsoft.com/office/drawing/2014/main" id="{5DB4704B-19FE-983D-5EF8-BD5ED64EBFBB}"/>
              </a:ext>
            </a:extLst>
          </p:cNvPr>
          <p:cNvSpPr>
            <a:spLocks noGrp="1"/>
          </p:cNvSpPr>
          <p:nvPr>
            <p:ph idx="1"/>
          </p:nvPr>
        </p:nvSpPr>
        <p:spPr/>
        <p:txBody>
          <a:bodyPr/>
          <a:lstStyle/>
          <a:p>
            <a:endParaRPr lang="hr-HR"/>
          </a:p>
        </p:txBody>
      </p:sp>
      <p:pic>
        <p:nvPicPr>
          <p:cNvPr id="7170" name="Picture 2" descr="A diagram explains the sources of organizational resistance to change, namely organizational structure, people, job tasks, and information technology."/>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69771" y="1622045"/>
            <a:ext cx="5836259" cy="45481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CA4BDB-DBE4-B45F-8958-7D0C7864B445}"/>
              </a:ext>
            </a:extLst>
          </p:cNvPr>
          <p:cNvSpPr txBox="1"/>
          <p:nvPr/>
        </p:nvSpPr>
        <p:spPr>
          <a:xfrm>
            <a:off x="6489700" y="1918748"/>
            <a:ext cx="5410200" cy="1323439"/>
          </a:xfrm>
          <a:prstGeom prst="rect">
            <a:avLst/>
          </a:prstGeom>
          <a:noFill/>
        </p:spPr>
        <p:txBody>
          <a:bodyPr wrap="square" rtlCol="0">
            <a:spAutoFit/>
          </a:bodyPr>
          <a:lstStyle/>
          <a:p>
            <a:r>
              <a:rPr lang="hr-HR" sz="4000" dirty="0">
                <a:solidFill>
                  <a:srgbClr val="FF0000"/>
                </a:solidFill>
              </a:rPr>
              <a:t>Ljudi se u pravilu opiru promjenama</a:t>
            </a:r>
          </a:p>
        </p:txBody>
      </p:sp>
    </p:spTree>
    <p:extLst>
      <p:ext uri="{BB962C8B-B14F-4D97-AF65-F5344CB8AC3E}">
        <p14:creationId xmlns:p14="http://schemas.microsoft.com/office/powerpoint/2010/main" val="2584039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pl-PL" sz="4533" dirty="0"/>
              <a:t>Implikacije za dizajn i razumijevanje informacijskih sustava</a:t>
            </a:r>
            <a:endParaRPr lang="en-US" sz="4533" dirty="0"/>
          </a:p>
        </p:txBody>
      </p:sp>
      <p:sp>
        <p:nvSpPr>
          <p:cNvPr id="5" name="Content Placeholder 4"/>
          <p:cNvSpPr>
            <a:spLocks noGrp="1"/>
          </p:cNvSpPr>
          <p:nvPr>
            <p:ph idx="1"/>
          </p:nvPr>
        </p:nvSpPr>
        <p:spPr/>
        <p:txBody>
          <a:bodyPr>
            <a:spAutoFit/>
          </a:bodyPr>
          <a:lstStyle/>
          <a:p>
            <a:r>
              <a:rPr lang="en-US" sz="2667" dirty="0" err="1"/>
              <a:t>Organizacijski</a:t>
            </a:r>
            <a:r>
              <a:rPr lang="en-US" sz="2667" dirty="0"/>
              <a:t> </a:t>
            </a:r>
            <a:r>
              <a:rPr lang="en-US" sz="2667" dirty="0" err="1"/>
              <a:t>čimbenici</a:t>
            </a:r>
            <a:r>
              <a:rPr lang="en-US" sz="2667" dirty="0"/>
              <a:t> u </a:t>
            </a:r>
            <a:r>
              <a:rPr lang="en-US" sz="2667" dirty="0" err="1"/>
              <a:t>planiranju</a:t>
            </a:r>
            <a:r>
              <a:rPr lang="en-US" sz="2667" dirty="0"/>
              <a:t> </a:t>
            </a:r>
            <a:r>
              <a:rPr lang="en-US" sz="2667" dirty="0" err="1"/>
              <a:t>novog</a:t>
            </a:r>
            <a:r>
              <a:rPr lang="en-US" sz="2667" dirty="0"/>
              <a:t> </a:t>
            </a:r>
            <a:r>
              <a:rPr lang="en-US" sz="2667" dirty="0" err="1"/>
              <a:t>sustava</a:t>
            </a:r>
            <a:r>
              <a:rPr lang="en-US" sz="2667" dirty="0"/>
              <a:t>:</a:t>
            </a:r>
          </a:p>
          <a:p>
            <a:pPr lvl="1"/>
            <a:r>
              <a:rPr lang="en-US" sz="2400" dirty="0" err="1"/>
              <a:t>Okoliš</a:t>
            </a:r>
            <a:endParaRPr lang="en-US" sz="2400" dirty="0"/>
          </a:p>
          <a:p>
            <a:pPr lvl="1"/>
            <a:r>
              <a:rPr lang="en-US" sz="2400" dirty="0" err="1"/>
              <a:t>Struktura</a:t>
            </a:r>
            <a:endParaRPr lang="en-US" sz="2400" dirty="0"/>
          </a:p>
          <a:p>
            <a:pPr lvl="1"/>
            <a:r>
              <a:rPr lang="en-US" sz="2400" dirty="0" err="1"/>
              <a:t>Hijerarhija</a:t>
            </a:r>
            <a:r>
              <a:rPr lang="en-US" sz="2400" dirty="0"/>
              <a:t>, </a:t>
            </a:r>
            <a:r>
              <a:rPr lang="en-US" sz="2400" dirty="0" err="1"/>
              <a:t>specijalizacija</a:t>
            </a:r>
            <a:r>
              <a:rPr lang="en-US" sz="2400" dirty="0"/>
              <a:t>, </a:t>
            </a:r>
            <a:r>
              <a:rPr lang="en-US" sz="2400" dirty="0" err="1"/>
              <a:t>rutine</a:t>
            </a:r>
            <a:r>
              <a:rPr lang="en-US" sz="2400" dirty="0"/>
              <a:t>, </a:t>
            </a:r>
            <a:r>
              <a:rPr lang="en-US" sz="2400" dirty="0" err="1"/>
              <a:t>poslovni</a:t>
            </a:r>
            <a:r>
              <a:rPr lang="en-US" sz="2400" dirty="0"/>
              <a:t> </a:t>
            </a:r>
            <a:r>
              <a:rPr lang="en-US" sz="2400" dirty="0" err="1"/>
              <a:t>procesi</a:t>
            </a:r>
            <a:endParaRPr lang="en-US" sz="2400" dirty="0"/>
          </a:p>
          <a:p>
            <a:pPr lvl="1"/>
            <a:r>
              <a:rPr lang="en-US" sz="2400" dirty="0" err="1"/>
              <a:t>Kultura</a:t>
            </a:r>
            <a:r>
              <a:rPr lang="en-US" sz="2400" dirty="0"/>
              <a:t> </a:t>
            </a:r>
            <a:r>
              <a:rPr lang="en-US" sz="2400" dirty="0" err="1"/>
              <a:t>i</a:t>
            </a:r>
            <a:r>
              <a:rPr lang="en-US" sz="2400" dirty="0"/>
              <a:t> </a:t>
            </a:r>
            <a:r>
              <a:rPr lang="en-US" sz="2400" dirty="0" err="1"/>
              <a:t>politika</a:t>
            </a:r>
            <a:endParaRPr lang="en-US" sz="2400" dirty="0"/>
          </a:p>
          <a:p>
            <a:pPr lvl="1"/>
            <a:r>
              <a:rPr lang="en-US" sz="2400" dirty="0" err="1"/>
              <a:t>Vrsta</a:t>
            </a:r>
            <a:r>
              <a:rPr lang="en-US" sz="2400" dirty="0"/>
              <a:t> </a:t>
            </a:r>
            <a:r>
              <a:rPr lang="en-US" sz="2400" dirty="0" err="1"/>
              <a:t>organizacije</a:t>
            </a:r>
            <a:r>
              <a:rPr lang="en-US" sz="2400" dirty="0"/>
              <a:t> </a:t>
            </a:r>
            <a:r>
              <a:rPr lang="en-US" sz="2400" dirty="0" err="1"/>
              <a:t>i</a:t>
            </a:r>
            <a:r>
              <a:rPr lang="en-US" sz="2400" dirty="0"/>
              <a:t> </a:t>
            </a:r>
            <a:r>
              <a:rPr lang="en-US" sz="2400" dirty="0" err="1"/>
              <a:t>stil</a:t>
            </a:r>
            <a:r>
              <a:rPr lang="en-US" sz="2400" dirty="0"/>
              <a:t> </a:t>
            </a:r>
            <a:r>
              <a:rPr lang="en-US" sz="2400" dirty="0" err="1"/>
              <a:t>vodstva</a:t>
            </a:r>
            <a:endParaRPr lang="en-US" sz="2400" dirty="0"/>
          </a:p>
          <a:p>
            <a:pPr lvl="1"/>
            <a:r>
              <a:rPr lang="en-US" sz="2400" dirty="0" err="1"/>
              <a:t>Glavne</a:t>
            </a:r>
            <a:r>
              <a:rPr lang="en-US" sz="2400" dirty="0"/>
              <a:t> </a:t>
            </a:r>
            <a:r>
              <a:rPr lang="en-US" sz="2400" dirty="0" err="1"/>
              <a:t>interesne</a:t>
            </a:r>
            <a:r>
              <a:rPr lang="en-US" sz="2400" dirty="0"/>
              <a:t> </a:t>
            </a:r>
            <a:r>
              <a:rPr lang="en-US" sz="2400" dirty="0" err="1"/>
              <a:t>skupine</a:t>
            </a:r>
            <a:r>
              <a:rPr lang="en-US" sz="2400" dirty="0"/>
              <a:t> </a:t>
            </a:r>
            <a:r>
              <a:rPr lang="en-US" sz="2400" dirty="0" err="1"/>
              <a:t>na</a:t>
            </a:r>
            <a:r>
              <a:rPr lang="en-US" sz="2400" dirty="0"/>
              <a:t> </a:t>
            </a:r>
            <a:r>
              <a:rPr lang="en-US" sz="2400" dirty="0" err="1"/>
              <a:t>koje</a:t>
            </a:r>
            <a:r>
              <a:rPr lang="en-US" sz="2400" dirty="0"/>
              <a:t> </a:t>
            </a:r>
            <a:r>
              <a:rPr lang="en-US" sz="2400" dirty="0" err="1"/>
              <a:t>utječe</a:t>
            </a:r>
            <a:r>
              <a:rPr lang="en-US" sz="2400" dirty="0"/>
              <a:t> </a:t>
            </a:r>
            <a:r>
              <a:rPr lang="en-US" sz="2400" dirty="0" err="1"/>
              <a:t>sustav</a:t>
            </a:r>
            <a:r>
              <a:rPr lang="en-US" sz="2400" dirty="0"/>
              <a:t>; </a:t>
            </a:r>
            <a:r>
              <a:rPr lang="en-US" sz="2400" dirty="0" err="1"/>
              <a:t>stavove</a:t>
            </a:r>
            <a:r>
              <a:rPr lang="en-US" sz="2400" dirty="0"/>
              <a:t> </a:t>
            </a:r>
            <a:r>
              <a:rPr lang="en-US" sz="2400" dirty="0" err="1"/>
              <a:t>krajnjih</a:t>
            </a:r>
            <a:r>
              <a:rPr lang="en-US" sz="2400" dirty="0"/>
              <a:t> </a:t>
            </a:r>
            <a:r>
              <a:rPr lang="en-US" sz="2400" dirty="0" err="1"/>
              <a:t>korisnika</a:t>
            </a:r>
            <a:endParaRPr lang="en-US" sz="2400" dirty="0"/>
          </a:p>
          <a:p>
            <a:pPr lvl="1"/>
            <a:r>
              <a:rPr lang="en-US" sz="2400" dirty="0" err="1"/>
              <a:t>Zadaci</a:t>
            </a:r>
            <a:r>
              <a:rPr lang="en-US" sz="2400" dirty="0"/>
              <a:t>, </a:t>
            </a:r>
            <a:r>
              <a:rPr lang="en-US" sz="2400" dirty="0" err="1"/>
              <a:t>odluke</a:t>
            </a:r>
            <a:r>
              <a:rPr lang="en-US" sz="2400" dirty="0"/>
              <a:t> </a:t>
            </a:r>
            <a:r>
              <a:rPr lang="en-US" sz="2400" dirty="0" err="1"/>
              <a:t>i</a:t>
            </a:r>
            <a:r>
              <a:rPr lang="en-US" sz="2400" dirty="0"/>
              <a:t> </a:t>
            </a:r>
            <a:r>
              <a:rPr lang="en-US" sz="2400" dirty="0" err="1"/>
              <a:t>poslovni</a:t>
            </a:r>
            <a:r>
              <a:rPr lang="en-US" sz="2400" dirty="0"/>
              <a:t> </a:t>
            </a:r>
            <a:r>
              <a:rPr lang="en-US" sz="2400" dirty="0" err="1"/>
              <a:t>procesi</a:t>
            </a:r>
            <a:r>
              <a:rPr lang="en-US" sz="2400" dirty="0"/>
              <a:t> </a:t>
            </a:r>
            <a:r>
              <a:rPr lang="en-US" sz="2400" dirty="0" err="1"/>
              <a:t>kojima</a:t>
            </a:r>
            <a:r>
              <a:rPr lang="en-US" sz="2400" dirty="0"/>
              <a:t> </a:t>
            </a:r>
            <a:r>
              <a:rPr lang="en-US" sz="2400" dirty="0" err="1"/>
              <a:t>će</a:t>
            </a:r>
            <a:r>
              <a:rPr lang="en-US" sz="2400" dirty="0"/>
              <a:t> </a:t>
            </a:r>
            <a:r>
              <a:rPr lang="en-US" sz="2400" dirty="0" err="1"/>
              <a:t>sustav</a:t>
            </a:r>
            <a:r>
              <a:rPr lang="en-US" sz="2400" dirty="0"/>
              <a:t> </a:t>
            </a:r>
            <a:r>
              <a:rPr lang="en-US" sz="2400" dirty="0" err="1"/>
              <a:t>pomoći</a:t>
            </a:r>
            <a:endParaRPr lang="en-US" sz="2400" dirty="0"/>
          </a:p>
        </p:txBody>
      </p:sp>
    </p:spTree>
    <p:extLst>
      <p:ext uri="{BB962C8B-B14F-4D97-AF65-F5344CB8AC3E}">
        <p14:creationId xmlns:p14="http://schemas.microsoft.com/office/powerpoint/2010/main" val="50564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3733" dirty="0" err="1"/>
              <a:t>Porterov</a:t>
            </a:r>
            <a:r>
              <a:rPr lang="en-US" sz="3733" dirty="0"/>
              <a:t> model pet </a:t>
            </a:r>
            <a:r>
              <a:rPr lang="en-US" sz="3733" dirty="0" err="1"/>
              <a:t>konkurentskih</a:t>
            </a:r>
            <a:r>
              <a:rPr lang="en-US" sz="3733" dirty="0"/>
              <a:t> </a:t>
            </a:r>
            <a:r>
              <a:rPr lang="en-US" sz="3733" dirty="0" err="1"/>
              <a:t>snaga</a:t>
            </a:r>
            <a:endParaRPr lang="en-US" sz="3733" dirty="0"/>
          </a:p>
        </p:txBody>
      </p:sp>
      <p:sp>
        <p:nvSpPr>
          <p:cNvPr id="2" name="Content Placeholder 1">
            <a:extLst>
              <a:ext uri="{FF2B5EF4-FFF2-40B4-BE49-F238E27FC236}">
                <a16:creationId xmlns:a16="http://schemas.microsoft.com/office/drawing/2014/main" id="{C61E792A-CB30-4578-F994-265B5159032F}"/>
              </a:ext>
            </a:extLst>
          </p:cNvPr>
          <p:cNvSpPr>
            <a:spLocks noGrp="1"/>
          </p:cNvSpPr>
          <p:nvPr>
            <p:ph idx="1"/>
          </p:nvPr>
        </p:nvSpPr>
        <p:spPr/>
        <p:txBody>
          <a:bodyPr/>
          <a:lstStyle/>
          <a:p>
            <a:endParaRPr lang="hr-HR"/>
          </a:p>
        </p:txBody>
      </p:sp>
      <p:pic>
        <p:nvPicPr>
          <p:cNvPr id="8194" name="Picture 2" descr="A diagram illustrates how Porter's framework analyzes the competition of a business. For a full description, see Notes. Press F6.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6967" y="1853635"/>
            <a:ext cx="9778067" cy="443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0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Pregovaračka snaga dobavljača</a:t>
            </a:r>
          </a:p>
        </p:txBody>
      </p:sp>
      <p:sp>
        <p:nvSpPr>
          <p:cNvPr id="2" name="Content Placeholder 1"/>
          <p:cNvSpPr>
            <a:spLocks noGrp="1"/>
          </p:cNvSpPr>
          <p:nvPr>
            <p:ph idx="1"/>
          </p:nvPr>
        </p:nvSpPr>
        <p:spPr/>
        <p:txBody>
          <a:bodyPr/>
          <a:lstStyle/>
          <a:p>
            <a:r>
              <a:rPr lang="hr-HR" dirty="0"/>
              <a:t>Moć dobavljača je velika kada organizacije imaju mali izbor i obrnuto</a:t>
            </a:r>
          </a:p>
          <a:p>
            <a:r>
              <a:rPr lang="hr-HR" dirty="0"/>
              <a:t>„Vendor lock-in”</a:t>
            </a:r>
          </a:p>
          <a:p>
            <a:r>
              <a:rPr lang="hr-HR" dirty="0"/>
              <a:t>Primjer liberalizacije električne energije</a:t>
            </a:r>
          </a:p>
          <a:p>
            <a:endParaRPr lang="hr-HR" dirty="0"/>
          </a:p>
        </p:txBody>
      </p:sp>
    </p:spTree>
    <p:extLst>
      <p:ext uri="{BB962C8B-B14F-4D97-AF65-F5344CB8AC3E}">
        <p14:creationId xmlns:p14="http://schemas.microsoft.com/office/powerpoint/2010/main" val="258929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95B6-8FA8-456D-131B-F407AC9A3725}"/>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9FD0FA67-758B-E4E9-A0DF-C0E5ADE9BB35}"/>
              </a:ext>
            </a:extLst>
          </p:cNvPr>
          <p:cNvSpPr>
            <a:spLocks noGrp="1"/>
          </p:cNvSpPr>
          <p:nvPr>
            <p:ph idx="1"/>
          </p:nvPr>
        </p:nvSpPr>
        <p:spPr/>
        <p:txBody>
          <a:bodyPr/>
          <a:lstStyle/>
          <a:p>
            <a:endParaRPr lang="hr-HR"/>
          </a:p>
        </p:txBody>
      </p:sp>
      <p:pic>
        <p:nvPicPr>
          <p:cNvPr id="1026" name="Picture 2" descr="No alternative text description for this image">
            <a:extLst>
              <a:ext uri="{FF2B5EF4-FFF2-40B4-BE49-F238E27FC236}">
                <a16:creationId xmlns:a16="http://schemas.microsoft.com/office/drawing/2014/main" id="{ABDC9452-2784-B54C-9CF5-99658E571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88" y="0"/>
            <a:ext cx="5280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38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hr-HR" dirty="0"/>
              <a:t>Pregovaračka</a:t>
            </a:r>
            <a:r>
              <a:rPr lang="hr-HR" sz="4000" dirty="0">
                <a:solidFill>
                  <a:schemeClr val="tx2">
                    <a:lumMod val="75000"/>
                  </a:schemeClr>
                </a:solidFill>
              </a:rPr>
              <a:t> </a:t>
            </a:r>
            <a:r>
              <a:rPr lang="hr-HR" dirty="0"/>
              <a:t>snaga kupaca</a:t>
            </a:r>
          </a:p>
        </p:txBody>
      </p:sp>
      <p:sp>
        <p:nvSpPr>
          <p:cNvPr id="2" name="Content Placeholder 1"/>
          <p:cNvSpPr>
            <a:spLocks noGrp="1"/>
          </p:cNvSpPr>
          <p:nvPr>
            <p:ph idx="1"/>
          </p:nvPr>
        </p:nvSpPr>
        <p:spPr/>
        <p:txBody>
          <a:bodyPr/>
          <a:lstStyle/>
          <a:p>
            <a:r>
              <a:rPr lang="hr-HR" dirty="0"/>
              <a:t>jača kada kupci imaju veći izbor od koga kupovati i obrnuto</a:t>
            </a:r>
          </a:p>
          <a:p>
            <a:r>
              <a:rPr lang="hr-HR" dirty="0"/>
              <a:t>Troškovi prelaska – vrijeme i novac u slučaju da se kupuje ili koristi usluga od nekog drugog</a:t>
            </a:r>
          </a:p>
          <a:p>
            <a:pPr lvl="1"/>
            <a:r>
              <a:rPr lang="hr-HR" dirty="0"/>
              <a:t>Financijske institucije </a:t>
            </a:r>
            <a:r>
              <a:rPr lang="hr-HR" dirty="0">
                <a:sym typeface="Wingdings" panose="05000000000000000000" pitchFamily="2" charset="2"/>
              </a:rPr>
              <a:t> vezivanje kupca kreditom</a:t>
            </a:r>
            <a:endParaRPr lang="hr-HR" dirty="0"/>
          </a:p>
          <a:p>
            <a:pPr lvl="1"/>
            <a:r>
              <a:rPr lang="hr-HR" dirty="0"/>
              <a:t>Telekomunikacijske tvrtke </a:t>
            </a:r>
            <a:r>
              <a:rPr lang="hr-HR" dirty="0">
                <a:sym typeface="Wingdings" pitchFamily="2" charset="2"/>
              </a:rPr>
              <a:t> vezivanje kupaca ugovornom obavezom</a:t>
            </a:r>
          </a:p>
          <a:p>
            <a:pPr lvl="1"/>
            <a:r>
              <a:rPr lang="hr-HR" dirty="0">
                <a:sym typeface="Wingdings" pitchFamily="2" charset="2"/>
              </a:rPr>
              <a:t>Izvrsnost u poslovanju</a:t>
            </a:r>
          </a:p>
          <a:p>
            <a:r>
              <a:rPr lang="hr-HR" dirty="0">
                <a:sym typeface="Wingdings" pitchFamily="2" charset="2"/>
              </a:rPr>
              <a:t>Programi vjernosti – osmišljeni da vežu kupce</a:t>
            </a:r>
            <a:endParaRPr lang="hr-HR" dirty="0"/>
          </a:p>
          <a:p>
            <a:endParaRPr lang="hr-HR" dirty="0"/>
          </a:p>
        </p:txBody>
      </p:sp>
    </p:spTree>
    <p:extLst>
      <p:ext uri="{BB962C8B-B14F-4D97-AF65-F5344CB8AC3E}">
        <p14:creationId xmlns:p14="http://schemas.microsoft.com/office/powerpoint/2010/main" val="4053222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Opasnost od ulaska novih konkurenata</a:t>
            </a:r>
          </a:p>
        </p:txBody>
      </p:sp>
      <p:sp>
        <p:nvSpPr>
          <p:cNvPr id="2" name="Content Placeholder 1"/>
          <p:cNvSpPr>
            <a:spLocks noGrp="1"/>
          </p:cNvSpPr>
          <p:nvPr>
            <p:ph idx="1"/>
          </p:nvPr>
        </p:nvSpPr>
        <p:spPr/>
        <p:txBody>
          <a:bodyPr/>
          <a:lstStyle/>
          <a:p>
            <a:r>
              <a:rPr lang="hr-HR" dirty="0"/>
              <a:t>Visoka kada je lako ući na tržišni segment i obrnuto</a:t>
            </a:r>
          </a:p>
          <a:p>
            <a:r>
              <a:rPr lang="hr-HR" dirty="0"/>
              <a:t>Barijera ulaska (engl. </a:t>
            </a:r>
            <a:r>
              <a:rPr lang="hr-HR" dirty="0" err="1"/>
              <a:t>entry</a:t>
            </a:r>
            <a:r>
              <a:rPr lang="hr-HR" dirty="0"/>
              <a:t> </a:t>
            </a:r>
            <a:r>
              <a:rPr lang="hr-HR" dirty="0" err="1"/>
              <a:t>barrier</a:t>
            </a:r>
            <a:r>
              <a:rPr lang="hr-HR" dirty="0"/>
              <a:t>) -  produkt, funkcionalnost, usluga koju korisnici očekuju od organizacije u određenoj industriji (npr. Internet bankarstvo, </a:t>
            </a:r>
            <a:r>
              <a:rPr lang="hr-HR" dirty="0" err="1"/>
              <a:t>speed</a:t>
            </a:r>
            <a:r>
              <a:rPr lang="hr-HR" dirty="0"/>
              <a:t> </a:t>
            </a:r>
            <a:r>
              <a:rPr lang="hr-HR" dirty="0" err="1"/>
              <a:t>throtling</a:t>
            </a:r>
            <a:r>
              <a:rPr lang="hr-HR" dirty="0"/>
              <a:t>, </a:t>
            </a:r>
            <a:r>
              <a:rPr lang="hr-HR" dirty="0" err="1"/>
              <a:t>vpn</a:t>
            </a:r>
            <a:r>
              <a:rPr lang="hr-HR" dirty="0"/>
              <a:t> usluga, bankomati, lakoća korištenja Web sučelja)</a:t>
            </a:r>
          </a:p>
          <a:p>
            <a:r>
              <a:rPr lang="hr-HR" dirty="0"/>
              <a:t>Kontinuirano unaprjeđenje proizvoda (pr. Google)</a:t>
            </a:r>
          </a:p>
          <a:p>
            <a:endParaRPr lang="hr-HR" dirty="0"/>
          </a:p>
        </p:txBody>
      </p:sp>
    </p:spTree>
    <p:extLst>
      <p:ext uri="{BB962C8B-B14F-4D97-AF65-F5344CB8AC3E}">
        <p14:creationId xmlns:p14="http://schemas.microsoft.com/office/powerpoint/2010/main" val="3358066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Opasnost od supstitucijskih proizvoda</a:t>
            </a:r>
          </a:p>
        </p:txBody>
      </p:sp>
      <p:sp>
        <p:nvSpPr>
          <p:cNvPr id="2" name="Content Placeholder 1"/>
          <p:cNvSpPr>
            <a:spLocks noGrp="1"/>
          </p:cNvSpPr>
          <p:nvPr>
            <p:ph idx="1"/>
          </p:nvPr>
        </p:nvSpPr>
        <p:spPr/>
        <p:txBody>
          <a:bodyPr/>
          <a:lstStyle/>
          <a:p>
            <a:r>
              <a:rPr lang="hr-HR" dirty="0"/>
              <a:t>Visoka </a:t>
            </a:r>
            <a:r>
              <a:rPr lang="hr-HR" dirty="0">
                <a:sym typeface="Wingdings" pitchFamily="2" charset="2"/>
              </a:rPr>
              <a:t> </a:t>
            </a:r>
            <a:r>
              <a:rPr lang="hr-HR" dirty="0"/>
              <a:t>Ako postoje brojne zamjenski proizvodi ili usluge i obrnuto: npr. Internet glazbeni servisi umjesto klasičnih CD-a, bio gorivo umjesto benzina, </a:t>
            </a:r>
            <a:r>
              <a:rPr lang="hr-HR" dirty="0" err="1"/>
              <a:t>tablet</a:t>
            </a:r>
            <a:r>
              <a:rPr lang="hr-HR" dirty="0"/>
              <a:t> i smartphone umjesto osobnih računala; e-knjige i klasične knjige</a:t>
            </a:r>
          </a:p>
          <a:p>
            <a:endParaRPr lang="hr-HR" dirty="0"/>
          </a:p>
        </p:txBody>
      </p:sp>
    </p:spTree>
    <p:extLst>
      <p:ext uri="{BB962C8B-B14F-4D97-AF65-F5344CB8AC3E}">
        <p14:creationId xmlns:p14="http://schemas.microsoft.com/office/powerpoint/2010/main" val="1097994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Konkurentska pozicija u industriji</a:t>
            </a:r>
          </a:p>
        </p:txBody>
      </p:sp>
      <p:sp>
        <p:nvSpPr>
          <p:cNvPr id="2" name="Content Placeholder 1"/>
          <p:cNvSpPr>
            <a:spLocks noGrp="1"/>
          </p:cNvSpPr>
          <p:nvPr>
            <p:ph idx="1"/>
          </p:nvPr>
        </p:nvSpPr>
        <p:spPr/>
        <p:txBody>
          <a:bodyPr/>
          <a:lstStyle/>
          <a:p>
            <a:r>
              <a:rPr lang="hr-HR" dirty="0"/>
              <a:t>Visoka </a:t>
            </a:r>
            <a:r>
              <a:rPr lang="hr-HR" dirty="0">
                <a:sym typeface="Wingdings" pitchFamily="2" charset="2"/>
              </a:rPr>
              <a:t> kada postoji snažna konkurencija između mnogih tvrtki u industriji, primjerice trgovina (</a:t>
            </a:r>
            <a:r>
              <a:rPr lang="hr-HR" dirty="0" err="1">
                <a:sym typeface="Wingdings" pitchFamily="2" charset="2"/>
              </a:rPr>
              <a:t>lojalti</a:t>
            </a:r>
            <a:r>
              <a:rPr lang="hr-HR" dirty="0">
                <a:sym typeface="Wingdings" pitchFamily="2" charset="2"/>
              </a:rPr>
              <a:t> kartice, RFID tehnologija, upravljanje skladištem,)</a:t>
            </a:r>
          </a:p>
          <a:p>
            <a:r>
              <a:rPr lang="hr-HR" dirty="0">
                <a:sym typeface="Wingdings" pitchFamily="2" charset="2"/>
              </a:rPr>
              <a:t>Mala  komunalne usluge u gradovima</a:t>
            </a:r>
          </a:p>
          <a:p>
            <a:endParaRPr lang="hr-HR" dirty="0"/>
          </a:p>
        </p:txBody>
      </p:sp>
    </p:spTree>
    <p:extLst>
      <p:ext uri="{BB962C8B-B14F-4D97-AF65-F5344CB8AC3E}">
        <p14:creationId xmlns:p14="http://schemas.microsoft.com/office/powerpoint/2010/main" val="2916542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Utjecaj Interneta na konkurentsku prednost</a:t>
            </a:r>
            <a:endParaRPr lang="en-US" sz="3733" dirty="0"/>
          </a:p>
        </p:txBody>
      </p:sp>
      <p:sp>
        <p:nvSpPr>
          <p:cNvPr id="5" name="Content Placeholder 4"/>
          <p:cNvSpPr>
            <a:spLocks noGrp="1"/>
          </p:cNvSpPr>
          <p:nvPr>
            <p:ph idx="1"/>
          </p:nvPr>
        </p:nvSpPr>
        <p:spPr/>
        <p:txBody>
          <a:bodyPr>
            <a:spAutoFit/>
          </a:bodyPr>
          <a:lstStyle/>
          <a:p>
            <a:r>
              <a:rPr lang="hr-HR" altLang="en-US" dirty="0"/>
              <a:t>Transformacija ili prijetnja nekim industrijama</a:t>
            </a:r>
          </a:p>
          <a:p>
            <a:r>
              <a:rPr lang="hr-HR" altLang="en-US" dirty="0"/>
              <a:t>Primjeri: putnička agencija, tiskana enciklopedija, mediji</a:t>
            </a:r>
          </a:p>
          <a:p>
            <a:r>
              <a:rPr lang="hr-HR" altLang="en-US" dirty="0"/>
              <a:t>Konkurentske snage i dalje su na djelu, ali rivalstvo je intenzivnije</a:t>
            </a:r>
          </a:p>
          <a:p>
            <a:r>
              <a:rPr lang="hr-HR" altLang="en-US" dirty="0"/>
              <a:t>Univerzalni standardi omogućuju nove konkurente, ulazak na tržište</a:t>
            </a:r>
          </a:p>
          <a:p>
            <a:r>
              <a:rPr lang="hr-HR" altLang="en-US" dirty="0"/>
              <a:t>Nove prilike za izgradnju robnih marki i baze vjernih kupaca</a:t>
            </a:r>
          </a:p>
        </p:txBody>
      </p:sp>
    </p:spTree>
    <p:extLst>
      <p:ext uri="{BB962C8B-B14F-4D97-AF65-F5344CB8AC3E}">
        <p14:creationId xmlns:p14="http://schemas.microsoft.com/office/powerpoint/2010/main" val="2940234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altLang="en-US" dirty="0"/>
              <a:t>Disruptivne tehnologije</a:t>
            </a:r>
            <a:endParaRPr lang="en-US" sz="3733" dirty="0"/>
          </a:p>
        </p:txBody>
      </p:sp>
      <p:sp>
        <p:nvSpPr>
          <p:cNvPr id="5" name="Content Placeholder 4"/>
          <p:cNvSpPr>
            <a:spLocks noGrp="1"/>
          </p:cNvSpPr>
          <p:nvPr>
            <p:ph idx="1"/>
          </p:nvPr>
        </p:nvSpPr>
        <p:spPr>
          <a:xfrm>
            <a:off x="696685" y="1433739"/>
            <a:ext cx="10515600" cy="4815677"/>
          </a:xfrm>
        </p:spPr>
        <p:txBody>
          <a:bodyPr>
            <a:spAutoFit/>
          </a:bodyPr>
          <a:lstStyle/>
          <a:p>
            <a:pPr>
              <a:spcBef>
                <a:spcPts val="800"/>
              </a:spcBef>
            </a:pPr>
            <a:r>
              <a:rPr lang="en-US" sz="3200" dirty="0" err="1"/>
              <a:t>Zamjenski</a:t>
            </a:r>
            <a:r>
              <a:rPr lang="en-US" sz="3200" dirty="0"/>
              <a:t> </a:t>
            </a:r>
            <a:r>
              <a:rPr lang="en-US" sz="3200" dirty="0" err="1"/>
              <a:t>proizvodi</a:t>
            </a:r>
            <a:r>
              <a:rPr lang="en-US" sz="3200" dirty="0"/>
              <a:t> koji </a:t>
            </a:r>
            <a:r>
              <a:rPr lang="en-US" sz="3200" dirty="0" err="1"/>
              <a:t>rade</a:t>
            </a:r>
            <a:r>
              <a:rPr lang="en-US" sz="3200" dirty="0"/>
              <a:t> </a:t>
            </a:r>
            <a:r>
              <a:rPr lang="en-US" sz="3200" dirty="0" err="1"/>
              <a:t>jednako</a:t>
            </a:r>
            <a:r>
              <a:rPr lang="en-US" sz="3200" dirty="0"/>
              <a:t> dobro </a:t>
            </a:r>
            <a:r>
              <a:rPr lang="en-US" sz="3200" dirty="0" err="1"/>
              <a:t>ili</a:t>
            </a:r>
            <a:r>
              <a:rPr lang="en-US" sz="3200" dirty="0"/>
              <a:t> </a:t>
            </a:r>
            <a:r>
              <a:rPr lang="en-US" sz="3200" dirty="0" err="1"/>
              <a:t>bolje</a:t>
            </a:r>
            <a:r>
              <a:rPr lang="en-US" sz="3200" dirty="0"/>
              <a:t> od </a:t>
            </a:r>
            <a:r>
              <a:rPr lang="en-US" sz="3200" dirty="0" err="1"/>
              <a:t>postojećeg</a:t>
            </a:r>
            <a:r>
              <a:rPr lang="en-US" sz="3200" dirty="0"/>
              <a:t> </a:t>
            </a:r>
            <a:r>
              <a:rPr lang="en-US" sz="3200" dirty="0" err="1"/>
              <a:t>proizvoda</a:t>
            </a:r>
            <a:endParaRPr lang="en-US" sz="3200" dirty="0"/>
          </a:p>
          <a:p>
            <a:pPr>
              <a:spcBef>
                <a:spcPts val="800"/>
              </a:spcBef>
            </a:pPr>
            <a:r>
              <a:rPr lang="en-US" sz="3200" dirty="0" err="1"/>
              <a:t>Tehnologija</a:t>
            </a:r>
            <a:r>
              <a:rPr lang="en-US" sz="3200" dirty="0"/>
              <a:t> </a:t>
            </a:r>
            <a:r>
              <a:rPr lang="en-US" sz="3200" dirty="0" err="1"/>
              <a:t>koja</a:t>
            </a:r>
            <a:r>
              <a:rPr lang="en-US" sz="3200" dirty="0"/>
              <a:t> </a:t>
            </a:r>
            <a:r>
              <a:rPr lang="en-US" sz="3200" dirty="0" err="1"/>
              <a:t>donosi</a:t>
            </a:r>
            <a:r>
              <a:rPr lang="en-US" sz="3200" dirty="0"/>
              <a:t> </a:t>
            </a:r>
            <a:r>
              <a:rPr lang="en-US" sz="3200" dirty="0" err="1"/>
              <a:t>sveobuhvatne</a:t>
            </a:r>
            <a:r>
              <a:rPr lang="en-US" sz="3200" dirty="0"/>
              <a:t> </a:t>
            </a:r>
            <a:r>
              <a:rPr lang="en-US" sz="3200" dirty="0" err="1"/>
              <a:t>promjene</a:t>
            </a:r>
            <a:r>
              <a:rPr lang="en-US" sz="3200" dirty="0"/>
              <a:t> u </a:t>
            </a:r>
            <a:r>
              <a:rPr lang="en-US" sz="3200" dirty="0" err="1"/>
              <a:t>poduzeća</a:t>
            </a:r>
            <a:r>
              <a:rPr lang="en-US" sz="3200" dirty="0"/>
              <a:t>, </a:t>
            </a:r>
            <a:r>
              <a:rPr lang="en-US" sz="3200" dirty="0" err="1"/>
              <a:t>industrije</a:t>
            </a:r>
            <a:r>
              <a:rPr lang="en-US" sz="3200" dirty="0"/>
              <a:t>, </a:t>
            </a:r>
            <a:r>
              <a:rPr lang="en-US" sz="3200" dirty="0" err="1"/>
              <a:t>tržišta</a:t>
            </a:r>
            <a:endParaRPr lang="en-US" sz="3200" dirty="0"/>
          </a:p>
          <a:p>
            <a:pPr lvl="1">
              <a:spcBef>
                <a:spcPts val="800"/>
              </a:spcBef>
            </a:pPr>
            <a:r>
              <a:rPr lang="en-US" dirty="0" err="1"/>
              <a:t>Primjeri</a:t>
            </a:r>
            <a:r>
              <a:rPr lang="en-US" dirty="0"/>
              <a:t>: </a:t>
            </a:r>
            <a:r>
              <a:rPr lang="en-US" dirty="0" err="1"/>
              <a:t>osobna</a:t>
            </a:r>
            <a:r>
              <a:rPr lang="en-US" dirty="0"/>
              <a:t> </a:t>
            </a:r>
            <a:r>
              <a:rPr lang="en-US" dirty="0" err="1"/>
              <a:t>računala</a:t>
            </a:r>
            <a:r>
              <a:rPr lang="en-US" dirty="0"/>
              <a:t>, </a:t>
            </a:r>
            <a:r>
              <a:rPr lang="en-US" dirty="0" err="1"/>
              <a:t>pametni</a:t>
            </a:r>
            <a:r>
              <a:rPr lang="en-US" dirty="0"/>
              <a:t> </a:t>
            </a:r>
            <a:r>
              <a:rPr lang="en-US" dirty="0" err="1"/>
              <a:t>telefoni</a:t>
            </a:r>
            <a:r>
              <a:rPr lang="en-US" dirty="0"/>
              <a:t>, Big Data, </a:t>
            </a:r>
            <a:r>
              <a:rPr lang="hr-HR" dirty="0"/>
              <a:t>Internet, U</a:t>
            </a:r>
            <a:r>
              <a:rPr lang="en-US" dirty="0" err="1"/>
              <a:t>mjetna</a:t>
            </a:r>
            <a:r>
              <a:rPr lang="en-US" dirty="0"/>
              <a:t> </a:t>
            </a:r>
            <a:r>
              <a:rPr lang="en-US" dirty="0" err="1"/>
              <a:t>inteligencija</a:t>
            </a:r>
            <a:endParaRPr lang="en-US" dirty="0"/>
          </a:p>
          <a:p>
            <a:pPr>
              <a:spcBef>
                <a:spcPts val="800"/>
              </a:spcBef>
            </a:pPr>
            <a:r>
              <a:rPr lang="en-US" sz="3200" dirty="0" err="1"/>
              <a:t>Prvi</a:t>
            </a:r>
            <a:r>
              <a:rPr lang="en-US" sz="3200" dirty="0"/>
              <a:t> </a:t>
            </a:r>
            <a:r>
              <a:rPr lang="en-US" sz="3200" dirty="0" err="1"/>
              <a:t>pokretači</a:t>
            </a:r>
            <a:r>
              <a:rPr lang="en-US" sz="3200" dirty="0"/>
              <a:t> </a:t>
            </a:r>
            <a:r>
              <a:rPr lang="en-US" sz="3200" dirty="0" err="1"/>
              <a:t>i</a:t>
            </a:r>
            <a:r>
              <a:rPr lang="en-US" sz="3200" dirty="0"/>
              <a:t> </a:t>
            </a:r>
            <a:r>
              <a:rPr lang="en-US" sz="3200" dirty="0" err="1"/>
              <a:t>brzi</a:t>
            </a:r>
            <a:r>
              <a:rPr lang="en-US" sz="3200" dirty="0"/>
              <a:t> </a:t>
            </a:r>
            <a:r>
              <a:rPr lang="en-US" sz="3200" dirty="0" err="1"/>
              <a:t>sljedbenici</a:t>
            </a:r>
            <a:endParaRPr lang="en-US" sz="3200" dirty="0"/>
          </a:p>
          <a:p>
            <a:pPr>
              <a:spcBef>
                <a:spcPts val="800"/>
              </a:spcBef>
            </a:pPr>
            <a:r>
              <a:rPr lang="en-US" sz="3200" dirty="0" err="1"/>
              <a:t>Prvi</a:t>
            </a:r>
            <a:r>
              <a:rPr lang="en-US" sz="3200" dirty="0"/>
              <a:t> </a:t>
            </a:r>
            <a:r>
              <a:rPr lang="en-US" sz="3200" dirty="0" err="1"/>
              <a:t>pokretači</a:t>
            </a:r>
            <a:r>
              <a:rPr lang="en-US" sz="3200" dirty="0"/>
              <a:t>—</a:t>
            </a:r>
            <a:r>
              <a:rPr lang="en-US" sz="3200" dirty="0" err="1"/>
              <a:t>izumitelji</a:t>
            </a:r>
            <a:r>
              <a:rPr lang="en-US" sz="3200" dirty="0"/>
              <a:t> </a:t>
            </a:r>
            <a:r>
              <a:rPr lang="en-US" sz="3200" dirty="0" err="1"/>
              <a:t>disruptivnih</a:t>
            </a:r>
            <a:r>
              <a:rPr lang="en-US" sz="3200" dirty="0"/>
              <a:t> </a:t>
            </a:r>
            <a:r>
              <a:rPr lang="en-US" sz="3200" dirty="0" err="1"/>
              <a:t>tehnologija</a:t>
            </a:r>
            <a:endParaRPr lang="en-US" sz="3200" dirty="0"/>
          </a:p>
          <a:p>
            <a:pPr>
              <a:spcBef>
                <a:spcPts val="800"/>
              </a:spcBef>
            </a:pPr>
            <a:r>
              <a:rPr lang="en-US" sz="3200" dirty="0" err="1"/>
              <a:t>Brzi</a:t>
            </a:r>
            <a:r>
              <a:rPr lang="en-US" sz="3200" dirty="0"/>
              <a:t> </a:t>
            </a:r>
            <a:r>
              <a:rPr lang="en-US" sz="3200" dirty="0" err="1"/>
              <a:t>sljedbenici</a:t>
            </a:r>
            <a:r>
              <a:rPr lang="en-US" sz="3200" dirty="0"/>
              <a:t>—</a:t>
            </a:r>
            <a:r>
              <a:rPr lang="en-US" sz="3200" dirty="0" err="1"/>
              <a:t>tvrtke</a:t>
            </a:r>
            <a:r>
              <a:rPr lang="en-US" sz="3200" dirty="0"/>
              <a:t> s </a:t>
            </a:r>
            <a:r>
              <a:rPr lang="en-US" sz="3200" dirty="0" err="1"/>
              <a:t>veličinom</a:t>
            </a:r>
            <a:r>
              <a:rPr lang="en-US" sz="3200" dirty="0"/>
              <a:t> </a:t>
            </a:r>
            <a:r>
              <a:rPr lang="en-US" sz="3200" dirty="0" err="1"/>
              <a:t>i</a:t>
            </a:r>
            <a:r>
              <a:rPr lang="en-US" sz="3200" dirty="0"/>
              <a:t> </a:t>
            </a:r>
            <a:r>
              <a:rPr lang="en-US" sz="3200" dirty="0" err="1"/>
              <a:t>resursima</a:t>
            </a:r>
            <a:r>
              <a:rPr lang="en-US" sz="3200" dirty="0"/>
              <a:t> da </a:t>
            </a:r>
            <a:r>
              <a:rPr lang="en-US" sz="3200" dirty="0" err="1"/>
              <a:t>kapitaliziraju</a:t>
            </a:r>
            <a:r>
              <a:rPr lang="en-US" sz="3200" dirty="0"/>
              <a:t> </a:t>
            </a:r>
            <a:r>
              <a:rPr lang="en-US" sz="3200" dirty="0" err="1"/>
              <a:t>tu</a:t>
            </a:r>
            <a:r>
              <a:rPr lang="en-US" sz="3200" dirty="0"/>
              <a:t> </a:t>
            </a:r>
            <a:r>
              <a:rPr lang="en-US" sz="3200" dirty="0" err="1"/>
              <a:t>tehnologiju</a:t>
            </a:r>
            <a:endParaRPr lang="en-US" sz="3200" dirty="0"/>
          </a:p>
        </p:txBody>
      </p:sp>
    </p:spTree>
    <p:extLst>
      <p:ext uri="{BB962C8B-B14F-4D97-AF65-F5344CB8AC3E}">
        <p14:creationId xmlns:p14="http://schemas.microsoft.com/office/powerpoint/2010/main" val="4089801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Porterov</a:t>
            </a:r>
            <a:r>
              <a:rPr lang="hr-HR" dirty="0"/>
              <a:t> analitički model lanca vrijednosti</a:t>
            </a:r>
          </a:p>
        </p:txBody>
      </p:sp>
      <p:sp>
        <p:nvSpPr>
          <p:cNvPr id="2" name="Content Placeholder 1"/>
          <p:cNvSpPr>
            <a:spLocks noGrp="1"/>
          </p:cNvSpPr>
          <p:nvPr>
            <p:ph idx="1"/>
          </p:nvPr>
        </p:nvSpPr>
        <p:spPr/>
        <p:txBody>
          <a:bodyPr/>
          <a:lstStyle/>
          <a:p>
            <a:r>
              <a:rPr lang="hr-HR" dirty="0"/>
              <a:t>Koristi se z</a:t>
            </a:r>
            <a:r>
              <a:rPr lang="vi-VN" dirty="0"/>
              <a:t>a identifikaciju </a:t>
            </a:r>
            <a:r>
              <a:rPr lang="hr-HR" dirty="0"/>
              <a:t>specifičnih </a:t>
            </a:r>
            <a:r>
              <a:rPr lang="vi-VN" dirty="0"/>
              <a:t>aktivnosti </a:t>
            </a:r>
            <a:r>
              <a:rPr lang="hr-HR" dirty="0"/>
              <a:t>pomoću kojih se ostvaruje konkurentska prednost najvećeg utjecaja</a:t>
            </a:r>
          </a:p>
          <a:p>
            <a:r>
              <a:rPr lang="hr-HR" dirty="0"/>
              <a:t>Gdje uložiti, što unaprijediti a da ima najveći učinak?</a:t>
            </a:r>
          </a:p>
        </p:txBody>
      </p:sp>
    </p:spTree>
    <p:extLst>
      <p:ext uri="{BB962C8B-B14F-4D97-AF65-F5344CB8AC3E}">
        <p14:creationId xmlns:p14="http://schemas.microsoft.com/office/powerpoint/2010/main" val="4157372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Porterov</a:t>
            </a:r>
            <a:r>
              <a:rPr lang="hr-HR" dirty="0"/>
              <a:t> analitički model lanca vrijednosti</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5071" y="2028679"/>
            <a:ext cx="5143500" cy="2638425"/>
          </a:xfrm>
        </p:spPr>
      </p:pic>
      <p:sp>
        <p:nvSpPr>
          <p:cNvPr id="7" name="TextBox 6"/>
          <p:cNvSpPr txBox="1"/>
          <p:nvPr/>
        </p:nvSpPr>
        <p:spPr>
          <a:xfrm>
            <a:off x="368300" y="4496059"/>
            <a:ext cx="10048180" cy="1569660"/>
          </a:xfrm>
          <a:prstGeom prst="rect">
            <a:avLst/>
          </a:prstGeom>
          <a:noFill/>
        </p:spPr>
        <p:txBody>
          <a:bodyPr wrap="square" rtlCol="0">
            <a:spAutoFit/>
          </a:bodyPr>
          <a:lstStyle/>
          <a:p>
            <a:pPr marL="285750" indent="-285750">
              <a:buFont typeface="Arial" pitchFamily="34" charset="0"/>
              <a:buChar char="•"/>
            </a:pPr>
            <a:r>
              <a:rPr lang="hr-HR" sz="2400" dirty="0">
                <a:solidFill>
                  <a:srgbClr val="004360"/>
                </a:solidFill>
                <a:latin typeface="Trebuchet MS" pitchFamily="34" charset="0"/>
              </a:rPr>
              <a:t>Primarne aktivnosti se odvijaju sekvencijalno </a:t>
            </a:r>
            <a:r>
              <a:rPr lang="hr-HR" sz="2400" dirty="0">
                <a:solidFill>
                  <a:srgbClr val="004360"/>
                </a:solidFill>
                <a:latin typeface="Trebuchet MS" pitchFamily="34" charset="0"/>
                <a:sym typeface="Wingdings" panose="05000000000000000000" pitchFamily="2" charset="2"/>
              </a:rPr>
              <a:t> Kreiraju vrijednost za koju su kupci spremni platiti</a:t>
            </a:r>
            <a:endParaRPr lang="hr-HR" sz="2400" dirty="0">
              <a:solidFill>
                <a:srgbClr val="004360"/>
              </a:solidFill>
              <a:latin typeface="Trebuchet MS" pitchFamily="34" charset="0"/>
            </a:endParaRPr>
          </a:p>
          <a:p>
            <a:pPr marL="285750" indent="-285750">
              <a:buFont typeface="Arial" pitchFamily="34" charset="0"/>
              <a:buChar char="•"/>
            </a:pPr>
            <a:r>
              <a:rPr lang="hr-HR" sz="2400" dirty="0">
                <a:solidFill>
                  <a:srgbClr val="004360"/>
                </a:solidFill>
                <a:latin typeface="Trebuchet MS" pitchFamily="34" charset="0"/>
              </a:rPr>
              <a:t>Vrijednost dodana u svakoj aktivnosti</a:t>
            </a:r>
          </a:p>
          <a:p>
            <a:pPr marL="285750" indent="-285750">
              <a:buFont typeface="Arial" pitchFamily="34" charset="0"/>
              <a:buChar char="•"/>
            </a:pPr>
            <a:r>
              <a:rPr lang="hr-HR" sz="2400" dirty="0">
                <a:solidFill>
                  <a:srgbClr val="004360"/>
                </a:solidFill>
                <a:latin typeface="Trebuchet MS" pitchFamily="34" charset="0"/>
              </a:rPr>
              <a:t>Potporne, sekundarne aktivnosti ne daju direktno dodanu vrijednost </a:t>
            </a:r>
          </a:p>
        </p:txBody>
      </p:sp>
    </p:spTree>
    <p:extLst>
      <p:ext uri="{BB962C8B-B14F-4D97-AF65-F5344CB8AC3E}">
        <p14:creationId xmlns:p14="http://schemas.microsoft.com/office/powerpoint/2010/main" val="351356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Poslovne strategije</a:t>
            </a:r>
          </a:p>
        </p:txBody>
      </p:sp>
      <p:sp>
        <p:nvSpPr>
          <p:cNvPr id="2" name="Content Placeholder 1"/>
          <p:cNvSpPr>
            <a:spLocks noGrp="1"/>
          </p:cNvSpPr>
          <p:nvPr>
            <p:ph idx="1"/>
          </p:nvPr>
        </p:nvSpPr>
        <p:spPr/>
        <p:txBody>
          <a:bodyPr/>
          <a:lstStyle/>
          <a:p>
            <a:r>
              <a:rPr lang="vi-VN" sz="2500" dirty="0"/>
              <a:t>Organizacije korist</a:t>
            </a:r>
            <a:r>
              <a:rPr lang="hr-HR" sz="2500" dirty="0"/>
              <a:t>e </a:t>
            </a:r>
            <a:r>
              <a:rPr lang="vi-VN" sz="2500" dirty="0"/>
              <a:t>Porter</a:t>
            </a:r>
            <a:r>
              <a:rPr lang="hr-HR" sz="2500" dirty="0"/>
              <a:t> model </a:t>
            </a:r>
            <a:r>
              <a:rPr lang="vi-VN" sz="2500" dirty="0"/>
              <a:t>konkurentnih snaga za dizajn </a:t>
            </a:r>
            <a:r>
              <a:rPr lang="hr-HR" sz="2500" dirty="0"/>
              <a:t>poslovne </a:t>
            </a:r>
            <a:r>
              <a:rPr lang="vi-VN" sz="2500" dirty="0"/>
              <a:t>strategije. </a:t>
            </a:r>
            <a:endParaRPr lang="hr-HR" sz="2500" dirty="0"/>
          </a:p>
          <a:p>
            <a:r>
              <a:rPr lang="hr-HR" sz="2500" b="1" dirty="0"/>
              <a:t>Troškovno vodstvo </a:t>
            </a:r>
            <a:r>
              <a:rPr lang="hr-HR" sz="2500" dirty="0"/>
              <a:t>– razvoj vrlo niske troškovne strukture koja omogućuje visoki povrat i prihod čak i onda kada je kada je konkurencija intenzivna (npr. </a:t>
            </a:r>
            <a:r>
              <a:rPr lang="hr-HR" sz="2500" dirty="0" err="1"/>
              <a:t>Walmart</a:t>
            </a:r>
            <a:r>
              <a:rPr lang="hr-HR" sz="2500" dirty="0"/>
              <a:t>, </a:t>
            </a:r>
            <a:r>
              <a:rPr lang="hr-HR" sz="2500" dirty="0" err="1"/>
              <a:t>HomeDepot</a:t>
            </a:r>
            <a:r>
              <a:rPr lang="hr-HR" sz="2500" dirty="0"/>
              <a:t>)</a:t>
            </a:r>
          </a:p>
          <a:p>
            <a:r>
              <a:rPr lang="hr-HR" sz="2500" b="1" dirty="0"/>
              <a:t>Diferencijacija</a:t>
            </a:r>
            <a:r>
              <a:rPr lang="hr-HR" sz="2500" dirty="0"/>
              <a:t> – kvalitativno od ostalih konkurenata u istoj djelatnosti (npr. </a:t>
            </a:r>
            <a:r>
              <a:rPr lang="hr-HR" sz="2500" dirty="0" err="1"/>
              <a:t>Ryanair</a:t>
            </a:r>
            <a:r>
              <a:rPr lang="hr-HR" sz="2500" dirty="0"/>
              <a:t>)</a:t>
            </a:r>
          </a:p>
          <a:p>
            <a:r>
              <a:rPr lang="hr-HR" sz="2500" b="1" dirty="0"/>
              <a:t>Operativna učinkovitost - </a:t>
            </a:r>
            <a:r>
              <a:rPr lang="hr-HR" sz="2500" dirty="0"/>
              <a:t>pospješiti način na koji se odvijaju interni poslovni procesi , tako da tvrtka obavlja ove aktivnosti bolji od svojih konkurenata.</a:t>
            </a:r>
          </a:p>
        </p:txBody>
      </p:sp>
    </p:spTree>
    <p:extLst>
      <p:ext uri="{BB962C8B-B14F-4D97-AF65-F5344CB8AC3E}">
        <p14:creationId xmlns:p14="http://schemas.microsoft.com/office/powerpoint/2010/main" val="674761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42BA2-495E-2642-6094-483D7BD7E2D8}"/>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D2F714B9-1107-AFB8-E0D9-F95910D0CC01}"/>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784D49C8-775F-3D0A-5C24-38BF1D5C1A56}"/>
              </a:ext>
            </a:extLst>
          </p:cNvPr>
          <p:cNvPicPr>
            <a:picLocks noChangeAspect="1"/>
          </p:cNvPicPr>
          <p:nvPr/>
        </p:nvPicPr>
        <p:blipFill>
          <a:blip r:embed="rId2"/>
          <a:stretch>
            <a:fillRect/>
          </a:stretch>
        </p:blipFill>
        <p:spPr>
          <a:xfrm>
            <a:off x="457199" y="0"/>
            <a:ext cx="5488779" cy="5880099"/>
          </a:xfrm>
          <a:prstGeom prst="rect">
            <a:avLst/>
          </a:prstGeom>
        </p:spPr>
      </p:pic>
      <p:pic>
        <p:nvPicPr>
          <p:cNvPr id="7" name="Picture 6">
            <a:extLst>
              <a:ext uri="{FF2B5EF4-FFF2-40B4-BE49-F238E27FC236}">
                <a16:creationId xmlns:a16="http://schemas.microsoft.com/office/drawing/2014/main" id="{AEBB1519-F816-9F6C-29A3-9F446C0E4EDB}"/>
              </a:ext>
            </a:extLst>
          </p:cNvPr>
          <p:cNvPicPr>
            <a:picLocks noChangeAspect="1"/>
          </p:cNvPicPr>
          <p:nvPr/>
        </p:nvPicPr>
        <p:blipFill>
          <a:blip r:embed="rId3"/>
          <a:stretch>
            <a:fillRect/>
          </a:stretch>
        </p:blipFill>
        <p:spPr>
          <a:xfrm>
            <a:off x="7175500" y="0"/>
            <a:ext cx="4673600" cy="6792614"/>
          </a:xfrm>
          <a:prstGeom prst="rect">
            <a:avLst/>
          </a:prstGeom>
        </p:spPr>
      </p:pic>
    </p:spTree>
    <p:extLst>
      <p:ext uri="{BB962C8B-B14F-4D97-AF65-F5344CB8AC3E}">
        <p14:creationId xmlns:p14="http://schemas.microsoft.com/office/powerpoint/2010/main" val="180395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31CA2-7F2E-01CA-1A63-33F3576C01E3}"/>
              </a:ext>
            </a:extLst>
          </p:cNvPr>
          <p:cNvPicPr>
            <a:picLocks noChangeAspect="1"/>
          </p:cNvPicPr>
          <p:nvPr/>
        </p:nvPicPr>
        <p:blipFill>
          <a:blip r:embed="rId2"/>
          <a:stretch>
            <a:fillRect/>
          </a:stretch>
        </p:blipFill>
        <p:spPr>
          <a:xfrm>
            <a:off x="1916383" y="68263"/>
            <a:ext cx="8359233" cy="6102350"/>
          </a:xfrm>
          <a:prstGeom prst="rect">
            <a:avLst/>
          </a:prstGeom>
          <a:noFill/>
        </p:spPr>
      </p:pic>
    </p:spTree>
    <p:extLst>
      <p:ext uri="{BB962C8B-B14F-4D97-AF65-F5344CB8AC3E}">
        <p14:creationId xmlns:p14="http://schemas.microsoft.com/office/powerpoint/2010/main" val="1809571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32670B3-8DED-5AE3-7E3A-DAB6AA88C418}"/>
              </a:ext>
            </a:extLst>
          </p:cNvPr>
          <p:cNvGraphicFramePr>
            <a:graphicFrameLocks noGrp="1"/>
          </p:cNvGraphicFramePr>
          <p:nvPr>
            <p:ph idx="1"/>
            <p:extLst>
              <p:ext uri="{D42A27DB-BD31-4B8C-83A1-F6EECF244321}">
                <p14:modId xmlns:p14="http://schemas.microsoft.com/office/powerpoint/2010/main" val="3295560428"/>
              </p:ext>
            </p:extLst>
          </p:nvPr>
        </p:nvGraphicFramePr>
        <p:xfrm>
          <a:off x="642257" y="751114"/>
          <a:ext cx="10174533" cy="5425852"/>
        </p:xfrm>
        <a:graphic>
          <a:graphicData uri="http://schemas.openxmlformats.org/drawingml/2006/table">
            <a:tbl>
              <a:tblPr/>
              <a:tblGrid>
                <a:gridCol w="3391511">
                  <a:extLst>
                    <a:ext uri="{9D8B030D-6E8A-4147-A177-3AD203B41FA5}">
                      <a16:colId xmlns:a16="http://schemas.microsoft.com/office/drawing/2014/main" val="1942095612"/>
                    </a:ext>
                  </a:extLst>
                </a:gridCol>
                <a:gridCol w="3391511">
                  <a:extLst>
                    <a:ext uri="{9D8B030D-6E8A-4147-A177-3AD203B41FA5}">
                      <a16:colId xmlns:a16="http://schemas.microsoft.com/office/drawing/2014/main" val="1470841770"/>
                    </a:ext>
                  </a:extLst>
                </a:gridCol>
                <a:gridCol w="3391511">
                  <a:extLst>
                    <a:ext uri="{9D8B030D-6E8A-4147-A177-3AD203B41FA5}">
                      <a16:colId xmlns:a16="http://schemas.microsoft.com/office/drawing/2014/main" val="3537820868"/>
                    </a:ext>
                  </a:extLst>
                </a:gridCol>
              </a:tblGrid>
              <a:tr h="409498">
                <a:tc>
                  <a:txBody>
                    <a:bodyPr/>
                    <a:lstStyle/>
                    <a:p>
                      <a:pPr>
                        <a:buNone/>
                      </a:pPr>
                      <a:r>
                        <a:rPr lang="hr-HR" sz="1600"/>
                        <a:t>Element</a:t>
                      </a:r>
                    </a:p>
                  </a:txBody>
                  <a:tcPr marL="82101" marR="82101" marT="41050" marB="41050" anchor="ctr">
                    <a:lnL>
                      <a:noFill/>
                    </a:lnL>
                    <a:lnR>
                      <a:noFill/>
                    </a:lnR>
                    <a:lnT>
                      <a:noFill/>
                    </a:lnT>
                    <a:lnB>
                      <a:noFill/>
                    </a:lnB>
                    <a:noFill/>
                  </a:tcPr>
                </a:tc>
                <a:tc>
                  <a:txBody>
                    <a:bodyPr/>
                    <a:lstStyle/>
                    <a:p>
                      <a:pPr>
                        <a:buNone/>
                      </a:pPr>
                      <a:r>
                        <a:rPr lang="hr-HR" sz="1600" b="1"/>
                        <a:t>Home Depot (SAD)</a:t>
                      </a:r>
                      <a:endParaRPr lang="hr-HR" sz="1600"/>
                    </a:p>
                  </a:txBody>
                  <a:tcPr marL="82101" marR="82101" marT="41050" marB="41050" anchor="ctr">
                    <a:lnL>
                      <a:noFill/>
                    </a:lnL>
                    <a:lnR>
                      <a:noFill/>
                    </a:lnR>
                    <a:lnT>
                      <a:noFill/>
                    </a:lnT>
                    <a:lnB>
                      <a:noFill/>
                    </a:lnB>
                    <a:noFill/>
                  </a:tcPr>
                </a:tc>
                <a:tc>
                  <a:txBody>
                    <a:bodyPr/>
                    <a:lstStyle/>
                    <a:p>
                      <a:pPr>
                        <a:buNone/>
                      </a:pPr>
                      <a:r>
                        <a:rPr lang="hr-HR" sz="1600" b="1"/>
                        <a:t>Bauhaus (Europa)</a:t>
                      </a:r>
                      <a:endParaRPr lang="hr-HR" sz="1600"/>
                    </a:p>
                  </a:txBody>
                  <a:tcPr marL="82101" marR="82101" marT="41050" marB="41050" anchor="ctr">
                    <a:lnL>
                      <a:noFill/>
                    </a:lnL>
                    <a:lnR>
                      <a:noFill/>
                    </a:lnR>
                    <a:lnT>
                      <a:noFill/>
                    </a:lnT>
                    <a:lnB>
                      <a:noFill/>
                    </a:lnB>
                    <a:noFill/>
                  </a:tcPr>
                </a:tc>
                <a:extLst>
                  <a:ext uri="{0D108BD9-81ED-4DB2-BD59-A6C34878D82A}">
                    <a16:rowId xmlns:a16="http://schemas.microsoft.com/office/drawing/2014/main" val="1983479381"/>
                  </a:ext>
                </a:extLst>
              </a:tr>
              <a:tr h="716622">
                <a:tc>
                  <a:txBody>
                    <a:bodyPr/>
                    <a:lstStyle/>
                    <a:p>
                      <a:pPr>
                        <a:buNone/>
                      </a:pPr>
                      <a:r>
                        <a:rPr lang="hr-HR" sz="1600" b="1"/>
                        <a:t>Vrsta poslovanja</a:t>
                      </a:r>
                      <a:endParaRPr lang="hr-HR" sz="1600"/>
                    </a:p>
                  </a:txBody>
                  <a:tcPr marL="82101" marR="82101" marT="41050" marB="41050" anchor="ctr">
                    <a:lnL>
                      <a:noFill/>
                    </a:lnL>
                    <a:lnR>
                      <a:noFill/>
                    </a:lnR>
                    <a:lnT>
                      <a:noFill/>
                    </a:lnT>
                    <a:lnB>
                      <a:noFill/>
                    </a:lnB>
                    <a:noFill/>
                  </a:tcPr>
                </a:tc>
                <a:tc>
                  <a:txBody>
                    <a:bodyPr/>
                    <a:lstStyle/>
                    <a:p>
                      <a:pPr>
                        <a:buNone/>
                      </a:pPr>
                      <a:r>
                        <a:rPr lang="hr-HR" sz="1600"/>
                        <a:t>“Home improvement” megastore</a:t>
                      </a:r>
                    </a:p>
                  </a:txBody>
                  <a:tcPr marL="82101" marR="82101" marT="41050" marB="41050" anchor="ctr">
                    <a:lnL>
                      <a:noFill/>
                    </a:lnL>
                    <a:lnR>
                      <a:noFill/>
                    </a:lnR>
                    <a:lnT>
                      <a:noFill/>
                    </a:lnT>
                    <a:lnB>
                      <a:noFill/>
                    </a:lnB>
                    <a:noFill/>
                  </a:tcPr>
                </a:tc>
                <a:tc>
                  <a:txBody>
                    <a:bodyPr/>
                    <a:lstStyle/>
                    <a:p>
                      <a:pPr>
                        <a:buNone/>
                      </a:pPr>
                      <a:r>
                        <a:rPr lang="hr-HR" sz="1600"/>
                        <a:t>“Do-it-yourself” (uradi-sam) trgovina</a:t>
                      </a:r>
                    </a:p>
                  </a:txBody>
                  <a:tcPr marL="82101" marR="82101" marT="41050" marB="41050" anchor="ctr">
                    <a:lnL>
                      <a:noFill/>
                    </a:lnL>
                    <a:lnR>
                      <a:noFill/>
                    </a:lnR>
                    <a:lnT>
                      <a:noFill/>
                    </a:lnT>
                    <a:lnB>
                      <a:noFill/>
                    </a:lnB>
                    <a:noFill/>
                  </a:tcPr>
                </a:tc>
                <a:extLst>
                  <a:ext uri="{0D108BD9-81ED-4DB2-BD59-A6C34878D82A}">
                    <a16:rowId xmlns:a16="http://schemas.microsoft.com/office/drawing/2014/main" val="1783851067"/>
                  </a:ext>
                </a:extLst>
              </a:tr>
              <a:tr h="716622">
                <a:tc>
                  <a:txBody>
                    <a:bodyPr/>
                    <a:lstStyle/>
                    <a:p>
                      <a:pPr>
                        <a:buNone/>
                      </a:pPr>
                      <a:r>
                        <a:rPr lang="hr-HR" sz="1600" b="1"/>
                        <a:t>Asortiman</a:t>
                      </a:r>
                      <a:endParaRPr lang="hr-HR" sz="1600"/>
                    </a:p>
                  </a:txBody>
                  <a:tcPr marL="82101" marR="82101" marT="41050" marB="41050" anchor="ctr">
                    <a:lnL>
                      <a:noFill/>
                    </a:lnL>
                    <a:lnR>
                      <a:noFill/>
                    </a:lnR>
                    <a:lnT>
                      <a:noFill/>
                    </a:lnT>
                    <a:lnB>
                      <a:noFill/>
                    </a:lnB>
                    <a:noFill/>
                  </a:tcPr>
                </a:tc>
                <a:tc>
                  <a:txBody>
                    <a:bodyPr/>
                    <a:lstStyle/>
                    <a:p>
                      <a:pPr>
                        <a:buNone/>
                      </a:pPr>
                      <a:r>
                        <a:rPr lang="hr-HR" sz="1600"/>
                        <a:t>Alati, građevinski materijal, instalacije, vrt, kućanski aparati</a:t>
                      </a:r>
                    </a:p>
                  </a:txBody>
                  <a:tcPr marL="82101" marR="82101" marT="41050" marB="41050" anchor="ctr">
                    <a:lnL>
                      <a:noFill/>
                    </a:lnL>
                    <a:lnR>
                      <a:noFill/>
                    </a:lnR>
                    <a:lnT>
                      <a:noFill/>
                    </a:lnT>
                    <a:lnB>
                      <a:noFill/>
                    </a:lnB>
                    <a:noFill/>
                  </a:tcPr>
                </a:tc>
                <a:tc>
                  <a:txBody>
                    <a:bodyPr/>
                    <a:lstStyle/>
                    <a:p>
                      <a:pPr>
                        <a:buNone/>
                      </a:pPr>
                      <a:r>
                        <a:rPr lang="hr-HR" sz="1600"/>
                        <a:t>Alati, boje, kupaonska oprema, vrtni i građevinski materijal</a:t>
                      </a:r>
                    </a:p>
                  </a:txBody>
                  <a:tcPr marL="82101" marR="82101" marT="41050" marB="41050" anchor="ctr">
                    <a:lnL>
                      <a:noFill/>
                    </a:lnL>
                    <a:lnR>
                      <a:noFill/>
                    </a:lnR>
                    <a:lnT>
                      <a:noFill/>
                    </a:lnT>
                    <a:lnB>
                      <a:noFill/>
                    </a:lnB>
                    <a:noFill/>
                  </a:tcPr>
                </a:tc>
                <a:extLst>
                  <a:ext uri="{0D108BD9-81ED-4DB2-BD59-A6C34878D82A}">
                    <a16:rowId xmlns:a16="http://schemas.microsoft.com/office/drawing/2014/main" val="324816610"/>
                  </a:ext>
                </a:extLst>
              </a:tr>
              <a:tr h="716622">
                <a:tc>
                  <a:txBody>
                    <a:bodyPr/>
                    <a:lstStyle/>
                    <a:p>
                      <a:pPr>
                        <a:buNone/>
                      </a:pPr>
                      <a:r>
                        <a:rPr lang="hr-HR" sz="1600" b="1"/>
                        <a:t>Kupci</a:t>
                      </a:r>
                      <a:endParaRPr lang="hr-HR" sz="1600"/>
                    </a:p>
                  </a:txBody>
                  <a:tcPr marL="82101" marR="82101" marT="41050" marB="41050" anchor="ctr">
                    <a:lnL>
                      <a:noFill/>
                    </a:lnL>
                    <a:lnR>
                      <a:noFill/>
                    </a:lnR>
                    <a:lnT>
                      <a:noFill/>
                    </a:lnT>
                    <a:lnB>
                      <a:noFill/>
                    </a:lnB>
                    <a:noFill/>
                  </a:tcPr>
                </a:tc>
                <a:tc>
                  <a:txBody>
                    <a:bodyPr/>
                    <a:lstStyle/>
                    <a:p>
                      <a:pPr>
                        <a:buNone/>
                      </a:pPr>
                      <a:r>
                        <a:rPr lang="hr-HR" sz="1600"/>
                        <a:t>Privatni kupci + profesionalci (contractors, obrtnici)</a:t>
                      </a:r>
                    </a:p>
                  </a:txBody>
                  <a:tcPr marL="82101" marR="82101" marT="41050" marB="41050" anchor="ctr">
                    <a:lnL>
                      <a:noFill/>
                    </a:lnL>
                    <a:lnR>
                      <a:noFill/>
                    </a:lnR>
                    <a:lnT>
                      <a:noFill/>
                    </a:lnT>
                    <a:lnB>
                      <a:noFill/>
                    </a:lnB>
                    <a:noFill/>
                  </a:tcPr>
                </a:tc>
                <a:tc>
                  <a:txBody>
                    <a:bodyPr/>
                    <a:lstStyle/>
                    <a:p>
                      <a:pPr>
                        <a:buNone/>
                      </a:pPr>
                      <a:r>
                        <a:rPr lang="pl-PL" sz="1600"/>
                        <a:t>Privatni kupci i manji obrtnici</a:t>
                      </a:r>
                    </a:p>
                  </a:txBody>
                  <a:tcPr marL="82101" marR="82101" marT="41050" marB="41050" anchor="ctr">
                    <a:lnL>
                      <a:noFill/>
                    </a:lnL>
                    <a:lnR>
                      <a:noFill/>
                    </a:lnR>
                    <a:lnT>
                      <a:noFill/>
                    </a:lnT>
                    <a:lnB>
                      <a:noFill/>
                    </a:lnB>
                    <a:noFill/>
                  </a:tcPr>
                </a:tc>
                <a:extLst>
                  <a:ext uri="{0D108BD9-81ED-4DB2-BD59-A6C34878D82A}">
                    <a16:rowId xmlns:a16="http://schemas.microsoft.com/office/drawing/2014/main" val="26818017"/>
                  </a:ext>
                </a:extLst>
              </a:tr>
              <a:tr h="716622">
                <a:tc>
                  <a:txBody>
                    <a:bodyPr/>
                    <a:lstStyle/>
                    <a:p>
                      <a:pPr>
                        <a:buNone/>
                      </a:pPr>
                      <a:r>
                        <a:rPr lang="hr-HR" sz="1600" b="1"/>
                        <a:t>Prosječna vrijednost računa</a:t>
                      </a:r>
                      <a:endParaRPr lang="hr-HR" sz="1600"/>
                    </a:p>
                  </a:txBody>
                  <a:tcPr marL="82101" marR="82101" marT="41050" marB="41050" anchor="ctr">
                    <a:lnL>
                      <a:noFill/>
                    </a:lnL>
                    <a:lnR>
                      <a:noFill/>
                    </a:lnR>
                    <a:lnT>
                      <a:noFill/>
                    </a:lnT>
                    <a:lnB>
                      <a:noFill/>
                    </a:lnB>
                    <a:noFill/>
                  </a:tcPr>
                </a:tc>
                <a:tc>
                  <a:txBody>
                    <a:bodyPr/>
                    <a:lstStyle/>
                    <a:p>
                      <a:pPr>
                        <a:buNone/>
                      </a:pPr>
                      <a:r>
                        <a:rPr lang="pl-PL" sz="1600"/>
                        <a:t>Znatno veća (većina kupaca kupuje materijal za projekte)</a:t>
                      </a:r>
                    </a:p>
                  </a:txBody>
                  <a:tcPr marL="82101" marR="82101" marT="41050" marB="41050" anchor="ctr">
                    <a:lnL>
                      <a:noFill/>
                    </a:lnL>
                    <a:lnR>
                      <a:noFill/>
                    </a:lnR>
                    <a:lnT>
                      <a:noFill/>
                    </a:lnT>
                    <a:lnB>
                      <a:noFill/>
                    </a:lnB>
                    <a:noFill/>
                  </a:tcPr>
                </a:tc>
                <a:tc>
                  <a:txBody>
                    <a:bodyPr/>
                    <a:lstStyle/>
                    <a:p>
                      <a:pPr>
                        <a:buNone/>
                      </a:pPr>
                      <a:r>
                        <a:rPr lang="hr-HR" sz="1600"/>
                        <a:t>Manja, češće pojedinačne kupnje</a:t>
                      </a:r>
                    </a:p>
                  </a:txBody>
                  <a:tcPr marL="82101" marR="82101" marT="41050" marB="41050" anchor="ctr">
                    <a:lnL>
                      <a:noFill/>
                    </a:lnL>
                    <a:lnR>
                      <a:noFill/>
                    </a:lnR>
                    <a:lnT>
                      <a:noFill/>
                    </a:lnT>
                    <a:lnB>
                      <a:noFill/>
                    </a:lnB>
                    <a:noFill/>
                  </a:tcPr>
                </a:tc>
                <a:extLst>
                  <a:ext uri="{0D108BD9-81ED-4DB2-BD59-A6C34878D82A}">
                    <a16:rowId xmlns:a16="http://schemas.microsoft.com/office/drawing/2014/main" val="1406543736"/>
                  </a:ext>
                </a:extLst>
              </a:tr>
              <a:tr h="716622">
                <a:tc>
                  <a:txBody>
                    <a:bodyPr/>
                    <a:lstStyle/>
                    <a:p>
                      <a:pPr>
                        <a:buNone/>
                      </a:pPr>
                      <a:r>
                        <a:rPr lang="hr-HR" sz="1600" b="1"/>
                        <a:t>Model poslovanja</a:t>
                      </a:r>
                      <a:endParaRPr lang="hr-HR" sz="1600"/>
                    </a:p>
                  </a:txBody>
                  <a:tcPr marL="82101" marR="82101" marT="41050" marB="41050" anchor="ctr">
                    <a:lnL>
                      <a:noFill/>
                    </a:lnL>
                    <a:lnR>
                      <a:noFill/>
                    </a:lnR>
                    <a:lnT>
                      <a:noFill/>
                    </a:lnT>
                    <a:lnB>
                      <a:noFill/>
                    </a:lnB>
                    <a:noFill/>
                  </a:tcPr>
                </a:tc>
                <a:tc>
                  <a:txBody>
                    <a:bodyPr/>
                    <a:lstStyle/>
                    <a:p>
                      <a:pPr>
                        <a:buNone/>
                      </a:pPr>
                      <a:r>
                        <a:rPr lang="hr-HR" sz="1600"/>
                        <a:t>Orijentiran na učinkovitost, brzu isporuku i online narudžbe</a:t>
                      </a:r>
                    </a:p>
                  </a:txBody>
                  <a:tcPr marL="82101" marR="82101" marT="41050" marB="41050" anchor="ctr">
                    <a:lnL>
                      <a:noFill/>
                    </a:lnL>
                    <a:lnR>
                      <a:noFill/>
                    </a:lnR>
                    <a:lnT>
                      <a:noFill/>
                    </a:lnT>
                    <a:lnB>
                      <a:noFill/>
                    </a:lnB>
                    <a:noFill/>
                  </a:tcPr>
                </a:tc>
                <a:tc>
                  <a:txBody>
                    <a:bodyPr/>
                    <a:lstStyle/>
                    <a:p>
                      <a:pPr>
                        <a:buNone/>
                      </a:pPr>
                      <a:r>
                        <a:rPr lang="hr-HR" sz="1600"/>
                        <a:t>Tradicionalniji format trgovina u Europi</a:t>
                      </a:r>
                    </a:p>
                  </a:txBody>
                  <a:tcPr marL="82101" marR="82101" marT="41050" marB="41050" anchor="ctr">
                    <a:lnL>
                      <a:noFill/>
                    </a:lnL>
                    <a:lnR>
                      <a:noFill/>
                    </a:lnR>
                    <a:lnT>
                      <a:noFill/>
                    </a:lnT>
                    <a:lnB>
                      <a:noFill/>
                    </a:lnB>
                    <a:noFill/>
                  </a:tcPr>
                </a:tc>
                <a:extLst>
                  <a:ext uri="{0D108BD9-81ED-4DB2-BD59-A6C34878D82A}">
                    <a16:rowId xmlns:a16="http://schemas.microsoft.com/office/drawing/2014/main" val="1892866041"/>
                  </a:ext>
                </a:extLst>
              </a:tr>
              <a:tr h="716622">
                <a:tc>
                  <a:txBody>
                    <a:bodyPr/>
                    <a:lstStyle/>
                    <a:p>
                      <a:pPr>
                        <a:buNone/>
                      </a:pPr>
                      <a:r>
                        <a:rPr lang="hr-HR" sz="1600" b="1"/>
                        <a:t>Profitna marža</a:t>
                      </a:r>
                      <a:endParaRPr lang="hr-HR" sz="1600"/>
                    </a:p>
                  </a:txBody>
                  <a:tcPr marL="82101" marR="82101" marT="41050" marB="41050" anchor="ctr">
                    <a:lnL>
                      <a:noFill/>
                    </a:lnL>
                    <a:lnR>
                      <a:noFill/>
                    </a:lnR>
                    <a:lnT>
                      <a:noFill/>
                    </a:lnT>
                    <a:lnB>
                      <a:noFill/>
                    </a:lnB>
                    <a:noFill/>
                  </a:tcPr>
                </a:tc>
                <a:tc>
                  <a:txBody>
                    <a:bodyPr/>
                    <a:lstStyle/>
                    <a:p>
                      <a:pPr>
                        <a:buNone/>
                      </a:pPr>
                      <a:r>
                        <a:rPr lang="hr-HR" sz="1600"/>
                        <a:t>~9 % neto (vrlo visoka za retail)</a:t>
                      </a:r>
                    </a:p>
                  </a:txBody>
                  <a:tcPr marL="82101" marR="82101" marT="41050" marB="41050" anchor="ctr">
                    <a:lnL>
                      <a:noFill/>
                    </a:lnL>
                    <a:lnR>
                      <a:noFill/>
                    </a:lnR>
                    <a:lnT>
                      <a:noFill/>
                    </a:lnT>
                    <a:lnB>
                      <a:noFill/>
                    </a:lnB>
                    <a:noFill/>
                  </a:tcPr>
                </a:tc>
                <a:tc>
                  <a:txBody>
                    <a:bodyPr/>
                    <a:lstStyle/>
                    <a:p>
                      <a:pPr>
                        <a:buNone/>
                      </a:pPr>
                      <a:r>
                        <a:rPr lang="hr-HR" sz="1600"/>
                        <a:t>niža, ali također iznad prosjeka trgovačkih lanaca s hranom</a:t>
                      </a:r>
                    </a:p>
                  </a:txBody>
                  <a:tcPr marL="82101" marR="82101" marT="41050" marB="41050" anchor="ctr">
                    <a:lnL>
                      <a:noFill/>
                    </a:lnL>
                    <a:lnR>
                      <a:noFill/>
                    </a:lnR>
                    <a:lnT>
                      <a:noFill/>
                    </a:lnT>
                    <a:lnB>
                      <a:noFill/>
                    </a:lnB>
                    <a:noFill/>
                  </a:tcPr>
                </a:tc>
                <a:extLst>
                  <a:ext uri="{0D108BD9-81ED-4DB2-BD59-A6C34878D82A}">
                    <a16:rowId xmlns:a16="http://schemas.microsoft.com/office/drawing/2014/main" val="3539912740"/>
                  </a:ext>
                </a:extLst>
              </a:tr>
              <a:tr h="716622">
                <a:tc>
                  <a:txBody>
                    <a:bodyPr/>
                    <a:lstStyle/>
                    <a:p>
                      <a:pPr>
                        <a:buNone/>
                      </a:pPr>
                      <a:r>
                        <a:rPr lang="hr-HR" sz="1600" b="1"/>
                        <a:t>Online prodaja</a:t>
                      </a:r>
                      <a:endParaRPr lang="hr-HR" sz="1600"/>
                    </a:p>
                  </a:txBody>
                  <a:tcPr marL="82101" marR="82101" marT="41050" marB="41050" anchor="ctr">
                    <a:lnL>
                      <a:noFill/>
                    </a:lnL>
                    <a:lnR>
                      <a:noFill/>
                    </a:lnR>
                    <a:lnT>
                      <a:noFill/>
                    </a:lnT>
                    <a:lnB>
                      <a:noFill/>
                    </a:lnB>
                    <a:noFill/>
                  </a:tcPr>
                </a:tc>
                <a:tc>
                  <a:txBody>
                    <a:bodyPr/>
                    <a:lstStyle/>
                    <a:p>
                      <a:pPr>
                        <a:buNone/>
                      </a:pPr>
                      <a:r>
                        <a:rPr lang="en-US" sz="1600"/>
                        <a:t>Vrlo razvijena (BOPIS, “buy online, pick up in store”)</a:t>
                      </a:r>
                    </a:p>
                  </a:txBody>
                  <a:tcPr marL="82101" marR="82101" marT="41050" marB="41050" anchor="ctr">
                    <a:lnL>
                      <a:noFill/>
                    </a:lnL>
                    <a:lnR>
                      <a:noFill/>
                    </a:lnR>
                    <a:lnT>
                      <a:noFill/>
                    </a:lnT>
                    <a:lnB>
                      <a:noFill/>
                    </a:lnB>
                    <a:noFill/>
                  </a:tcPr>
                </a:tc>
                <a:tc>
                  <a:txBody>
                    <a:bodyPr/>
                    <a:lstStyle/>
                    <a:p>
                      <a:pPr>
                        <a:buNone/>
                      </a:pPr>
                      <a:r>
                        <a:rPr lang="hr-HR" sz="1600" dirty="0"/>
                        <a:t>Ograničena ili u razvoju</a:t>
                      </a:r>
                    </a:p>
                  </a:txBody>
                  <a:tcPr marL="82101" marR="82101" marT="41050" marB="41050" anchor="ctr">
                    <a:lnL>
                      <a:noFill/>
                    </a:lnL>
                    <a:lnR>
                      <a:noFill/>
                    </a:lnR>
                    <a:lnT>
                      <a:noFill/>
                    </a:lnT>
                    <a:lnB>
                      <a:noFill/>
                    </a:lnB>
                    <a:noFill/>
                  </a:tcPr>
                </a:tc>
                <a:extLst>
                  <a:ext uri="{0D108BD9-81ED-4DB2-BD59-A6C34878D82A}">
                    <a16:rowId xmlns:a16="http://schemas.microsoft.com/office/drawing/2014/main" val="3194417046"/>
                  </a:ext>
                </a:extLst>
              </a:tr>
            </a:tbl>
          </a:graphicData>
        </a:graphic>
      </p:graphicFrame>
    </p:spTree>
    <p:extLst>
      <p:ext uri="{BB962C8B-B14F-4D97-AF65-F5344CB8AC3E}">
        <p14:creationId xmlns:p14="http://schemas.microsoft.com/office/powerpoint/2010/main" val="1826126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Poslovne strategije</a:t>
            </a:r>
          </a:p>
        </p:txBody>
      </p:sp>
      <p:sp>
        <p:nvSpPr>
          <p:cNvPr id="2" name="Content Placeholder 1"/>
          <p:cNvSpPr>
            <a:spLocks noGrp="1"/>
          </p:cNvSpPr>
          <p:nvPr>
            <p:ph idx="1"/>
          </p:nvPr>
        </p:nvSpPr>
        <p:spPr/>
        <p:txBody>
          <a:bodyPr/>
          <a:lstStyle/>
          <a:p>
            <a:r>
              <a:rPr lang="hr-HR" b="1" dirty="0"/>
              <a:t>Strategija rasta  </a:t>
            </a:r>
            <a:r>
              <a:rPr lang="hr-HR" dirty="0"/>
              <a:t>(kupnja tvrtki ili organski rast)</a:t>
            </a:r>
          </a:p>
          <a:p>
            <a:pPr lvl="1"/>
            <a:r>
              <a:rPr lang="hr-HR" dirty="0"/>
              <a:t>Velike IT kompanije</a:t>
            </a:r>
          </a:p>
          <a:p>
            <a:pPr lvl="1"/>
            <a:r>
              <a:rPr lang="hr-HR" dirty="0"/>
              <a:t>Microsoft, Google, IBM, Meta, Oracle,...</a:t>
            </a:r>
          </a:p>
          <a:p>
            <a:r>
              <a:rPr lang="hr-HR" b="1" dirty="0"/>
              <a:t>Inovacije </a:t>
            </a:r>
            <a:r>
              <a:rPr lang="hr-HR" dirty="0"/>
              <a:t>– IT, automobilski, farmaceutski sektor</a:t>
            </a:r>
          </a:p>
          <a:p>
            <a:r>
              <a:rPr lang="hr-HR" dirty="0"/>
              <a:t>Uloga IT-a izuzetno važna za svaku od ovih strategija</a:t>
            </a:r>
          </a:p>
          <a:p>
            <a:endParaRPr lang="hr-HR" dirty="0"/>
          </a:p>
        </p:txBody>
      </p:sp>
    </p:spTree>
    <p:extLst>
      <p:ext uri="{BB962C8B-B14F-4D97-AF65-F5344CB8AC3E}">
        <p14:creationId xmlns:p14="http://schemas.microsoft.com/office/powerpoint/2010/main" val="3831702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Inovacije</a:t>
            </a:r>
          </a:p>
        </p:txBody>
      </p:sp>
      <p:sp>
        <p:nvSpPr>
          <p:cNvPr id="2" name="Content Placeholder 1"/>
          <p:cNvSpPr>
            <a:spLocks noGrp="1"/>
          </p:cNvSpPr>
          <p:nvPr>
            <p:ph idx="1"/>
          </p:nvPr>
        </p:nvSpPr>
        <p:spPr/>
        <p:txBody>
          <a:bodyPr>
            <a:normAutofit/>
          </a:bodyPr>
          <a:lstStyle/>
          <a:p>
            <a:r>
              <a:rPr lang="hr-HR" dirty="0"/>
              <a:t>PWC istraživanje: Global </a:t>
            </a:r>
            <a:r>
              <a:rPr lang="hr-HR" dirty="0" err="1"/>
              <a:t>Innovation</a:t>
            </a:r>
            <a:r>
              <a:rPr lang="hr-HR" dirty="0"/>
              <a:t> 1000</a:t>
            </a:r>
          </a:p>
          <a:p>
            <a:r>
              <a:rPr lang="hr-HR" dirty="0"/>
              <a:t>Top 1000 tvrtki po ulaganju u inovacije</a:t>
            </a:r>
          </a:p>
          <a:p>
            <a:r>
              <a:rPr lang="hr-HR" dirty="0"/>
              <a:t>„</a:t>
            </a:r>
            <a:r>
              <a:rPr lang="en-US" dirty="0"/>
              <a:t>Innovation has nothing to do with how many R&amp;D dollars you have. When Apple came up with the Mac, IBM was spending at least 100 times more on R&amp;D. It’s not about money. It’s about the people you have, how you’re led, and how much you get it.</a:t>
            </a:r>
            <a:r>
              <a:rPr lang="hr-HR" dirty="0"/>
              <a:t>”</a:t>
            </a:r>
          </a:p>
        </p:txBody>
      </p:sp>
    </p:spTree>
    <p:extLst>
      <p:ext uri="{BB962C8B-B14F-4D97-AF65-F5344CB8AC3E}">
        <p14:creationId xmlns:p14="http://schemas.microsoft.com/office/powerpoint/2010/main" val="1947411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7954F3-B034-1912-9CD4-CB8A9664B828}"/>
              </a:ext>
            </a:extLst>
          </p:cNvPr>
          <p:cNvSpPr>
            <a:spLocks noGrp="1"/>
          </p:cNvSpPr>
          <p:nvPr>
            <p:ph idx="1"/>
          </p:nvPr>
        </p:nvSpPr>
        <p:spPr/>
        <p:txBody>
          <a:bodyPr/>
          <a:lstStyle/>
          <a:p>
            <a:endParaRPr lang="hr-HR" dirty="0"/>
          </a:p>
        </p:txBody>
      </p:sp>
      <p:pic>
        <p:nvPicPr>
          <p:cNvPr id="6" name="Picture 5">
            <a:extLst>
              <a:ext uri="{FF2B5EF4-FFF2-40B4-BE49-F238E27FC236}">
                <a16:creationId xmlns:a16="http://schemas.microsoft.com/office/drawing/2014/main" id="{349F1DDA-E588-5039-3FE8-BEA3E5778EA4}"/>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204498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F7E1A8-D76B-7AD3-A825-6C5EFD8DFA55}"/>
              </a:ext>
            </a:extLst>
          </p:cNvPr>
          <p:cNvSpPr>
            <a:spLocks noGrp="1"/>
          </p:cNvSpPr>
          <p:nvPr>
            <p:ph type="title"/>
          </p:nvPr>
        </p:nvSpPr>
        <p:spPr/>
        <p:txBody>
          <a:bodyPr>
            <a:normAutofit fontScale="90000"/>
          </a:bodyPr>
          <a:lstStyle/>
          <a:p>
            <a:r>
              <a:rPr lang="en-US" dirty="0"/>
              <a:t>BCG (Boston Consulting Group) Most Innovative Companies</a:t>
            </a:r>
            <a:br>
              <a:rPr lang="hr-HR" dirty="0"/>
            </a:br>
            <a:endParaRPr lang="hr-HR" dirty="0"/>
          </a:p>
        </p:txBody>
      </p:sp>
      <p:sp>
        <p:nvSpPr>
          <p:cNvPr id="6" name="Content Placeholder 5">
            <a:extLst>
              <a:ext uri="{FF2B5EF4-FFF2-40B4-BE49-F238E27FC236}">
                <a16:creationId xmlns:a16="http://schemas.microsoft.com/office/drawing/2014/main" id="{ED29543C-A388-B1FC-2DF3-52FA7266E9E0}"/>
              </a:ext>
            </a:extLst>
          </p:cNvPr>
          <p:cNvSpPr>
            <a:spLocks noGrp="1"/>
          </p:cNvSpPr>
          <p:nvPr>
            <p:ph idx="1"/>
          </p:nvPr>
        </p:nvSpPr>
        <p:spPr/>
        <p:txBody>
          <a:bodyPr/>
          <a:lstStyle/>
          <a:p>
            <a:pPr fontAlgn="base"/>
            <a:r>
              <a:rPr lang="en-US" dirty="0"/>
              <a:t>China’s innovators have gained global prominence while Europe’s have had less staying power.</a:t>
            </a:r>
          </a:p>
          <a:p>
            <a:pPr fontAlgn="base"/>
            <a:r>
              <a:rPr lang="en-US" dirty="0"/>
              <a:t>Innovation excellence—and in particular, digital innovation excellence—has been a moving target, and agentic AI is about to radically increase the competitive tempo.</a:t>
            </a:r>
          </a:p>
          <a:p>
            <a:pPr fontAlgn="base"/>
            <a:r>
              <a:rPr lang="en-US" dirty="0"/>
              <a:t>Innovation has a huge role to play in navigating the current geopolitical moment, so the C-suite needs to dream big.</a:t>
            </a:r>
          </a:p>
          <a:p>
            <a:endParaRPr lang="hr-HR" dirty="0"/>
          </a:p>
        </p:txBody>
      </p:sp>
    </p:spTree>
    <p:extLst>
      <p:ext uri="{BB962C8B-B14F-4D97-AF65-F5344CB8AC3E}">
        <p14:creationId xmlns:p14="http://schemas.microsoft.com/office/powerpoint/2010/main" val="865002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0751-5C94-F070-739D-AE4FF04AA08A}"/>
              </a:ext>
            </a:extLst>
          </p:cNvPr>
          <p:cNvSpPr>
            <a:spLocks noGrp="1"/>
          </p:cNvSpPr>
          <p:nvPr>
            <p:ph type="title"/>
          </p:nvPr>
        </p:nvSpPr>
        <p:spPr/>
        <p:txBody>
          <a:bodyPr/>
          <a:lstStyle/>
          <a:p>
            <a:r>
              <a:rPr lang="hr-HR" dirty="0"/>
              <a:t>EU i Inovacije</a:t>
            </a:r>
          </a:p>
        </p:txBody>
      </p:sp>
      <p:sp>
        <p:nvSpPr>
          <p:cNvPr id="3" name="Content Placeholder 2">
            <a:extLst>
              <a:ext uri="{FF2B5EF4-FFF2-40B4-BE49-F238E27FC236}">
                <a16:creationId xmlns:a16="http://schemas.microsoft.com/office/drawing/2014/main" id="{F5EA528C-8E08-446B-CCA8-102733313A77}"/>
              </a:ext>
            </a:extLst>
          </p:cNvPr>
          <p:cNvSpPr>
            <a:spLocks noGrp="1"/>
          </p:cNvSpPr>
          <p:nvPr>
            <p:ph idx="1"/>
          </p:nvPr>
        </p:nvSpPr>
        <p:spPr/>
        <p:txBody>
          <a:bodyPr/>
          <a:lstStyle/>
          <a:p>
            <a:r>
              <a:rPr lang="en-US" dirty="0"/>
              <a:t>The good news is that Europe’s 31% share of ranked companies exceeds its share of global GDP—but Europe knows that it faces an innovation challenge. </a:t>
            </a:r>
            <a:endParaRPr lang="hr-HR" dirty="0"/>
          </a:p>
          <a:p>
            <a:r>
              <a:rPr lang="en-US" dirty="0"/>
              <a:t>The EU’s 2024 Draghi report on European competitiveness could not be clearer on this point: “there is no EU company with a market capitalization over €100 billion that has been set up from scratch in the last fifty years, while all six US companies with a valuation above €1 trillion have been created in this period.” </a:t>
            </a:r>
            <a:endParaRPr lang="hr-HR" dirty="0"/>
          </a:p>
        </p:txBody>
      </p:sp>
    </p:spTree>
    <p:extLst>
      <p:ext uri="{BB962C8B-B14F-4D97-AF65-F5344CB8AC3E}">
        <p14:creationId xmlns:p14="http://schemas.microsoft.com/office/powerpoint/2010/main" val="1627404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Mrežna ekonomija</a:t>
            </a:r>
            <a:endParaRPr lang="en-US" sz="3733" dirty="0"/>
          </a:p>
        </p:txBody>
      </p:sp>
      <p:sp>
        <p:nvSpPr>
          <p:cNvPr id="5" name="Content Placeholder 4"/>
          <p:cNvSpPr>
            <a:spLocks noGrp="1"/>
          </p:cNvSpPr>
          <p:nvPr>
            <p:ph idx="1"/>
          </p:nvPr>
        </p:nvSpPr>
        <p:spPr>
          <a:xfrm>
            <a:off x="838200" y="1825625"/>
            <a:ext cx="10515600" cy="1900007"/>
          </a:xfrm>
        </p:spPr>
        <p:txBody>
          <a:bodyPr>
            <a:spAutoFit/>
          </a:bodyPr>
          <a:lstStyle/>
          <a:p>
            <a:r>
              <a:rPr lang="en-US" dirty="0" err="1"/>
              <a:t>Marginalni</a:t>
            </a:r>
            <a:r>
              <a:rPr lang="en-US" dirty="0"/>
              <a:t> </a:t>
            </a:r>
            <a:r>
              <a:rPr lang="en-US" dirty="0" err="1"/>
              <a:t>trošak</a:t>
            </a:r>
            <a:r>
              <a:rPr lang="en-US" dirty="0"/>
              <a:t> </a:t>
            </a:r>
            <a:r>
              <a:rPr lang="en-US" dirty="0" err="1"/>
              <a:t>dodavanja</a:t>
            </a:r>
            <a:r>
              <a:rPr lang="en-US" dirty="0"/>
              <a:t> </a:t>
            </a:r>
            <a:r>
              <a:rPr lang="en-US" dirty="0" err="1"/>
              <a:t>novog</a:t>
            </a:r>
            <a:r>
              <a:rPr lang="en-US" dirty="0"/>
              <a:t> </a:t>
            </a:r>
            <a:r>
              <a:rPr lang="en-US" dirty="0" err="1"/>
              <a:t>sudionika</a:t>
            </a:r>
            <a:r>
              <a:rPr lang="en-US" dirty="0"/>
              <a:t> </a:t>
            </a:r>
            <a:r>
              <a:rPr lang="en-US" dirty="0" err="1"/>
              <a:t>gotovo</a:t>
            </a:r>
            <a:r>
              <a:rPr lang="en-US" dirty="0"/>
              <a:t> je </a:t>
            </a:r>
            <a:r>
              <a:rPr lang="en-US" dirty="0" err="1"/>
              <a:t>ravan</a:t>
            </a:r>
            <a:r>
              <a:rPr lang="en-US" dirty="0"/>
              <a:t> </a:t>
            </a:r>
            <a:r>
              <a:rPr lang="en-US" dirty="0" err="1"/>
              <a:t>nuli</a:t>
            </a:r>
            <a:r>
              <a:rPr lang="en-US" dirty="0"/>
              <a:t>, </a:t>
            </a:r>
            <a:r>
              <a:rPr lang="en-US" dirty="0" err="1"/>
              <a:t>uz</a:t>
            </a:r>
            <a:r>
              <a:rPr lang="en-US" dirty="0"/>
              <a:t> </a:t>
            </a:r>
            <a:r>
              <a:rPr lang="en-US" dirty="0" err="1"/>
              <a:t>mnogo</a:t>
            </a:r>
            <a:r>
              <a:rPr lang="en-US" dirty="0"/>
              <a:t> </a:t>
            </a:r>
            <a:r>
              <a:rPr lang="en-US" dirty="0" err="1"/>
              <a:t>veću</a:t>
            </a:r>
            <a:r>
              <a:rPr lang="en-US" dirty="0"/>
              <a:t> </a:t>
            </a:r>
            <a:r>
              <a:rPr lang="en-US" dirty="0" err="1"/>
              <a:t>marginalnu</a:t>
            </a:r>
            <a:r>
              <a:rPr lang="en-US" dirty="0"/>
              <a:t> </a:t>
            </a:r>
            <a:r>
              <a:rPr lang="en-US" dirty="0" err="1"/>
              <a:t>dobit</a:t>
            </a:r>
            <a:endParaRPr lang="en-US" dirty="0"/>
          </a:p>
          <a:p>
            <a:r>
              <a:rPr lang="en-US" dirty="0" err="1"/>
              <a:t>Vrijednost</a:t>
            </a:r>
            <a:r>
              <a:rPr lang="en-US" dirty="0"/>
              <a:t> </a:t>
            </a:r>
            <a:r>
              <a:rPr lang="en-US" dirty="0" err="1"/>
              <a:t>zajednice</a:t>
            </a:r>
            <a:r>
              <a:rPr lang="en-US" dirty="0"/>
              <a:t> </a:t>
            </a:r>
            <a:r>
              <a:rPr lang="en-US" dirty="0" err="1"/>
              <a:t>raste</a:t>
            </a:r>
            <a:r>
              <a:rPr lang="en-US" dirty="0"/>
              <a:t> s </a:t>
            </a:r>
            <a:r>
              <a:rPr lang="en-US" dirty="0" err="1"/>
              <a:t>veličinom</a:t>
            </a:r>
            <a:endParaRPr lang="en-US" dirty="0"/>
          </a:p>
          <a:p>
            <a:r>
              <a:rPr lang="en-US" dirty="0" err="1"/>
              <a:t>Vrijednost</a:t>
            </a:r>
            <a:r>
              <a:rPr lang="en-US" dirty="0"/>
              <a:t> </a:t>
            </a:r>
            <a:r>
              <a:rPr lang="en-US" dirty="0" err="1"/>
              <a:t>softvera</a:t>
            </a:r>
            <a:r>
              <a:rPr lang="en-US" dirty="0"/>
              <a:t> </a:t>
            </a:r>
            <a:r>
              <a:rPr lang="en-US" dirty="0" err="1"/>
              <a:t>raste</a:t>
            </a:r>
            <a:r>
              <a:rPr lang="en-US" dirty="0"/>
              <a:t> </a:t>
            </a:r>
            <a:r>
              <a:rPr lang="en-US" dirty="0" err="1"/>
              <a:t>kako</a:t>
            </a:r>
            <a:r>
              <a:rPr lang="en-US" dirty="0"/>
              <a:t> </a:t>
            </a:r>
            <a:r>
              <a:rPr lang="en-US" dirty="0" err="1"/>
              <a:t>raste</a:t>
            </a:r>
            <a:r>
              <a:rPr lang="en-US" dirty="0"/>
              <a:t> </a:t>
            </a:r>
            <a:r>
              <a:rPr lang="en-US" dirty="0" err="1"/>
              <a:t>baza</a:t>
            </a:r>
            <a:r>
              <a:rPr lang="en-US" dirty="0"/>
              <a:t> </a:t>
            </a:r>
            <a:r>
              <a:rPr lang="en-US" dirty="0" err="1"/>
              <a:t>instaliranih</a:t>
            </a:r>
            <a:r>
              <a:rPr lang="en-US" dirty="0"/>
              <a:t> </a:t>
            </a:r>
            <a:r>
              <a:rPr lang="en-US" dirty="0" err="1"/>
              <a:t>korisnika</a:t>
            </a:r>
            <a:endParaRPr lang="en-US" dirty="0"/>
          </a:p>
        </p:txBody>
      </p:sp>
    </p:spTree>
    <p:extLst>
      <p:ext uri="{BB962C8B-B14F-4D97-AF65-F5344CB8AC3E}">
        <p14:creationId xmlns:p14="http://schemas.microsoft.com/office/powerpoint/2010/main" val="153057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112619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E27B5-A7E5-B4A5-DD0E-7FC574D434D5}"/>
              </a:ext>
            </a:extLst>
          </p:cNvPr>
          <p:cNvPicPr>
            <a:picLocks noChangeAspect="1"/>
          </p:cNvPicPr>
          <p:nvPr/>
        </p:nvPicPr>
        <p:blipFill>
          <a:blip r:embed="rId2"/>
          <a:stretch>
            <a:fillRect/>
          </a:stretch>
        </p:blipFill>
        <p:spPr>
          <a:xfrm>
            <a:off x="120650" y="878682"/>
            <a:ext cx="11950700" cy="4481512"/>
          </a:xfrm>
          <a:prstGeom prst="rect">
            <a:avLst/>
          </a:prstGeom>
          <a:noFill/>
        </p:spPr>
      </p:pic>
    </p:spTree>
    <p:extLst>
      <p:ext uri="{BB962C8B-B14F-4D97-AF65-F5344CB8AC3E}">
        <p14:creationId xmlns:p14="http://schemas.microsoft.com/office/powerpoint/2010/main" val="177982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0735-A360-E286-4E8E-B4FAC3BD8A67}"/>
              </a:ext>
            </a:extLst>
          </p:cNvPr>
          <p:cNvSpPr>
            <a:spLocks noGrp="1"/>
          </p:cNvSpPr>
          <p:nvPr>
            <p:ph type="title"/>
          </p:nvPr>
        </p:nvSpPr>
        <p:spPr/>
        <p:txBody>
          <a:bodyPr/>
          <a:lstStyle/>
          <a:p>
            <a:r>
              <a:rPr lang="hr-HR" dirty="0"/>
              <a:t>Istraživanje</a:t>
            </a:r>
          </a:p>
        </p:txBody>
      </p:sp>
      <p:sp>
        <p:nvSpPr>
          <p:cNvPr id="3" name="Content Placeholder 2">
            <a:extLst>
              <a:ext uri="{FF2B5EF4-FFF2-40B4-BE49-F238E27FC236}">
                <a16:creationId xmlns:a16="http://schemas.microsoft.com/office/drawing/2014/main" id="{4AA05ACE-48B4-95B0-9C54-B3A01DA8EC18}"/>
              </a:ext>
            </a:extLst>
          </p:cNvPr>
          <p:cNvSpPr>
            <a:spLocks noGrp="1"/>
          </p:cNvSpPr>
          <p:nvPr>
            <p:ph idx="1"/>
          </p:nvPr>
        </p:nvSpPr>
        <p:spPr/>
        <p:txBody>
          <a:bodyPr/>
          <a:lstStyle/>
          <a:p>
            <a:r>
              <a:rPr lang="hr-HR" dirty="0">
                <a:hlinkClick r:id="rId2"/>
              </a:rPr>
              <a:t>https://www.mckinsey.com/capabilities/quantumblack/our-insights/the-state-of-ai</a:t>
            </a:r>
            <a:endParaRPr lang="hr-HR" dirty="0"/>
          </a:p>
          <a:p>
            <a:r>
              <a:rPr lang="hr-HR" dirty="0" err="1"/>
              <a:t>GenAI</a:t>
            </a:r>
            <a:r>
              <a:rPr lang="hr-HR" dirty="0"/>
              <a:t> je polako postaje standard u organizacijama (više od 70% ga koristi)</a:t>
            </a:r>
          </a:p>
          <a:p>
            <a:r>
              <a:rPr lang="hr-HR" dirty="0"/>
              <a:t>Većina organizacija još ne ostvaruje značajnu poslovnu vrijednost — unatoč širokoj primjeni, manje od 20 % uspješno mjeri učinke AI-a ili bilježi konkretan rast dobiti</a:t>
            </a:r>
          </a:p>
          <a:p>
            <a:r>
              <a:rPr lang="hr-HR" dirty="0"/>
              <a:t>AI potiče duboku organizacijsku transformaciju — uspješne tvrtke mijenjaju procese rada, centraliziraju upravljanje rizicima i podacima te ulažu u nove uloge i mijenjaju postojeće)</a:t>
            </a:r>
          </a:p>
          <a:p>
            <a:pPr marL="0" indent="0">
              <a:buNone/>
            </a:pPr>
            <a:endParaRPr lang="hr-HR" dirty="0"/>
          </a:p>
          <a:p>
            <a:endParaRPr lang="hr-HR" dirty="0"/>
          </a:p>
          <a:p>
            <a:endParaRPr lang="hr-HR" dirty="0"/>
          </a:p>
          <a:p>
            <a:endParaRPr lang="hr-HR" dirty="0"/>
          </a:p>
        </p:txBody>
      </p:sp>
      <p:sp>
        <p:nvSpPr>
          <p:cNvPr id="4" name="AutoShape 2" descr="While text is the type of content that organizations are most commonly creating with gen AI, they are also experimenting with other modalities.">
            <a:extLst>
              <a:ext uri="{FF2B5EF4-FFF2-40B4-BE49-F238E27FC236}">
                <a16:creationId xmlns:a16="http://schemas.microsoft.com/office/drawing/2014/main" id="{2A44CD62-5C18-1130-3D02-379C9B0880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164083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11B8-721D-57AD-63C1-5404EB6B0387}"/>
              </a:ext>
            </a:extLst>
          </p:cNvPr>
          <p:cNvSpPr>
            <a:spLocks noGrp="1"/>
          </p:cNvSpPr>
          <p:nvPr>
            <p:ph type="title"/>
          </p:nvPr>
        </p:nvSpPr>
        <p:spPr>
          <a:xfrm>
            <a:off x="838200" y="365125"/>
            <a:ext cx="10515600" cy="1325563"/>
          </a:xfrm>
        </p:spPr>
        <p:txBody>
          <a:bodyPr anchor="ctr">
            <a:normAutofit/>
          </a:bodyPr>
          <a:lstStyle/>
          <a:p>
            <a:r>
              <a:rPr lang="hr-HR" dirty="0"/>
              <a:t>Istraživanje</a:t>
            </a:r>
          </a:p>
        </p:txBody>
      </p:sp>
      <p:pic>
        <p:nvPicPr>
          <p:cNvPr id="5" name="Picture 4">
            <a:extLst>
              <a:ext uri="{FF2B5EF4-FFF2-40B4-BE49-F238E27FC236}">
                <a16:creationId xmlns:a16="http://schemas.microsoft.com/office/drawing/2014/main" id="{853A5056-E6DF-FAD8-4334-B5FC6FB7D052}"/>
              </a:ext>
            </a:extLst>
          </p:cNvPr>
          <p:cNvPicPr>
            <a:picLocks noChangeAspect="1"/>
          </p:cNvPicPr>
          <p:nvPr/>
        </p:nvPicPr>
        <p:blipFill>
          <a:blip r:embed="rId2"/>
          <a:stretch>
            <a:fillRect/>
          </a:stretch>
        </p:blipFill>
        <p:spPr>
          <a:xfrm>
            <a:off x="1366286" y="1825625"/>
            <a:ext cx="9459428" cy="4351338"/>
          </a:xfrm>
          <a:prstGeom prst="rect">
            <a:avLst/>
          </a:prstGeom>
          <a:noFill/>
        </p:spPr>
      </p:pic>
    </p:spTree>
    <p:extLst>
      <p:ext uri="{BB962C8B-B14F-4D97-AF65-F5344CB8AC3E}">
        <p14:creationId xmlns:p14="http://schemas.microsoft.com/office/powerpoint/2010/main" val="410160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3733" dirty="0"/>
              <a:t>The Two-Way Relationship Between Organizations and Information Technology</a:t>
            </a:r>
            <a:endParaRPr lang="en-US" sz="2667" dirty="0"/>
          </a:p>
        </p:txBody>
      </p:sp>
      <p:sp>
        <p:nvSpPr>
          <p:cNvPr id="2" name="Content Placeholder 1">
            <a:extLst>
              <a:ext uri="{FF2B5EF4-FFF2-40B4-BE49-F238E27FC236}">
                <a16:creationId xmlns:a16="http://schemas.microsoft.com/office/drawing/2014/main" id="{4EEF8226-4942-C743-5983-49844BB8CBFD}"/>
              </a:ext>
            </a:extLst>
          </p:cNvPr>
          <p:cNvSpPr>
            <a:spLocks noGrp="1"/>
          </p:cNvSpPr>
          <p:nvPr>
            <p:ph idx="1"/>
          </p:nvPr>
        </p:nvSpPr>
        <p:spPr/>
        <p:txBody>
          <a:bodyPr/>
          <a:lstStyle/>
          <a:p>
            <a:endParaRPr lang="hr-HR"/>
          </a:p>
        </p:txBody>
      </p:sp>
      <p:pic>
        <p:nvPicPr>
          <p:cNvPr id="1026" name="Picture 2" descr="A flow diagram explains the mediating factors and shows the interconnectedness between organizations and information technology.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00464" y="1558373"/>
            <a:ext cx="6530672" cy="438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7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Što je organizacija?</a:t>
            </a:r>
            <a:endParaRPr lang="en-US" sz="3733" dirty="0"/>
          </a:p>
        </p:txBody>
      </p:sp>
      <p:sp>
        <p:nvSpPr>
          <p:cNvPr id="5" name="Content Placeholder 4"/>
          <p:cNvSpPr>
            <a:spLocks noGrp="1"/>
          </p:cNvSpPr>
          <p:nvPr>
            <p:ph idx="1"/>
          </p:nvPr>
        </p:nvSpPr>
        <p:spPr/>
        <p:txBody>
          <a:bodyPr>
            <a:spAutoFit/>
          </a:bodyPr>
          <a:lstStyle/>
          <a:p>
            <a:r>
              <a:rPr lang="hr-HR" dirty="0"/>
              <a:t>Tehnička definicija</a:t>
            </a:r>
          </a:p>
          <a:p>
            <a:pPr lvl="1"/>
            <a:r>
              <a:rPr lang="hr-HR" dirty="0"/>
              <a:t>Formalna društvena struktura koja obrađuje resurse iz okoliša kako bi proizvela rezultate</a:t>
            </a:r>
          </a:p>
          <a:p>
            <a:pPr lvl="1"/>
            <a:r>
              <a:rPr lang="hr-HR" dirty="0"/>
              <a:t>Formalna pravna osoba s internim pravilima i procedurama, kao i društvenom strukturom</a:t>
            </a:r>
          </a:p>
          <a:p>
            <a:r>
              <a:rPr lang="hr-HR" dirty="0"/>
              <a:t>Definicija prema ponašanju (engl. Behavioral)</a:t>
            </a:r>
          </a:p>
          <a:p>
            <a:pPr lvl="1"/>
            <a:r>
              <a:rPr lang="hr-HR" dirty="0"/>
              <a:t>Skup prava, privilegija, obveza i odgovornosti koji je delikatno uravnotežen tijekom određenog vremenskog razdoblja kroz sukobe i rješavanje sukoba</a:t>
            </a:r>
          </a:p>
        </p:txBody>
      </p:sp>
    </p:spTree>
    <p:extLst>
      <p:ext uri="{BB962C8B-B14F-4D97-AF65-F5344CB8AC3E}">
        <p14:creationId xmlns:p14="http://schemas.microsoft.com/office/powerpoint/2010/main" val="1988619108"/>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7049</TotalTime>
  <Words>1432</Words>
  <Application>Microsoft Office PowerPoint</Application>
  <PresentationFormat>Widescreen</PresentationFormat>
  <Paragraphs>187</Paragraphs>
  <Slides>47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Trebuchet MS</vt:lpstr>
      <vt:lpstr>Wingdings</vt:lpstr>
      <vt:lpstr>Office Theme</vt:lpstr>
      <vt:lpstr>Managing information systems</vt:lpstr>
      <vt:lpstr>Agenda</vt:lpstr>
      <vt:lpstr>PowerPoint Presentation</vt:lpstr>
      <vt:lpstr>PowerPoint Presentation</vt:lpstr>
      <vt:lpstr>PowerPoint Presentation</vt:lpstr>
      <vt:lpstr>Istraživanje</vt:lpstr>
      <vt:lpstr>Istraživanje</vt:lpstr>
      <vt:lpstr>The Two-Way Relationship Between Organizations and Information Technology</vt:lpstr>
      <vt:lpstr>Što je organizacija?</vt:lpstr>
      <vt:lpstr>The Technical Microeconomic Definition of the Organization</vt:lpstr>
      <vt:lpstr> The Behavioral View of Organizations</vt:lpstr>
      <vt:lpstr>Organizacija</vt:lpstr>
      <vt:lpstr>Rutine i poslovni procesi</vt:lpstr>
      <vt:lpstr>Rutine, poslovni procesi i organizacija</vt:lpstr>
      <vt:lpstr>Organizacijska kultura</vt:lpstr>
      <vt:lpstr>PowerPoint Presentation</vt:lpstr>
      <vt:lpstr>Organizacijska struktura</vt:lpstr>
      <vt:lpstr>PowerPoint Presentation</vt:lpstr>
      <vt:lpstr>Organizational and Behavioral Impacts</vt:lpstr>
      <vt:lpstr>Flattening Organizations</vt:lpstr>
      <vt:lpstr>Twitter  X</vt:lpstr>
      <vt:lpstr>Twitter  X</vt:lpstr>
      <vt:lpstr>Twitter  X</vt:lpstr>
      <vt:lpstr>PowerPoint Presentation</vt:lpstr>
      <vt:lpstr>Razumijevanje otpora prema promjenama</vt:lpstr>
      <vt:lpstr>Otpor prema promjenama</vt:lpstr>
      <vt:lpstr>Implikacije za dizajn i razumijevanje informacijskih sustava</vt:lpstr>
      <vt:lpstr>Porterov model pet konkurentskih snaga</vt:lpstr>
      <vt:lpstr>Pregovaračka snaga dobavljača</vt:lpstr>
      <vt:lpstr>Pregovaračka snaga kupaca</vt:lpstr>
      <vt:lpstr>Opasnost od ulaska novih konkurenata</vt:lpstr>
      <vt:lpstr>Opasnost od supstitucijskih proizvoda</vt:lpstr>
      <vt:lpstr>Konkurentska pozicija u industriji</vt:lpstr>
      <vt:lpstr>Utjecaj Interneta na konkurentsku prednost</vt:lpstr>
      <vt:lpstr>Disruptivne tehnologije</vt:lpstr>
      <vt:lpstr>Porterov analitički model lanca vrijednosti</vt:lpstr>
      <vt:lpstr>Porterov analitički model lanca vrijednosti</vt:lpstr>
      <vt:lpstr>Poslovne strategije</vt:lpstr>
      <vt:lpstr>PowerPoint Presentation</vt:lpstr>
      <vt:lpstr>PowerPoint Presentation</vt:lpstr>
      <vt:lpstr>Poslovne strategije</vt:lpstr>
      <vt:lpstr>Inovacije</vt:lpstr>
      <vt:lpstr>PowerPoint Presentation</vt:lpstr>
      <vt:lpstr>BCG (Boston Consulting Group) Most Innovative Companies </vt:lpstr>
      <vt:lpstr>EU i Inovacije</vt:lpstr>
      <vt:lpstr>Mrežna ekonomija</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Dražen Pranić</cp:lastModifiedBy>
  <cp:revision>63</cp:revision>
  <dcterms:created xsi:type="dcterms:W3CDTF">2018-01-24T13:33:55Z</dcterms:created>
  <dcterms:modified xsi:type="dcterms:W3CDTF">2025-10-14T15:13:14Z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f682b7-f91e-48bc-97e5-bfb95b32f5b9_Enabled">
    <vt:lpwstr>true</vt:lpwstr>
  </property>
  <property fmtid="{D5CDD505-2E9C-101B-9397-08002B2CF9AE}" pid="3" name="MSIP_Label_edf682b7-f91e-48bc-97e5-bfb95b32f5b9_SetDate">
    <vt:lpwstr>2023-10-13T13:57:40Z</vt:lpwstr>
  </property>
  <property fmtid="{D5CDD505-2E9C-101B-9397-08002B2CF9AE}" pid="4" name="MSIP_Label_edf682b7-f91e-48bc-97e5-bfb95b32f5b9_Method">
    <vt:lpwstr>Standard</vt:lpwstr>
  </property>
  <property fmtid="{D5CDD505-2E9C-101B-9397-08002B2CF9AE}" pid="5" name="MSIP_Label_edf682b7-f91e-48bc-97e5-bfb95b32f5b9_Name">
    <vt:lpwstr>defa4170-0d19-0005-0001-bc88714345d2</vt:lpwstr>
  </property>
  <property fmtid="{D5CDD505-2E9C-101B-9397-08002B2CF9AE}" pid="6" name="MSIP_Label_edf682b7-f91e-48bc-97e5-bfb95b32f5b9_SiteId">
    <vt:lpwstr>fbb567ee-ca59-4aea-a378-fbf7761a4986</vt:lpwstr>
  </property>
  <property fmtid="{D5CDD505-2E9C-101B-9397-08002B2CF9AE}" pid="7" name="MSIP_Label_edf682b7-f91e-48bc-97e5-bfb95b32f5b9_ActionId">
    <vt:lpwstr>94854dc5-6cd7-4165-8b3c-a7448ca9444b</vt:lpwstr>
  </property>
  <property fmtid="{D5CDD505-2E9C-101B-9397-08002B2CF9AE}" pid="8" name="MSIP_Label_edf682b7-f91e-48bc-97e5-bfb95b32f5b9_ContentBits">
    <vt:lpwstr>0</vt:lpwstr>
  </property>
</Properties>
</file>