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7" r:id="rId2"/>
    <p:sldId id="287" r:id="rId3"/>
    <p:sldId id="602" r:id="rId4"/>
    <p:sldId id="622" r:id="rId5"/>
    <p:sldId id="648" r:id="rId6"/>
    <p:sldId id="607" r:id="rId7"/>
    <p:sldId id="650" r:id="rId8"/>
    <p:sldId id="651" r:id="rId9"/>
    <p:sldId id="652" r:id="rId10"/>
    <p:sldId id="608" r:id="rId11"/>
    <p:sldId id="597" r:id="rId12"/>
    <p:sldId id="598" r:id="rId13"/>
    <p:sldId id="599" r:id="rId14"/>
    <p:sldId id="600" r:id="rId15"/>
    <p:sldId id="601" r:id="rId16"/>
    <p:sldId id="603" r:id="rId17"/>
    <p:sldId id="604" r:id="rId18"/>
    <p:sldId id="623" r:id="rId19"/>
    <p:sldId id="624" r:id="rId20"/>
    <p:sldId id="625" r:id="rId21"/>
    <p:sldId id="629" r:id="rId22"/>
    <p:sldId id="631" r:id="rId23"/>
    <p:sldId id="627" r:id="rId24"/>
    <p:sldId id="628" r:id="rId25"/>
    <p:sldId id="632" r:id="rId26"/>
    <p:sldId id="633" r:id="rId27"/>
    <p:sldId id="626" r:id="rId28"/>
    <p:sldId id="634" r:id="rId29"/>
    <p:sldId id="636" r:id="rId30"/>
    <p:sldId id="637" r:id="rId31"/>
    <p:sldId id="638" r:id="rId32"/>
    <p:sldId id="639" r:id="rId33"/>
    <p:sldId id="640" r:id="rId34"/>
    <p:sldId id="641" r:id="rId35"/>
    <p:sldId id="642" r:id="rId36"/>
    <p:sldId id="643" r:id="rId37"/>
    <p:sldId id="644" r:id="rId38"/>
    <p:sldId id="645" r:id="rId39"/>
    <p:sldId id="605" r:id="rId40"/>
    <p:sldId id="532" r:id="rId41"/>
    <p:sldId id="578" r:id="rId42"/>
    <p:sldId id="593" r:id="rId43"/>
    <p:sldId id="306" r:id="rId44"/>
    <p:sldId id="594" r:id="rId45"/>
    <p:sldId id="577" r:id="rId46"/>
    <p:sldId id="534" r:id="rId47"/>
    <p:sldId id="535" r:id="rId48"/>
    <p:sldId id="562" r:id="rId49"/>
    <p:sldId id="579" r:id="rId50"/>
    <p:sldId id="580" r:id="rId51"/>
    <p:sldId id="537" r:id="rId52"/>
    <p:sldId id="581" r:id="rId53"/>
    <p:sldId id="582" r:id="rId54"/>
    <p:sldId id="571" r:id="rId55"/>
    <p:sldId id="584" r:id="rId56"/>
    <p:sldId id="583" r:id="rId57"/>
    <p:sldId id="635" r:id="rId58"/>
    <p:sldId id="646" r:id="rId59"/>
    <p:sldId id="647" r:id="rId60"/>
    <p:sldId id="585" r:id="rId61"/>
    <p:sldId id="538" r:id="rId62"/>
    <p:sldId id="592" r:id="rId63"/>
    <p:sldId id="587" r:id="rId64"/>
    <p:sldId id="590" r:id="rId65"/>
    <p:sldId id="613" r:id="rId66"/>
    <p:sldId id="612" r:id="rId67"/>
    <p:sldId id="611" r:id="rId68"/>
    <p:sldId id="614" r:id="rId69"/>
    <p:sldId id="615" r:id="rId70"/>
    <p:sldId id="616" r:id="rId71"/>
    <p:sldId id="617" r:id="rId72"/>
    <p:sldId id="620" r:id="rId73"/>
    <p:sldId id="621" r:id="rId74"/>
    <p:sldId id="288" r:id="rId75"/>
    <p:sldId id="26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0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E6EE67-5809-4EB2-8172-7FBE23828701}" v="185" dt="2025-12-16T16:49:18.946"/>
  </p1510:revLst>
</p1510:revInfo>
</file>

<file path=ppt/tableStyles.xml><?xml version="1.0" encoding="utf-8"?>
<a:tblStyleLst xmlns:a="http://schemas.openxmlformats.org/drawingml/2006/main" def="{5C22544A-7EE6-4342-B048-85BDC9FD1C3A}">
  <a:tblStyle styleId="{00A15C55-8517-42AA-B614-E9B94910E393}" styleName="Srednji stil 2 - Isticanj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Svijetli stil 2 - Isticanj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F1AB2-1976-4502-BF36-3FF5EA218861}" styleName="Srednji stil 4 - Isticanj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D083AE6-46FA-4A59-8FB0-9F97EB10719F}" styleName="Svijetli stil 3 - Isticanj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vijetli stil 1 - Isticanj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Srednji stil 3 - Isticanj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Srednji stil 4 - Isticanj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Srednji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Srednji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vijetli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Svijetli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73257" autoAdjust="0"/>
  </p:normalViewPr>
  <p:slideViewPr>
    <p:cSldViewPr snapToGrid="0" snapToObjects="1">
      <p:cViewPr varScale="1">
        <p:scale>
          <a:sx n="116" d="100"/>
          <a:sy n="116" d="100"/>
        </p:scale>
        <p:origin x="1974"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3528"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žen Pranić" userId="3012855b-bf2d-4e7c-804b-71a5f3d907b3" providerId="ADAL" clId="{26ECFA93-E2F2-474B-B8CB-3A332DCEF376}"/>
    <pc:docChg chg="undo redo custSel addSld delSld modSld sldOrd">
      <pc:chgData name="Dražen Pranić" userId="3012855b-bf2d-4e7c-804b-71a5f3d907b3" providerId="ADAL" clId="{26ECFA93-E2F2-474B-B8CB-3A332DCEF376}" dt="2025-12-16T16:49:34.424" v="1709" actId="20577"/>
      <pc:docMkLst>
        <pc:docMk/>
      </pc:docMkLst>
      <pc:sldChg chg="modSp mod">
        <pc:chgData name="Dražen Pranić" userId="3012855b-bf2d-4e7c-804b-71a5f3d907b3" providerId="ADAL" clId="{26ECFA93-E2F2-474B-B8CB-3A332DCEF376}" dt="2025-12-14T20:39:44.022" v="792" actId="6549"/>
        <pc:sldMkLst>
          <pc:docMk/>
          <pc:sldMk cId="2278469393" sldId="287"/>
        </pc:sldMkLst>
        <pc:spChg chg="mod">
          <ac:chgData name="Dražen Pranić" userId="3012855b-bf2d-4e7c-804b-71a5f3d907b3" providerId="ADAL" clId="{26ECFA93-E2F2-474B-B8CB-3A332DCEF376}" dt="2025-12-14T20:39:44.022" v="792" actId="6549"/>
          <ac:spMkLst>
            <pc:docMk/>
            <pc:sldMk cId="2278469393" sldId="287"/>
            <ac:spMk id="3" creationId="{28E02DBE-7E4A-7C33-0030-2572026F7071}"/>
          </ac:spMkLst>
        </pc:spChg>
      </pc:sldChg>
      <pc:sldChg chg="modSp mod modClrScheme chgLayout">
        <pc:chgData name="Dražen Pranić" userId="3012855b-bf2d-4e7c-804b-71a5f3d907b3" providerId="ADAL" clId="{26ECFA93-E2F2-474B-B8CB-3A332DCEF376}" dt="2025-12-16T16:49:34.424" v="1709" actId="20577"/>
        <pc:sldMkLst>
          <pc:docMk/>
          <pc:sldMk cId="347745219" sldId="288"/>
        </pc:sldMkLst>
        <pc:spChg chg="mod ord">
          <ac:chgData name="Dražen Pranić" userId="3012855b-bf2d-4e7c-804b-71a5f3d907b3" providerId="ADAL" clId="{26ECFA93-E2F2-474B-B8CB-3A332DCEF376}" dt="2025-12-14T14:08:55.879" v="9" actId="700"/>
          <ac:spMkLst>
            <pc:docMk/>
            <pc:sldMk cId="347745219" sldId="288"/>
            <ac:spMk id="2" creationId="{A1DF1795-C516-2218-B3E8-F1EC0588A7D3}"/>
          </ac:spMkLst>
        </pc:spChg>
        <pc:spChg chg="mod ord">
          <ac:chgData name="Dražen Pranić" userId="3012855b-bf2d-4e7c-804b-71a5f3d907b3" providerId="ADAL" clId="{26ECFA93-E2F2-474B-B8CB-3A332DCEF376}" dt="2025-12-16T16:49:34.424" v="1709" actId="20577"/>
          <ac:spMkLst>
            <pc:docMk/>
            <pc:sldMk cId="347745219" sldId="288"/>
            <ac:spMk id="3" creationId="{32B9C3BD-0CB5-8973-DC08-832E7A66942C}"/>
          </ac:spMkLst>
        </pc:spChg>
      </pc:sldChg>
      <pc:sldChg chg="modSp add del mod modClrScheme chgLayout">
        <pc:chgData name="Dražen Pranić" userId="3012855b-bf2d-4e7c-804b-71a5f3d907b3" providerId="ADAL" clId="{26ECFA93-E2F2-474B-B8CB-3A332DCEF376}" dt="2025-12-14T16:37:58.738" v="218" actId="47"/>
        <pc:sldMkLst>
          <pc:docMk/>
          <pc:sldMk cId="3126453032" sldId="306"/>
        </pc:sldMkLst>
        <pc:spChg chg="mod ord">
          <ac:chgData name="Dražen Pranić" userId="3012855b-bf2d-4e7c-804b-71a5f3d907b3" providerId="ADAL" clId="{26ECFA93-E2F2-474B-B8CB-3A332DCEF376}" dt="2025-12-14T14:08:55.879" v="9" actId="700"/>
          <ac:spMkLst>
            <pc:docMk/>
            <pc:sldMk cId="3126453032" sldId="306"/>
            <ac:spMk id="2" creationId="{AF20E95B-7F6B-4044-A724-BC1F0541E323}"/>
          </ac:spMkLst>
        </pc:spChg>
        <pc:spChg chg="mod ord">
          <ac:chgData name="Dražen Pranić" userId="3012855b-bf2d-4e7c-804b-71a5f3d907b3" providerId="ADAL" clId="{26ECFA93-E2F2-474B-B8CB-3A332DCEF376}" dt="2025-12-14T14:08:56.016" v="11" actId="27636"/>
          <ac:spMkLst>
            <pc:docMk/>
            <pc:sldMk cId="3126453032" sldId="306"/>
            <ac:spMk id="3" creationId="{64F80E86-CFF0-4C4F-88B1-C64647DF432E}"/>
          </ac:spMkLst>
        </pc:spChg>
      </pc:sldChg>
      <pc:sldChg chg="modSp add del mod modClrScheme chgLayout">
        <pc:chgData name="Dražen Pranić" userId="3012855b-bf2d-4e7c-804b-71a5f3d907b3" providerId="ADAL" clId="{26ECFA93-E2F2-474B-B8CB-3A332DCEF376}" dt="2025-12-14T16:38:00.625" v="221" actId="47"/>
        <pc:sldMkLst>
          <pc:docMk/>
          <pc:sldMk cId="3391840231" sldId="532"/>
        </pc:sldMkLst>
        <pc:spChg chg="mod ord">
          <ac:chgData name="Dražen Pranić" userId="3012855b-bf2d-4e7c-804b-71a5f3d907b3" providerId="ADAL" clId="{26ECFA93-E2F2-474B-B8CB-3A332DCEF376}" dt="2025-12-14T14:08:55.879" v="9" actId="700"/>
          <ac:spMkLst>
            <pc:docMk/>
            <pc:sldMk cId="3391840231" sldId="532"/>
            <ac:spMk id="4" creationId="{00000000-0000-0000-0000-000000000000}"/>
          </ac:spMkLst>
        </pc:spChg>
        <pc:spChg chg="mod ord">
          <ac:chgData name="Dražen Pranić" userId="3012855b-bf2d-4e7c-804b-71a5f3d907b3" providerId="ADAL" clId="{26ECFA93-E2F2-474B-B8CB-3A332DCEF376}" dt="2025-12-14T14:08:55.879" v="9" actId="700"/>
          <ac:spMkLst>
            <pc:docMk/>
            <pc:sldMk cId="3391840231" sldId="532"/>
            <ac:spMk id="5" creationId="{00000000-0000-0000-0000-000000000000}"/>
          </ac:spMkLst>
        </pc:spChg>
      </pc:sldChg>
      <pc:sldChg chg="modSp mod modClrScheme chgLayout">
        <pc:chgData name="Dražen Pranić" userId="3012855b-bf2d-4e7c-804b-71a5f3d907b3" providerId="ADAL" clId="{26ECFA93-E2F2-474B-B8CB-3A332DCEF376}" dt="2025-12-14T14:08:55.879" v="9" actId="700"/>
        <pc:sldMkLst>
          <pc:docMk/>
          <pc:sldMk cId="3133131792" sldId="534"/>
        </pc:sldMkLst>
        <pc:spChg chg="mod ord">
          <ac:chgData name="Dražen Pranić" userId="3012855b-bf2d-4e7c-804b-71a5f3d907b3" providerId="ADAL" clId="{26ECFA93-E2F2-474B-B8CB-3A332DCEF376}" dt="2025-12-14T14:08:55.879" v="9" actId="700"/>
          <ac:spMkLst>
            <pc:docMk/>
            <pc:sldMk cId="3133131792" sldId="534"/>
            <ac:spMk id="4" creationId="{00000000-0000-0000-0000-000000000000}"/>
          </ac:spMkLst>
        </pc:spChg>
        <pc:spChg chg="mod ord">
          <ac:chgData name="Dražen Pranić" userId="3012855b-bf2d-4e7c-804b-71a5f3d907b3" providerId="ADAL" clId="{26ECFA93-E2F2-474B-B8CB-3A332DCEF376}" dt="2025-12-14T14:08:55.879" v="9" actId="700"/>
          <ac:spMkLst>
            <pc:docMk/>
            <pc:sldMk cId="3133131792" sldId="534"/>
            <ac:spMk id="5" creationId="{00000000-0000-0000-0000-000000000000}"/>
          </ac:spMkLst>
        </pc:spChg>
      </pc:sldChg>
      <pc:sldChg chg="modSp mod modClrScheme chgLayout">
        <pc:chgData name="Dražen Pranić" userId="3012855b-bf2d-4e7c-804b-71a5f3d907b3" providerId="ADAL" clId="{26ECFA93-E2F2-474B-B8CB-3A332DCEF376}" dt="2025-12-14T16:57:46.116" v="279" actId="14100"/>
        <pc:sldMkLst>
          <pc:docMk/>
          <pc:sldMk cId="1800398634" sldId="535"/>
        </pc:sldMkLst>
        <pc:spChg chg="mod ord">
          <ac:chgData name="Dražen Pranić" userId="3012855b-bf2d-4e7c-804b-71a5f3d907b3" providerId="ADAL" clId="{26ECFA93-E2F2-474B-B8CB-3A332DCEF376}" dt="2025-12-14T14:08:55.879" v="9" actId="700"/>
          <ac:spMkLst>
            <pc:docMk/>
            <pc:sldMk cId="1800398634" sldId="535"/>
            <ac:spMk id="4" creationId="{00000000-0000-0000-0000-000000000000}"/>
          </ac:spMkLst>
        </pc:spChg>
        <pc:spChg chg="mod ord">
          <ac:chgData name="Dražen Pranić" userId="3012855b-bf2d-4e7c-804b-71a5f3d907b3" providerId="ADAL" clId="{26ECFA93-E2F2-474B-B8CB-3A332DCEF376}" dt="2025-12-14T16:57:46.116" v="279" actId="14100"/>
          <ac:spMkLst>
            <pc:docMk/>
            <pc:sldMk cId="1800398634" sldId="535"/>
            <ac:spMk id="5" creationId="{00000000-0000-0000-0000-000000000000}"/>
          </ac:spMkLst>
        </pc:spChg>
      </pc:sldChg>
      <pc:sldChg chg="addSp delSp modSp mod modClrScheme chgLayout">
        <pc:chgData name="Dražen Pranić" userId="3012855b-bf2d-4e7c-804b-71a5f3d907b3" providerId="ADAL" clId="{26ECFA93-E2F2-474B-B8CB-3A332DCEF376}" dt="2025-12-14T16:58:25.857" v="285" actId="1076"/>
        <pc:sldMkLst>
          <pc:docMk/>
          <pc:sldMk cId="4216049167" sldId="537"/>
        </pc:sldMkLst>
        <pc:spChg chg="mod ord">
          <ac:chgData name="Dražen Pranić" userId="3012855b-bf2d-4e7c-804b-71a5f3d907b3" providerId="ADAL" clId="{26ECFA93-E2F2-474B-B8CB-3A332DCEF376}" dt="2025-12-14T14:08:55.879" v="9" actId="700"/>
          <ac:spMkLst>
            <pc:docMk/>
            <pc:sldMk cId="4216049167" sldId="537"/>
            <ac:spMk id="4" creationId="{00000000-0000-0000-0000-000000000000}"/>
          </ac:spMkLst>
        </pc:spChg>
        <pc:spChg chg="mod ord">
          <ac:chgData name="Dražen Pranić" userId="3012855b-bf2d-4e7c-804b-71a5f3d907b3" providerId="ADAL" clId="{26ECFA93-E2F2-474B-B8CB-3A332DCEF376}" dt="2025-12-14T14:08:55.879" v="9" actId="700"/>
          <ac:spMkLst>
            <pc:docMk/>
            <pc:sldMk cId="4216049167" sldId="537"/>
            <ac:spMk id="5" creationId="{00000000-0000-0000-0000-000000000000}"/>
          </ac:spMkLst>
        </pc:spChg>
        <pc:picChg chg="add del mod">
          <ac:chgData name="Dražen Pranić" userId="3012855b-bf2d-4e7c-804b-71a5f3d907b3" providerId="ADAL" clId="{26ECFA93-E2F2-474B-B8CB-3A332DCEF376}" dt="2025-12-14T16:58:25.857" v="285" actId="1076"/>
          <ac:picMkLst>
            <pc:docMk/>
            <pc:sldMk cId="4216049167" sldId="537"/>
            <ac:picMk id="3" creationId="{FA1AA9B1-1676-058A-9D62-162D4778D0BC}"/>
          </ac:picMkLst>
        </pc:picChg>
      </pc:sldChg>
      <pc:sldChg chg="modSp mod modClrScheme chgLayout">
        <pc:chgData name="Dražen Pranić" userId="3012855b-bf2d-4e7c-804b-71a5f3d907b3" providerId="ADAL" clId="{26ECFA93-E2F2-474B-B8CB-3A332DCEF376}" dt="2025-12-14T20:18:38.382" v="676" actId="1076"/>
        <pc:sldMkLst>
          <pc:docMk/>
          <pc:sldMk cId="738245756" sldId="538"/>
        </pc:sldMkLst>
        <pc:spChg chg="mod ord">
          <ac:chgData name="Dražen Pranić" userId="3012855b-bf2d-4e7c-804b-71a5f3d907b3" providerId="ADAL" clId="{26ECFA93-E2F2-474B-B8CB-3A332DCEF376}" dt="2025-12-14T14:08:55.879" v="9" actId="700"/>
          <ac:spMkLst>
            <pc:docMk/>
            <pc:sldMk cId="738245756" sldId="538"/>
            <ac:spMk id="4" creationId="{00000000-0000-0000-0000-000000000000}"/>
          </ac:spMkLst>
        </pc:spChg>
        <pc:spChg chg="mod ord">
          <ac:chgData name="Dražen Pranić" userId="3012855b-bf2d-4e7c-804b-71a5f3d907b3" providerId="ADAL" clId="{26ECFA93-E2F2-474B-B8CB-3A332DCEF376}" dt="2025-12-14T20:18:38.382" v="676" actId="1076"/>
          <ac:spMkLst>
            <pc:docMk/>
            <pc:sldMk cId="738245756" sldId="538"/>
            <ac:spMk id="5" creationId="{00000000-0000-0000-0000-000000000000}"/>
          </ac:spMkLst>
        </pc:spChg>
      </pc:sldChg>
      <pc:sldChg chg="addSp modSp mod modClrScheme chgLayout">
        <pc:chgData name="Dražen Pranić" userId="3012855b-bf2d-4e7c-804b-71a5f3d907b3" providerId="ADAL" clId="{26ECFA93-E2F2-474B-B8CB-3A332DCEF376}" dt="2025-12-14T16:57:25.586" v="278" actId="1076"/>
        <pc:sldMkLst>
          <pc:docMk/>
          <pc:sldMk cId="4124204300" sldId="562"/>
        </pc:sldMkLst>
        <pc:spChg chg="add mod ord">
          <ac:chgData name="Dražen Pranić" userId="3012855b-bf2d-4e7c-804b-71a5f3d907b3" providerId="ADAL" clId="{26ECFA93-E2F2-474B-B8CB-3A332DCEF376}" dt="2025-12-14T14:08:55.879" v="9" actId="700"/>
          <ac:spMkLst>
            <pc:docMk/>
            <pc:sldMk cId="4124204300" sldId="562"/>
            <ac:spMk id="2" creationId="{7305AAF4-210F-AFB4-91B1-4BCA0D2C4B28}"/>
          </ac:spMkLst>
        </pc:spChg>
        <pc:spChg chg="mod ord">
          <ac:chgData name="Dražen Pranić" userId="3012855b-bf2d-4e7c-804b-71a5f3d907b3" providerId="ADAL" clId="{26ECFA93-E2F2-474B-B8CB-3A332DCEF376}" dt="2025-12-14T14:08:55.879" v="9" actId="700"/>
          <ac:spMkLst>
            <pc:docMk/>
            <pc:sldMk cId="4124204300" sldId="562"/>
            <ac:spMk id="4" creationId="{00000000-0000-0000-0000-000000000000}"/>
          </ac:spMkLst>
        </pc:spChg>
        <pc:picChg chg="mod">
          <ac:chgData name="Dražen Pranić" userId="3012855b-bf2d-4e7c-804b-71a5f3d907b3" providerId="ADAL" clId="{26ECFA93-E2F2-474B-B8CB-3A332DCEF376}" dt="2025-12-14T16:57:25.586" v="278" actId="1076"/>
          <ac:picMkLst>
            <pc:docMk/>
            <pc:sldMk cId="4124204300" sldId="562"/>
            <ac:picMk id="3074" creationId="{00000000-0000-0000-0000-000000000000}"/>
          </ac:picMkLst>
        </pc:picChg>
      </pc:sldChg>
      <pc:sldChg chg="modSp mod modClrScheme chgLayout">
        <pc:chgData name="Dražen Pranić" userId="3012855b-bf2d-4e7c-804b-71a5f3d907b3" providerId="ADAL" clId="{26ECFA93-E2F2-474B-B8CB-3A332DCEF376}" dt="2025-12-14T20:10:43.993" v="665" actId="20577"/>
        <pc:sldMkLst>
          <pc:docMk/>
          <pc:sldMk cId="2577305103" sldId="571"/>
        </pc:sldMkLst>
        <pc:spChg chg="mod ord">
          <ac:chgData name="Dražen Pranić" userId="3012855b-bf2d-4e7c-804b-71a5f3d907b3" providerId="ADAL" clId="{26ECFA93-E2F2-474B-B8CB-3A332DCEF376}" dt="2025-12-14T14:08:55.879" v="9" actId="700"/>
          <ac:spMkLst>
            <pc:docMk/>
            <pc:sldMk cId="2577305103" sldId="571"/>
            <ac:spMk id="4" creationId="{00000000-0000-0000-0000-000000000000}"/>
          </ac:spMkLst>
        </pc:spChg>
        <pc:spChg chg="mod ord">
          <ac:chgData name="Dražen Pranić" userId="3012855b-bf2d-4e7c-804b-71a5f3d907b3" providerId="ADAL" clId="{26ECFA93-E2F2-474B-B8CB-3A332DCEF376}" dt="2025-12-14T20:10:43.993" v="665" actId="20577"/>
          <ac:spMkLst>
            <pc:docMk/>
            <pc:sldMk cId="2577305103" sldId="571"/>
            <ac:spMk id="5" creationId="{00000000-0000-0000-0000-000000000000}"/>
          </ac:spMkLst>
        </pc:spChg>
      </pc:sldChg>
      <pc:sldChg chg="modSp mod modClrScheme chgLayout">
        <pc:chgData name="Dražen Pranić" userId="3012855b-bf2d-4e7c-804b-71a5f3d907b3" providerId="ADAL" clId="{26ECFA93-E2F2-474B-B8CB-3A332DCEF376}" dt="2025-12-14T14:08:55.879" v="9" actId="700"/>
        <pc:sldMkLst>
          <pc:docMk/>
          <pc:sldMk cId="2906873594" sldId="577"/>
        </pc:sldMkLst>
        <pc:spChg chg="mod ord">
          <ac:chgData name="Dražen Pranić" userId="3012855b-bf2d-4e7c-804b-71a5f3d907b3" providerId="ADAL" clId="{26ECFA93-E2F2-474B-B8CB-3A332DCEF376}" dt="2025-12-14T14:08:55.879" v="9" actId="700"/>
          <ac:spMkLst>
            <pc:docMk/>
            <pc:sldMk cId="2906873594" sldId="577"/>
            <ac:spMk id="2" creationId="{68AB49A8-20B3-88F9-A87D-EA72E58066F2}"/>
          </ac:spMkLst>
        </pc:spChg>
        <pc:spChg chg="mod ord">
          <ac:chgData name="Dražen Pranić" userId="3012855b-bf2d-4e7c-804b-71a5f3d907b3" providerId="ADAL" clId="{26ECFA93-E2F2-474B-B8CB-3A332DCEF376}" dt="2025-12-14T14:08:55.879" v="9" actId="700"/>
          <ac:spMkLst>
            <pc:docMk/>
            <pc:sldMk cId="2906873594" sldId="577"/>
            <ac:spMk id="3" creationId="{DE4FA0AF-17B3-9D69-60DE-06E3683F09B8}"/>
          </ac:spMkLst>
        </pc:spChg>
      </pc:sldChg>
      <pc:sldChg chg="modSp add del mod modClrScheme chgLayout">
        <pc:chgData name="Dražen Pranić" userId="3012855b-bf2d-4e7c-804b-71a5f3d907b3" providerId="ADAL" clId="{26ECFA93-E2F2-474B-B8CB-3A332DCEF376}" dt="2025-12-14T16:37:59.979" v="220" actId="47"/>
        <pc:sldMkLst>
          <pc:docMk/>
          <pc:sldMk cId="734459075" sldId="578"/>
        </pc:sldMkLst>
        <pc:spChg chg="mod ord">
          <ac:chgData name="Dražen Pranić" userId="3012855b-bf2d-4e7c-804b-71a5f3d907b3" providerId="ADAL" clId="{26ECFA93-E2F2-474B-B8CB-3A332DCEF376}" dt="2025-12-14T14:08:55.879" v="9" actId="700"/>
          <ac:spMkLst>
            <pc:docMk/>
            <pc:sldMk cId="734459075" sldId="578"/>
            <ac:spMk id="2" creationId="{012F65C4-FDC3-42D3-1F09-E4790E3410F2}"/>
          </ac:spMkLst>
        </pc:spChg>
        <pc:spChg chg="mod ord">
          <ac:chgData name="Dražen Pranić" userId="3012855b-bf2d-4e7c-804b-71a5f3d907b3" providerId="ADAL" clId="{26ECFA93-E2F2-474B-B8CB-3A332DCEF376}" dt="2025-12-14T14:08:55.972" v="10" actId="27636"/>
          <ac:spMkLst>
            <pc:docMk/>
            <pc:sldMk cId="734459075" sldId="578"/>
            <ac:spMk id="3" creationId="{6A6477CE-1E77-5A6E-5974-6D7E9B7F2939}"/>
          </ac:spMkLst>
        </pc:spChg>
      </pc:sldChg>
      <pc:sldChg chg="modSp mod modClrScheme chgLayout">
        <pc:chgData name="Dražen Pranić" userId="3012855b-bf2d-4e7c-804b-71a5f3d907b3" providerId="ADAL" clId="{26ECFA93-E2F2-474B-B8CB-3A332DCEF376}" dt="2025-12-14T14:08:56.025" v="12" actId="27636"/>
        <pc:sldMkLst>
          <pc:docMk/>
          <pc:sldMk cId="2475532018" sldId="579"/>
        </pc:sldMkLst>
        <pc:spChg chg="mod ord">
          <ac:chgData name="Dražen Pranić" userId="3012855b-bf2d-4e7c-804b-71a5f3d907b3" providerId="ADAL" clId="{26ECFA93-E2F2-474B-B8CB-3A332DCEF376}" dt="2025-12-14T14:08:55.879" v="9" actId="700"/>
          <ac:spMkLst>
            <pc:docMk/>
            <pc:sldMk cId="2475532018" sldId="579"/>
            <ac:spMk id="2" creationId="{9E61CEF7-05DB-7A43-270B-D0D126AE719F}"/>
          </ac:spMkLst>
        </pc:spChg>
        <pc:spChg chg="mod ord">
          <ac:chgData name="Dražen Pranić" userId="3012855b-bf2d-4e7c-804b-71a5f3d907b3" providerId="ADAL" clId="{26ECFA93-E2F2-474B-B8CB-3A332DCEF376}" dt="2025-12-14T14:08:56.025" v="12" actId="27636"/>
          <ac:spMkLst>
            <pc:docMk/>
            <pc:sldMk cId="2475532018" sldId="579"/>
            <ac:spMk id="3" creationId="{E6FB5057-A730-7CC5-0F0B-0255B010E4E6}"/>
          </ac:spMkLst>
        </pc:spChg>
      </pc:sldChg>
      <pc:sldChg chg="modSp mod modClrScheme chgLayout">
        <pc:chgData name="Dražen Pranić" userId="3012855b-bf2d-4e7c-804b-71a5f3d907b3" providerId="ADAL" clId="{26ECFA93-E2F2-474B-B8CB-3A332DCEF376}" dt="2025-12-14T14:08:55.879" v="9" actId="700"/>
        <pc:sldMkLst>
          <pc:docMk/>
          <pc:sldMk cId="1793401871" sldId="580"/>
        </pc:sldMkLst>
        <pc:spChg chg="mod ord">
          <ac:chgData name="Dražen Pranić" userId="3012855b-bf2d-4e7c-804b-71a5f3d907b3" providerId="ADAL" clId="{26ECFA93-E2F2-474B-B8CB-3A332DCEF376}" dt="2025-12-14T14:08:55.879" v="9" actId="700"/>
          <ac:spMkLst>
            <pc:docMk/>
            <pc:sldMk cId="1793401871" sldId="580"/>
            <ac:spMk id="2" creationId="{E5532F28-8224-F175-3F65-FAE82A4281D4}"/>
          </ac:spMkLst>
        </pc:spChg>
        <pc:spChg chg="mod ord">
          <ac:chgData name="Dražen Pranić" userId="3012855b-bf2d-4e7c-804b-71a5f3d907b3" providerId="ADAL" clId="{26ECFA93-E2F2-474B-B8CB-3A332DCEF376}" dt="2025-12-14T14:08:55.879" v="9" actId="700"/>
          <ac:spMkLst>
            <pc:docMk/>
            <pc:sldMk cId="1793401871" sldId="580"/>
            <ac:spMk id="3" creationId="{AAE871E2-CD06-27D0-6EC0-D838E696D4C9}"/>
          </ac:spMkLst>
        </pc:spChg>
      </pc:sldChg>
      <pc:sldChg chg="modSp mod modClrScheme chgLayout">
        <pc:chgData name="Dražen Pranić" userId="3012855b-bf2d-4e7c-804b-71a5f3d907b3" providerId="ADAL" clId="{26ECFA93-E2F2-474B-B8CB-3A332DCEF376}" dt="2025-12-14T14:08:55.879" v="9" actId="700"/>
        <pc:sldMkLst>
          <pc:docMk/>
          <pc:sldMk cId="2334170259" sldId="581"/>
        </pc:sldMkLst>
        <pc:spChg chg="mod ord">
          <ac:chgData name="Dražen Pranić" userId="3012855b-bf2d-4e7c-804b-71a5f3d907b3" providerId="ADAL" clId="{26ECFA93-E2F2-474B-B8CB-3A332DCEF376}" dt="2025-12-14T14:08:55.879" v="9" actId="700"/>
          <ac:spMkLst>
            <pc:docMk/>
            <pc:sldMk cId="2334170259" sldId="581"/>
            <ac:spMk id="2" creationId="{D7B2F5F7-5D3A-F91E-2108-B1C88AE9E9FF}"/>
          </ac:spMkLst>
        </pc:spChg>
        <pc:spChg chg="mod ord">
          <ac:chgData name="Dražen Pranić" userId="3012855b-bf2d-4e7c-804b-71a5f3d907b3" providerId="ADAL" clId="{26ECFA93-E2F2-474B-B8CB-3A332DCEF376}" dt="2025-12-14T14:08:55.879" v="9" actId="700"/>
          <ac:spMkLst>
            <pc:docMk/>
            <pc:sldMk cId="2334170259" sldId="581"/>
            <ac:spMk id="3" creationId="{0C56105A-247E-6585-769D-AF380AE5BADC}"/>
          </ac:spMkLst>
        </pc:spChg>
      </pc:sldChg>
      <pc:sldChg chg="modSp mod modClrScheme chgLayout">
        <pc:chgData name="Dražen Pranić" userId="3012855b-bf2d-4e7c-804b-71a5f3d907b3" providerId="ADAL" clId="{26ECFA93-E2F2-474B-B8CB-3A332DCEF376}" dt="2025-12-14T14:08:56.041" v="13" actId="27636"/>
        <pc:sldMkLst>
          <pc:docMk/>
          <pc:sldMk cId="2697333822" sldId="582"/>
        </pc:sldMkLst>
        <pc:spChg chg="mod ord">
          <ac:chgData name="Dražen Pranić" userId="3012855b-bf2d-4e7c-804b-71a5f3d907b3" providerId="ADAL" clId="{26ECFA93-E2F2-474B-B8CB-3A332DCEF376}" dt="2025-12-14T14:08:55.879" v="9" actId="700"/>
          <ac:spMkLst>
            <pc:docMk/>
            <pc:sldMk cId="2697333822" sldId="582"/>
            <ac:spMk id="2" creationId="{0770A8E6-1D79-35D5-6A40-2CD95F5E0289}"/>
          </ac:spMkLst>
        </pc:spChg>
        <pc:spChg chg="mod ord">
          <ac:chgData name="Dražen Pranić" userId="3012855b-bf2d-4e7c-804b-71a5f3d907b3" providerId="ADAL" clId="{26ECFA93-E2F2-474B-B8CB-3A332DCEF376}" dt="2025-12-14T14:08:56.041" v="13" actId="27636"/>
          <ac:spMkLst>
            <pc:docMk/>
            <pc:sldMk cId="2697333822" sldId="582"/>
            <ac:spMk id="3" creationId="{A16437F9-8BCA-8CFC-DE39-2E2C1FE0A4A6}"/>
          </ac:spMkLst>
        </pc:spChg>
      </pc:sldChg>
      <pc:sldChg chg="addSp delSp modSp mod modClrScheme chgLayout">
        <pc:chgData name="Dražen Pranić" userId="3012855b-bf2d-4e7c-804b-71a5f3d907b3" providerId="ADAL" clId="{26ECFA93-E2F2-474B-B8CB-3A332DCEF376}" dt="2025-12-14T14:08:55.879" v="9" actId="700"/>
        <pc:sldMkLst>
          <pc:docMk/>
          <pc:sldMk cId="2095789098" sldId="583"/>
        </pc:sldMkLst>
        <pc:spChg chg="add mod ord">
          <ac:chgData name="Dražen Pranić" userId="3012855b-bf2d-4e7c-804b-71a5f3d907b3" providerId="ADAL" clId="{26ECFA93-E2F2-474B-B8CB-3A332DCEF376}" dt="2025-12-14T14:08:55.879" v="9" actId="700"/>
          <ac:spMkLst>
            <pc:docMk/>
            <pc:sldMk cId="2095789098" sldId="583"/>
            <ac:spMk id="4" creationId="{52854DB8-F696-F5DF-15E4-80FA32BEB1BC}"/>
          </ac:spMkLst>
        </pc:spChg>
        <pc:spChg chg="add mod ord">
          <ac:chgData name="Dražen Pranić" userId="3012855b-bf2d-4e7c-804b-71a5f3d907b3" providerId="ADAL" clId="{26ECFA93-E2F2-474B-B8CB-3A332DCEF376}" dt="2025-12-14T14:08:55.879" v="9" actId="700"/>
          <ac:spMkLst>
            <pc:docMk/>
            <pc:sldMk cId="2095789098" sldId="583"/>
            <ac:spMk id="5" creationId="{43115DAF-F2A2-5A71-2AE6-C731B2F9D3E6}"/>
          </ac:spMkLst>
        </pc:spChg>
      </pc:sldChg>
      <pc:sldChg chg="addSp delSp modSp mod modClrScheme chgLayout">
        <pc:chgData name="Dražen Pranić" userId="3012855b-bf2d-4e7c-804b-71a5f3d907b3" providerId="ADAL" clId="{26ECFA93-E2F2-474B-B8CB-3A332DCEF376}" dt="2025-12-14T14:08:55.879" v="9" actId="700"/>
        <pc:sldMkLst>
          <pc:docMk/>
          <pc:sldMk cId="4125844995" sldId="584"/>
        </pc:sldMkLst>
        <pc:spChg chg="add mod ord">
          <ac:chgData name="Dražen Pranić" userId="3012855b-bf2d-4e7c-804b-71a5f3d907b3" providerId="ADAL" clId="{26ECFA93-E2F2-474B-B8CB-3A332DCEF376}" dt="2025-12-14T14:08:55.879" v="9" actId="700"/>
          <ac:spMkLst>
            <pc:docMk/>
            <pc:sldMk cId="4125844995" sldId="584"/>
            <ac:spMk id="4" creationId="{2B8045A4-5101-977F-3D9C-4057CE033A16}"/>
          </ac:spMkLst>
        </pc:spChg>
        <pc:spChg chg="add mod ord">
          <ac:chgData name="Dražen Pranić" userId="3012855b-bf2d-4e7c-804b-71a5f3d907b3" providerId="ADAL" clId="{26ECFA93-E2F2-474B-B8CB-3A332DCEF376}" dt="2025-12-14T14:08:55.879" v="9" actId="700"/>
          <ac:spMkLst>
            <pc:docMk/>
            <pc:sldMk cId="4125844995" sldId="584"/>
            <ac:spMk id="5" creationId="{9C2E647E-E080-AF78-ED2C-F190A2DF4A16}"/>
          </ac:spMkLst>
        </pc:spChg>
      </pc:sldChg>
      <pc:sldChg chg="addSp delSp modSp mod modClrScheme chgLayout">
        <pc:chgData name="Dražen Pranić" userId="3012855b-bf2d-4e7c-804b-71a5f3d907b3" providerId="ADAL" clId="{26ECFA93-E2F2-474B-B8CB-3A332DCEF376}" dt="2025-12-14T20:17:04.835" v="674" actId="1076"/>
        <pc:sldMkLst>
          <pc:docMk/>
          <pc:sldMk cId="3801839785" sldId="585"/>
        </pc:sldMkLst>
        <pc:spChg chg="add mod ord">
          <ac:chgData name="Dražen Pranić" userId="3012855b-bf2d-4e7c-804b-71a5f3d907b3" providerId="ADAL" clId="{26ECFA93-E2F2-474B-B8CB-3A332DCEF376}" dt="2025-12-14T14:08:55.879" v="9" actId="700"/>
          <ac:spMkLst>
            <pc:docMk/>
            <pc:sldMk cId="3801839785" sldId="585"/>
            <ac:spMk id="4" creationId="{0BFA4371-DDA8-8582-AC5C-5D6BD6E64F33}"/>
          </ac:spMkLst>
        </pc:spChg>
        <pc:spChg chg="add mod ord">
          <ac:chgData name="Dražen Pranić" userId="3012855b-bf2d-4e7c-804b-71a5f3d907b3" providerId="ADAL" clId="{26ECFA93-E2F2-474B-B8CB-3A332DCEF376}" dt="2025-12-14T14:08:55.879" v="9" actId="700"/>
          <ac:spMkLst>
            <pc:docMk/>
            <pc:sldMk cId="3801839785" sldId="585"/>
            <ac:spMk id="5" creationId="{3EAB2832-9EA3-7CAE-68F0-7665E4D6DC2B}"/>
          </ac:spMkLst>
        </pc:spChg>
        <pc:picChg chg="add mod">
          <ac:chgData name="Dražen Pranić" userId="3012855b-bf2d-4e7c-804b-71a5f3d907b3" providerId="ADAL" clId="{26ECFA93-E2F2-474B-B8CB-3A332DCEF376}" dt="2025-12-14T20:17:04.835" v="674" actId="1076"/>
          <ac:picMkLst>
            <pc:docMk/>
            <pc:sldMk cId="3801839785" sldId="585"/>
            <ac:picMk id="6" creationId="{E528C96C-C5CB-EB42-C66F-E9CD5CBCEFEC}"/>
          </ac:picMkLst>
        </pc:picChg>
      </pc:sldChg>
      <pc:sldChg chg="modSp mod ord modClrScheme chgLayout">
        <pc:chgData name="Dražen Pranić" userId="3012855b-bf2d-4e7c-804b-71a5f3d907b3" providerId="ADAL" clId="{26ECFA93-E2F2-474B-B8CB-3A332DCEF376}" dt="2025-12-16T16:20:22.642" v="1634" actId="2711"/>
        <pc:sldMkLst>
          <pc:docMk/>
          <pc:sldMk cId="60670597" sldId="587"/>
        </pc:sldMkLst>
        <pc:spChg chg="mod ord">
          <ac:chgData name="Dražen Pranić" userId="3012855b-bf2d-4e7c-804b-71a5f3d907b3" providerId="ADAL" clId="{26ECFA93-E2F2-474B-B8CB-3A332DCEF376}" dt="2025-12-14T14:08:55.879" v="9" actId="700"/>
          <ac:spMkLst>
            <pc:docMk/>
            <pc:sldMk cId="60670597" sldId="587"/>
            <ac:spMk id="2" creationId="{D5922B7E-615F-5972-4DB8-9BA02A894E9B}"/>
          </ac:spMkLst>
        </pc:spChg>
        <pc:spChg chg="mod ord">
          <ac:chgData name="Dražen Pranić" userId="3012855b-bf2d-4e7c-804b-71a5f3d907b3" providerId="ADAL" clId="{26ECFA93-E2F2-474B-B8CB-3A332DCEF376}" dt="2025-12-16T16:20:22.642" v="1634" actId="2711"/>
          <ac:spMkLst>
            <pc:docMk/>
            <pc:sldMk cId="60670597" sldId="587"/>
            <ac:spMk id="3" creationId="{634B9F7A-C726-70D7-92C5-7554E95CEE91}"/>
          </ac:spMkLst>
        </pc:spChg>
      </pc:sldChg>
      <pc:sldChg chg="modSp mod ord modClrScheme chgLayout">
        <pc:chgData name="Dražen Pranić" userId="3012855b-bf2d-4e7c-804b-71a5f3d907b3" providerId="ADAL" clId="{26ECFA93-E2F2-474B-B8CB-3A332DCEF376}" dt="2025-12-14T20:36:29.251" v="761" actId="20577"/>
        <pc:sldMkLst>
          <pc:docMk/>
          <pc:sldMk cId="946667956" sldId="590"/>
        </pc:sldMkLst>
        <pc:spChg chg="mod ord">
          <ac:chgData name="Dražen Pranić" userId="3012855b-bf2d-4e7c-804b-71a5f3d907b3" providerId="ADAL" clId="{26ECFA93-E2F2-474B-B8CB-3A332DCEF376}" dt="2025-12-14T20:35:39.501" v="752" actId="20577"/>
          <ac:spMkLst>
            <pc:docMk/>
            <pc:sldMk cId="946667956" sldId="590"/>
            <ac:spMk id="2" creationId="{5A28970E-A36D-F95B-EBE5-73261BBF3935}"/>
          </ac:spMkLst>
        </pc:spChg>
        <pc:spChg chg="mod ord">
          <ac:chgData name="Dražen Pranić" userId="3012855b-bf2d-4e7c-804b-71a5f3d907b3" providerId="ADAL" clId="{26ECFA93-E2F2-474B-B8CB-3A332DCEF376}" dt="2025-12-14T20:36:29.251" v="761" actId="20577"/>
          <ac:spMkLst>
            <pc:docMk/>
            <pc:sldMk cId="946667956" sldId="590"/>
            <ac:spMk id="3" creationId="{14542CF1-A6AE-81BA-439E-77D6106C63A1}"/>
          </ac:spMkLst>
        </pc:spChg>
      </pc:sldChg>
      <pc:sldChg chg="modSp add mod">
        <pc:chgData name="Dražen Pranić" userId="3012855b-bf2d-4e7c-804b-71a5f3d907b3" providerId="ADAL" clId="{26ECFA93-E2F2-474B-B8CB-3A332DCEF376}" dt="2025-12-16T14:55:03.934" v="1270" actId="14100"/>
        <pc:sldMkLst>
          <pc:docMk/>
          <pc:sldMk cId="1998850220" sldId="592"/>
        </pc:sldMkLst>
        <pc:spChg chg="mod">
          <ac:chgData name="Dražen Pranić" userId="3012855b-bf2d-4e7c-804b-71a5f3d907b3" providerId="ADAL" clId="{26ECFA93-E2F2-474B-B8CB-3A332DCEF376}" dt="2025-12-16T14:55:03.934" v="1270" actId="14100"/>
          <ac:spMkLst>
            <pc:docMk/>
            <pc:sldMk cId="1998850220" sldId="592"/>
            <ac:spMk id="2" creationId="{82A643AF-5273-5855-0F8F-80ECC6B4ABE4}"/>
          </ac:spMkLst>
        </pc:spChg>
      </pc:sldChg>
      <pc:sldChg chg="addSp delSp modSp add del mod modClrScheme chgLayout">
        <pc:chgData name="Dražen Pranić" userId="3012855b-bf2d-4e7c-804b-71a5f3d907b3" providerId="ADAL" clId="{26ECFA93-E2F2-474B-B8CB-3A332DCEF376}" dt="2025-12-14T20:08:51.131" v="663" actId="21"/>
        <pc:sldMkLst>
          <pc:docMk/>
          <pc:sldMk cId="3144006475" sldId="593"/>
        </pc:sldMkLst>
      </pc:sldChg>
      <pc:sldChg chg="addSp delSp modSp mod modClrScheme chgLayout">
        <pc:chgData name="Dražen Pranić" userId="3012855b-bf2d-4e7c-804b-71a5f3d907b3" providerId="ADAL" clId="{26ECFA93-E2F2-474B-B8CB-3A332DCEF376}" dt="2025-12-14T14:08:55.879" v="9" actId="700"/>
        <pc:sldMkLst>
          <pc:docMk/>
          <pc:sldMk cId="1771093745" sldId="594"/>
        </pc:sldMkLst>
        <pc:spChg chg="add mod ord">
          <ac:chgData name="Dražen Pranić" userId="3012855b-bf2d-4e7c-804b-71a5f3d907b3" providerId="ADAL" clId="{26ECFA93-E2F2-474B-B8CB-3A332DCEF376}" dt="2025-12-14T14:08:55.879" v="9" actId="700"/>
          <ac:spMkLst>
            <pc:docMk/>
            <pc:sldMk cId="1771093745" sldId="594"/>
            <ac:spMk id="4" creationId="{739D7DFC-6D94-16AC-5811-E0266992E69C}"/>
          </ac:spMkLst>
        </pc:spChg>
        <pc:spChg chg="add mod ord">
          <ac:chgData name="Dražen Pranić" userId="3012855b-bf2d-4e7c-804b-71a5f3d907b3" providerId="ADAL" clId="{26ECFA93-E2F2-474B-B8CB-3A332DCEF376}" dt="2025-12-14T14:08:55.879" v="9" actId="700"/>
          <ac:spMkLst>
            <pc:docMk/>
            <pc:sldMk cId="1771093745" sldId="594"/>
            <ac:spMk id="5" creationId="{B4BFDEBA-14CA-C1BB-762E-B07D4612454C}"/>
          </ac:spMkLst>
        </pc:spChg>
      </pc:sldChg>
      <pc:sldChg chg="addSp delSp modSp new mod modClrScheme chgLayout">
        <pc:chgData name="Dražen Pranić" userId="3012855b-bf2d-4e7c-804b-71a5f3d907b3" providerId="ADAL" clId="{26ECFA93-E2F2-474B-B8CB-3A332DCEF376}" dt="2025-12-14T14:11:25.553" v="30" actId="21"/>
        <pc:sldMkLst>
          <pc:docMk/>
          <pc:sldMk cId="3644447366" sldId="597"/>
        </pc:sldMkLst>
        <pc:spChg chg="add">
          <ac:chgData name="Dražen Pranić" userId="3012855b-bf2d-4e7c-804b-71a5f3d907b3" providerId="ADAL" clId="{26ECFA93-E2F2-474B-B8CB-3A332DCEF376}" dt="2025-12-14T14:09:32.532" v="22"/>
          <ac:spMkLst>
            <pc:docMk/>
            <pc:sldMk cId="3644447366" sldId="597"/>
            <ac:spMk id="6" creationId="{6696FA5E-DD6E-916E-1903-3D14BE20383F}"/>
          </ac:spMkLst>
        </pc:spChg>
        <pc:picChg chg="add mod">
          <ac:chgData name="Dražen Pranić" userId="3012855b-bf2d-4e7c-804b-71a5f3d907b3" providerId="ADAL" clId="{26ECFA93-E2F2-474B-B8CB-3A332DCEF376}" dt="2025-12-14T14:09:46.921" v="24" actId="1076"/>
          <ac:picMkLst>
            <pc:docMk/>
            <pc:sldMk cId="3644447366" sldId="597"/>
            <ac:picMk id="7" creationId="{DF7E853E-4E8D-69A5-FF9B-D6024B7A07CE}"/>
          </ac:picMkLst>
        </pc:picChg>
        <pc:picChg chg="add mod ord">
          <ac:chgData name="Dražen Pranić" userId="3012855b-bf2d-4e7c-804b-71a5f3d907b3" providerId="ADAL" clId="{26ECFA93-E2F2-474B-B8CB-3A332DCEF376}" dt="2025-12-14T14:11:20.047" v="29" actId="1076"/>
          <ac:picMkLst>
            <pc:docMk/>
            <pc:sldMk cId="3644447366" sldId="597"/>
            <ac:picMk id="9" creationId="{7D8480B9-253B-ED3D-645F-D6C143EB3FC4}"/>
          </ac:picMkLst>
        </pc:picChg>
      </pc:sldChg>
      <pc:sldChg chg="addSp delSp modSp new mod">
        <pc:chgData name="Dražen Pranić" userId="3012855b-bf2d-4e7c-804b-71a5f3d907b3" providerId="ADAL" clId="{26ECFA93-E2F2-474B-B8CB-3A332DCEF376}" dt="2025-12-14T16:49:18.774" v="256" actId="21"/>
        <pc:sldMkLst>
          <pc:docMk/>
          <pc:sldMk cId="1291005210" sldId="598"/>
        </pc:sldMkLst>
        <pc:spChg chg="mod">
          <ac:chgData name="Dražen Pranić" userId="3012855b-bf2d-4e7c-804b-71a5f3d907b3" providerId="ADAL" clId="{26ECFA93-E2F2-474B-B8CB-3A332DCEF376}" dt="2025-12-14T14:33:12.692" v="60" actId="1076"/>
          <ac:spMkLst>
            <pc:docMk/>
            <pc:sldMk cId="1291005210" sldId="598"/>
            <ac:spMk id="2" creationId="{C4EB0D46-ACBD-B9D2-3957-D9A47D9575ED}"/>
          </ac:spMkLst>
        </pc:spChg>
        <pc:picChg chg="add mod">
          <ac:chgData name="Dražen Pranić" userId="3012855b-bf2d-4e7c-804b-71a5f3d907b3" providerId="ADAL" clId="{26ECFA93-E2F2-474B-B8CB-3A332DCEF376}" dt="2025-12-14T16:49:15.132" v="255" actId="14100"/>
          <ac:picMkLst>
            <pc:docMk/>
            <pc:sldMk cId="1291005210" sldId="598"/>
            <ac:picMk id="9" creationId="{EE88AB2A-1D8B-F724-95A9-4A6A425322E5}"/>
          </ac:picMkLst>
        </pc:picChg>
      </pc:sldChg>
      <pc:sldChg chg="addSp modSp new mod">
        <pc:chgData name="Dražen Pranić" userId="3012855b-bf2d-4e7c-804b-71a5f3d907b3" providerId="ADAL" clId="{26ECFA93-E2F2-474B-B8CB-3A332DCEF376}" dt="2025-12-14T14:53:21.930" v="83" actId="1076"/>
        <pc:sldMkLst>
          <pc:docMk/>
          <pc:sldMk cId="265323509" sldId="599"/>
        </pc:sldMkLst>
        <pc:spChg chg="mod">
          <ac:chgData name="Dražen Pranić" userId="3012855b-bf2d-4e7c-804b-71a5f3d907b3" providerId="ADAL" clId="{26ECFA93-E2F2-474B-B8CB-3A332DCEF376}" dt="2025-12-14T14:50:48.647" v="79" actId="20577"/>
          <ac:spMkLst>
            <pc:docMk/>
            <pc:sldMk cId="265323509" sldId="599"/>
            <ac:spMk id="2" creationId="{65903EF1-AC7A-A022-D62E-2A799C947FF5}"/>
          </ac:spMkLst>
        </pc:spChg>
        <pc:picChg chg="add mod">
          <ac:chgData name="Dražen Pranić" userId="3012855b-bf2d-4e7c-804b-71a5f3d907b3" providerId="ADAL" clId="{26ECFA93-E2F2-474B-B8CB-3A332DCEF376}" dt="2025-12-14T14:53:21.930" v="83" actId="1076"/>
          <ac:picMkLst>
            <pc:docMk/>
            <pc:sldMk cId="265323509" sldId="599"/>
            <ac:picMk id="5" creationId="{2330D694-97D5-22C7-4EC1-AAA88C883F08}"/>
          </ac:picMkLst>
        </pc:picChg>
      </pc:sldChg>
      <pc:sldChg chg="addSp delSp modSp new mod modAnim">
        <pc:chgData name="Dražen Pranić" userId="3012855b-bf2d-4e7c-804b-71a5f3d907b3" providerId="ADAL" clId="{26ECFA93-E2F2-474B-B8CB-3A332DCEF376}" dt="2025-12-14T15:03:54.883" v="109"/>
        <pc:sldMkLst>
          <pc:docMk/>
          <pc:sldMk cId="3746046830" sldId="600"/>
        </pc:sldMkLst>
        <pc:spChg chg="mod">
          <ac:chgData name="Dražen Pranić" userId="3012855b-bf2d-4e7c-804b-71a5f3d907b3" providerId="ADAL" clId="{26ECFA93-E2F2-474B-B8CB-3A332DCEF376}" dt="2025-12-14T14:59:09.504" v="100" actId="20577"/>
          <ac:spMkLst>
            <pc:docMk/>
            <pc:sldMk cId="3746046830" sldId="600"/>
            <ac:spMk id="2" creationId="{E498207E-530D-44C9-5996-88F1B369C884}"/>
          </ac:spMkLst>
        </pc:spChg>
        <pc:picChg chg="add mod">
          <ac:chgData name="Dražen Pranić" userId="3012855b-bf2d-4e7c-804b-71a5f3d907b3" providerId="ADAL" clId="{26ECFA93-E2F2-474B-B8CB-3A332DCEF376}" dt="2025-12-14T15:00:13.379" v="107" actId="14100"/>
          <ac:picMkLst>
            <pc:docMk/>
            <pc:sldMk cId="3746046830" sldId="600"/>
            <ac:picMk id="7" creationId="{62352E6A-AF46-17D9-1F90-20E045724C65}"/>
          </ac:picMkLst>
        </pc:picChg>
        <pc:picChg chg="add">
          <ac:chgData name="Dražen Pranić" userId="3012855b-bf2d-4e7c-804b-71a5f3d907b3" providerId="ADAL" clId="{26ECFA93-E2F2-474B-B8CB-3A332DCEF376}" dt="2025-12-14T15:03:46.980" v="108"/>
          <ac:picMkLst>
            <pc:docMk/>
            <pc:sldMk cId="3746046830" sldId="600"/>
            <ac:picMk id="2050" creationId="{BEF554DB-9065-C4E6-DB01-87E3194E48E1}"/>
          </ac:picMkLst>
        </pc:picChg>
      </pc:sldChg>
      <pc:sldChg chg="addSp modSp new mod">
        <pc:chgData name="Dražen Pranić" userId="3012855b-bf2d-4e7c-804b-71a5f3d907b3" providerId="ADAL" clId="{26ECFA93-E2F2-474B-B8CB-3A332DCEF376}" dt="2025-12-14T16:15:50.072" v="131" actId="1076"/>
        <pc:sldMkLst>
          <pc:docMk/>
          <pc:sldMk cId="3822782852" sldId="601"/>
        </pc:sldMkLst>
        <pc:picChg chg="add mod">
          <ac:chgData name="Dražen Pranić" userId="3012855b-bf2d-4e7c-804b-71a5f3d907b3" providerId="ADAL" clId="{26ECFA93-E2F2-474B-B8CB-3A332DCEF376}" dt="2025-12-14T16:05:44.900" v="113" actId="1076"/>
          <ac:picMkLst>
            <pc:docMk/>
            <pc:sldMk cId="3822782852" sldId="601"/>
            <ac:picMk id="5" creationId="{9E837708-4298-A65E-76A3-7991EA5BC89F}"/>
          </ac:picMkLst>
        </pc:picChg>
        <pc:picChg chg="add mod">
          <ac:chgData name="Dražen Pranić" userId="3012855b-bf2d-4e7c-804b-71a5f3d907b3" providerId="ADAL" clId="{26ECFA93-E2F2-474B-B8CB-3A332DCEF376}" dt="2025-12-14T16:06:18.200" v="117" actId="1076"/>
          <ac:picMkLst>
            <pc:docMk/>
            <pc:sldMk cId="3822782852" sldId="601"/>
            <ac:picMk id="7" creationId="{6425EC84-FD6B-1725-A821-20A671DBF7F9}"/>
          </ac:picMkLst>
        </pc:picChg>
        <pc:picChg chg="add mod">
          <ac:chgData name="Dražen Pranić" userId="3012855b-bf2d-4e7c-804b-71a5f3d907b3" providerId="ADAL" clId="{26ECFA93-E2F2-474B-B8CB-3A332DCEF376}" dt="2025-12-14T16:15:31.855" v="127" actId="1076"/>
          <ac:picMkLst>
            <pc:docMk/>
            <pc:sldMk cId="3822782852" sldId="601"/>
            <ac:picMk id="9" creationId="{7D8DD1F5-692B-9A0D-A320-CEE5383BA3FD}"/>
          </ac:picMkLst>
        </pc:picChg>
        <pc:picChg chg="add mod">
          <ac:chgData name="Dražen Pranić" userId="3012855b-bf2d-4e7c-804b-71a5f3d907b3" providerId="ADAL" clId="{26ECFA93-E2F2-474B-B8CB-3A332DCEF376}" dt="2025-12-14T16:15:50.072" v="131" actId="1076"/>
          <ac:picMkLst>
            <pc:docMk/>
            <pc:sldMk cId="3822782852" sldId="601"/>
            <ac:picMk id="11" creationId="{E07F199D-333F-7329-BDA2-67388FD209C9}"/>
          </ac:picMkLst>
        </pc:picChg>
      </pc:sldChg>
      <pc:sldChg chg="modSp new mod ord">
        <pc:chgData name="Dražen Pranić" userId="3012855b-bf2d-4e7c-804b-71a5f3d907b3" providerId="ADAL" clId="{26ECFA93-E2F2-474B-B8CB-3A332DCEF376}" dt="2025-12-16T12:29:03.667" v="904" actId="5793"/>
        <pc:sldMkLst>
          <pc:docMk/>
          <pc:sldMk cId="1166104402" sldId="602"/>
        </pc:sldMkLst>
        <pc:spChg chg="mod">
          <ac:chgData name="Dražen Pranić" userId="3012855b-bf2d-4e7c-804b-71a5f3d907b3" providerId="ADAL" clId="{26ECFA93-E2F2-474B-B8CB-3A332DCEF376}" dt="2025-12-14T16:25:54.641" v="173" actId="20577"/>
          <ac:spMkLst>
            <pc:docMk/>
            <pc:sldMk cId="1166104402" sldId="602"/>
            <ac:spMk id="2" creationId="{0793F7A2-4803-139D-9657-C4DEB35C175F}"/>
          </ac:spMkLst>
        </pc:spChg>
        <pc:spChg chg="mod">
          <ac:chgData name="Dražen Pranić" userId="3012855b-bf2d-4e7c-804b-71a5f3d907b3" providerId="ADAL" clId="{26ECFA93-E2F2-474B-B8CB-3A332DCEF376}" dt="2025-12-16T12:29:03.667" v="904" actId="5793"/>
          <ac:spMkLst>
            <pc:docMk/>
            <pc:sldMk cId="1166104402" sldId="602"/>
            <ac:spMk id="3" creationId="{A3A52F9A-1784-D1E6-4460-B462009BBF9A}"/>
          </ac:spMkLst>
        </pc:spChg>
      </pc:sldChg>
      <pc:sldChg chg="modSp new mod">
        <pc:chgData name="Dražen Pranić" userId="3012855b-bf2d-4e7c-804b-71a5f3d907b3" providerId="ADAL" clId="{26ECFA93-E2F2-474B-B8CB-3A332DCEF376}" dt="2025-12-16T16:42:52.813" v="1704" actId="20577"/>
        <pc:sldMkLst>
          <pc:docMk/>
          <pc:sldMk cId="4071475910" sldId="603"/>
        </pc:sldMkLst>
        <pc:spChg chg="mod">
          <ac:chgData name="Dražen Pranić" userId="3012855b-bf2d-4e7c-804b-71a5f3d907b3" providerId="ADAL" clId="{26ECFA93-E2F2-474B-B8CB-3A332DCEF376}" dt="2025-12-16T16:42:45.672" v="1703" actId="6549"/>
          <ac:spMkLst>
            <pc:docMk/>
            <pc:sldMk cId="4071475910" sldId="603"/>
            <ac:spMk id="2" creationId="{65C96747-CF6F-DBCB-58FE-53C933DD740F}"/>
          </ac:spMkLst>
        </pc:spChg>
        <pc:spChg chg="mod">
          <ac:chgData name="Dražen Pranić" userId="3012855b-bf2d-4e7c-804b-71a5f3d907b3" providerId="ADAL" clId="{26ECFA93-E2F2-474B-B8CB-3A332DCEF376}" dt="2025-12-16T16:42:52.813" v="1704" actId="20577"/>
          <ac:spMkLst>
            <pc:docMk/>
            <pc:sldMk cId="4071475910" sldId="603"/>
            <ac:spMk id="3" creationId="{CD6698BB-0574-D57D-1268-8D04E7AC983C}"/>
          </ac:spMkLst>
        </pc:spChg>
      </pc:sldChg>
      <pc:sldChg chg="modSp new mod">
        <pc:chgData name="Dražen Pranić" userId="3012855b-bf2d-4e7c-804b-71a5f3d907b3" providerId="ADAL" clId="{26ECFA93-E2F2-474B-B8CB-3A332DCEF376}" dt="2025-12-14T16:29:48.906" v="198" actId="1076"/>
        <pc:sldMkLst>
          <pc:docMk/>
          <pc:sldMk cId="2113005772" sldId="604"/>
        </pc:sldMkLst>
        <pc:spChg chg="mod">
          <ac:chgData name="Dražen Pranić" userId="3012855b-bf2d-4e7c-804b-71a5f3d907b3" providerId="ADAL" clId="{26ECFA93-E2F2-474B-B8CB-3A332DCEF376}" dt="2025-12-14T16:28:47.621" v="188"/>
          <ac:spMkLst>
            <pc:docMk/>
            <pc:sldMk cId="2113005772" sldId="604"/>
            <ac:spMk id="2" creationId="{4019B5CE-645A-B928-6897-4CA5E181B300}"/>
          </ac:spMkLst>
        </pc:spChg>
        <pc:spChg chg="mod">
          <ac:chgData name="Dražen Pranić" userId="3012855b-bf2d-4e7c-804b-71a5f3d907b3" providerId="ADAL" clId="{26ECFA93-E2F2-474B-B8CB-3A332DCEF376}" dt="2025-12-14T16:29:48.906" v="198" actId="1076"/>
          <ac:spMkLst>
            <pc:docMk/>
            <pc:sldMk cId="2113005772" sldId="604"/>
            <ac:spMk id="3" creationId="{8B62911B-E3F0-76C5-C4CE-933BA7696BB5}"/>
          </ac:spMkLst>
        </pc:spChg>
      </pc:sldChg>
      <pc:sldChg chg="addSp modSp new mod">
        <pc:chgData name="Dražen Pranić" userId="3012855b-bf2d-4e7c-804b-71a5f3d907b3" providerId="ADAL" clId="{26ECFA93-E2F2-474B-B8CB-3A332DCEF376}" dt="2025-12-14T20:07:51.239" v="660" actId="14100"/>
        <pc:sldMkLst>
          <pc:docMk/>
          <pc:sldMk cId="841961047" sldId="605"/>
        </pc:sldMkLst>
        <pc:picChg chg="add mod">
          <ac:chgData name="Dražen Pranić" userId="3012855b-bf2d-4e7c-804b-71a5f3d907b3" providerId="ADAL" clId="{26ECFA93-E2F2-474B-B8CB-3A332DCEF376}" dt="2025-12-14T20:07:51.239" v="660" actId="14100"/>
          <ac:picMkLst>
            <pc:docMk/>
            <pc:sldMk cId="841961047" sldId="605"/>
            <ac:picMk id="5" creationId="{A4D398B7-0654-BE4C-F528-CF1E3409CA13}"/>
          </ac:picMkLst>
        </pc:picChg>
        <pc:picChg chg="add mod">
          <ac:chgData name="Dražen Pranić" userId="3012855b-bf2d-4e7c-804b-71a5f3d907b3" providerId="ADAL" clId="{26ECFA93-E2F2-474B-B8CB-3A332DCEF376}" dt="2025-12-14T20:07:11.641" v="657" actId="1076"/>
          <ac:picMkLst>
            <pc:docMk/>
            <pc:sldMk cId="841961047" sldId="605"/>
            <ac:picMk id="3074" creationId="{F3703FCA-523B-009F-1DC3-0649E33F4287}"/>
          </ac:picMkLst>
        </pc:picChg>
      </pc:sldChg>
      <pc:sldChg chg="addSp delSp modSp new mod modClrScheme chgLayout">
        <pc:chgData name="Dražen Pranić" userId="3012855b-bf2d-4e7c-804b-71a5f3d907b3" providerId="ADAL" clId="{26ECFA93-E2F2-474B-B8CB-3A332DCEF376}" dt="2025-12-14T16:46:34.505" v="251" actId="26606"/>
        <pc:sldMkLst>
          <pc:docMk/>
          <pc:sldMk cId="1029198376" sldId="607"/>
        </pc:sldMkLst>
        <pc:picChg chg="add mod">
          <ac:chgData name="Dražen Pranić" userId="3012855b-bf2d-4e7c-804b-71a5f3d907b3" providerId="ADAL" clId="{26ECFA93-E2F2-474B-B8CB-3A332DCEF376}" dt="2025-12-14T16:46:34.505" v="251" actId="26606"/>
          <ac:picMkLst>
            <pc:docMk/>
            <pc:sldMk cId="1029198376" sldId="607"/>
            <ac:picMk id="5" creationId="{4A70A6E0-8CF4-7E9A-151B-AF13FD0EB056}"/>
          </ac:picMkLst>
        </pc:picChg>
      </pc:sldChg>
      <pc:sldChg chg="addSp delSp modSp new mod">
        <pc:chgData name="Dražen Pranić" userId="3012855b-bf2d-4e7c-804b-71a5f3d907b3" providerId="ADAL" clId="{26ECFA93-E2F2-474B-B8CB-3A332DCEF376}" dt="2025-12-14T16:57:04.805" v="277" actId="26606"/>
        <pc:sldMkLst>
          <pc:docMk/>
          <pc:sldMk cId="3234055719" sldId="608"/>
        </pc:sldMkLst>
        <pc:picChg chg="add mod">
          <ac:chgData name="Dražen Pranić" userId="3012855b-bf2d-4e7c-804b-71a5f3d907b3" providerId="ADAL" clId="{26ECFA93-E2F2-474B-B8CB-3A332DCEF376}" dt="2025-12-14T16:57:04.805" v="277" actId="26606"/>
          <ac:picMkLst>
            <pc:docMk/>
            <pc:sldMk cId="3234055719" sldId="608"/>
            <ac:picMk id="5122" creationId="{2BBDFBC7-8084-F06D-96FF-B8CAA6A93C42}"/>
          </ac:picMkLst>
        </pc:picChg>
      </pc:sldChg>
      <pc:sldChg chg="modSp new del mod">
        <pc:chgData name="Dražen Pranić" userId="3012855b-bf2d-4e7c-804b-71a5f3d907b3" providerId="ADAL" clId="{26ECFA93-E2F2-474B-B8CB-3A332DCEF376}" dt="2025-12-16T16:21:04.223" v="1635" actId="2696"/>
        <pc:sldMkLst>
          <pc:docMk/>
          <pc:sldMk cId="629321618" sldId="609"/>
        </pc:sldMkLst>
      </pc:sldChg>
      <pc:sldChg chg="addSp delSp modSp new del mod">
        <pc:chgData name="Dražen Pranić" userId="3012855b-bf2d-4e7c-804b-71a5f3d907b3" providerId="ADAL" clId="{26ECFA93-E2F2-474B-B8CB-3A332DCEF376}" dt="2025-12-16T16:14:28.483" v="1566" actId="47"/>
        <pc:sldMkLst>
          <pc:docMk/>
          <pc:sldMk cId="2671120304" sldId="610"/>
        </pc:sldMkLst>
        <pc:graphicFrameChg chg="add mod modGraphic">
          <ac:chgData name="Dražen Pranić" userId="3012855b-bf2d-4e7c-804b-71a5f3d907b3" providerId="ADAL" clId="{26ECFA93-E2F2-474B-B8CB-3A332DCEF376}" dt="2025-12-16T14:54:35.517" v="1268" actId="2711"/>
          <ac:graphicFrameMkLst>
            <pc:docMk/>
            <pc:sldMk cId="2671120304" sldId="610"/>
            <ac:graphicFrameMk id="7" creationId="{EBD4AA01-5B14-788F-EDB6-E001F4085993}"/>
          </ac:graphicFrameMkLst>
        </pc:graphicFrameChg>
      </pc:sldChg>
      <pc:sldChg chg="addSp delSp modSp new mod modClrScheme chgLayout">
        <pc:chgData name="Dražen Pranić" userId="3012855b-bf2d-4e7c-804b-71a5f3d907b3" providerId="ADAL" clId="{26ECFA93-E2F2-474B-B8CB-3A332DCEF376}" dt="2025-12-14T20:43:01.598" v="803" actId="1076"/>
        <pc:sldMkLst>
          <pc:docMk/>
          <pc:sldMk cId="649608930" sldId="611"/>
        </pc:sldMkLst>
        <pc:picChg chg="add mod">
          <ac:chgData name="Dražen Pranić" userId="3012855b-bf2d-4e7c-804b-71a5f3d907b3" providerId="ADAL" clId="{26ECFA93-E2F2-474B-B8CB-3A332DCEF376}" dt="2025-12-14T20:43:01.598" v="803" actId="1076"/>
          <ac:picMkLst>
            <pc:docMk/>
            <pc:sldMk cId="649608930" sldId="611"/>
            <ac:picMk id="8194" creationId="{1005236E-17C8-657A-A299-AAAE406CCA08}"/>
          </ac:picMkLst>
        </pc:picChg>
        <pc:picChg chg="add mod">
          <ac:chgData name="Dražen Pranić" userId="3012855b-bf2d-4e7c-804b-71a5f3d907b3" providerId="ADAL" clId="{26ECFA93-E2F2-474B-B8CB-3A332DCEF376}" dt="2025-12-14T20:42:55.378" v="801" actId="1076"/>
          <ac:picMkLst>
            <pc:docMk/>
            <pc:sldMk cId="649608930" sldId="611"/>
            <ac:picMk id="11266" creationId="{326A6B9D-E127-E5A4-6856-F045D348C006}"/>
          </ac:picMkLst>
        </pc:picChg>
      </pc:sldChg>
      <pc:sldChg chg="addSp delSp modSp new mod modClrScheme chgLayout">
        <pc:chgData name="Dražen Pranić" userId="3012855b-bf2d-4e7c-804b-71a5f3d907b3" providerId="ADAL" clId="{26ECFA93-E2F2-474B-B8CB-3A332DCEF376}" dt="2025-12-14T20:32:37.364" v="748" actId="26606"/>
        <pc:sldMkLst>
          <pc:docMk/>
          <pc:sldMk cId="2116189486" sldId="612"/>
        </pc:sldMkLst>
        <pc:picChg chg="add mod">
          <ac:chgData name="Dražen Pranić" userId="3012855b-bf2d-4e7c-804b-71a5f3d907b3" providerId="ADAL" clId="{26ECFA93-E2F2-474B-B8CB-3A332DCEF376}" dt="2025-12-14T20:32:37.364" v="748" actId="26606"/>
          <ac:picMkLst>
            <pc:docMk/>
            <pc:sldMk cId="2116189486" sldId="612"/>
            <ac:picMk id="9218" creationId="{F989154E-96DD-9EA7-58C5-1994DBF8AAD7}"/>
          </ac:picMkLst>
        </pc:picChg>
      </pc:sldChg>
      <pc:sldChg chg="addSp delSp modSp new mod">
        <pc:chgData name="Dražen Pranić" userId="3012855b-bf2d-4e7c-804b-71a5f3d907b3" providerId="ADAL" clId="{26ECFA93-E2F2-474B-B8CB-3A332DCEF376}" dt="2025-12-14T20:38:14.898" v="791" actId="113"/>
        <pc:sldMkLst>
          <pc:docMk/>
          <pc:sldMk cId="1985511075" sldId="613"/>
        </pc:sldMkLst>
        <pc:spChg chg="add del mod">
          <ac:chgData name="Dražen Pranić" userId="3012855b-bf2d-4e7c-804b-71a5f3d907b3" providerId="ADAL" clId="{26ECFA93-E2F2-474B-B8CB-3A332DCEF376}" dt="2025-12-14T20:38:07.007" v="790"/>
          <ac:spMkLst>
            <pc:docMk/>
            <pc:sldMk cId="1985511075" sldId="613"/>
            <ac:spMk id="2" creationId="{3A8E77C9-5FF1-D68A-235F-B8590F6B942B}"/>
          </ac:spMkLst>
        </pc:spChg>
        <pc:spChg chg="mod">
          <ac:chgData name="Dražen Pranić" userId="3012855b-bf2d-4e7c-804b-71a5f3d907b3" providerId="ADAL" clId="{26ECFA93-E2F2-474B-B8CB-3A332DCEF376}" dt="2025-12-14T20:38:14.898" v="791" actId="113"/>
          <ac:spMkLst>
            <pc:docMk/>
            <pc:sldMk cId="1985511075" sldId="613"/>
            <ac:spMk id="3" creationId="{ECDBF315-C2B4-743C-C547-6349A49D5832}"/>
          </ac:spMkLst>
        </pc:spChg>
      </pc:sldChg>
      <pc:sldChg chg="addSp delSp modSp new mod">
        <pc:chgData name="Dražen Pranić" userId="3012855b-bf2d-4e7c-804b-71a5f3d907b3" providerId="ADAL" clId="{26ECFA93-E2F2-474B-B8CB-3A332DCEF376}" dt="2025-12-14T20:47:17.255" v="821" actId="1076"/>
        <pc:sldMkLst>
          <pc:docMk/>
          <pc:sldMk cId="1792017955" sldId="614"/>
        </pc:sldMkLst>
        <pc:graphicFrameChg chg="add mod modGraphic">
          <ac:chgData name="Dražen Pranić" userId="3012855b-bf2d-4e7c-804b-71a5f3d907b3" providerId="ADAL" clId="{26ECFA93-E2F2-474B-B8CB-3A332DCEF376}" dt="2025-12-14T20:47:17.255" v="821" actId="1076"/>
          <ac:graphicFrameMkLst>
            <pc:docMk/>
            <pc:sldMk cId="1792017955" sldId="614"/>
            <ac:graphicFrameMk id="4" creationId="{23B578F4-CAB8-1B05-BC74-944C14F01951}"/>
          </ac:graphicFrameMkLst>
        </pc:graphicFrameChg>
      </pc:sldChg>
      <pc:sldChg chg="add">
        <pc:chgData name="Dražen Pranić" userId="3012855b-bf2d-4e7c-804b-71a5f3d907b3" providerId="ADAL" clId="{26ECFA93-E2F2-474B-B8CB-3A332DCEF376}" dt="2025-12-14T21:00:40.111" v="874"/>
        <pc:sldMkLst>
          <pc:docMk/>
          <pc:sldMk cId="1187749688" sldId="615"/>
        </pc:sldMkLst>
      </pc:sldChg>
      <pc:sldChg chg="addSp modSp new mod">
        <pc:chgData name="Dražen Pranić" userId="3012855b-bf2d-4e7c-804b-71a5f3d907b3" providerId="ADAL" clId="{26ECFA93-E2F2-474B-B8CB-3A332DCEF376}" dt="2025-12-14T20:55:34.250" v="841" actId="20577"/>
        <pc:sldMkLst>
          <pc:docMk/>
          <pc:sldMk cId="1686636356" sldId="616"/>
        </pc:sldMkLst>
        <pc:spChg chg="mod">
          <ac:chgData name="Dražen Pranić" userId="3012855b-bf2d-4e7c-804b-71a5f3d907b3" providerId="ADAL" clId="{26ECFA93-E2F2-474B-B8CB-3A332DCEF376}" dt="2025-12-14T20:53:35.623" v="833"/>
          <ac:spMkLst>
            <pc:docMk/>
            <pc:sldMk cId="1686636356" sldId="616"/>
            <ac:spMk id="2" creationId="{BD52FCEB-5B1B-9F4A-07B1-614C959312D7}"/>
          </ac:spMkLst>
        </pc:spChg>
        <pc:spChg chg="mod">
          <ac:chgData name="Dražen Pranić" userId="3012855b-bf2d-4e7c-804b-71a5f3d907b3" providerId="ADAL" clId="{26ECFA93-E2F2-474B-B8CB-3A332DCEF376}" dt="2025-12-14T20:55:34.250" v="841" actId="20577"/>
          <ac:spMkLst>
            <pc:docMk/>
            <pc:sldMk cId="1686636356" sldId="616"/>
            <ac:spMk id="3" creationId="{1E0D8DFD-2358-823A-BAF5-CC5A00D4A601}"/>
          </ac:spMkLst>
        </pc:spChg>
      </pc:sldChg>
      <pc:sldChg chg="addSp delSp modSp new mod">
        <pc:chgData name="Dražen Pranić" userId="3012855b-bf2d-4e7c-804b-71a5f3d907b3" providerId="ADAL" clId="{26ECFA93-E2F2-474B-B8CB-3A332DCEF376}" dt="2025-12-14T20:58:05.739" v="853"/>
        <pc:sldMkLst>
          <pc:docMk/>
          <pc:sldMk cId="1080912784" sldId="617"/>
        </pc:sldMkLst>
        <pc:spChg chg="mod">
          <ac:chgData name="Dražen Pranić" userId="3012855b-bf2d-4e7c-804b-71a5f3d907b3" providerId="ADAL" clId="{26ECFA93-E2F2-474B-B8CB-3A332DCEF376}" dt="2025-12-14T20:55:49.680" v="843"/>
          <ac:spMkLst>
            <pc:docMk/>
            <pc:sldMk cId="1080912784" sldId="617"/>
            <ac:spMk id="2" creationId="{D8C4C2FE-8F46-7A00-A63E-C2A453660111}"/>
          </ac:spMkLst>
        </pc:spChg>
        <pc:spChg chg="add del mod">
          <ac:chgData name="Dražen Pranić" userId="3012855b-bf2d-4e7c-804b-71a5f3d907b3" providerId="ADAL" clId="{26ECFA93-E2F2-474B-B8CB-3A332DCEF376}" dt="2025-12-14T20:58:05.739" v="853"/>
          <ac:spMkLst>
            <pc:docMk/>
            <pc:sldMk cId="1080912784" sldId="617"/>
            <ac:spMk id="3" creationId="{242C21ED-C6D3-F6EB-56F3-F78ED0175564}"/>
          </ac:spMkLst>
        </pc:spChg>
      </pc:sldChg>
      <pc:sldChg chg="new del">
        <pc:chgData name="Dražen Pranić" userId="3012855b-bf2d-4e7c-804b-71a5f3d907b3" providerId="ADAL" clId="{26ECFA93-E2F2-474B-B8CB-3A332DCEF376}" dt="2025-12-16T16:14:30.681" v="1567" actId="47"/>
        <pc:sldMkLst>
          <pc:docMk/>
          <pc:sldMk cId="2768210477" sldId="619"/>
        </pc:sldMkLst>
      </pc:sldChg>
      <pc:sldChg chg="addSp delSp modSp new mod">
        <pc:chgData name="Dražen Pranić" userId="3012855b-bf2d-4e7c-804b-71a5f3d907b3" providerId="ADAL" clId="{26ECFA93-E2F2-474B-B8CB-3A332DCEF376}" dt="2025-12-14T21:11:31.424" v="881" actId="26606"/>
        <pc:sldMkLst>
          <pc:docMk/>
          <pc:sldMk cId="187177959" sldId="620"/>
        </pc:sldMkLst>
        <pc:picChg chg="add mod">
          <ac:chgData name="Dražen Pranić" userId="3012855b-bf2d-4e7c-804b-71a5f3d907b3" providerId="ADAL" clId="{26ECFA93-E2F2-474B-B8CB-3A332DCEF376}" dt="2025-12-14T21:11:31.424" v="881" actId="26606"/>
          <ac:picMkLst>
            <pc:docMk/>
            <pc:sldMk cId="187177959" sldId="620"/>
            <ac:picMk id="5" creationId="{1B16187D-BD34-CE30-A467-0ECF85BD8A2B}"/>
          </ac:picMkLst>
        </pc:picChg>
      </pc:sldChg>
      <pc:sldChg chg="addSp delSp modSp new mod">
        <pc:chgData name="Dražen Pranić" userId="3012855b-bf2d-4e7c-804b-71a5f3d907b3" providerId="ADAL" clId="{26ECFA93-E2F2-474B-B8CB-3A332DCEF376}" dt="2025-12-14T21:13:38.495" v="901" actId="14100"/>
        <pc:sldMkLst>
          <pc:docMk/>
          <pc:sldMk cId="3026219585" sldId="621"/>
        </pc:sldMkLst>
        <pc:graphicFrameChg chg="add mod modGraphic">
          <ac:chgData name="Dražen Pranić" userId="3012855b-bf2d-4e7c-804b-71a5f3d907b3" providerId="ADAL" clId="{26ECFA93-E2F2-474B-B8CB-3A332DCEF376}" dt="2025-12-14T21:13:38.495" v="901" actId="14100"/>
          <ac:graphicFrameMkLst>
            <pc:docMk/>
            <pc:sldMk cId="3026219585" sldId="621"/>
            <ac:graphicFrameMk id="5" creationId="{4ECAAE40-B5B7-77A1-7D97-2952D1F29552}"/>
          </ac:graphicFrameMkLst>
        </pc:graphicFrameChg>
      </pc:sldChg>
      <pc:sldChg chg="addSp delSp modSp new mod modClrScheme modAnim chgLayout modNotesTx">
        <pc:chgData name="Dražen Pranić" userId="3012855b-bf2d-4e7c-804b-71a5f3d907b3" providerId="ADAL" clId="{26ECFA93-E2F2-474B-B8CB-3A332DCEF376}" dt="2025-12-16T12:35:03.416" v="924"/>
        <pc:sldMkLst>
          <pc:docMk/>
          <pc:sldMk cId="3218747587" sldId="622"/>
        </pc:sldMkLst>
        <pc:spChg chg="del mod">
          <ac:chgData name="Dražen Pranić" userId="3012855b-bf2d-4e7c-804b-71a5f3d907b3" providerId="ADAL" clId="{26ECFA93-E2F2-474B-B8CB-3A332DCEF376}" dt="2025-12-16T12:31:36.897" v="909" actId="26606"/>
          <ac:spMkLst>
            <pc:docMk/>
            <pc:sldMk cId="3218747587" sldId="622"/>
            <ac:spMk id="2" creationId="{A89B4537-BD63-CDB1-28D8-9394FB43249C}"/>
          </ac:spMkLst>
        </pc:spChg>
        <pc:spChg chg="del">
          <ac:chgData name="Dražen Pranić" userId="3012855b-bf2d-4e7c-804b-71a5f3d907b3" providerId="ADAL" clId="{26ECFA93-E2F2-474B-B8CB-3A332DCEF376}" dt="2025-12-16T12:31:36.897" v="909" actId="26606"/>
          <ac:spMkLst>
            <pc:docMk/>
            <pc:sldMk cId="3218747587" sldId="622"/>
            <ac:spMk id="3" creationId="{31893D1F-EAED-209A-FB4E-A0A28B6BA7EC}"/>
          </ac:spMkLst>
        </pc:spChg>
        <pc:picChg chg="add del mod">
          <ac:chgData name="Dražen Pranić" userId="3012855b-bf2d-4e7c-804b-71a5f3d907b3" providerId="ADAL" clId="{26ECFA93-E2F2-474B-B8CB-3A332DCEF376}" dt="2025-12-16T12:31:57.773" v="912" actId="478"/>
          <ac:picMkLst>
            <pc:docMk/>
            <pc:sldMk cId="3218747587" sldId="622"/>
            <ac:picMk id="4" creationId="{014182F0-BF8D-E5FF-1751-836E66DDDCA5}"/>
          </ac:picMkLst>
        </pc:picChg>
        <pc:picChg chg="add">
          <ac:chgData name="Dražen Pranić" userId="3012855b-bf2d-4e7c-804b-71a5f3d907b3" providerId="ADAL" clId="{26ECFA93-E2F2-474B-B8CB-3A332DCEF376}" dt="2025-12-16T12:31:30.119" v="907"/>
          <ac:picMkLst>
            <pc:docMk/>
            <pc:sldMk cId="3218747587" sldId="622"/>
            <ac:picMk id="5" creationId="{F8AE8A16-0613-2E4C-A7AA-38A93E2BFE85}"/>
          </ac:picMkLst>
        </pc:picChg>
        <pc:picChg chg="add del">
          <ac:chgData name="Dražen Pranić" userId="3012855b-bf2d-4e7c-804b-71a5f3d907b3" providerId="ADAL" clId="{26ECFA93-E2F2-474B-B8CB-3A332DCEF376}" dt="2025-12-16T12:32:46.656" v="914" actId="478"/>
          <ac:picMkLst>
            <pc:docMk/>
            <pc:sldMk cId="3218747587" sldId="622"/>
            <ac:picMk id="6" creationId="{EB9CBDDC-1CAE-981B-59FB-82048FA02C06}"/>
          </ac:picMkLst>
        </pc:picChg>
        <pc:picChg chg="add mod">
          <ac:chgData name="Dražen Pranić" userId="3012855b-bf2d-4e7c-804b-71a5f3d907b3" providerId="ADAL" clId="{26ECFA93-E2F2-474B-B8CB-3A332DCEF376}" dt="2025-12-16T12:34:33.197" v="920" actId="14100"/>
          <ac:picMkLst>
            <pc:docMk/>
            <pc:sldMk cId="3218747587" sldId="622"/>
            <ac:picMk id="7" creationId="{923941F9-BF30-1292-60ED-CBB8CD5831CA}"/>
          </ac:picMkLst>
        </pc:picChg>
        <pc:picChg chg="add mod">
          <ac:chgData name="Dražen Pranić" userId="3012855b-bf2d-4e7c-804b-71a5f3d907b3" providerId="ADAL" clId="{26ECFA93-E2F2-474B-B8CB-3A332DCEF376}" dt="2025-12-16T12:34:37.891" v="922" actId="1076"/>
          <ac:picMkLst>
            <pc:docMk/>
            <pc:sldMk cId="3218747587" sldId="622"/>
            <ac:picMk id="8" creationId="{F6882737-8BBC-AAF9-10E5-C1A9391FA7B7}"/>
          </ac:picMkLst>
        </pc:picChg>
      </pc:sldChg>
      <pc:sldChg chg="addSp delSp modSp new mod modClrScheme chgLayout">
        <pc:chgData name="Dražen Pranić" userId="3012855b-bf2d-4e7c-804b-71a5f3d907b3" providerId="ADAL" clId="{26ECFA93-E2F2-474B-B8CB-3A332DCEF376}" dt="2025-12-16T13:04:01.081" v="1025"/>
        <pc:sldMkLst>
          <pc:docMk/>
          <pc:sldMk cId="273190952" sldId="623"/>
        </pc:sldMkLst>
        <pc:spChg chg="add del mod">
          <ac:chgData name="Dražen Pranić" userId="3012855b-bf2d-4e7c-804b-71a5f3d907b3" providerId="ADAL" clId="{26ECFA93-E2F2-474B-B8CB-3A332DCEF376}" dt="2025-12-16T12:58:39.225" v="935" actId="20577"/>
          <ac:spMkLst>
            <pc:docMk/>
            <pc:sldMk cId="273190952" sldId="623"/>
            <ac:spMk id="2" creationId="{74E5D336-D54F-6308-517B-474DDEEC25E7}"/>
          </ac:spMkLst>
        </pc:spChg>
        <pc:spChg chg="add del mod">
          <ac:chgData name="Dražen Pranić" userId="3012855b-bf2d-4e7c-804b-71a5f3d907b3" providerId="ADAL" clId="{26ECFA93-E2F2-474B-B8CB-3A332DCEF376}" dt="2025-12-16T13:04:01.081" v="1025"/>
          <ac:spMkLst>
            <pc:docMk/>
            <pc:sldMk cId="273190952" sldId="623"/>
            <ac:spMk id="3" creationId="{6187143D-2F49-57A2-9D18-AEE4D1F270AC}"/>
          </ac:spMkLst>
        </pc:spChg>
        <pc:picChg chg="add mod">
          <ac:chgData name="Dražen Pranić" userId="3012855b-bf2d-4e7c-804b-71a5f3d907b3" providerId="ADAL" clId="{26ECFA93-E2F2-474B-B8CB-3A332DCEF376}" dt="2025-12-16T13:00:26.572" v="939" actId="1076"/>
          <ac:picMkLst>
            <pc:docMk/>
            <pc:sldMk cId="273190952" sldId="623"/>
            <ac:picMk id="5" creationId="{8FF9FC87-CAA3-1296-8824-BEDAD9433D01}"/>
          </ac:picMkLst>
        </pc:picChg>
        <pc:picChg chg="add del mod">
          <ac:chgData name="Dražen Pranić" userId="3012855b-bf2d-4e7c-804b-71a5f3d907b3" providerId="ADAL" clId="{26ECFA93-E2F2-474B-B8CB-3A332DCEF376}" dt="2025-12-16T13:00:21.218" v="937" actId="478"/>
          <ac:picMkLst>
            <pc:docMk/>
            <pc:sldMk cId="273190952" sldId="623"/>
            <ac:picMk id="1026" creationId="{97F9A8E1-6C61-5E30-59B1-A0F27651AD5C}"/>
          </ac:picMkLst>
        </pc:picChg>
      </pc:sldChg>
      <pc:sldChg chg="modSp new mod">
        <pc:chgData name="Dražen Pranić" userId="3012855b-bf2d-4e7c-804b-71a5f3d907b3" providerId="ADAL" clId="{26ECFA93-E2F2-474B-B8CB-3A332DCEF376}" dt="2025-12-16T13:06:45.585" v="1045" actId="20577"/>
        <pc:sldMkLst>
          <pc:docMk/>
          <pc:sldMk cId="1512106234" sldId="624"/>
        </pc:sldMkLst>
        <pc:spChg chg="mod">
          <ac:chgData name="Dražen Pranić" userId="3012855b-bf2d-4e7c-804b-71a5f3d907b3" providerId="ADAL" clId="{26ECFA93-E2F2-474B-B8CB-3A332DCEF376}" dt="2025-12-16T13:04:41.516" v="1042" actId="20577"/>
          <ac:spMkLst>
            <pc:docMk/>
            <pc:sldMk cId="1512106234" sldId="624"/>
            <ac:spMk id="2" creationId="{8BA7ADF9-B7B0-23A9-785F-EAACD9869104}"/>
          </ac:spMkLst>
        </pc:spChg>
        <pc:spChg chg="mod">
          <ac:chgData name="Dražen Pranić" userId="3012855b-bf2d-4e7c-804b-71a5f3d907b3" providerId="ADAL" clId="{26ECFA93-E2F2-474B-B8CB-3A332DCEF376}" dt="2025-12-16T13:06:45.585" v="1045" actId="20577"/>
          <ac:spMkLst>
            <pc:docMk/>
            <pc:sldMk cId="1512106234" sldId="624"/>
            <ac:spMk id="3" creationId="{5DBA7E60-57AC-EC09-3C3B-985DF372E945}"/>
          </ac:spMkLst>
        </pc:spChg>
      </pc:sldChg>
      <pc:sldChg chg="addSp delSp modSp new mod">
        <pc:chgData name="Dražen Pranić" userId="3012855b-bf2d-4e7c-804b-71a5f3d907b3" providerId="ADAL" clId="{26ECFA93-E2F2-474B-B8CB-3A332DCEF376}" dt="2025-12-16T13:23:52.659" v="1085" actId="3626"/>
        <pc:sldMkLst>
          <pc:docMk/>
          <pc:sldMk cId="2467157865" sldId="625"/>
        </pc:sldMkLst>
        <pc:spChg chg="mod">
          <ac:chgData name="Dražen Pranić" userId="3012855b-bf2d-4e7c-804b-71a5f3d907b3" providerId="ADAL" clId="{26ECFA93-E2F2-474B-B8CB-3A332DCEF376}" dt="2025-12-16T13:15:41.388" v="1066"/>
          <ac:spMkLst>
            <pc:docMk/>
            <pc:sldMk cId="2467157865" sldId="625"/>
            <ac:spMk id="2" creationId="{078A7350-506F-6ED9-3A5A-A83BECD500C2}"/>
          </ac:spMkLst>
        </pc:spChg>
        <pc:spChg chg="add del mod">
          <ac:chgData name="Dražen Pranić" userId="3012855b-bf2d-4e7c-804b-71a5f3d907b3" providerId="ADAL" clId="{26ECFA93-E2F2-474B-B8CB-3A332DCEF376}" dt="2025-12-16T13:23:52.659" v="1085" actId="3626"/>
          <ac:spMkLst>
            <pc:docMk/>
            <pc:sldMk cId="2467157865" sldId="625"/>
            <ac:spMk id="3" creationId="{41569D79-7D5D-727C-1452-5C9543C7984E}"/>
          </ac:spMkLst>
        </pc:spChg>
        <pc:graphicFrameChg chg="add mod">
          <ac:chgData name="Dražen Pranić" userId="3012855b-bf2d-4e7c-804b-71a5f3d907b3" providerId="ADAL" clId="{26ECFA93-E2F2-474B-B8CB-3A332DCEF376}" dt="2025-12-16T13:22:01.543" v="1067"/>
          <ac:graphicFrameMkLst>
            <pc:docMk/>
            <pc:sldMk cId="2467157865" sldId="625"/>
            <ac:graphicFrameMk id="4" creationId="{37BF3674-BA76-067E-2799-A4B3227D9957}"/>
          </ac:graphicFrameMkLst>
        </pc:graphicFrameChg>
      </pc:sldChg>
      <pc:sldChg chg="addSp delSp modSp new mod">
        <pc:chgData name="Dražen Pranić" userId="3012855b-bf2d-4e7c-804b-71a5f3d907b3" providerId="ADAL" clId="{26ECFA93-E2F2-474B-B8CB-3A332DCEF376}" dt="2025-12-16T15:09:27.793" v="1329" actId="20577"/>
        <pc:sldMkLst>
          <pc:docMk/>
          <pc:sldMk cId="1074032697" sldId="626"/>
        </pc:sldMkLst>
        <pc:spChg chg="mod">
          <ac:chgData name="Dražen Pranić" userId="3012855b-bf2d-4e7c-804b-71a5f3d907b3" providerId="ADAL" clId="{26ECFA93-E2F2-474B-B8CB-3A332DCEF376}" dt="2025-12-16T15:09:27.793" v="1329" actId="20577"/>
          <ac:spMkLst>
            <pc:docMk/>
            <pc:sldMk cId="1074032697" sldId="626"/>
            <ac:spMk id="2" creationId="{83D1341A-0C15-6D11-A9BD-A49EE5DF8C98}"/>
          </ac:spMkLst>
        </pc:spChg>
        <pc:spChg chg="add del mod">
          <ac:chgData name="Dražen Pranić" userId="3012855b-bf2d-4e7c-804b-71a5f3d907b3" providerId="ADAL" clId="{26ECFA93-E2F2-474B-B8CB-3A332DCEF376}" dt="2025-12-16T14:00:09.635" v="1177"/>
          <ac:spMkLst>
            <pc:docMk/>
            <pc:sldMk cId="1074032697" sldId="626"/>
            <ac:spMk id="3" creationId="{E8170B4A-9B3F-63B3-1356-2002FEA4B09C}"/>
          </ac:spMkLst>
        </pc:spChg>
        <pc:graphicFrameChg chg="add mod">
          <ac:chgData name="Dražen Pranić" userId="3012855b-bf2d-4e7c-804b-71a5f3d907b3" providerId="ADAL" clId="{26ECFA93-E2F2-474B-B8CB-3A332DCEF376}" dt="2025-12-16T13:59:59.113" v="1168"/>
          <ac:graphicFrameMkLst>
            <pc:docMk/>
            <pc:sldMk cId="1074032697" sldId="626"/>
            <ac:graphicFrameMk id="4" creationId="{AAF9512D-615D-3EE8-18DD-1FDBA77D520E}"/>
          </ac:graphicFrameMkLst>
        </pc:graphicFrameChg>
        <pc:graphicFrameChg chg="add mod modGraphic">
          <ac:chgData name="Dražen Pranić" userId="3012855b-bf2d-4e7c-804b-71a5f3d907b3" providerId="ADAL" clId="{26ECFA93-E2F2-474B-B8CB-3A332DCEF376}" dt="2025-12-16T14:01:47.794" v="1193" actId="1076"/>
          <ac:graphicFrameMkLst>
            <pc:docMk/>
            <pc:sldMk cId="1074032697" sldId="626"/>
            <ac:graphicFrameMk id="5" creationId="{D5C4B5E2-79B9-112F-7E50-05AFC62579AB}"/>
          </ac:graphicFrameMkLst>
        </pc:graphicFrameChg>
      </pc:sldChg>
      <pc:sldChg chg="modSp new mod">
        <pc:chgData name="Dražen Pranić" userId="3012855b-bf2d-4e7c-804b-71a5f3d907b3" providerId="ADAL" clId="{26ECFA93-E2F2-474B-B8CB-3A332DCEF376}" dt="2025-12-16T13:36:31.820" v="1113" actId="20577"/>
        <pc:sldMkLst>
          <pc:docMk/>
          <pc:sldMk cId="3472139233" sldId="627"/>
        </pc:sldMkLst>
        <pc:spChg chg="mod">
          <ac:chgData name="Dražen Pranić" userId="3012855b-bf2d-4e7c-804b-71a5f3d907b3" providerId="ADAL" clId="{26ECFA93-E2F2-474B-B8CB-3A332DCEF376}" dt="2025-12-16T13:36:26.403" v="1111" actId="20577"/>
          <ac:spMkLst>
            <pc:docMk/>
            <pc:sldMk cId="3472139233" sldId="627"/>
            <ac:spMk id="2" creationId="{84143496-E0A5-CAEB-6A1E-D76680EFDF27}"/>
          </ac:spMkLst>
        </pc:spChg>
        <pc:spChg chg="mod">
          <ac:chgData name="Dražen Pranić" userId="3012855b-bf2d-4e7c-804b-71a5f3d907b3" providerId="ADAL" clId="{26ECFA93-E2F2-474B-B8CB-3A332DCEF376}" dt="2025-12-16T13:36:31.820" v="1113" actId="20577"/>
          <ac:spMkLst>
            <pc:docMk/>
            <pc:sldMk cId="3472139233" sldId="627"/>
            <ac:spMk id="3" creationId="{E0F4C3B7-2B6B-7F03-F2E1-938578E5C91A}"/>
          </ac:spMkLst>
        </pc:spChg>
      </pc:sldChg>
      <pc:sldChg chg="addSp delSp modSp new mod">
        <pc:chgData name="Dražen Pranić" userId="3012855b-bf2d-4e7c-804b-71a5f3d907b3" providerId="ADAL" clId="{26ECFA93-E2F2-474B-B8CB-3A332DCEF376}" dt="2025-12-16T13:38:12.404" v="1132" actId="20577"/>
        <pc:sldMkLst>
          <pc:docMk/>
          <pc:sldMk cId="2195992278" sldId="628"/>
        </pc:sldMkLst>
        <pc:spChg chg="mod">
          <ac:chgData name="Dražen Pranić" userId="3012855b-bf2d-4e7c-804b-71a5f3d907b3" providerId="ADAL" clId="{26ECFA93-E2F2-474B-B8CB-3A332DCEF376}" dt="2025-12-16T13:38:12.404" v="1132" actId="20577"/>
          <ac:spMkLst>
            <pc:docMk/>
            <pc:sldMk cId="2195992278" sldId="628"/>
            <ac:spMk id="2" creationId="{E00CE246-9169-8A16-F767-9331917C1C16}"/>
          </ac:spMkLst>
        </pc:spChg>
        <pc:spChg chg="del">
          <ac:chgData name="Dražen Pranić" userId="3012855b-bf2d-4e7c-804b-71a5f3d907b3" providerId="ADAL" clId="{26ECFA93-E2F2-474B-B8CB-3A332DCEF376}" dt="2025-12-16T13:36:51.952" v="1115"/>
          <ac:spMkLst>
            <pc:docMk/>
            <pc:sldMk cId="2195992278" sldId="628"/>
            <ac:spMk id="3" creationId="{167E4784-B37D-5A21-8DEA-9DB43BFFB30C}"/>
          </ac:spMkLst>
        </pc:spChg>
        <pc:graphicFrameChg chg="add mod modGraphic">
          <ac:chgData name="Dražen Pranić" userId="3012855b-bf2d-4e7c-804b-71a5f3d907b3" providerId="ADAL" clId="{26ECFA93-E2F2-474B-B8CB-3A332DCEF376}" dt="2025-12-16T13:37:55.097" v="1124" actId="113"/>
          <ac:graphicFrameMkLst>
            <pc:docMk/>
            <pc:sldMk cId="2195992278" sldId="628"/>
            <ac:graphicFrameMk id="4" creationId="{39D4BEAB-DD52-C65B-E0A5-E3B0676ECAF1}"/>
          </ac:graphicFrameMkLst>
        </pc:graphicFrameChg>
      </pc:sldChg>
      <pc:sldChg chg="addSp delSp modSp new mod ord modClrScheme modAnim chgLayout">
        <pc:chgData name="Dražen Pranić" userId="3012855b-bf2d-4e7c-804b-71a5f3d907b3" providerId="ADAL" clId="{26ECFA93-E2F2-474B-B8CB-3A332DCEF376}" dt="2025-12-16T13:56:12.970" v="1154"/>
        <pc:sldMkLst>
          <pc:docMk/>
          <pc:sldMk cId="2428906450" sldId="629"/>
        </pc:sldMkLst>
        <pc:spChg chg="del">
          <ac:chgData name="Dražen Pranić" userId="3012855b-bf2d-4e7c-804b-71a5f3d907b3" providerId="ADAL" clId="{26ECFA93-E2F2-474B-B8CB-3A332DCEF376}" dt="2025-12-16T13:51:27.665" v="1136" actId="26606"/>
          <ac:spMkLst>
            <pc:docMk/>
            <pc:sldMk cId="2428906450" sldId="629"/>
            <ac:spMk id="2" creationId="{1DF1E794-DCC7-AA2F-FBBC-8CCB508CEE9A}"/>
          </ac:spMkLst>
        </pc:spChg>
        <pc:spChg chg="del">
          <ac:chgData name="Dražen Pranić" userId="3012855b-bf2d-4e7c-804b-71a5f3d907b3" providerId="ADAL" clId="{26ECFA93-E2F2-474B-B8CB-3A332DCEF376}" dt="2025-12-16T13:51:27.665" v="1136" actId="26606"/>
          <ac:spMkLst>
            <pc:docMk/>
            <pc:sldMk cId="2428906450" sldId="629"/>
            <ac:spMk id="3" creationId="{2B86E740-BCB8-152C-1E6A-C4F7174BA891}"/>
          </ac:spMkLst>
        </pc:spChg>
        <pc:spChg chg="add">
          <ac:chgData name="Dražen Pranić" userId="3012855b-bf2d-4e7c-804b-71a5f3d907b3" providerId="ADAL" clId="{26ECFA93-E2F2-474B-B8CB-3A332DCEF376}" dt="2025-12-16T13:55:08.592" v="1144"/>
          <ac:spMkLst>
            <pc:docMk/>
            <pc:sldMk cId="2428906450" sldId="629"/>
            <ac:spMk id="8" creationId="{D8B0B317-D2EF-C69A-7376-F68AB53AC85B}"/>
          </ac:spMkLst>
        </pc:spChg>
        <pc:picChg chg="add del mod">
          <ac:chgData name="Dražen Pranić" userId="3012855b-bf2d-4e7c-804b-71a5f3d907b3" providerId="ADAL" clId="{26ECFA93-E2F2-474B-B8CB-3A332DCEF376}" dt="2025-12-16T13:54:30.158" v="1140" actId="478"/>
          <ac:picMkLst>
            <pc:docMk/>
            <pc:sldMk cId="2428906450" sldId="629"/>
            <ac:picMk id="5" creationId="{9039DFB6-793C-6861-2235-1A9F09867F23}"/>
          </ac:picMkLst>
        </pc:picChg>
        <pc:picChg chg="add del mod">
          <ac:chgData name="Dražen Pranić" userId="3012855b-bf2d-4e7c-804b-71a5f3d907b3" providerId="ADAL" clId="{26ECFA93-E2F2-474B-B8CB-3A332DCEF376}" dt="2025-12-16T13:55:04.384" v="1143" actId="478"/>
          <ac:picMkLst>
            <pc:docMk/>
            <pc:sldMk cId="2428906450" sldId="629"/>
            <ac:picMk id="7" creationId="{4E7707A2-2F4C-2068-C8D9-057B11CFDB1A}"/>
          </ac:picMkLst>
        </pc:picChg>
        <pc:picChg chg="add mod">
          <ac:chgData name="Dražen Pranić" userId="3012855b-bf2d-4e7c-804b-71a5f3d907b3" providerId="ADAL" clId="{26ECFA93-E2F2-474B-B8CB-3A332DCEF376}" dt="2025-12-16T13:55:15.682" v="1146" actId="1076"/>
          <ac:picMkLst>
            <pc:docMk/>
            <pc:sldMk cId="2428906450" sldId="629"/>
            <ac:picMk id="9" creationId="{1A16FCBE-8E1F-A79D-185A-C957CB6F8793}"/>
          </ac:picMkLst>
        </pc:picChg>
        <pc:picChg chg="add mod">
          <ac:chgData name="Dražen Pranić" userId="3012855b-bf2d-4e7c-804b-71a5f3d907b3" providerId="ADAL" clId="{26ECFA93-E2F2-474B-B8CB-3A332DCEF376}" dt="2025-12-16T13:55:37.210" v="1151" actId="14100"/>
          <ac:picMkLst>
            <pc:docMk/>
            <pc:sldMk cId="2428906450" sldId="629"/>
            <ac:picMk id="11" creationId="{5E562FDE-2062-77E1-AF5A-264170972544}"/>
          </ac:picMkLst>
        </pc:picChg>
        <pc:picChg chg="add del mod">
          <ac:chgData name="Dražen Pranić" userId="3012855b-bf2d-4e7c-804b-71a5f3d907b3" providerId="ADAL" clId="{26ECFA93-E2F2-474B-B8CB-3A332DCEF376}" dt="2025-12-16T13:53:00.702" v="1137" actId="478"/>
          <ac:picMkLst>
            <pc:docMk/>
            <pc:sldMk cId="2428906450" sldId="629"/>
            <ac:picMk id="1026" creationId="{C699864A-B84F-781E-3D5F-146DFBD04456}"/>
          </ac:picMkLst>
        </pc:picChg>
      </pc:sldChg>
      <pc:sldChg chg="new del">
        <pc:chgData name="Dražen Pranić" userId="3012855b-bf2d-4e7c-804b-71a5f3d907b3" providerId="ADAL" clId="{26ECFA93-E2F2-474B-B8CB-3A332DCEF376}" dt="2025-12-16T15:01:39.651" v="1328" actId="47"/>
        <pc:sldMkLst>
          <pc:docMk/>
          <pc:sldMk cId="4222921813" sldId="630"/>
        </pc:sldMkLst>
      </pc:sldChg>
      <pc:sldChg chg="addSp delSp modSp new mod">
        <pc:chgData name="Dražen Pranić" userId="3012855b-bf2d-4e7c-804b-71a5f3d907b3" providerId="ADAL" clId="{26ECFA93-E2F2-474B-B8CB-3A332DCEF376}" dt="2025-12-16T13:58:42.072" v="1166" actId="14100"/>
        <pc:sldMkLst>
          <pc:docMk/>
          <pc:sldMk cId="743424714" sldId="631"/>
        </pc:sldMkLst>
        <pc:spChg chg="mod">
          <ac:chgData name="Dražen Pranić" userId="3012855b-bf2d-4e7c-804b-71a5f3d907b3" providerId="ADAL" clId="{26ECFA93-E2F2-474B-B8CB-3A332DCEF376}" dt="2025-12-16T13:57:21.550" v="1157"/>
          <ac:spMkLst>
            <pc:docMk/>
            <pc:sldMk cId="743424714" sldId="631"/>
            <ac:spMk id="2" creationId="{ED32B39C-E049-A7F9-0B85-3456EB71B53A}"/>
          </ac:spMkLst>
        </pc:spChg>
        <pc:spChg chg="del">
          <ac:chgData name="Dražen Pranić" userId="3012855b-bf2d-4e7c-804b-71a5f3d907b3" providerId="ADAL" clId="{26ECFA93-E2F2-474B-B8CB-3A332DCEF376}" dt="2025-12-16T13:57:04.150" v="1156"/>
          <ac:spMkLst>
            <pc:docMk/>
            <pc:sldMk cId="743424714" sldId="631"/>
            <ac:spMk id="3" creationId="{A62347B3-B660-2DC2-C5F6-D4C258ABA089}"/>
          </ac:spMkLst>
        </pc:spChg>
        <pc:graphicFrameChg chg="add mod modGraphic">
          <ac:chgData name="Dražen Pranić" userId="3012855b-bf2d-4e7c-804b-71a5f3d907b3" providerId="ADAL" clId="{26ECFA93-E2F2-474B-B8CB-3A332DCEF376}" dt="2025-12-16T13:58:42.072" v="1166" actId="14100"/>
          <ac:graphicFrameMkLst>
            <pc:docMk/>
            <pc:sldMk cId="743424714" sldId="631"/>
            <ac:graphicFrameMk id="4" creationId="{ED93EEDE-53CA-59E7-10E4-FFA3553F678A}"/>
          </ac:graphicFrameMkLst>
        </pc:graphicFrameChg>
      </pc:sldChg>
      <pc:sldChg chg="modSp new mod">
        <pc:chgData name="Dražen Pranić" userId="3012855b-bf2d-4e7c-804b-71a5f3d907b3" providerId="ADAL" clId="{26ECFA93-E2F2-474B-B8CB-3A332DCEF376}" dt="2025-12-16T14:18:39.765" v="1233" actId="27636"/>
        <pc:sldMkLst>
          <pc:docMk/>
          <pc:sldMk cId="3045790314" sldId="632"/>
        </pc:sldMkLst>
        <pc:spChg chg="mod">
          <ac:chgData name="Dražen Pranić" userId="3012855b-bf2d-4e7c-804b-71a5f3d907b3" providerId="ADAL" clId="{26ECFA93-E2F2-474B-B8CB-3A332DCEF376}" dt="2025-12-16T14:02:03.926" v="1214" actId="20577"/>
          <ac:spMkLst>
            <pc:docMk/>
            <pc:sldMk cId="3045790314" sldId="632"/>
            <ac:spMk id="2" creationId="{06385D5F-898F-FDF8-C1CA-344C4CEBA623}"/>
          </ac:spMkLst>
        </pc:spChg>
        <pc:spChg chg="mod">
          <ac:chgData name="Dražen Pranić" userId="3012855b-bf2d-4e7c-804b-71a5f3d907b3" providerId="ADAL" clId="{26ECFA93-E2F2-474B-B8CB-3A332DCEF376}" dt="2025-12-16T14:18:39.765" v="1233" actId="27636"/>
          <ac:spMkLst>
            <pc:docMk/>
            <pc:sldMk cId="3045790314" sldId="632"/>
            <ac:spMk id="3" creationId="{07011EAC-C02B-66C9-2655-856DBC413AC7}"/>
          </ac:spMkLst>
        </pc:spChg>
      </pc:sldChg>
      <pc:sldChg chg="addSp modSp new mod">
        <pc:chgData name="Dražen Pranić" userId="3012855b-bf2d-4e7c-804b-71a5f3d907b3" providerId="ADAL" clId="{26ECFA93-E2F2-474B-B8CB-3A332DCEF376}" dt="2025-12-16T14:24:14.830" v="1265" actId="27636"/>
        <pc:sldMkLst>
          <pc:docMk/>
          <pc:sldMk cId="249907021" sldId="633"/>
        </pc:sldMkLst>
        <pc:spChg chg="mod">
          <ac:chgData name="Dražen Pranić" userId="3012855b-bf2d-4e7c-804b-71a5f3d907b3" providerId="ADAL" clId="{26ECFA93-E2F2-474B-B8CB-3A332DCEF376}" dt="2025-12-16T14:17:55.547" v="1228"/>
          <ac:spMkLst>
            <pc:docMk/>
            <pc:sldMk cId="249907021" sldId="633"/>
            <ac:spMk id="2" creationId="{C985283D-E3F1-E742-7AEE-23C59E3666A6}"/>
          </ac:spMkLst>
        </pc:spChg>
        <pc:spChg chg="mod">
          <ac:chgData name="Dražen Pranić" userId="3012855b-bf2d-4e7c-804b-71a5f3d907b3" providerId="ADAL" clId="{26ECFA93-E2F2-474B-B8CB-3A332DCEF376}" dt="2025-12-16T14:24:14.830" v="1265" actId="27636"/>
          <ac:spMkLst>
            <pc:docMk/>
            <pc:sldMk cId="249907021" sldId="633"/>
            <ac:spMk id="3" creationId="{F36894F9-947C-29BD-F1AA-6CC508313E62}"/>
          </ac:spMkLst>
        </pc:spChg>
        <pc:spChg chg="add">
          <ac:chgData name="Dražen Pranić" userId="3012855b-bf2d-4e7c-804b-71a5f3d907b3" providerId="ADAL" clId="{26ECFA93-E2F2-474B-B8CB-3A332DCEF376}" dt="2025-12-16T14:23:56.411" v="1258"/>
          <ac:spMkLst>
            <pc:docMk/>
            <pc:sldMk cId="249907021" sldId="633"/>
            <ac:spMk id="4" creationId="{3DB53404-7841-F565-1549-16160B116869}"/>
          </ac:spMkLst>
        </pc:spChg>
      </pc:sldChg>
      <pc:sldChg chg="addSp new">
        <pc:chgData name="Dražen Pranić" userId="3012855b-bf2d-4e7c-804b-71a5f3d907b3" providerId="ADAL" clId="{26ECFA93-E2F2-474B-B8CB-3A332DCEF376}" dt="2025-12-16T14:24:27.957" v="1267"/>
        <pc:sldMkLst>
          <pc:docMk/>
          <pc:sldMk cId="1454040257" sldId="634"/>
        </pc:sldMkLst>
        <pc:picChg chg="add">
          <ac:chgData name="Dražen Pranić" userId="3012855b-bf2d-4e7c-804b-71a5f3d907b3" providerId="ADAL" clId="{26ECFA93-E2F2-474B-B8CB-3A332DCEF376}" dt="2025-12-16T14:24:27.957" v="1267"/>
          <ac:picMkLst>
            <pc:docMk/>
            <pc:sldMk cId="1454040257" sldId="634"/>
            <ac:picMk id="5122" creationId="{68938FE0-4B78-0B0F-A9B1-6C1E3BB72815}"/>
          </ac:picMkLst>
        </pc:picChg>
      </pc:sldChg>
      <pc:sldChg chg="addSp modSp new mod">
        <pc:chgData name="Dražen Pranić" userId="3012855b-bf2d-4e7c-804b-71a5f3d907b3" providerId="ADAL" clId="{26ECFA93-E2F2-474B-B8CB-3A332DCEF376}" dt="2025-12-16T16:13:05.541" v="1565" actId="108"/>
        <pc:sldMkLst>
          <pc:docMk/>
          <pc:sldMk cId="3805598710" sldId="635"/>
        </pc:sldMkLst>
        <pc:spChg chg="mod">
          <ac:chgData name="Dražen Pranić" userId="3012855b-bf2d-4e7c-804b-71a5f3d907b3" providerId="ADAL" clId="{26ECFA93-E2F2-474B-B8CB-3A332DCEF376}" dt="2025-12-16T14:55:45.240" v="1303" actId="20577"/>
          <ac:spMkLst>
            <pc:docMk/>
            <pc:sldMk cId="3805598710" sldId="635"/>
            <ac:spMk id="2" creationId="{E1E30A18-323F-E004-7E8F-53FD5C2994ED}"/>
          </ac:spMkLst>
        </pc:spChg>
        <pc:spChg chg="mod">
          <ac:chgData name="Dražen Pranić" userId="3012855b-bf2d-4e7c-804b-71a5f3d907b3" providerId="ADAL" clId="{26ECFA93-E2F2-474B-B8CB-3A332DCEF376}" dt="2025-12-16T16:13:05.541" v="1565" actId="108"/>
          <ac:spMkLst>
            <pc:docMk/>
            <pc:sldMk cId="3805598710" sldId="635"/>
            <ac:spMk id="3" creationId="{821831FA-34A8-DE25-526A-C4D1CC68AA07}"/>
          </ac:spMkLst>
        </pc:spChg>
        <pc:spChg chg="add">
          <ac:chgData name="Dražen Pranić" userId="3012855b-bf2d-4e7c-804b-71a5f3d907b3" providerId="ADAL" clId="{26ECFA93-E2F2-474B-B8CB-3A332DCEF376}" dt="2025-12-16T16:09:47.939" v="1548"/>
          <ac:spMkLst>
            <pc:docMk/>
            <pc:sldMk cId="3805598710" sldId="635"/>
            <ac:spMk id="4" creationId="{B02AF89A-9148-F61D-656B-A0E3AC4F65F6}"/>
          </ac:spMkLst>
        </pc:spChg>
      </pc:sldChg>
      <pc:sldChg chg="addSp modSp new mod">
        <pc:chgData name="Dražen Pranić" userId="3012855b-bf2d-4e7c-804b-71a5f3d907b3" providerId="ADAL" clId="{26ECFA93-E2F2-474B-B8CB-3A332DCEF376}" dt="2025-12-16T14:58:48.399" v="1312" actId="14100"/>
        <pc:sldMkLst>
          <pc:docMk/>
          <pc:sldMk cId="2009984473" sldId="636"/>
        </pc:sldMkLst>
        <pc:picChg chg="add mod">
          <ac:chgData name="Dražen Pranić" userId="3012855b-bf2d-4e7c-804b-71a5f3d907b3" providerId="ADAL" clId="{26ECFA93-E2F2-474B-B8CB-3A332DCEF376}" dt="2025-12-16T14:58:48.399" v="1312" actId="14100"/>
          <ac:picMkLst>
            <pc:docMk/>
            <pc:sldMk cId="2009984473" sldId="636"/>
            <ac:picMk id="4" creationId="{0314C428-909E-907D-CFA0-A6D13D5303B8}"/>
          </ac:picMkLst>
        </pc:picChg>
        <pc:picChg chg="add mod">
          <ac:chgData name="Dražen Pranić" userId="3012855b-bf2d-4e7c-804b-71a5f3d907b3" providerId="ADAL" clId="{26ECFA93-E2F2-474B-B8CB-3A332DCEF376}" dt="2025-12-16T14:56:14.652" v="1306" actId="1076"/>
          <ac:picMkLst>
            <pc:docMk/>
            <pc:sldMk cId="2009984473" sldId="636"/>
            <ac:picMk id="6146" creationId="{8D0BCADB-4778-E4AC-CBA1-34137A20AB82}"/>
          </ac:picMkLst>
        </pc:picChg>
      </pc:sldChg>
      <pc:sldChg chg="addSp modSp new mod modAnim">
        <pc:chgData name="Dražen Pranić" userId="3012855b-bf2d-4e7c-804b-71a5f3d907b3" providerId="ADAL" clId="{26ECFA93-E2F2-474B-B8CB-3A332DCEF376}" dt="2025-12-16T15:17:45.697" v="1334"/>
        <pc:sldMkLst>
          <pc:docMk/>
          <pc:sldMk cId="748713913" sldId="637"/>
        </pc:sldMkLst>
        <pc:picChg chg="add mod">
          <ac:chgData name="Dražen Pranić" userId="3012855b-bf2d-4e7c-804b-71a5f3d907b3" providerId="ADAL" clId="{26ECFA93-E2F2-474B-B8CB-3A332DCEF376}" dt="2025-12-16T15:01:19.109" v="1326" actId="14100"/>
          <ac:picMkLst>
            <pc:docMk/>
            <pc:sldMk cId="748713913" sldId="637"/>
            <ac:picMk id="4" creationId="{72862F35-05E9-B4E8-6E2B-DDB1CB2FDF08}"/>
          </ac:picMkLst>
        </pc:picChg>
        <pc:picChg chg="add mod">
          <ac:chgData name="Dražen Pranić" userId="3012855b-bf2d-4e7c-804b-71a5f3d907b3" providerId="ADAL" clId="{26ECFA93-E2F2-474B-B8CB-3A332DCEF376}" dt="2025-12-16T15:01:09.675" v="1322" actId="1076"/>
          <ac:picMkLst>
            <pc:docMk/>
            <pc:sldMk cId="748713913" sldId="637"/>
            <ac:picMk id="7170" creationId="{58C13A0A-F3B9-4D66-1F95-20F59C8F58A6}"/>
          </ac:picMkLst>
        </pc:picChg>
        <pc:picChg chg="add mod">
          <ac:chgData name="Dražen Pranić" userId="3012855b-bf2d-4e7c-804b-71a5f3d907b3" providerId="ADAL" clId="{26ECFA93-E2F2-474B-B8CB-3A332DCEF376}" dt="2025-12-16T15:00:49.532" v="1316" actId="14100"/>
          <ac:picMkLst>
            <pc:docMk/>
            <pc:sldMk cId="748713913" sldId="637"/>
            <ac:picMk id="7172" creationId="{F491F3D4-B2F6-188C-CBB3-3BA20ED1102F}"/>
          </ac:picMkLst>
        </pc:picChg>
        <pc:picChg chg="add mod">
          <ac:chgData name="Dražen Pranić" userId="3012855b-bf2d-4e7c-804b-71a5f3d907b3" providerId="ADAL" clId="{26ECFA93-E2F2-474B-B8CB-3A332DCEF376}" dt="2025-12-16T15:17:43.201" v="1333" actId="14100"/>
          <ac:picMkLst>
            <pc:docMk/>
            <pc:sldMk cId="748713913" sldId="637"/>
            <ac:picMk id="7174" creationId="{533FBFE5-6E4C-087D-21CF-7CC5AB0264E9}"/>
          </ac:picMkLst>
        </pc:picChg>
      </pc:sldChg>
      <pc:sldChg chg="modSp new mod">
        <pc:chgData name="Dražen Pranić" userId="3012855b-bf2d-4e7c-804b-71a5f3d907b3" providerId="ADAL" clId="{26ECFA93-E2F2-474B-B8CB-3A332DCEF376}" dt="2025-12-16T15:26:46.146" v="1356" actId="27636"/>
        <pc:sldMkLst>
          <pc:docMk/>
          <pc:sldMk cId="4262844934" sldId="638"/>
        </pc:sldMkLst>
        <pc:spChg chg="mod">
          <ac:chgData name="Dražen Pranić" userId="3012855b-bf2d-4e7c-804b-71a5f3d907b3" providerId="ADAL" clId="{26ECFA93-E2F2-474B-B8CB-3A332DCEF376}" dt="2025-12-16T15:23:10.168" v="1352" actId="20577"/>
          <ac:spMkLst>
            <pc:docMk/>
            <pc:sldMk cId="4262844934" sldId="638"/>
            <ac:spMk id="2" creationId="{321969A8-7540-6FBA-6830-1AC5E0AB9C4E}"/>
          </ac:spMkLst>
        </pc:spChg>
        <pc:spChg chg="mod">
          <ac:chgData name="Dražen Pranić" userId="3012855b-bf2d-4e7c-804b-71a5f3d907b3" providerId="ADAL" clId="{26ECFA93-E2F2-474B-B8CB-3A332DCEF376}" dt="2025-12-16T15:26:46.146" v="1356" actId="27636"/>
          <ac:spMkLst>
            <pc:docMk/>
            <pc:sldMk cId="4262844934" sldId="638"/>
            <ac:spMk id="3" creationId="{D9ED3A28-443C-1E37-FEEE-85569685FE66}"/>
          </ac:spMkLst>
        </pc:spChg>
      </pc:sldChg>
      <pc:sldChg chg="addSp delSp modSp new mod">
        <pc:chgData name="Dražen Pranić" userId="3012855b-bf2d-4e7c-804b-71a5f3d907b3" providerId="ADAL" clId="{26ECFA93-E2F2-474B-B8CB-3A332DCEF376}" dt="2025-12-16T15:27:31.809" v="1386" actId="20577"/>
        <pc:sldMkLst>
          <pc:docMk/>
          <pc:sldMk cId="568823144" sldId="639"/>
        </pc:sldMkLst>
        <pc:spChg chg="mod">
          <ac:chgData name="Dražen Pranić" userId="3012855b-bf2d-4e7c-804b-71a5f3d907b3" providerId="ADAL" clId="{26ECFA93-E2F2-474B-B8CB-3A332DCEF376}" dt="2025-12-16T15:26:55.920" v="1377" actId="20577"/>
          <ac:spMkLst>
            <pc:docMk/>
            <pc:sldMk cId="568823144" sldId="639"/>
            <ac:spMk id="2" creationId="{699F13AB-B3F1-A4B4-8929-D766DEE72233}"/>
          </ac:spMkLst>
        </pc:spChg>
        <pc:spChg chg="add del mod">
          <ac:chgData name="Dražen Pranić" userId="3012855b-bf2d-4e7c-804b-71a5f3d907b3" providerId="ADAL" clId="{26ECFA93-E2F2-474B-B8CB-3A332DCEF376}" dt="2025-12-16T15:27:31.809" v="1386" actId="20577"/>
          <ac:spMkLst>
            <pc:docMk/>
            <pc:sldMk cId="568823144" sldId="639"/>
            <ac:spMk id="3" creationId="{84B95C3C-D77E-822C-1C5A-EB76F13FC34C}"/>
          </ac:spMkLst>
        </pc:spChg>
        <pc:graphicFrameChg chg="add mod">
          <ac:chgData name="Dražen Pranić" userId="3012855b-bf2d-4e7c-804b-71a5f3d907b3" providerId="ADAL" clId="{26ECFA93-E2F2-474B-B8CB-3A332DCEF376}" dt="2025-12-16T15:27:02.042" v="1379"/>
          <ac:graphicFrameMkLst>
            <pc:docMk/>
            <pc:sldMk cId="568823144" sldId="639"/>
            <ac:graphicFrameMk id="4" creationId="{E01BD7BB-B933-E301-E407-CC4AB3CD7B52}"/>
          </ac:graphicFrameMkLst>
        </pc:graphicFrameChg>
      </pc:sldChg>
      <pc:sldChg chg="addSp delSp modSp new mod">
        <pc:chgData name="Dražen Pranić" userId="3012855b-bf2d-4e7c-804b-71a5f3d907b3" providerId="ADAL" clId="{26ECFA93-E2F2-474B-B8CB-3A332DCEF376}" dt="2025-12-16T15:45:23.967" v="1410" actId="14734"/>
        <pc:sldMkLst>
          <pc:docMk/>
          <pc:sldMk cId="2898917769" sldId="640"/>
        </pc:sldMkLst>
        <pc:spChg chg="del">
          <ac:chgData name="Dražen Pranić" userId="3012855b-bf2d-4e7c-804b-71a5f3d907b3" providerId="ADAL" clId="{26ECFA93-E2F2-474B-B8CB-3A332DCEF376}" dt="2025-12-16T15:44:22.574" v="1402" actId="21"/>
          <ac:spMkLst>
            <pc:docMk/>
            <pc:sldMk cId="2898917769" sldId="640"/>
            <ac:spMk id="2" creationId="{95502310-2655-08BE-58DB-D3CA96D2C9EC}"/>
          </ac:spMkLst>
        </pc:spChg>
        <pc:spChg chg="del">
          <ac:chgData name="Dražen Pranić" userId="3012855b-bf2d-4e7c-804b-71a5f3d907b3" providerId="ADAL" clId="{26ECFA93-E2F2-474B-B8CB-3A332DCEF376}" dt="2025-12-16T15:42:30.674" v="1388"/>
          <ac:spMkLst>
            <pc:docMk/>
            <pc:sldMk cId="2898917769" sldId="640"/>
            <ac:spMk id="3" creationId="{19F0B5D8-998C-A03E-D388-F4B863E73432}"/>
          </ac:spMkLst>
        </pc:spChg>
        <pc:graphicFrameChg chg="add mod modGraphic">
          <ac:chgData name="Dražen Pranić" userId="3012855b-bf2d-4e7c-804b-71a5f3d907b3" providerId="ADAL" clId="{26ECFA93-E2F2-474B-B8CB-3A332DCEF376}" dt="2025-12-16T15:45:23.967" v="1410" actId="14734"/>
          <ac:graphicFrameMkLst>
            <pc:docMk/>
            <pc:sldMk cId="2898917769" sldId="640"/>
            <ac:graphicFrameMk id="4" creationId="{4ADD39D0-47D8-9DE2-7C15-44E0EA098E6B}"/>
          </ac:graphicFrameMkLst>
        </pc:graphicFrameChg>
      </pc:sldChg>
      <pc:sldChg chg="addSp delSp modSp new mod ord">
        <pc:chgData name="Dražen Pranić" userId="3012855b-bf2d-4e7c-804b-71a5f3d907b3" providerId="ADAL" clId="{26ECFA93-E2F2-474B-B8CB-3A332DCEF376}" dt="2025-12-16T15:47:51.038" v="1419"/>
        <pc:sldMkLst>
          <pc:docMk/>
          <pc:sldMk cId="2156296819" sldId="641"/>
        </pc:sldMkLst>
        <pc:spChg chg="mod">
          <ac:chgData name="Dražen Pranić" userId="3012855b-bf2d-4e7c-804b-71a5f3d907b3" providerId="ADAL" clId="{26ECFA93-E2F2-474B-B8CB-3A332DCEF376}" dt="2025-12-16T15:46:00.232" v="1412"/>
          <ac:spMkLst>
            <pc:docMk/>
            <pc:sldMk cId="2156296819" sldId="641"/>
            <ac:spMk id="2" creationId="{66C88BA4-172F-83BB-55A0-6F1FC94AB51A}"/>
          </ac:spMkLst>
        </pc:spChg>
        <pc:spChg chg="add del mod">
          <ac:chgData name="Dražen Pranić" userId="3012855b-bf2d-4e7c-804b-71a5f3d907b3" providerId="ADAL" clId="{26ECFA93-E2F2-474B-B8CB-3A332DCEF376}" dt="2025-12-16T15:47:40.652" v="1417" actId="20577"/>
          <ac:spMkLst>
            <pc:docMk/>
            <pc:sldMk cId="2156296819" sldId="641"/>
            <ac:spMk id="3" creationId="{2C7B9D2C-4CFC-1324-CB2D-64FC34ED8CD2}"/>
          </ac:spMkLst>
        </pc:spChg>
        <pc:spChg chg="add mod">
          <ac:chgData name="Dražen Pranić" userId="3012855b-bf2d-4e7c-804b-71a5f3d907b3" providerId="ADAL" clId="{26ECFA93-E2F2-474B-B8CB-3A332DCEF376}" dt="2025-12-16T15:47:33.933" v="1414"/>
          <ac:spMkLst>
            <pc:docMk/>
            <pc:sldMk cId="2156296819" sldId="641"/>
            <ac:spMk id="4" creationId="{7A0087E7-6789-8F4F-BB29-8000DB18974E}"/>
          </ac:spMkLst>
        </pc:spChg>
      </pc:sldChg>
      <pc:sldChg chg="modSp new mod">
        <pc:chgData name="Dražen Pranić" userId="3012855b-bf2d-4e7c-804b-71a5f3d907b3" providerId="ADAL" clId="{26ECFA93-E2F2-474B-B8CB-3A332DCEF376}" dt="2025-12-16T15:51:41.562" v="1449"/>
        <pc:sldMkLst>
          <pc:docMk/>
          <pc:sldMk cId="3126683683" sldId="642"/>
        </pc:sldMkLst>
        <pc:spChg chg="mod">
          <ac:chgData name="Dražen Pranić" userId="3012855b-bf2d-4e7c-804b-71a5f3d907b3" providerId="ADAL" clId="{26ECFA93-E2F2-474B-B8CB-3A332DCEF376}" dt="2025-12-16T15:50:52.753" v="1442" actId="20577"/>
          <ac:spMkLst>
            <pc:docMk/>
            <pc:sldMk cId="3126683683" sldId="642"/>
            <ac:spMk id="2" creationId="{3819073F-C35D-6A6C-8090-277C6268ACC7}"/>
          </ac:spMkLst>
        </pc:spChg>
        <pc:spChg chg="mod">
          <ac:chgData name="Dražen Pranić" userId="3012855b-bf2d-4e7c-804b-71a5f3d907b3" providerId="ADAL" clId="{26ECFA93-E2F2-474B-B8CB-3A332DCEF376}" dt="2025-12-16T15:51:41.562" v="1449"/>
          <ac:spMkLst>
            <pc:docMk/>
            <pc:sldMk cId="3126683683" sldId="642"/>
            <ac:spMk id="3" creationId="{D4EE14F6-97E7-13FF-2FD5-8CEED33E6C4C}"/>
          </ac:spMkLst>
        </pc:spChg>
      </pc:sldChg>
      <pc:sldChg chg="modSp new mod">
        <pc:chgData name="Dražen Pranić" userId="3012855b-bf2d-4e7c-804b-71a5f3d907b3" providerId="ADAL" clId="{26ECFA93-E2F2-474B-B8CB-3A332DCEF376}" dt="2025-12-16T15:52:55.699" v="1471"/>
        <pc:sldMkLst>
          <pc:docMk/>
          <pc:sldMk cId="1884923904" sldId="643"/>
        </pc:sldMkLst>
        <pc:spChg chg="mod">
          <ac:chgData name="Dražen Pranić" userId="3012855b-bf2d-4e7c-804b-71a5f3d907b3" providerId="ADAL" clId="{26ECFA93-E2F2-474B-B8CB-3A332DCEF376}" dt="2025-12-16T15:51:55.897" v="1468" actId="20577"/>
          <ac:spMkLst>
            <pc:docMk/>
            <pc:sldMk cId="1884923904" sldId="643"/>
            <ac:spMk id="2" creationId="{7EC08777-A922-6AE5-5CCF-A7BE784D9FE5}"/>
          </ac:spMkLst>
        </pc:spChg>
        <pc:spChg chg="mod">
          <ac:chgData name="Dražen Pranić" userId="3012855b-bf2d-4e7c-804b-71a5f3d907b3" providerId="ADAL" clId="{26ECFA93-E2F2-474B-B8CB-3A332DCEF376}" dt="2025-12-16T15:52:55.699" v="1471"/>
          <ac:spMkLst>
            <pc:docMk/>
            <pc:sldMk cId="1884923904" sldId="643"/>
            <ac:spMk id="3" creationId="{BCD1FADB-4DC0-9307-3792-89D803B949C4}"/>
          </ac:spMkLst>
        </pc:spChg>
      </pc:sldChg>
      <pc:sldChg chg="addSp delSp modSp new add del mod">
        <pc:chgData name="Dražen Pranić" userId="3012855b-bf2d-4e7c-804b-71a5f3d907b3" providerId="ADAL" clId="{26ECFA93-E2F2-474B-B8CB-3A332DCEF376}" dt="2025-12-16T16:04:51.464" v="1532" actId="20577"/>
        <pc:sldMkLst>
          <pc:docMk/>
          <pc:sldMk cId="2269358544" sldId="644"/>
        </pc:sldMkLst>
        <pc:spChg chg="mod">
          <ac:chgData name="Dražen Pranić" userId="3012855b-bf2d-4e7c-804b-71a5f3d907b3" providerId="ADAL" clId="{26ECFA93-E2F2-474B-B8CB-3A332DCEF376}" dt="2025-12-16T16:04:51.464" v="1532" actId="20577"/>
          <ac:spMkLst>
            <pc:docMk/>
            <pc:sldMk cId="2269358544" sldId="644"/>
            <ac:spMk id="2" creationId="{0FB08914-E321-B050-4D82-000183C71235}"/>
          </ac:spMkLst>
        </pc:spChg>
        <pc:spChg chg="add del mod">
          <ac:chgData name="Dražen Pranić" userId="3012855b-bf2d-4e7c-804b-71a5f3d907b3" providerId="ADAL" clId="{26ECFA93-E2F2-474B-B8CB-3A332DCEF376}" dt="2025-12-16T16:04:38.160" v="1525" actId="12"/>
          <ac:spMkLst>
            <pc:docMk/>
            <pc:sldMk cId="2269358544" sldId="644"/>
            <ac:spMk id="3" creationId="{07C3F1DF-7FFC-9BD8-A3B6-5CC63A7839EF}"/>
          </ac:spMkLst>
        </pc:spChg>
        <pc:graphicFrameChg chg="add mod">
          <ac:chgData name="Dražen Pranić" userId="3012855b-bf2d-4e7c-804b-71a5f3d907b3" providerId="ADAL" clId="{26ECFA93-E2F2-474B-B8CB-3A332DCEF376}" dt="2025-12-16T16:02:20.387" v="1475"/>
          <ac:graphicFrameMkLst>
            <pc:docMk/>
            <pc:sldMk cId="2269358544" sldId="644"/>
            <ac:graphicFrameMk id="4" creationId="{823C4EFA-5A28-DA0B-0BEC-8C3307C7604D}"/>
          </ac:graphicFrameMkLst>
        </pc:graphicFrameChg>
        <pc:graphicFrameChg chg="add mod modGraphic">
          <ac:chgData name="Dražen Pranić" userId="3012855b-bf2d-4e7c-804b-71a5f3d907b3" providerId="ADAL" clId="{26ECFA93-E2F2-474B-B8CB-3A332DCEF376}" dt="2025-12-16T16:03:23.505" v="1500"/>
          <ac:graphicFrameMkLst>
            <pc:docMk/>
            <pc:sldMk cId="2269358544" sldId="644"/>
            <ac:graphicFrameMk id="5" creationId="{B2B0FB52-5B1D-4777-2D36-09723C25495B}"/>
          </ac:graphicFrameMkLst>
        </pc:graphicFrameChg>
      </pc:sldChg>
      <pc:sldChg chg="modSp new mod">
        <pc:chgData name="Dražen Pranić" userId="3012855b-bf2d-4e7c-804b-71a5f3d907b3" providerId="ADAL" clId="{26ECFA93-E2F2-474B-B8CB-3A332DCEF376}" dt="2025-12-16T16:06:05.276" v="1541" actId="20577"/>
        <pc:sldMkLst>
          <pc:docMk/>
          <pc:sldMk cId="3106764699" sldId="645"/>
        </pc:sldMkLst>
        <pc:spChg chg="mod">
          <ac:chgData name="Dražen Pranić" userId="3012855b-bf2d-4e7c-804b-71a5f3d907b3" providerId="ADAL" clId="{26ECFA93-E2F2-474B-B8CB-3A332DCEF376}" dt="2025-12-16T16:04:57.940" v="1533"/>
          <ac:spMkLst>
            <pc:docMk/>
            <pc:sldMk cId="3106764699" sldId="645"/>
            <ac:spMk id="2" creationId="{914A4445-5A7B-6B81-111C-5CEFA32CEC94}"/>
          </ac:spMkLst>
        </pc:spChg>
        <pc:spChg chg="mod">
          <ac:chgData name="Dražen Pranić" userId="3012855b-bf2d-4e7c-804b-71a5f3d907b3" providerId="ADAL" clId="{26ECFA93-E2F2-474B-B8CB-3A332DCEF376}" dt="2025-12-16T16:06:05.276" v="1541" actId="20577"/>
          <ac:spMkLst>
            <pc:docMk/>
            <pc:sldMk cId="3106764699" sldId="645"/>
            <ac:spMk id="3" creationId="{A0DB6A1D-56AB-E60B-C67C-74BA507A373E}"/>
          </ac:spMkLst>
        </pc:spChg>
      </pc:sldChg>
      <pc:sldChg chg="addSp modSp new mod">
        <pc:chgData name="Dražen Pranić" userId="3012855b-bf2d-4e7c-804b-71a5f3d907b3" providerId="ADAL" clId="{26ECFA93-E2F2-474B-B8CB-3A332DCEF376}" dt="2025-12-16T16:16:12.462" v="1589" actId="5793"/>
        <pc:sldMkLst>
          <pc:docMk/>
          <pc:sldMk cId="548911368" sldId="646"/>
        </pc:sldMkLst>
        <pc:spChg chg="mod">
          <ac:chgData name="Dražen Pranić" userId="3012855b-bf2d-4e7c-804b-71a5f3d907b3" providerId="ADAL" clId="{26ECFA93-E2F2-474B-B8CB-3A332DCEF376}" dt="2025-12-16T16:14:38.631" v="1569"/>
          <ac:spMkLst>
            <pc:docMk/>
            <pc:sldMk cId="548911368" sldId="646"/>
            <ac:spMk id="2" creationId="{7CF32CE3-F366-5949-9F6D-CB050880852C}"/>
          </ac:spMkLst>
        </pc:spChg>
        <pc:spChg chg="mod">
          <ac:chgData name="Dražen Pranić" userId="3012855b-bf2d-4e7c-804b-71a5f3d907b3" providerId="ADAL" clId="{26ECFA93-E2F2-474B-B8CB-3A332DCEF376}" dt="2025-12-16T16:16:12.462" v="1589" actId="5793"/>
          <ac:spMkLst>
            <pc:docMk/>
            <pc:sldMk cId="548911368" sldId="646"/>
            <ac:spMk id="3" creationId="{4C7C682D-5AD9-D3EE-F9CA-D9A7062BB2B7}"/>
          </ac:spMkLst>
        </pc:spChg>
        <pc:spChg chg="add">
          <ac:chgData name="Dražen Pranić" userId="3012855b-bf2d-4e7c-804b-71a5f3d907b3" providerId="ADAL" clId="{26ECFA93-E2F2-474B-B8CB-3A332DCEF376}" dt="2025-12-16T16:15:55.242" v="1581"/>
          <ac:spMkLst>
            <pc:docMk/>
            <pc:sldMk cId="548911368" sldId="646"/>
            <ac:spMk id="4" creationId="{BE2318CB-30A7-0C26-D48A-BEE20DCE939B}"/>
          </ac:spMkLst>
        </pc:spChg>
      </pc:sldChg>
      <pc:sldChg chg="addSp delSp modSp new mod">
        <pc:chgData name="Dražen Pranić" userId="3012855b-bf2d-4e7c-804b-71a5f3d907b3" providerId="ADAL" clId="{26ECFA93-E2F2-474B-B8CB-3A332DCEF376}" dt="2025-12-16T16:20:07.314" v="1633" actId="20577"/>
        <pc:sldMkLst>
          <pc:docMk/>
          <pc:sldMk cId="2698698913" sldId="647"/>
        </pc:sldMkLst>
        <pc:spChg chg="mod">
          <ac:chgData name="Dražen Pranić" userId="3012855b-bf2d-4e7c-804b-71a5f3d907b3" providerId="ADAL" clId="{26ECFA93-E2F2-474B-B8CB-3A332DCEF376}" dt="2025-12-16T16:20:07.314" v="1633" actId="20577"/>
          <ac:spMkLst>
            <pc:docMk/>
            <pc:sldMk cId="2698698913" sldId="647"/>
            <ac:spMk id="2" creationId="{4DDB160C-42C8-A4B1-20BA-A8122F370709}"/>
          </ac:spMkLst>
        </pc:spChg>
        <pc:spChg chg="add del mod">
          <ac:chgData name="Dražen Pranić" userId="3012855b-bf2d-4e7c-804b-71a5f3d907b3" providerId="ADAL" clId="{26ECFA93-E2F2-474B-B8CB-3A332DCEF376}" dt="2025-12-16T16:19:51.780" v="1607" actId="20577"/>
          <ac:spMkLst>
            <pc:docMk/>
            <pc:sldMk cId="2698698913" sldId="647"/>
            <ac:spMk id="3" creationId="{BC0271FD-6574-AA1B-0FA8-5DE9007AD588}"/>
          </ac:spMkLst>
        </pc:spChg>
        <pc:spChg chg="add mod">
          <ac:chgData name="Dražen Pranić" userId="3012855b-bf2d-4e7c-804b-71a5f3d907b3" providerId="ADAL" clId="{26ECFA93-E2F2-474B-B8CB-3A332DCEF376}" dt="2025-12-16T16:18:05.951" v="1592"/>
          <ac:spMkLst>
            <pc:docMk/>
            <pc:sldMk cId="2698698913" sldId="647"/>
            <ac:spMk id="4" creationId="{B061F606-EB8F-9C37-6406-46DBE2B659E7}"/>
          </ac:spMkLst>
        </pc:spChg>
      </pc:sldChg>
      <pc:sldChg chg="addSp new ord">
        <pc:chgData name="Dražen Pranić" userId="3012855b-bf2d-4e7c-804b-71a5f3d907b3" providerId="ADAL" clId="{26ECFA93-E2F2-474B-B8CB-3A332DCEF376}" dt="2025-12-16T16:27:57.200" v="1640"/>
        <pc:sldMkLst>
          <pc:docMk/>
          <pc:sldMk cId="1950706545" sldId="648"/>
        </pc:sldMkLst>
        <pc:picChg chg="add">
          <ac:chgData name="Dražen Pranić" userId="3012855b-bf2d-4e7c-804b-71a5f3d907b3" providerId="ADAL" clId="{26ECFA93-E2F2-474B-B8CB-3A332DCEF376}" dt="2025-12-16T16:27:57.200" v="1640"/>
          <ac:picMkLst>
            <pc:docMk/>
            <pc:sldMk cId="1950706545" sldId="648"/>
            <ac:picMk id="15362" creationId="{6CF92350-D8B8-0F93-70FA-765285ABCD2F}"/>
          </ac:picMkLst>
        </pc:picChg>
      </pc:sldChg>
      <pc:sldChg chg="addSp new del">
        <pc:chgData name="Dražen Pranić" userId="3012855b-bf2d-4e7c-804b-71a5f3d907b3" providerId="ADAL" clId="{26ECFA93-E2F2-474B-B8CB-3A332DCEF376}" dt="2025-12-16T16:33:04.273" v="1647" actId="47"/>
        <pc:sldMkLst>
          <pc:docMk/>
          <pc:sldMk cId="1323512201" sldId="649"/>
        </pc:sldMkLst>
        <pc:picChg chg="add">
          <ac:chgData name="Dražen Pranić" userId="3012855b-bf2d-4e7c-804b-71a5f3d907b3" providerId="ADAL" clId="{26ECFA93-E2F2-474B-B8CB-3A332DCEF376}" dt="2025-12-16T16:32:18.792" v="1646"/>
          <ac:picMkLst>
            <pc:docMk/>
            <pc:sldMk cId="1323512201" sldId="649"/>
            <ac:picMk id="17410" creationId="{E962D65E-0BEB-89A4-740C-46B5633D7DCE}"/>
          </ac:picMkLst>
        </pc:picChg>
      </pc:sldChg>
      <pc:sldChg chg="addSp new ord">
        <pc:chgData name="Dražen Pranić" userId="3012855b-bf2d-4e7c-804b-71a5f3d907b3" providerId="ADAL" clId="{26ECFA93-E2F2-474B-B8CB-3A332DCEF376}" dt="2025-12-16T16:32:01.166" v="1645"/>
        <pc:sldMkLst>
          <pc:docMk/>
          <pc:sldMk cId="1121412870" sldId="650"/>
        </pc:sldMkLst>
        <pc:picChg chg="add">
          <ac:chgData name="Dražen Pranić" userId="3012855b-bf2d-4e7c-804b-71a5f3d907b3" providerId="ADAL" clId="{26ECFA93-E2F2-474B-B8CB-3A332DCEF376}" dt="2025-12-16T16:32:01.166" v="1645"/>
          <ac:picMkLst>
            <pc:docMk/>
            <pc:sldMk cId="1121412870" sldId="650"/>
            <ac:picMk id="16386" creationId="{6D40289F-52FC-5737-9E2D-28D3BD507CCD}"/>
          </ac:picMkLst>
        </pc:picChg>
      </pc:sldChg>
      <pc:sldChg chg="modSp new mod">
        <pc:chgData name="Dražen Pranić" userId="3012855b-bf2d-4e7c-804b-71a5f3d907b3" providerId="ADAL" clId="{26ECFA93-E2F2-474B-B8CB-3A332DCEF376}" dt="2025-12-16T16:38:40.877" v="1693" actId="6549"/>
        <pc:sldMkLst>
          <pc:docMk/>
          <pc:sldMk cId="2589339199" sldId="651"/>
        </pc:sldMkLst>
        <pc:spChg chg="mod">
          <ac:chgData name="Dražen Pranić" userId="3012855b-bf2d-4e7c-804b-71a5f3d907b3" providerId="ADAL" clId="{26ECFA93-E2F2-474B-B8CB-3A332DCEF376}" dt="2025-12-16T16:36:44.100" v="1688" actId="20577"/>
          <ac:spMkLst>
            <pc:docMk/>
            <pc:sldMk cId="2589339199" sldId="651"/>
            <ac:spMk id="2" creationId="{6F3DBA7F-BBEB-94BA-6314-03AE4C21A762}"/>
          </ac:spMkLst>
        </pc:spChg>
        <pc:spChg chg="mod">
          <ac:chgData name="Dražen Pranić" userId="3012855b-bf2d-4e7c-804b-71a5f3d907b3" providerId="ADAL" clId="{26ECFA93-E2F2-474B-B8CB-3A332DCEF376}" dt="2025-12-16T16:38:40.877" v="1693" actId="6549"/>
          <ac:spMkLst>
            <pc:docMk/>
            <pc:sldMk cId="2589339199" sldId="651"/>
            <ac:spMk id="3" creationId="{51643399-67A7-A20C-A576-1AA32C94FDDE}"/>
          </ac:spMkLst>
        </pc:spChg>
      </pc:sldChg>
      <pc:sldChg chg="addSp modSp new mod modAnim">
        <pc:chgData name="Dražen Pranić" userId="3012855b-bf2d-4e7c-804b-71a5f3d907b3" providerId="ADAL" clId="{26ECFA93-E2F2-474B-B8CB-3A332DCEF376}" dt="2025-12-16T16:41:50.478" v="1701"/>
        <pc:sldMkLst>
          <pc:docMk/>
          <pc:sldMk cId="832397166" sldId="652"/>
        </pc:sldMkLst>
        <pc:picChg chg="add">
          <ac:chgData name="Dražen Pranić" userId="3012855b-bf2d-4e7c-804b-71a5f3d907b3" providerId="ADAL" clId="{26ECFA93-E2F2-474B-B8CB-3A332DCEF376}" dt="2025-12-16T16:39:08.178" v="1695" actId="22"/>
          <ac:picMkLst>
            <pc:docMk/>
            <pc:sldMk cId="832397166" sldId="652"/>
            <ac:picMk id="5" creationId="{B94A2EA4-30CE-E4C0-BEE2-61039F968B0C}"/>
          </ac:picMkLst>
        </pc:picChg>
        <pc:picChg chg="add mod">
          <ac:chgData name="Dražen Pranić" userId="3012855b-bf2d-4e7c-804b-71a5f3d907b3" providerId="ADAL" clId="{26ECFA93-E2F2-474B-B8CB-3A332DCEF376}" dt="2025-12-16T16:41:04.479" v="1698" actId="1076"/>
          <ac:picMkLst>
            <pc:docMk/>
            <pc:sldMk cId="832397166" sldId="652"/>
            <ac:picMk id="7" creationId="{D4A074C1-A11F-B94F-81A7-7D11C90947D5}"/>
          </ac:picMkLst>
        </pc:picChg>
        <pc:picChg chg="add">
          <ac:chgData name="Dražen Pranić" userId="3012855b-bf2d-4e7c-804b-71a5f3d907b3" providerId="ADAL" clId="{26ECFA93-E2F2-474B-B8CB-3A332DCEF376}" dt="2025-12-16T16:41:41.667" v="1700" actId="22"/>
          <ac:picMkLst>
            <pc:docMk/>
            <pc:sldMk cId="832397166" sldId="652"/>
            <ac:picMk id="9" creationId="{28ECA903-F894-B0E2-6670-6BF41C4D3A2D}"/>
          </ac:picMkLst>
        </pc:picChg>
      </pc:sldChg>
      <pc:sldChg chg="new del">
        <pc:chgData name="Dražen Pranić" userId="3012855b-bf2d-4e7c-804b-71a5f3d907b3" providerId="ADAL" clId="{26ECFA93-E2F2-474B-B8CB-3A332DCEF376}" dt="2025-12-16T16:41:58.654" v="1702" actId="47"/>
        <pc:sldMkLst>
          <pc:docMk/>
          <pc:sldMk cId="38854855" sldId="6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Ažurirati naziv kolegija.</a:t>
            </a:r>
          </a:p>
        </p:txBody>
      </p:sp>
      <p:sp>
        <p:nvSpPr>
          <p:cNvPr id="4" name="Rezervirano mjesto broja slajda 3"/>
          <p:cNvSpPr>
            <a:spLocks noGrp="1"/>
          </p:cNvSpPr>
          <p:nvPr>
            <p:ph type="sldNum" sz="quarter" idx="10"/>
          </p:nvPr>
        </p:nvSpPr>
        <p:spPr/>
        <p:txBody>
          <a:bodyPr/>
          <a:lstStyle/>
          <a:p>
            <a:fld id="{8EDC0C92-97E4-9540-AC90-F1BBF91896C7}" type="slidenum">
              <a:rPr lang="en-US" smtClean="0"/>
              <a:t>1</a:t>
            </a:fld>
            <a:endParaRPr lang="en-US"/>
          </a:p>
        </p:txBody>
      </p:sp>
    </p:spTree>
    <p:extLst>
      <p:ext uri="{BB962C8B-B14F-4D97-AF65-F5344CB8AC3E}">
        <p14:creationId xmlns:p14="http://schemas.microsoft.com/office/powerpoint/2010/main" val="365555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399"/>
            <a:ext cx="5486400" cy="4495801"/>
          </a:xfrm>
        </p:spPr>
        <p:txBody>
          <a:bodyPr>
            <a:normAutofit/>
          </a:bodyPr>
          <a:lstStyle/>
          <a:p>
            <a:pPr eaLnBrk="1" hangingPunct="1"/>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48</a:t>
            </a:fld>
            <a:endParaRPr lang="en-US" dirty="0"/>
          </a:p>
        </p:txBody>
      </p:sp>
    </p:spTree>
    <p:extLst>
      <p:ext uri="{BB962C8B-B14F-4D97-AF65-F5344CB8AC3E}">
        <p14:creationId xmlns:p14="http://schemas.microsoft.com/office/powerpoint/2010/main" val="3921009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51</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54</a:t>
            </a:fld>
            <a:endParaRPr lang="en-US" dirty="0"/>
          </a:p>
        </p:txBody>
      </p:sp>
    </p:spTree>
    <p:extLst>
      <p:ext uri="{BB962C8B-B14F-4D97-AF65-F5344CB8AC3E}">
        <p14:creationId xmlns:p14="http://schemas.microsoft.com/office/powerpoint/2010/main" val="1894128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61</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b="1" dirty="0"/>
          </a:p>
        </p:txBody>
      </p:sp>
      <p:sp>
        <p:nvSpPr>
          <p:cNvPr id="4" name="Rezervirano mjesto broja slajda 3"/>
          <p:cNvSpPr>
            <a:spLocks noGrp="1"/>
          </p:cNvSpPr>
          <p:nvPr>
            <p:ph type="sldNum" sz="quarter" idx="5"/>
          </p:nvPr>
        </p:nvSpPr>
        <p:spPr/>
        <p:txBody>
          <a:bodyPr/>
          <a:lstStyle/>
          <a:p>
            <a:fld id="{8EDC0C92-97E4-9540-AC90-F1BBF91896C7}" type="slidenum">
              <a:rPr lang="en-US" smtClean="0"/>
              <a:t>4</a:t>
            </a:fld>
            <a:endParaRPr lang="en-US"/>
          </a:p>
        </p:txBody>
      </p:sp>
    </p:spTree>
    <p:extLst>
      <p:ext uri="{BB962C8B-B14F-4D97-AF65-F5344CB8AC3E}">
        <p14:creationId xmlns:p14="http://schemas.microsoft.com/office/powerpoint/2010/main" val="371326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5"/>
          </p:nvPr>
        </p:nvSpPr>
        <p:spPr/>
        <p:txBody>
          <a:bodyPr/>
          <a:lstStyle/>
          <a:p>
            <a:fld id="{8EDC0C92-97E4-9540-AC90-F1BBF91896C7}" type="slidenum">
              <a:rPr lang="en-US" smtClean="0"/>
              <a:t>6</a:t>
            </a:fld>
            <a:endParaRPr lang="en-US"/>
          </a:p>
        </p:txBody>
      </p:sp>
    </p:spTree>
    <p:extLst>
      <p:ext uri="{BB962C8B-B14F-4D97-AF65-F5344CB8AC3E}">
        <p14:creationId xmlns:p14="http://schemas.microsoft.com/office/powerpoint/2010/main" val="32092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5"/>
          </p:nvPr>
        </p:nvSpPr>
        <p:spPr/>
        <p:txBody>
          <a:bodyPr/>
          <a:lstStyle/>
          <a:p>
            <a:fld id="{8EDC0C92-97E4-9540-AC90-F1BBF91896C7}" type="slidenum">
              <a:rPr lang="en-US" smtClean="0"/>
              <a:t>10</a:t>
            </a:fld>
            <a:endParaRPr lang="en-US"/>
          </a:p>
        </p:txBody>
      </p:sp>
    </p:spTree>
    <p:extLst>
      <p:ext uri="{BB962C8B-B14F-4D97-AF65-F5344CB8AC3E}">
        <p14:creationId xmlns:p14="http://schemas.microsoft.com/office/powerpoint/2010/main" val="3216027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5"/>
          </p:nvPr>
        </p:nvSpPr>
        <p:spPr/>
        <p:txBody>
          <a:bodyPr/>
          <a:lstStyle/>
          <a:p>
            <a:fld id="{8EDC0C92-97E4-9540-AC90-F1BBF91896C7}" type="slidenum">
              <a:rPr lang="en-US" smtClean="0"/>
              <a:t>39</a:t>
            </a:fld>
            <a:endParaRPr lang="en-US"/>
          </a:p>
        </p:txBody>
      </p:sp>
    </p:spTree>
    <p:extLst>
      <p:ext uri="{BB962C8B-B14F-4D97-AF65-F5344CB8AC3E}">
        <p14:creationId xmlns:p14="http://schemas.microsoft.com/office/powerpoint/2010/main" val="413083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dirty="0">
              <a:solidFill>
                <a:prstClr val="black"/>
              </a:solidFill>
              <a:latin typeface="+mn-lt"/>
            </a:endParaRPr>
          </a:p>
          <a:p>
            <a:r>
              <a:rPr lang="en-US" sz="1200" baseline="0" dirty="0">
                <a:latin typeface="+mn-lt"/>
              </a:rPr>
              <a:t>.</a:t>
            </a:r>
            <a:endParaRPr lang="en-US" sz="1200" dirty="0">
              <a:latin typeface="+mn-lt"/>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t>44</a:t>
            </a:fld>
            <a:endParaRPr lang="en-US"/>
          </a:p>
        </p:txBody>
      </p:sp>
    </p:spTree>
    <p:extLst>
      <p:ext uri="{BB962C8B-B14F-4D97-AF65-F5344CB8AC3E}">
        <p14:creationId xmlns:p14="http://schemas.microsoft.com/office/powerpoint/2010/main" val="267705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dirty="0">
              <a:latin typeface="+mn-lt"/>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47</a:t>
            </a:fld>
            <a:endParaRPr lang="en-US" dirty="0"/>
          </a:p>
        </p:txBody>
      </p:sp>
    </p:spTree>
    <p:extLst>
      <p:ext uri="{BB962C8B-B14F-4D97-AF65-F5344CB8AC3E}">
        <p14:creationId xmlns:p14="http://schemas.microsoft.com/office/powerpoint/2010/main" val="3543461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1367" indent="-341367">
              <a:buClr>
                <a:srgbClr val="007FA3"/>
              </a:buClr>
              <a:buSzPct val="100000"/>
              <a:defRPr sz="3200"/>
            </a:lvl1pPr>
            <a:lvl2pPr marL="987527" indent="-377943">
              <a:buClr>
                <a:srgbClr val="007FA3"/>
              </a:buClr>
              <a:defRPr sz="2933"/>
            </a:lvl2pPr>
            <a:lvl3pPr>
              <a:buClr>
                <a:srgbClr val="007FA3"/>
              </a:buClr>
              <a:defRPr sz="2667"/>
            </a:lvl3pPr>
            <a:lvl4pPr>
              <a:buClr>
                <a:srgbClr val="007FA3"/>
              </a:buClr>
              <a:defRPr sz="2400"/>
            </a:lvl4pPr>
            <a:lvl5pPr>
              <a:buClr>
                <a:srgbClr val="007FA3"/>
              </a:buClr>
              <a:defRPr sz="2133"/>
            </a:lvl5pPr>
            <a:lvl6pPr>
              <a:buClr>
                <a:srgbClr val="007FA3"/>
              </a:buClr>
              <a:defRPr sz="2133"/>
            </a:lvl6pPr>
            <a:lvl7pPr>
              <a:buClr>
                <a:srgbClr val="007FA3"/>
              </a:buClr>
              <a:defRPr sz="2133"/>
            </a:lvl7pPr>
            <a:lvl8pPr>
              <a:buClr>
                <a:srgbClr val="007FA3"/>
              </a:buClr>
              <a:defRPr sz="2133"/>
            </a:lvl8pPr>
            <a:lvl9pPr>
              <a:buClr>
                <a:srgbClr val="007FA3"/>
              </a:buCl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2"/>
            <a:ext cx="1146048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12/16/2025</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665145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AB UNIVERSITY pasica">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791CF42-5CF5-1042-C3D6-4455F2561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345704"/>
            <a:ext cx="8813132" cy="512296"/>
          </a:xfrm>
          <a:prstGeom prst="rect">
            <a:avLst/>
          </a:prstGeom>
        </p:spPr>
      </p:pic>
      <p:sp>
        <p:nvSpPr>
          <p:cNvPr id="5" name="Naslov 1">
            <a:extLst>
              <a:ext uri="{FF2B5EF4-FFF2-40B4-BE49-F238E27FC236}">
                <a16:creationId xmlns:a16="http://schemas.microsoft.com/office/drawing/2014/main" id="{3DB087E0-08F6-7EA5-1AE1-CC688527B645}"/>
              </a:ext>
            </a:extLst>
          </p:cNvPr>
          <p:cNvSpPr>
            <a:spLocks noGrp="1"/>
          </p:cNvSpPr>
          <p:nvPr>
            <p:ph type="title"/>
          </p:nvPr>
        </p:nvSpPr>
        <p:spPr>
          <a:xfrm>
            <a:off x="838200" y="365127"/>
            <a:ext cx="10515600" cy="1325563"/>
          </a:xfrm>
          <a:prstGeom prst="rect">
            <a:avLst/>
          </a:prstGeom>
        </p:spPr>
        <p:txBody>
          <a:bodyPr/>
          <a:lstStyle/>
          <a:p>
            <a:r>
              <a:rPr lang="hr-HR"/>
              <a:t>Kliknite da biste uredili stil naslova matrice</a:t>
            </a:r>
          </a:p>
        </p:txBody>
      </p:sp>
      <p:sp>
        <p:nvSpPr>
          <p:cNvPr id="6" name="Rezervirano mjesto sadržaja 2">
            <a:extLst>
              <a:ext uri="{FF2B5EF4-FFF2-40B4-BE49-F238E27FC236}">
                <a16:creationId xmlns:a16="http://schemas.microsoft.com/office/drawing/2014/main" id="{2F407C7A-CC70-6CBF-7578-1C5D64A6BEBB}"/>
              </a:ext>
            </a:extLst>
          </p:cNvPr>
          <p:cNvSpPr>
            <a:spLocks noGrp="1"/>
          </p:cNvSpPr>
          <p:nvPr>
            <p:ph idx="1"/>
          </p:nvPr>
        </p:nvSpPr>
        <p:spPr>
          <a:xfrm>
            <a:off x="838200" y="1825625"/>
            <a:ext cx="10515600" cy="4351338"/>
          </a:xfrm>
          <a:prstGeom prst="rect">
            <a:avLst/>
          </a:prstGeo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Tree>
    <p:extLst>
      <p:ext uri="{BB962C8B-B14F-4D97-AF65-F5344CB8AC3E}">
        <p14:creationId xmlns:p14="http://schemas.microsoft.com/office/powerpoint/2010/main" val="227894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526255" y="1600199"/>
            <a:ext cx="5829301" cy="5486401"/>
          </a:xfrm>
          <a:prstGeom prst="rect">
            <a:avLst/>
          </a:prstGeom>
        </p:spPr>
      </p:pic>
      <p:sp>
        <p:nvSpPr>
          <p:cNvPr id="2" name="Title 1"/>
          <p:cNvSpPr>
            <a:spLocks noGrp="1"/>
          </p:cNvSpPr>
          <p:nvPr>
            <p:ph type="title"/>
          </p:nvPr>
        </p:nvSpPr>
        <p:spPr>
          <a:xfrm>
            <a:off x="4876800" y="728663"/>
            <a:ext cx="6476999"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Slika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6238959"/>
            <a:ext cx="11931868" cy="619041"/>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 id="2147483662" r:id="rId14"/>
    <p:sldLayoutId id="2147483663" r:id="rId15"/>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shorts/874RnJA9BmI" TargetMode="Externa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453" y="932330"/>
            <a:ext cx="6304709" cy="2166098"/>
          </a:xfrm>
        </p:spPr>
        <p:txBody>
          <a:bodyPr>
            <a:noAutofit/>
          </a:bodyPr>
          <a:lstStyle/>
          <a:p>
            <a:pPr algn="ctr"/>
            <a:r>
              <a:rPr lang="hr-HR" sz="4000" dirty="0"/>
              <a:t>Managing information systems</a:t>
            </a:r>
            <a:endParaRPr lang="en-US" sz="2400" b="0" dirty="0">
              <a:solidFill>
                <a:srgbClr val="C30E60"/>
              </a:solidFill>
            </a:endParaRPr>
          </a:p>
        </p:txBody>
      </p:sp>
      <p:sp>
        <p:nvSpPr>
          <p:cNvPr id="3" name="TekstniOkvir 2"/>
          <p:cNvSpPr txBox="1"/>
          <p:nvPr/>
        </p:nvSpPr>
        <p:spPr>
          <a:xfrm>
            <a:off x="6024282" y="3962400"/>
            <a:ext cx="4930589" cy="646331"/>
          </a:xfrm>
          <a:prstGeom prst="rect">
            <a:avLst/>
          </a:prstGeom>
          <a:noFill/>
        </p:spPr>
        <p:txBody>
          <a:bodyPr wrap="square" rtlCol="0">
            <a:spAutoFit/>
          </a:bodyPr>
          <a:lstStyle/>
          <a:p>
            <a:pPr algn="ctr"/>
            <a:r>
              <a:rPr lang="hr-HR" sz="3600" dirty="0">
                <a:solidFill>
                  <a:schemeClr val="accent6">
                    <a:lumMod val="20000"/>
                    <a:lumOff val="80000"/>
                  </a:schemeClr>
                </a:solidFill>
                <a:latin typeface="Arial" panose="020B0604020202020204" pitchFamily="34" charset="0"/>
                <a:cs typeface="Arial" panose="020B0604020202020204" pitchFamily="34" charset="0"/>
              </a:rPr>
              <a:t>Mr.sc Dražen Pranić</a:t>
            </a: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I Applications and Its Importance in Core Industries - Recosense Labs Inc">
            <a:extLst>
              <a:ext uri="{FF2B5EF4-FFF2-40B4-BE49-F238E27FC236}">
                <a16:creationId xmlns:a16="http://schemas.microsoft.com/office/drawing/2014/main" id="{2BBDFBC7-8084-F06D-96FF-B8CAA6A93C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6431" y="68263"/>
            <a:ext cx="11679138" cy="6102350"/>
          </a:xfrm>
          <a:prstGeom prst="rect">
            <a:avLst/>
          </a:prstGeom>
          <a:solidFill>
            <a:srgbClr val="FFFFFF"/>
          </a:solidFill>
        </p:spPr>
      </p:pic>
    </p:spTree>
    <p:extLst>
      <p:ext uri="{BB962C8B-B14F-4D97-AF65-F5344CB8AC3E}">
        <p14:creationId xmlns:p14="http://schemas.microsoft.com/office/powerpoint/2010/main" val="3234055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zervirano mjesto sadržaja 8">
            <a:extLst>
              <a:ext uri="{FF2B5EF4-FFF2-40B4-BE49-F238E27FC236}">
                <a16:creationId xmlns:a16="http://schemas.microsoft.com/office/drawing/2014/main" id="{7D8480B9-253B-ED3D-645F-D6C143EB3FC4}"/>
              </a:ext>
            </a:extLst>
          </p:cNvPr>
          <p:cNvPicPr>
            <a:picLocks noGrp="1" noChangeAspect="1"/>
          </p:cNvPicPr>
          <p:nvPr>
            <p:ph idx="1"/>
          </p:nvPr>
        </p:nvPicPr>
        <p:blipFill>
          <a:blip r:embed="rId2"/>
          <a:stretch>
            <a:fillRect/>
          </a:stretch>
        </p:blipFill>
        <p:spPr>
          <a:xfrm>
            <a:off x="4852406" y="660853"/>
            <a:ext cx="7110313" cy="4901746"/>
          </a:xfrm>
          <a:prstGeom prst="rect">
            <a:avLst/>
          </a:prstGeom>
        </p:spPr>
      </p:pic>
      <p:sp>
        <p:nvSpPr>
          <p:cNvPr id="6" name="AutoShape 2">
            <a:extLst>
              <a:ext uri="{FF2B5EF4-FFF2-40B4-BE49-F238E27FC236}">
                <a16:creationId xmlns:a16="http://schemas.microsoft.com/office/drawing/2014/main" id="{6696FA5E-DD6E-916E-1903-3D14BE2038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Slika 6">
            <a:extLst>
              <a:ext uri="{FF2B5EF4-FFF2-40B4-BE49-F238E27FC236}">
                <a16:creationId xmlns:a16="http://schemas.microsoft.com/office/drawing/2014/main" id="{DF7E853E-4E8D-69A5-FF9B-D6024B7A07CE}"/>
              </a:ext>
            </a:extLst>
          </p:cNvPr>
          <p:cNvPicPr>
            <a:picLocks noChangeAspect="1"/>
          </p:cNvPicPr>
          <p:nvPr/>
        </p:nvPicPr>
        <p:blipFill>
          <a:blip r:embed="rId3"/>
          <a:stretch>
            <a:fillRect/>
          </a:stretch>
        </p:blipFill>
        <p:spPr>
          <a:xfrm>
            <a:off x="0" y="0"/>
            <a:ext cx="4886936" cy="6858000"/>
          </a:xfrm>
          <a:prstGeom prst="rect">
            <a:avLst/>
          </a:prstGeom>
        </p:spPr>
      </p:pic>
    </p:spTree>
    <p:extLst>
      <p:ext uri="{BB962C8B-B14F-4D97-AF65-F5344CB8AC3E}">
        <p14:creationId xmlns:p14="http://schemas.microsoft.com/office/powerpoint/2010/main" val="3644447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EB0D46-ACBD-B9D2-3957-D9A47D9575ED}"/>
              </a:ext>
            </a:extLst>
          </p:cNvPr>
          <p:cNvSpPr>
            <a:spLocks noGrp="1"/>
          </p:cNvSpPr>
          <p:nvPr>
            <p:ph type="title"/>
          </p:nvPr>
        </p:nvSpPr>
        <p:spPr>
          <a:xfrm>
            <a:off x="838200" y="201841"/>
            <a:ext cx="10515600" cy="1325563"/>
          </a:xfrm>
        </p:spPr>
        <p:txBody>
          <a:bodyPr/>
          <a:lstStyle/>
          <a:p>
            <a:r>
              <a:rPr lang="hr-HR" dirty="0" err="1"/>
              <a:t>The</a:t>
            </a:r>
            <a:r>
              <a:rPr lang="hr-HR" dirty="0"/>
              <a:t> „Big Seven”</a:t>
            </a:r>
            <a:endParaRPr lang="en-US" dirty="0"/>
          </a:p>
        </p:txBody>
      </p:sp>
      <p:pic>
        <p:nvPicPr>
          <p:cNvPr id="9" name="Slika 8">
            <a:extLst>
              <a:ext uri="{FF2B5EF4-FFF2-40B4-BE49-F238E27FC236}">
                <a16:creationId xmlns:a16="http://schemas.microsoft.com/office/drawing/2014/main" id="{EE88AB2A-1D8B-F724-95A9-4A6A425322E5}"/>
              </a:ext>
            </a:extLst>
          </p:cNvPr>
          <p:cNvPicPr>
            <a:picLocks noChangeAspect="1"/>
          </p:cNvPicPr>
          <p:nvPr/>
        </p:nvPicPr>
        <p:blipFill>
          <a:blip r:embed="rId2"/>
          <a:stretch>
            <a:fillRect/>
          </a:stretch>
        </p:blipFill>
        <p:spPr>
          <a:xfrm>
            <a:off x="979982" y="1951662"/>
            <a:ext cx="6982203" cy="3687137"/>
          </a:xfrm>
          <a:prstGeom prst="rect">
            <a:avLst/>
          </a:prstGeom>
        </p:spPr>
      </p:pic>
    </p:spTree>
    <p:extLst>
      <p:ext uri="{BB962C8B-B14F-4D97-AF65-F5344CB8AC3E}">
        <p14:creationId xmlns:p14="http://schemas.microsoft.com/office/powerpoint/2010/main" val="1291005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903EF1-AC7A-A022-D62E-2A799C947FF5}"/>
              </a:ext>
            </a:extLst>
          </p:cNvPr>
          <p:cNvSpPr>
            <a:spLocks noGrp="1"/>
          </p:cNvSpPr>
          <p:nvPr>
            <p:ph type="title"/>
          </p:nvPr>
        </p:nvSpPr>
        <p:spPr/>
        <p:txBody>
          <a:bodyPr/>
          <a:lstStyle/>
          <a:p>
            <a:r>
              <a:rPr lang="hr-HR" dirty="0"/>
              <a:t>Tesla vs Toyota</a:t>
            </a:r>
            <a:endParaRPr lang="en-US" dirty="0"/>
          </a:p>
        </p:txBody>
      </p:sp>
      <p:sp>
        <p:nvSpPr>
          <p:cNvPr id="3" name="Rezervirano mjesto sadržaja 2">
            <a:extLst>
              <a:ext uri="{FF2B5EF4-FFF2-40B4-BE49-F238E27FC236}">
                <a16:creationId xmlns:a16="http://schemas.microsoft.com/office/drawing/2014/main" id="{7E08869B-53FD-6E75-44B0-4713475D4950}"/>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2330D694-97D5-22C7-4EC1-AAA88C883F08}"/>
              </a:ext>
            </a:extLst>
          </p:cNvPr>
          <p:cNvPicPr>
            <a:picLocks noChangeAspect="1"/>
          </p:cNvPicPr>
          <p:nvPr/>
        </p:nvPicPr>
        <p:blipFill>
          <a:blip r:embed="rId2"/>
          <a:stretch>
            <a:fillRect/>
          </a:stretch>
        </p:blipFill>
        <p:spPr>
          <a:xfrm>
            <a:off x="1123119" y="1690690"/>
            <a:ext cx="9547022" cy="3886199"/>
          </a:xfrm>
          <a:prstGeom prst="rect">
            <a:avLst/>
          </a:prstGeom>
        </p:spPr>
      </p:pic>
    </p:spTree>
    <p:extLst>
      <p:ext uri="{BB962C8B-B14F-4D97-AF65-F5344CB8AC3E}">
        <p14:creationId xmlns:p14="http://schemas.microsoft.com/office/powerpoint/2010/main" val="265323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98207E-530D-44C9-5996-88F1B369C884}"/>
              </a:ext>
            </a:extLst>
          </p:cNvPr>
          <p:cNvSpPr>
            <a:spLocks noGrp="1"/>
          </p:cNvSpPr>
          <p:nvPr>
            <p:ph type="title"/>
          </p:nvPr>
        </p:nvSpPr>
        <p:spPr/>
        <p:txBody>
          <a:bodyPr/>
          <a:lstStyle/>
          <a:p>
            <a:endParaRPr lang="en-US" dirty="0"/>
          </a:p>
        </p:txBody>
      </p:sp>
      <p:sp>
        <p:nvSpPr>
          <p:cNvPr id="3" name="Rezervirano mjesto sadržaja 2">
            <a:extLst>
              <a:ext uri="{FF2B5EF4-FFF2-40B4-BE49-F238E27FC236}">
                <a16:creationId xmlns:a16="http://schemas.microsoft.com/office/drawing/2014/main" id="{7EC60B53-732A-B6D6-DF38-63FC2992F58C}"/>
              </a:ext>
            </a:extLst>
          </p:cNvPr>
          <p:cNvSpPr>
            <a:spLocks noGrp="1"/>
          </p:cNvSpPr>
          <p:nvPr>
            <p:ph idx="1"/>
          </p:nvPr>
        </p:nvSpPr>
        <p:spPr/>
        <p:txBody>
          <a:bodyPr/>
          <a:lstStyle/>
          <a:p>
            <a:endParaRPr lang="en-US"/>
          </a:p>
        </p:txBody>
      </p:sp>
      <p:pic>
        <p:nvPicPr>
          <p:cNvPr id="7" name="Slika 6">
            <a:extLst>
              <a:ext uri="{FF2B5EF4-FFF2-40B4-BE49-F238E27FC236}">
                <a16:creationId xmlns:a16="http://schemas.microsoft.com/office/drawing/2014/main" id="{62352E6A-AF46-17D9-1F90-20E045724C65}"/>
              </a:ext>
            </a:extLst>
          </p:cNvPr>
          <p:cNvPicPr>
            <a:picLocks noChangeAspect="1"/>
          </p:cNvPicPr>
          <p:nvPr/>
        </p:nvPicPr>
        <p:blipFill>
          <a:blip r:embed="rId2"/>
          <a:stretch>
            <a:fillRect/>
          </a:stretch>
        </p:blipFill>
        <p:spPr>
          <a:xfrm>
            <a:off x="2525486" y="-33315"/>
            <a:ext cx="6760027" cy="6555177"/>
          </a:xfrm>
          <a:prstGeom prst="rect">
            <a:avLst/>
          </a:prstGeom>
        </p:spPr>
      </p:pic>
      <p:pic>
        <p:nvPicPr>
          <p:cNvPr id="2050" name="Picture 2" descr="Woven City: Toyota's Planned Proving Ground in Japan - Urban Land Magazine">
            <a:extLst>
              <a:ext uri="{FF2B5EF4-FFF2-40B4-BE49-F238E27FC236}">
                <a16:creationId xmlns:a16="http://schemas.microsoft.com/office/drawing/2014/main" id="{BEF554DB-9065-C4E6-DB01-87E3194E4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04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FA7D8B-DA71-5B7A-2BCB-B5DDE83BDCAF}"/>
              </a:ext>
            </a:extLst>
          </p:cNvPr>
          <p:cNvSpPr>
            <a:spLocks noGrp="1"/>
          </p:cNvSpPr>
          <p:nvPr>
            <p:ph type="title"/>
          </p:nvPr>
        </p:nvSpPr>
        <p:spPr/>
        <p:txBody>
          <a:bodyPr/>
          <a:lstStyle/>
          <a:p>
            <a:endParaRPr lang="en-US" dirty="0"/>
          </a:p>
        </p:txBody>
      </p:sp>
      <p:sp>
        <p:nvSpPr>
          <p:cNvPr id="3" name="Rezervirano mjesto sadržaja 2">
            <a:extLst>
              <a:ext uri="{FF2B5EF4-FFF2-40B4-BE49-F238E27FC236}">
                <a16:creationId xmlns:a16="http://schemas.microsoft.com/office/drawing/2014/main" id="{31D54B14-EE05-4B94-FF80-25C4747B12D9}"/>
              </a:ext>
            </a:extLst>
          </p:cNvPr>
          <p:cNvSpPr>
            <a:spLocks noGrp="1"/>
          </p:cNvSpPr>
          <p:nvPr>
            <p:ph idx="1"/>
          </p:nvPr>
        </p:nvSpPr>
        <p:spPr/>
        <p:txBody>
          <a:bodyPr/>
          <a:lstStyle/>
          <a:p>
            <a:endParaRPr lang="en-US" dirty="0"/>
          </a:p>
        </p:txBody>
      </p:sp>
      <p:pic>
        <p:nvPicPr>
          <p:cNvPr id="5" name="Slika 4">
            <a:extLst>
              <a:ext uri="{FF2B5EF4-FFF2-40B4-BE49-F238E27FC236}">
                <a16:creationId xmlns:a16="http://schemas.microsoft.com/office/drawing/2014/main" id="{9E837708-4298-A65E-76A3-7991EA5BC89F}"/>
              </a:ext>
            </a:extLst>
          </p:cNvPr>
          <p:cNvPicPr>
            <a:picLocks noChangeAspect="1"/>
          </p:cNvPicPr>
          <p:nvPr/>
        </p:nvPicPr>
        <p:blipFill>
          <a:blip r:embed="rId2"/>
          <a:stretch>
            <a:fillRect/>
          </a:stretch>
        </p:blipFill>
        <p:spPr>
          <a:xfrm>
            <a:off x="-11335" y="88740"/>
            <a:ext cx="6107335" cy="3338835"/>
          </a:xfrm>
          <a:prstGeom prst="rect">
            <a:avLst/>
          </a:prstGeom>
        </p:spPr>
      </p:pic>
      <p:pic>
        <p:nvPicPr>
          <p:cNvPr id="7" name="Slika 6">
            <a:extLst>
              <a:ext uri="{FF2B5EF4-FFF2-40B4-BE49-F238E27FC236}">
                <a16:creationId xmlns:a16="http://schemas.microsoft.com/office/drawing/2014/main" id="{6425EC84-FD6B-1725-A821-20A671DBF7F9}"/>
              </a:ext>
            </a:extLst>
          </p:cNvPr>
          <p:cNvPicPr>
            <a:picLocks noChangeAspect="1"/>
          </p:cNvPicPr>
          <p:nvPr/>
        </p:nvPicPr>
        <p:blipFill>
          <a:blip r:embed="rId3"/>
          <a:stretch>
            <a:fillRect/>
          </a:stretch>
        </p:blipFill>
        <p:spPr>
          <a:xfrm>
            <a:off x="5930203" y="88740"/>
            <a:ext cx="6261797" cy="3471213"/>
          </a:xfrm>
          <a:prstGeom prst="rect">
            <a:avLst/>
          </a:prstGeom>
        </p:spPr>
      </p:pic>
      <p:pic>
        <p:nvPicPr>
          <p:cNvPr id="9" name="Slika 8">
            <a:extLst>
              <a:ext uri="{FF2B5EF4-FFF2-40B4-BE49-F238E27FC236}">
                <a16:creationId xmlns:a16="http://schemas.microsoft.com/office/drawing/2014/main" id="{7D8DD1F5-692B-9A0D-A320-CEE5383BA3FD}"/>
              </a:ext>
            </a:extLst>
          </p:cNvPr>
          <p:cNvPicPr>
            <a:picLocks noChangeAspect="1"/>
          </p:cNvPicPr>
          <p:nvPr/>
        </p:nvPicPr>
        <p:blipFill>
          <a:blip r:embed="rId4"/>
          <a:stretch>
            <a:fillRect/>
          </a:stretch>
        </p:blipFill>
        <p:spPr>
          <a:xfrm>
            <a:off x="-11335" y="3477454"/>
            <a:ext cx="6390364" cy="3380546"/>
          </a:xfrm>
          <a:prstGeom prst="rect">
            <a:avLst/>
          </a:prstGeom>
        </p:spPr>
      </p:pic>
      <p:pic>
        <p:nvPicPr>
          <p:cNvPr id="11" name="Slika 10">
            <a:extLst>
              <a:ext uri="{FF2B5EF4-FFF2-40B4-BE49-F238E27FC236}">
                <a16:creationId xmlns:a16="http://schemas.microsoft.com/office/drawing/2014/main" id="{E07F199D-333F-7329-BDA2-67388FD209C9}"/>
              </a:ext>
            </a:extLst>
          </p:cNvPr>
          <p:cNvPicPr>
            <a:picLocks noChangeAspect="1"/>
          </p:cNvPicPr>
          <p:nvPr/>
        </p:nvPicPr>
        <p:blipFill>
          <a:blip r:embed="rId5"/>
          <a:stretch>
            <a:fillRect/>
          </a:stretch>
        </p:blipFill>
        <p:spPr>
          <a:xfrm>
            <a:off x="6693172" y="3836340"/>
            <a:ext cx="5243014" cy="1470787"/>
          </a:xfrm>
          <a:prstGeom prst="rect">
            <a:avLst/>
          </a:prstGeom>
        </p:spPr>
      </p:pic>
    </p:spTree>
    <p:extLst>
      <p:ext uri="{BB962C8B-B14F-4D97-AF65-F5344CB8AC3E}">
        <p14:creationId xmlns:p14="http://schemas.microsoft.com/office/powerpoint/2010/main" val="3822782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C96747-CF6F-DBCB-58FE-53C933DD740F}"/>
              </a:ext>
            </a:extLst>
          </p:cNvPr>
          <p:cNvSpPr>
            <a:spLocks noGrp="1"/>
          </p:cNvSpPr>
          <p:nvPr>
            <p:ph type="title"/>
          </p:nvPr>
        </p:nvSpPr>
        <p:spPr/>
        <p:txBody>
          <a:bodyPr/>
          <a:lstStyle/>
          <a:p>
            <a:r>
              <a:rPr lang="en-US" dirty="0"/>
              <a:t>The Immense Economic Upside</a:t>
            </a:r>
          </a:p>
        </p:txBody>
      </p:sp>
      <p:sp>
        <p:nvSpPr>
          <p:cNvPr id="3" name="Rezervirano mjesto sadržaja 2">
            <a:extLst>
              <a:ext uri="{FF2B5EF4-FFF2-40B4-BE49-F238E27FC236}">
                <a16:creationId xmlns:a16="http://schemas.microsoft.com/office/drawing/2014/main" id="{CD6698BB-0574-D57D-1268-8D04E7AC983C}"/>
              </a:ext>
            </a:extLst>
          </p:cNvPr>
          <p:cNvSpPr>
            <a:spLocks noGrp="1"/>
          </p:cNvSpPr>
          <p:nvPr>
            <p:ph idx="1"/>
          </p:nvPr>
        </p:nvSpPr>
        <p:spPr/>
        <p:txBody>
          <a:bodyPr/>
          <a:lstStyle/>
          <a:p>
            <a:r>
              <a:rPr lang="en-US" dirty="0"/>
              <a:t>Productivity Revolution: AI is projected to increase global GDP by trillions of dollars over the next decade, primarily by significantly boosting labor productivity (automating routine tasks and augmenting human work). </a:t>
            </a:r>
            <a:endParaRPr lang="hr-HR" dirty="0"/>
          </a:p>
          <a:p>
            <a:r>
              <a:rPr lang="en-US" dirty="0"/>
              <a:t>McKinsey estimates AI could deliver an additional $13 trillion in economic output by 2030.</a:t>
            </a:r>
            <a:endParaRPr lang="hr-HR" dirty="0"/>
          </a:p>
          <a:p>
            <a:r>
              <a:rPr lang="en-US" dirty="0"/>
              <a:t>Operational Efficiency: AI automates complex processes, streamlines logistics (like Amazon's warehouses), reduces human error, and provides deep predictive analytics. This translates directly to cost reduction and higher profit margins.</a:t>
            </a:r>
            <a:endParaRPr lang="hr-HR" dirty="0"/>
          </a:p>
          <a:p>
            <a:endParaRPr lang="en-US" dirty="0"/>
          </a:p>
        </p:txBody>
      </p:sp>
    </p:spTree>
    <p:extLst>
      <p:ext uri="{BB962C8B-B14F-4D97-AF65-F5344CB8AC3E}">
        <p14:creationId xmlns:p14="http://schemas.microsoft.com/office/powerpoint/2010/main" val="4071475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019B5CE-645A-B928-6897-4CA5E181B300}"/>
              </a:ext>
            </a:extLst>
          </p:cNvPr>
          <p:cNvSpPr>
            <a:spLocks noGrp="1"/>
          </p:cNvSpPr>
          <p:nvPr>
            <p:ph type="title"/>
          </p:nvPr>
        </p:nvSpPr>
        <p:spPr/>
        <p:txBody>
          <a:bodyPr/>
          <a:lstStyle/>
          <a:p>
            <a:r>
              <a:rPr lang="en-US" dirty="0"/>
              <a:t>The "Winner-Take-All" Competitive Race</a:t>
            </a:r>
          </a:p>
        </p:txBody>
      </p:sp>
      <p:sp>
        <p:nvSpPr>
          <p:cNvPr id="3" name="Rezervirano mjesto sadržaja 2">
            <a:extLst>
              <a:ext uri="{FF2B5EF4-FFF2-40B4-BE49-F238E27FC236}">
                <a16:creationId xmlns:a16="http://schemas.microsoft.com/office/drawing/2014/main" id="{8B62911B-E3F0-76C5-C4CE-933BA7696BB5}"/>
              </a:ext>
            </a:extLst>
          </p:cNvPr>
          <p:cNvSpPr>
            <a:spLocks noGrp="1"/>
          </p:cNvSpPr>
          <p:nvPr>
            <p:ph idx="1"/>
          </p:nvPr>
        </p:nvSpPr>
        <p:spPr>
          <a:xfrm>
            <a:off x="838200" y="1690690"/>
            <a:ext cx="10820400" cy="4667248"/>
          </a:xfrm>
        </p:spPr>
        <p:txBody>
          <a:bodyPr>
            <a:normAutofit fontScale="92500" lnSpcReduction="20000"/>
          </a:bodyPr>
          <a:lstStyle/>
          <a:p>
            <a:r>
              <a:rPr lang="en-US" dirty="0"/>
              <a:t>The Tech Arms Race: Major U.S. </a:t>
            </a:r>
            <a:r>
              <a:rPr lang="en-US" dirty="0" err="1"/>
              <a:t>Hyperscalers</a:t>
            </a:r>
            <a:r>
              <a:rPr lang="en-US" dirty="0"/>
              <a:t> (Google, Microsoft, Amazon, Meta) view AI as the next foundational technology shift. They believe that whoever dominates the best foundational models and the largest computing power will control the future of the internet, cloud computing, and enterprise software.</a:t>
            </a:r>
            <a:endParaRPr lang="hr-HR" dirty="0"/>
          </a:p>
          <a:p>
            <a:r>
              <a:rPr lang="en-US" dirty="0"/>
              <a:t>Fear of Being Left Behind (FOMO): No major corporation can afford to fall behind its competitors in AI adoption. If one company builds a superior AI model or platform, it could attract all the major clients, making it an existential threat to rivals. This forces aggressive </a:t>
            </a:r>
            <a:r>
              <a:rPr lang="en-US" dirty="0" err="1"/>
              <a:t>CapEx</a:t>
            </a:r>
            <a:r>
              <a:rPr lang="en-US" dirty="0"/>
              <a:t> (Capital Expenditure) spending, often ahead of proven revenue.</a:t>
            </a:r>
            <a:endParaRPr lang="hr-HR" dirty="0"/>
          </a:p>
          <a:p>
            <a:r>
              <a:rPr lang="en-US" dirty="0"/>
              <a:t>Securing the Supply Chain: The bottleneck is the physical infrastructure. Companies are racing to secure scarce resources like advanced chips (GPUs), power contracts, and data center land years in advance to ensure they have the "compute" required for future models.</a:t>
            </a:r>
          </a:p>
        </p:txBody>
      </p:sp>
    </p:spTree>
    <p:extLst>
      <p:ext uri="{BB962C8B-B14F-4D97-AF65-F5344CB8AC3E}">
        <p14:creationId xmlns:p14="http://schemas.microsoft.com/office/powerpoint/2010/main" val="2113005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4E5D336-D54F-6308-517B-474DDEEC25E7}"/>
              </a:ext>
            </a:extLst>
          </p:cNvPr>
          <p:cNvSpPr>
            <a:spLocks noGrp="1"/>
          </p:cNvSpPr>
          <p:nvPr>
            <p:ph type="title"/>
          </p:nvPr>
        </p:nvSpPr>
        <p:spPr/>
        <p:txBody>
          <a:bodyPr/>
          <a:lstStyle/>
          <a:p>
            <a:r>
              <a:rPr lang="hr-HR" dirty="0"/>
              <a:t>AI </a:t>
            </a:r>
            <a:r>
              <a:rPr lang="hr-HR" dirty="0" err="1"/>
              <a:t>War</a:t>
            </a:r>
            <a:endParaRPr lang="en-US" dirty="0"/>
          </a:p>
        </p:txBody>
      </p:sp>
      <p:sp>
        <p:nvSpPr>
          <p:cNvPr id="3" name="Rezervirano mjesto sadržaja 2">
            <a:extLst>
              <a:ext uri="{FF2B5EF4-FFF2-40B4-BE49-F238E27FC236}">
                <a16:creationId xmlns:a16="http://schemas.microsoft.com/office/drawing/2014/main" id="{6187143D-2F49-57A2-9D18-AEE4D1F270AC}"/>
              </a:ext>
            </a:extLst>
          </p:cNvPr>
          <p:cNvSpPr>
            <a:spLocks noGrp="1"/>
          </p:cNvSpPr>
          <p:nvPr>
            <p:ph idx="1"/>
          </p:nvPr>
        </p:nvSpPr>
        <p:spPr>
          <a:xfrm>
            <a:off x="838200" y="1825625"/>
            <a:ext cx="5534891" cy="4351338"/>
          </a:xfrm>
        </p:spPr>
        <p:txBody>
          <a:bodyPr/>
          <a:lstStyle/>
          <a:p>
            <a:r>
              <a:rPr lang="en-US" dirty="0"/>
              <a:t>The Compute Race</a:t>
            </a:r>
            <a:endParaRPr lang="hr-HR" dirty="0"/>
          </a:p>
          <a:p>
            <a:r>
              <a:rPr lang="en-US" dirty="0"/>
              <a:t>The Power Struggle</a:t>
            </a:r>
            <a:endParaRPr lang="hr-HR" dirty="0"/>
          </a:p>
          <a:p>
            <a:r>
              <a:rPr lang="en-US" dirty="0"/>
              <a:t>Open vs. Closed Data</a:t>
            </a:r>
            <a:endParaRPr lang="hr-HR" dirty="0"/>
          </a:p>
          <a:p>
            <a:r>
              <a:rPr lang="en-US" dirty="0"/>
              <a:t>The Talent Drain</a:t>
            </a:r>
            <a:endParaRPr lang="hr-HR" dirty="0"/>
          </a:p>
          <a:p>
            <a:endParaRPr lang="en-US" dirty="0"/>
          </a:p>
        </p:txBody>
      </p:sp>
      <p:pic>
        <p:nvPicPr>
          <p:cNvPr id="5" name="Slika 4">
            <a:extLst>
              <a:ext uri="{FF2B5EF4-FFF2-40B4-BE49-F238E27FC236}">
                <a16:creationId xmlns:a16="http://schemas.microsoft.com/office/drawing/2014/main" id="{8FF9FC87-CAA3-1296-8824-BEDAD9433D01}"/>
              </a:ext>
            </a:extLst>
          </p:cNvPr>
          <p:cNvPicPr>
            <a:picLocks noChangeAspect="1"/>
          </p:cNvPicPr>
          <p:nvPr/>
        </p:nvPicPr>
        <p:blipFill>
          <a:blip r:embed="rId2"/>
          <a:stretch>
            <a:fillRect/>
          </a:stretch>
        </p:blipFill>
        <p:spPr>
          <a:xfrm>
            <a:off x="6373091" y="0"/>
            <a:ext cx="5818909" cy="6858000"/>
          </a:xfrm>
          <a:prstGeom prst="rect">
            <a:avLst/>
          </a:prstGeom>
        </p:spPr>
      </p:pic>
    </p:spTree>
    <p:extLst>
      <p:ext uri="{BB962C8B-B14F-4D97-AF65-F5344CB8AC3E}">
        <p14:creationId xmlns:p14="http://schemas.microsoft.com/office/powerpoint/2010/main" val="273190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A7ADF9-B7B0-23A9-785F-EAACD9869104}"/>
              </a:ext>
            </a:extLst>
          </p:cNvPr>
          <p:cNvSpPr>
            <a:spLocks noGrp="1"/>
          </p:cNvSpPr>
          <p:nvPr>
            <p:ph type="title"/>
          </p:nvPr>
        </p:nvSpPr>
        <p:spPr/>
        <p:txBody>
          <a:bodyPr/>
          <a:lstStyle/>
          <a:p>
            <a:r>
              <a:rPr lang="hr-HR" dirty="0" err="1"/>
              <a:t>The</a:t>
            </a:r>
            <a:r>
              <a:rPr lang="hr-HR" dirty="0"/>
              <a:t> </a:t>
            </a:r>
            <a:r>
              <a:rPr lang="hr-HR" dirty="0" err="1"/>
              <a:t>Compute</a:t>
            </a:r>
            <a:r>
              <a:rPr lang="hr-HR" dirty="0"/>
              <a:t> Race</a:t>
            </a:r>
            <a:endParaRPr lang="en-US" dirty="0"/>
          </a:p>
        </p:txBody>
      </p:sp>
      <p:sp>
        <p:nvSpPr>
          <p:cNvPr id="3" name="Rezervirano mjesto sadržaja 2">
            <a:extLst>
              <a:ext uri="{FF2B5EF4-FFF2-40B4-BE49-F238E27FC236}">
                <a16:creationId xmlns:a16="http://schemas.microsoft.com/office/drawing/2014/main" id="{5DBA7E60-57AC-EC09-3C3B-985DF372E945}"/>
              </a:ext>
            </a:extLst>
          </p:cNvPr>
          <p:cNvSpPr>
            <a:spLocks noGrp="1"/>
          </p:cNvSpPr>
          <p:nvPr>
            <p:ph idx="1"/>
          </p:nvPr>
        </p:nvSpPr>
        <p:spPr/>
        <p:txBody>
          <a:bodyPr/>
          <a:lstStyle/>
          <a:p>
            <a:pPr marL="0" indent="0">
              <a:buNone/>
            </a:pPr>
            <a:r>
              <a:rPr lang="en-US" i="1" dirty="0"/>
              <a:t>"We are no longer building data centers; we are building AI factories. The input is electricity, and the output is intelligence."</a:t>
            </a:r>
            <a:r>
              <a:rPr lang="en-US" dirty="0"/>
              <a:t> — Jensen Huang, NVIDIA CEO.</a:t>
            </a:r>
          </a:p>
        </p:txBody>
      </p:sp>
    </p:spTree>
    <p:extLst>
      <p:ext uri="{BB962C8B-B14F-4D97-AF65-F5344CB8AC3E}">
        <p14:creationId xmlns:p14="http://schemas.microsoft.com/office/powerpoint/2010/main" val="151210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C61-82C8-2913-47D6-BBD1CC747D2A}"/>
              </a:ext>
            </a:extLst>
          </p:cNvPr>
          <p:cNvSpPr>
            <a:spLocks noGrp="1"/>
          </p:cNvSpPr>
          <p:nvPr>
            <p:ph type="title"/>
          </p:nvPr>
        </p:nvSpPr>
        <p:spPr/>
        <p:txBody>
          <a:bodyPr/>
          <a:lstStyle/>
          <a:p>
            <a:r>
              <a:rPr lang="hr-HR" dirty="0"/>
              <a:t>Agenda</a:t>
            </a:r>
          </a:p>
        </p:txBody>
      </p:sp>
      <p:sp>
        <p:nvSpPr>
          <p:cNvPr id="3" name="Content Placeholder 2">
            <a:extLst>
              <a:ext uri="{FF2B5EF4-FFF2-40B4-BE49-F238E27FC236}">
                <a16:creationId xmlns:a16="http://schemas.microsoft.com/office/drawing/2014/main" id="{28E02DBE-7E4A-7C33-0030-2572026F7071}"/>
              </a:ext>
            </a:extLst>
          </p:cNvPr>
          <p:cNvSpPr>
            <a:spLocks noGrp="1"/>
          </p:cNvSpPr>
          <p:nvPr>
            <p:ph idx="1"/>
          </p:nvPr>
        </p:nvSpPr>
        <p:spPr/>
        <p:txBody>
          <a:bodyPr vert="horz" lIns="91440" tIns="45720" rIns="91440" bIns="45720" rtlCol="0" anchor="t">
            <a:normAutofit/>
          </a:bodyPr>
          <a:lstStyle/>
          <a:p>
            <a:r>
              <a:rPr lang="hr-HR" dirty="0">
                <a:latin typeface="Arial"/>
                <a:cs typeface="Arial"/>
              </a:rPr>
              <a:t>AI</a:t>
            </a:r>
          </a:p>
        </p:txBody>
      </p:sp>
    </p:spTree>
    <p:extLst>
      <p:ext uri="{BB962C8B-B14F-4D97-AF65-F5344CB8AC3E}">
        <p14:creationId xmlns:p14="http://schemas.microsoft.com/office/powerpoint/2010/main" val="2278469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8A7350-506F-6ED9-3A5A-A83BECD500C2}"/>
              </a:ext>
            </a:extLst>
          </p:cNvPr>
          <p:cNvSpPr>
            <a:spLocks noGrp="1"/>
          </p:cNvSpPr>
          <p:nvPr>
            <p:ph type="title"/>
          </p:nvPr>
        </p:nvSpPr>
        <p:spPr/>
        <p:txBody>
          <a:bodyPr/>
          <a:lstStyle/>
          <a:p>
            <a:r>
              <a:rPr lang="hr-HR" dirty="0" err="1"/>
              <a:t>The</a:t>
            </a:r>
            <a:r>
              <a:rPr lang="hr-HR" dirty="0"/>
              <a:t> </a:t>
            </a:r>
            <a:r>
              <a:rPr lang="hr-HR" dirty="0" err="1"/>
              <a:t>Compute</a:t>
            </a:r>
            <a:r>
              <a:rPr lang="hr-HR" dirty="0"/>
              <a:t> Race</a:t>
            </a:r>
            <a:endParaRPr lang="en-US" dirty="0"/>
          </a:p>
        </p:txBody>
      </p:sp>
      <p:sp>
        <p:nvSpPr>
          <p:cNvPr id="3" name="Rezervirano mjesto sadržaja 2">
            <a:extLst>
              <a:ext uri="{FF2B5EF4-FFF2-40B4-BE49-F238E27FC236}">
                <a16:creationId xmlns:a16="http://schemas.microsoft.com/office/drawing/2014/main" id="{41569D79-7D5D-727C-1452-5C9543C7984E}"/>
              </a:ext>
            </a:extLst>
          </p:cNvPr>
          <p:cNvSpPr>
            <a:spLocks noGrp="1"/>
          </p:cNvSpPr>
          <p:nvPr>
            <p:ph idx="1"/>
          </p:nvPr>
        </p:nvSpPr>
        <p:spPr/>
        <p:txBody>
          <a:bodyPr>
            <a:normAutofit fontScale="92500" lnSpcReduction="10000"/>
          </a:bodyPr>
          <a:lstStyle/>
          <a:p>
            <a:r>
              <a:rPr lang="en-US" dirty="0"/>
              <a:t>NVIDIA Corporation holds a dominant share of the AI chip market, estimated at 85% to 90% for data center GPUs,</a:t>
            </a:r>
            <a:endParaRPr lang="hr-HR" dirty="0"/>
          </a:p>
          <a:p>
            <a:r>
              <a:rPr lang="en-US" dirty="0"/>
              <a:t>Google's Tensor Processing Units (TPUs) power services like Search and Gemini AI models. </a:t>
            </a:r>
            <a:endParaRPr lang="hr-HR" dirty="0"/>
          </a:p>
          <a:p>
            <a:r>
              <a:rPr lang="en-US" dirty="0"/>
              <a:t>AWS developed </a:t>
            </a:r>
            <a:r>
              <a:rPr lang="en-US" dirty="0" err="1"/>
              <a:t>Inferentia</a:t>
            </a:r>
            <a:r>
              <a:rPr lang="en-US" dirty="0"/>
              <a:t> chips for AI inference and </a:t>
            </a:r>
            <a:r>
              <a:rPr lang="en-US" dirty="0" err="1"/>
              <a:t>Trainium</a:t>
            </a:r>
            <a:r>
              <a:rPr lang="en-US" dirty="0"/>
              <a:t> for AI model training.</a:t>
            </a:r>
            <a:endParaRPr lang="hr-HR" dirty="0"/>
          </a:p>
          <a:p>
            <a:r>
              <a:rPr lang="en-US" dirty="0"/>
              <a:t>Microsoft introduced its custom Azure Maia AI Accelerator and Cobalt CPU in late 2023 for internal cloud-based AI workloads, such as Microsoft Copilot.</a:t>
            </a:r>
            <a:endParaRPr lang="hr-HR" dirty="0"/>
          </a:p>
          <a:p>
            <a:r>
              <a:rPr lang="en-US" dirty="0"/>
              <a:t>The in-house chip initiatives of Google, Amazon, and Microsoft reduce the </a:t>
            </a:r>
            <a:r>
              <a:rPr lang="en-US" dirty="0" err="1"/>
              <a:t>hyperscalers</a:t>
            </a:r>
            <a:r>
              <a:rPr lang="en-US" dirty="0"/>
              <a:t>' </a:t>
            </a:r>
            <a:r>
              <a:rPr lang="en-US" i="1" dirty="0"/>
              <a:t>dependency</a:t>
            </a:r>
            <a:r>
              <a:rPr lang="en-US" dirty="0"/>
              <a:t> on external purchases</a:t>
            </a:r>
          </a:p>
        </p:txBody>
      </p:sp>
    </p:spTree>
    <p:extLst>
      <p:ext uri="{BB962C8B-B14F-4D97-AF65-F5344CB8AC3E}">
        <p14:creationId xmlns:p14="http://schemas.microsoft.com/office/powerpoint/2010/main" val="2467157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US tech stocks steady as Nvidia shares pick up after ...">
            <a:extLst>
              <a:ext uri="{FF2B5EF4-FFF2-40B4-BE49-F238E27FC236}">
                <a16:creationId xmlns:a16="http://schemas.microsoft.com/office/drawing/2014/main" id="{D8B0B317-D2EF-C69A-7376-F68AB53AC8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Slika 8">
            <a:extLst>
              <a:ext uri="{FF2B5EF4-FFF2-40B4-BE49-F238E27FC236}">
                <a16:creationId xmlns:a16="http://schemas.microsoft.com/office/drawing/2014/main" id="{1A16FCBE-8E1F-A79D-185A-C957CB6F8793}"/>
              </a:ext>
            </a:extLst>
          </p:cNvPr>
          <p:cNvPicPr>
            <a:picLocks noChangeAspect="1"/>
          </p:cNvPicPr>
          <p:nvPr/>
        </p:nvPicPr>
        <p:blipFill>
          <a:blip r:embed="rId2"/>
          <a:stretch>
            <a:fillRect/>
          </a:stretch>
        </p:blipFill>
        <p:spPr>
          <a:xfrm>
            <a:off x="2895600" y="228600"/>
            <a:ext cx="6096000" cy="6096000"/>
          </a:xfrm>
          <a:prstGeom prst="rect">
            <a:avLst/>
          </a:prstGeom>
        </p:spPr>
      </p:pic>
      <p:pic>
        <p:nvPicPr>
          <p:cNvPr id="11" name="Slika 10">
            <a:extLst>
              <a:ext uri="{FF2B5EF4-FFF2-40B4-BE49-F238E27FC236}">
                <a16:creationId xmlns:a16="http://schemas.microsoft.com/office/drawing/2014/main" id="{5E562FDE-2062-77E1-AF5A-264170972544}"/>
              </a:ext>
            </a:extLst>
          </p:cNvPr>
          <p:cNvPicPr>
            <a:picLocks noChangeAspect="1"/>
          </p:cNvPicPr>
          <p:nvPr/>
        </p:nvPicPr>
        <p:blipFill>
          <a:blip r:embed="rId3"/>
          <a:stretch>
            <a:fillRect/>
          </a:stretch>
        </p:blipFill>
        <p:spPr>
          <a:xfrm>
            <a:off x="504937" y="164757"/>
            <a:ext cx="11287951" cy="6590270"/>
          </a:xfrm>
          <a:prstGeom prst="rect">
            <a:avLst/>
          </a:prstGeom>
        </p:spPr>
      </p:pic>
    </p:spTree>
    <p:extLst>
      <p:ext uri="{BB962C8B-B14F-4D97-AF65-F5344CB8AC3E}">
        <p14:creationId xmlns:p14="http://schemas.microsoft.com/office/powerpoint/2010/main" val="242890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32B39C-E049-A7F9-0B85-3456EB71B53A}"/>
              </a:ext>
            </a:extLst>
          </p:cNvPr>
          <p:cNvSpPr>
            <a:spLocks noGrp="1"/>
          </p:cNvSpPr>
          <p:nvPr>
            <p:ph type="title"/>
          </p:nvPr>
        </p:nvSpPr>
        <p:spPr/>
        <p:txBody>
          <a:bodyPr/>
          <a:lstStyle/>
          <a:p>
            <a:r>
              <a:rPr lang="en-US" dirty="0"/>
              <a:t>Is DeepSeek Still Relevant?</a:t>
            </a:r>
          </a:p>
        </p:txBody>
      </p:sp>
      <p:graphicFrame>
        <p:nvGraphicFramePr>
          <p:cNvPr id="4" name="Rezervirano mjesto sadržaja 3">
            <a:extLst>
              <a:ext uri="{FF2B5EF4-FFF2-40B4-BE49-F238E27FC236}">
                <a16:creationId xmlns:a16="http://schemas.microsoft.com/office/drawing/2014/main" id="{ED93EEDE-53CA-59E7-10E4-FFA3553F678A}"/>
              </a:ext>
            </a:extLst>
          </p:cNvPr>
          <p:cNvGraphicFramePr>
            <a:graphicFrameLocks noGrp="1"/>
          </p:cNvGraphicFramePr>
          <p:nvPr>
            <p:ph idx="1"/>
            <p:extLst>
              <p:ext uri="{D42A27DB-BD31-4B8C-83A1-F6EECF244321}">
                <p14:modId xmlns:p14="http://schemas.microsoft.com/office/powerpoint/2010/main" val="3689513826"/>
              </p:ext>
            </p:extLst>
          </p:nvPr>
        </p:nvGraphicFramePr>
        <p:xfrm>
          <a:off x="510746" y="1565189"/>
          <a:ext cx="11055178" cy="4632960"/>
        </p:xfrm>
        <a:graphic>
          <a:graphicData uri="http://schemas.openxmlformats.org/drawingml/2006/table">
            <a:tbl>
              <a:tblPr/>
              <a:tblGrid>
                <a:gridCol w="5527589">
                  <a:extLst>
                    <a:ext uri="{9D8B030D-6E8A-4147-A177-3AD203B41FA5}">
                      <a16:colId xmlns:a16="http://schemas.microsoft.com/office/drawing/2014/main" val="3159464725"/>
                    </a:ext>
                  </a:extLst>
                </a:gridCol>
                <a:gridCol w="5527589">
                  <a:extLst>
                    <a:ext uri="{9D8B030D-6E8A-4147-A177-3AD203B41FA5}">
                      <a16:colId xmlns:a16="http://schemas.microsoft.com/office/drawing/2014/main" val="2693231391"/>
                    </a:ext>
                  </a:extLst>
                </a:gridCol>
              </a:tblGrid>
              <a:tr h="456262">
                <a:tc>
                  <a:txBody>
                    <a:bodyPr/>
                    <a:lstStyle/>
                    <a:p>
                      <a:pPr rtl="0">
                        <a:buNone/>
                      </a:pPr>
                      <a:r>
                        <a:rPr lang="en-US" sz="2400" b="1" dirty="0">
                          <a:solidFill>
                            <a:srgbClr val="1F1F1F"/>
                          </a:solidFill>
                          <a:effectLst/>
                          <a:latin typeface="Arial" panose="020B0604020202020204" pitchFamily="34" charset="0"/>
                          <a:cs typeface="Arial" panose="020B0604020202020204" pitchFamily="34" charset="0"/>
                        </a:rPr>
                        <a:t>The 2024 View (Brute Force)</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1" dirty="0">
                          <a:solidFill>
                            <a:srgbClr val="1F1F1F"/>
                          </a:solidFill>
                          <a:effectLst/>
                          <a:latin typeface="Arial" panose="020B0604020202020204" pitchFamily="34" charset="0"/>
                          <a:cs typeface="Arial" panose="020B0604020202020204" pitchFamily="34" charset="0"/>
                        </a:rPr>
                        <a:t>The late 2025 Reality (Efficiency)</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48028386"/>
                  </a:ext>
                </a:extLst>
              </a:tr>
              <a:tr h="749573">
                <a:tc>
                  <a:txBody>
                    <a:bodyPr/>
                    <a:lstStyle/>
                    <a:p>
                      <a:pPr rtl="0">
                        <a:buNone/>
                      </a:pPr>
                      <a:r>
                        <a:rPr lang="en-US" sz="2400" b="0" dirty="0">
                          <a:solidFill>
                            <a:srgbClr val="1F1F1F"/>
                          </a:solidFill>
                          <a:effectLst/>
                          <a:latin typeface="Arial" panose="020B0604020202020204" pitchFamily="34" charset="0"/>
                          <a:cs typeface="Arial" panose="020B0604020202020204" pitchFamily="34" charset="0"/>
                        </a:rPr>
                        <a:t>"Spend to Win": Meta and Microsoft planned to buy millions more GPUs.</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0">
                          <a:solidFill>
                            <a:srgbClr val="1F1F1F"/>
                          </a:solidFill>
                          <a:effectLst/>
                          <a:latin typeface="Arial" panose="020B0604020202020204" pitchFamily="34" charset="0"/>
                          <a:cs typeface="Arial" panose="020B0604020202020204" pitchFamily="34" charset="0"/>
                        </a:rPr>
                        <a:t>"Think to Win": Companies now prioritize algorithmic efficiency over just adding more chips.</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5988929"/>
                  </a:ext>
                </a:extLst>
              </a:tr>
              <a:tr h="1042884">
                <a:tc>
                  <a:txBody>
                    <a:bodyPr/>
                    <a:lstStyle/>
                    <a:p>
                      <a:pPr rtl="0">
                        <a:buNone/>
                      </a:pPr>
                      <a:r>
                        <a:rPr lang="en-US" sz="2400" b="0">
                          <a:solidFill>
                            <a:srgbClr val="1F1F1F"/>
                          </a:solidFill>
                          <a:effectLst/>
                          <a:latin typeface="Arial" panose="020B0604020202020204" pitchFamily="34" charset="0"/>
                          <a:cs typeface="Arial" panose="020B0604020202020204" pitchFamily="34" charset="0"/>
                        </a:rPr>
                        <a:t>NVIDIA Monopoly: NVIDIA was the only game in town for training.</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0" dirty="0">
                          <a:solidFill>
                            <a:srgbClr val="1F1F1F"/>
                          </a:solidFill>
                          <a:effectLst/>
                          <a:latin typeface="Arial" panose="020B0604020202020204" pitchFamily="34" charset="0"/>
                          <a:cs typeface="Arial" panose="020B0604020202020204" pitchFamily="34" charset="0"/>
                        </a:rPr>
                        <a:t>The "Silicon Hedge": Big Tech is racing to build custom chips (Maia, TPU v6) to run DeepSeek-style "efficient" models.</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78817042"/>
                  </a:ext>
                </a:extLst>
              </a:tr>
              <a:tr h="1042884">
                <a:tc>
                  <a:txBody>
                    <a:bodyPr/>
                    <a:lstStyle/>
                    <a:p>
                      <a:pPr rtl="0">
                        <a:buNone/>
                      </a:pPr>
                      <a:r>
                        <a:rPr lang="en-US" sz="2400" b="0" dirty="0">
                          <a:solidFill>
                            <a:srgbClr val="1F1F1F"/>
                          </a:solidFill>
                          <a:effectLst/>
                          <a:latin typeface="Arial" panose="020B0604020202020204" pitchFamily="34" charset="0"/>
                          <a:cs typeface="Arial" panose="020B0604020202020204" pitchFamily="34" charset="0"/>
                        </a:rPr>
                        <a:t>Closed Source: Powerful AI was a secret held by OpenAI.</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0" dirty="0">
                          <a:solidFill>
                            <a:srgbClr val="1F1F1F"/>
                          </a:solidFill>
                          <a:effectLst/>
                          <a:latin typeface="Arial" panose="020B0604020202020204" pitchFamily="34" charset="0"/>
                          <a:cs typeface="Arial" panose="020B0604020202020204" pitchFamily="34" charset="0"/>
                        </a:rPr>
                        <a:t>Open Source Pressure: Meta (Llama 4) and DeepSeek have forced OpenAI to release cheaper "Mini" models.</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87928549"/>
                  </a:ext>
                </a:extLst>
              </a:tr>
            </a:tbl>
          </a:graphicData>
        </a:graphic>
      </p:graphicFrame>
    </p:spTree>
    <p:extLst>
      <p:ext uri="{BB962C8B-B14F-4D97-AF65-F5344CB8AC3E}">
        <p14:creationId xmlns:p14="http://schemas.microsoft.com/office/powerpoint/2010/main" val="743424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143496-E0A5-CAEB-6A1E-D76680EFDF27}"/>
              </a:ext>
            </a:extLst>
          </p:cNvPr>
          <p:cNvSpPr>
            <a:spLocks noGrp="1"/>
          </p:cNvSpPr>
          <p:nvPr>
            <p:ph type="title"/>
          </p:nvPr>
        </p:nvSpPr>
        <p:spPr/>
        <p:txBody>
          <a:bodyPr/>
          <a:lstStyle/>
          <a:p>
            <a:r>
              <a:rPr lang="hr-HR" dirty="0" err="1"/>
              <a:t>Interference</a:t>
            </a:r>
            <a:endParaRPr lang="en-US" dirty="0"/>
          </a:p>
        </p:txBody>
      </p:sp>
      <p:sp>
        <p:nvSpPr>
          <p:cNvPr id="3" name="Rezervirano mjesto sadržaja 2">
            <a:extLst>
              <a:ext uri="{FF2B5EF4-FFF2-40B4-BE49-F238E27FC236}">
                <a16:creationId xmlns:a16="http://schemas.microsoft.com/office/drawing/2014/main" id="{E0F4C3B7-2B6B-7F03-F2E1-938578E5C91A}"/>
              </a:ext>
            </a:extLst>
          </p:cNvPr>
          <p:cNvSpPr>
            <a:spLocks noGrp="1"/>
          </p:cNvSpPr>
          <p:nvPr>
            <p:ph idx="1"/>
          </p:nvPr>
        </p:nvSpPr>
        <p:spPr/>
        <p:txBody>
          <a:bodyPr/>
          <a:lstStyle/>
          <a:p>
            <a:r>
              <a:rPr lang="hr-HR" dirty="0"/>
              <a:t>I</a:t>
            </a:r>
            <a:r>
              <a:rPr lang="en-US" dirty="0"/>
              <a:t>f AI were a human employee, </a:t>
            </a:r>
            <a:r>
              <a:rPr lang="en-US" b="1" dirty="0"/>
              <a:t>Training</a:t>
            </a:r>
            <a:r>
              <a:rPr lang="en-US" dirty="0"/>
              <a:t> is their years of schooling, and </a:t>
            </a:r>
            <a:r>
              <a:rPr lang="en-US" b="1" dirty="0"/>
              <a:t>Inference</a:t>
            </a:r>
            <a:r>
              <a:rPr lang="en-US" dirty="0"/>
              <a:t> is every single day they spend at the office doing work.</a:t>
            </a:r>
          </a:p>
          <a:p>
            <a:r>
              <a:rPr lang="en-US" b="1" dirty="0"/>
              <a:t>Training:</a:t>
            </a:r>
            <a:r>
              <a:rPr lang="en-US" dirty="0"/>
              <a:t> You feed a model trillions of words so it can learn patterns (this happens once and costs billions).</a:t>
            </a:r>
          </a:p>
          <a:p>
            <a:r>
              <a:rPr lang="en-US" b="1" dirty="0"/>
              <a:t>Inference:</a:t>
            </a:r>
            <a:r>
              <a:rPr lang="en-US" dirty="0"/>
              <a:t> A user asks a question, and the model "infers" the answer based on what it learned. </a:t>
            </a:r>
            <a:r>
              <a:rPr lang="en-US" b="1" dirty="0"/>
              <a:t>This happens every time you hit "Enter" on ChatGPT.</a:t>
            </a:r>
            <a:endParaRPr lang="en-US" dirty="0"/>
          </a:p>
          <a:p>
            <a:endParaRPr lang="en-US" dirty="0"/>
          </a:p>
        </p:txBody>
      </p:sp>
    </p:spTree>
    <p:extLst>
      <p:ext uri="{BB962C8B-B14F-4D97-AF65-F5344CB8AC3E}">
        <p14:creationId xmlns:p14="http://schemas.microsoft.com/office/powerpoint/2010/main" val="3472139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00CE246-9169-8A16-F767-9331917C1C16}"/>
              </a:ext>
            </a:extLst>
          </p:cNvPr>
          <p:cNvSpPr>
            <a:spLocks noGrp="1"/>
          </p:cNvSpPr>
          <p:nvPr>
            <p:ph type="title"/>
          </p:nvPr>
        </p:nvSpPr>
        <p:spPr/>
        <p:txBody>
          <a:bodyPr/>
          <a:lstStyle/>
          <a:p>
            <a:r>
              <a:rPr lang="en-US" dirty="0"/>
              <a:t>Why Inference is the Real "AI War"</a:t>
            </a:r>
          </a:p>
        </p:txBody>
      </p:sp>
      <p:graphicFrame>
        <p:nvGraphicFramePr>
          <p:cNvPr id="4" name="Rezervirano mjesto sadržaja 3">
            <a:extLst>
              <a:ext uri="{FF2B5EF4-FFF2-40B4-BE49-F238E27FC236}">
                <a16:creationId xmlns:a16="http://schemas.microsoft.com/office/drawing/2014/main" id="{39D4BEAB-DD52-C65B-E0A5-E3B0676ECAF1}"/>
              </a:ext>
            </a:extLst>
          </p:cNvPr>
          <p:cNvGraphicFramePr>
            <a:graphicFrameLocks noGrp="1"/>
          </p:cNvGraphicFramePr>
          <p:nvPr>
            <p:ph idx="1"/>
            <p:extLst>
              <p:ext uri="{D42A27DB-BD31-4B8C-83A1-F6EECF244321}">
                <p14:modId xmlns:p14="http://schemas.microsoft.com/office/powerpoint/2010/main" val="2894265166"/>
              </p:ext>
            </p:extLst>
          </p:nvPr>
        </p:nvGraphicFramePr>
        <p:xfrm>
          <a:off x="469557" y="2438400"/>
          <a:ext cx="10884243" cy="2956560"/>
        </p:xfrm>
        <a:graphic>
          <a:graphicData uri="http://schemas.openxmlformats.org/drawingml/2006/table">
            <a:tbl>
              <a:tblPr/>
              <a:tblGrid>
                <a:gridCol w="1919416">
                  <a:extLst>
                    <a:ext uri="{9D8B030D-6E8A-4147-A177-3AD203B41FA5}">
                      <a16:colId xmlns:a16="http://schemas.microsoft.com/office/drawing/2014/main" val="3800184827"/>
                    </a:ext>
                  </a:extLst>
                </a:gridCol>
                <a:gridCol w="4226011">
                  <a:extLst>
                    <a:ext uri="{9D8B030D-6E8A-4147-A177-3AD203B41FA5}">
                      <a16:colId xmlns:a16="http://schemas.microsoft.com/office/drawing/2014/main" val="250906332"/>
                    </a:ext>
                  </a:extLst>
                </a:gridCol>
                <a:gridCol w="4738816">
                  <a:extLst>
                    <a:ext uri="{9D8B030D-6E8A-4147-A177-3AD203B41FA5}">
                      <a16:colId xmlns:a16="http://schemas.microsoft.com/office/drawing/2014/main" val="28845714"/>
                    </a:ext>
                  </a:extLst>
                </a:gridCol>
              </a:tblGrid>
              <a:tr h="490329">
                <a:tc>
                  <a:txBody>
                    <a:bodyPr/>
                    <a:lstStyle/>
                    <a:p>
                      <a:pPr rtl="0">
                        <a:buNone/>
                      </a:pPr>
                      <a:r>
                        <a:rPr lang="en-US" sz="2400" b="1" dirty="0">
                          <a:solidFill>
                            <a:srgbClr val="1F1F1F"/>
                          </a:solidFill>
                          <a:effectLst/>
                          <a:latin typeface="Google Sans Text"/>
                        </a:rPr>
                        <a:t>Feature</a:t>
                      </a:r>
                      <a:endParaRPr lang="en-US" sz="2400"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1" dirty="0">
                          <a:solidFill>
                            <a:srgbClr val="1F1F1F"/>
                          </a:solidFill>
                          <a:effectLst/>
                          <a:latin typeface="Google Sans Text"/>
                        </a:rPr>
                        <a:t>Training</a:t>
                      </a:r>
                      <a:endParaRPr lang="en-US" sz="2400"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1">
                          <a:solidFill>
                            <a:srgbClr val="1F1F1F"/>
                          </a:solidFill>
                          <a:effectLst/>
                          <a:latin typeface="Google Sans Text"/>
                        </a:rPr>
                        <a:t>Inference</a:t>
                      </a:r>
                      <a:endParaRPr lang="en-US" sz="240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0863411"/>
                  </a:ext>
                </a:extLst>
              </a:tr>
              <a:tr h="490329">
                <a:tc>
                  <a:txBody>
                    <a:bodyPr/>
                    <a:lstStyle/>
                    <a:p>
                      <a:pPr rtl="0">
                        <a:buNone/>
                      </a:pPr>
                      <a:r>
                        <a:rPr lang="en-US" sz="2400" b="1">
                          <a:solidFill>
                            <a:srgbClr val="1F1F1F"/>
                          </a:solidFill>
                          <a:effectLst/>
                          <a:latin typeface="Google Sans Text"/>
                        </a:rPr>
                        <a:t>Frequency</a:t>
                      </a:r>
                      <a:endParaRPr lang="en-US" sz="240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dirty="0">
                          <a:solidFill>
                            <a:srgbClr val="1F1F1F"/>
                          </a:solidFill>
                          <a:effectLst/>
                          <a:latin typeface="Google Sans Text"/>
                        </a:rPr>
                        <a:t>Once every few months.</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0">
                          <a:solidFill>
                            <a:srgbClr val="1F1F1F"/>
                          </a:solidFill>
                          <a:effectLst/>
                          <a:latin typeface="Google Sans Text"/>
                        </a:rPr>
                        <a:t>Billions of times per day.</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07985326"/>
                  </a:ext>
                </a:extLst>
              </a:tr>
              <a:tr h="490329">
                <a:tc>
                  <a:txBody>
                    <a:bodyPr/>
                    <a:lstStyle/>
                    <a:p>
                      <a:pPr rtl="0">
                        <a:buNone/>
                      </a:pPr>
                      <a:r>
                        <a:rPr lang="en-US" sz="2400" b="1">
                          <a:solidFill>
                            <a:srgbClr val="1F1F1F"/>
                          </a:solidFill>
                          <a:effectLst/>
                          <a:latin typeface="Google Sans Text"/>
                        </a:rPr>
                        <a:t>Cost Type</a:t>
                      </a:r>
                      <a:endParaRPr lang="en-US" sz="240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dirty="0">
                          <a:solidFill>
                            <a:srgbClr val="1F1F1F"/>
                          </a:solidFill>
                          <a:effectLst/>
                          <a:latin typeface="Google Sans Text"/>
                        </a:rPr>
                        <a:t>"</a:t>
                      </a:r>
                      <a:r>
                        <a:rPr lang="en-US" sz="2400" dirty="0" err="1">
                          <a:solidFill>
                            <a:srgbClr val="1F1F1F"/>
                          </a:solidFill>
                          <a:effectLst/>
                          <a:latin typeface="Google Sans Text"/>
                        </a:rPr>
                        <a:t>CapEx</a:t>
                      </a:r>
                      <a:r>
                        <a:rPr lang="en-US" sz="2400" dirty="0">
                          <a:solidFill>
                            <a:srgbClr val="1F1F1F"/>
                          </a:solidFill>
                          <a:effectLst/>
                          <a:latin typeface="Google Sans Text"/>
                        </a:rPr>
                        <a:t>" (One-time investment).</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0" dirty="0">
                          <a:solidFill>
                            <a:srgbClr val="1F1F1F"/>
                          </a:solidFill>
                          <a:effectLst/>
                          <a:latin typeface="Google Sans Text"/>
                        </a:rPr>
                        <a:t>"</a:t>
                      </a:r>
                      <a:r>
                        <a:rPr lang="en-US" sz="2400" b="0" dirty="0" err="1">
                          <a:solidFill>
                            <a:srgbClr val="1F1F1F"/>
                          </a:solidFill>
                          <a:effectLst/>
                          <a:latin typeface="Google Sans Text"/>
                        </a:rPr>
                        <a:t>OpEx</a:t>
                      </a:r>
                      <a:r>
                        <a:rPr lang="en-US" sz="2400" b="0" dirty="0">
                          <a:solidFill>
                            <a:srgbClr val="1F1F1F"/>
                          </a:solidFill>
                          <a:effectLst/>
                          <a:latin typeface="Google Sans Text"/>
                        </a:rPr>
                        <a:t>" (The monthly utility bill).</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6983383"/>
                  </a:ext>
                </a:extLst>
              </a:tr>
              <a:tr h="805540">
                <a:tc>
                  <a:txBody>
                    <a:bodyPr/>
                    <a:lstStyle/>
                    <a:p>
                      <a:pPr rtl="0">
                        <a:buNone/>
                      </a:pPr>
                      <a:r>
                        <a:rPr lang="en-US" sz="2400" b="1">
                          <a:solidFill>
                            <a:srgbClr val="1F1F1F"/>
                          </a:solidFill>
                          <a:effectLst/>
                          <a:latin typeface="Google Sans Text"/>
                        </a:rPr>
                        <a:t>Hardware</a:t>
                      </a:r>
                      <a:endParaRPr lang="en-US" sz="240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a:solidFill>
                            <a:srgbClr val="1F1F1F"/>
                          </a:solidFill>
                          <a:effectLst/>
                          <a:latin typeface="Google Sans Text"/>
                        </a:rPr>
                        <a:t>High-end NVIDIA GPUs (H100/B200).</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0">
                          <a:solidFill>
                            <a:srgbClr val="1F1F1F"/>
                          </a:solidFill>
                          <a:effectLst/>
                          <a:latin typeface="Google Sans Text"/>
                        </a:rPr>
                        <a:t>Custom "Inference Chips" (Maia, TPU, Trainium).</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28254960"/>
                  </a:ext>
                </a:extLst>
              </a:tr>
              <a:tr h="490329">
                <a:tc>
                  <a:txBody>
                    <a:bodyPr/>
                    <a:lstStyle/>
                    <a:p>
                      <a:pPr rtl="0">
                        <a:buNone/>
                      </a:pPr>
                      <a:r>
                        <a:rPr lang="en-US" sz="2400" b="1" dirty="0">
                          <a:solidFill>
                            <a:srgbClr val="1F1F1F"/>
                          </a:solidFill>
                          <a:effectLst/>
                          <a:latin typeface="Google Sans Text"/>
                        </a:rPr>
                        <a:t>Goal</a:t>
                      </a:r>
                      <a:endParaRPr lang="en-US" sz="2400"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dirty="0">
                          <a:solidFill>
                            <a:srgbClr val="1F1F1F"/>
                          </a:solidFill>
                          <a:effectLst/>
                          <a:latin typeface="Google Sans Text"/>
                        </a:rPr>
                        <a:t>Intelligence &amp; Accuracy.</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2400" b="0" dirty="0">
                          <a:solidFill>
                            <a:srgbClr val="1F1F1F"/>
                          </a:solidFill>
                          <a:effectLst/>
                          <a:latin typeface="Google Sans Text"/>
                        </a:rPr>
                        <a:t>Speed (Latency) &amp; Cost-per-Token.</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09004741"/>
                  </a:ext>
                </a:extLst>
              </a:tr>
            </a:tbl>
          </a:graphicData>
        </a:graphic>
      </p:graphicFrame>
    </p:spTree>
    <p:extLst>
      <p:ext uri="{BB962C8B-B14F-4D97-AF65-F5344CB8AC3E}">
        <p14:creationId xmlns:p14="http://schemas.microsoft.com/office/powerpoint/2010/main" val="219599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6385D5F-898F-FDF8-C1CA-344C4CEBA623}"/>
              </a:ext>
            </a:extLst>
          </p:cNvPr>
          <p:cNvSpPr>
            <a:spLocks noGrp="1"/>
          </p:cNvSpPr>
          <p:nvPr>
            <p:ph type="title"/>
          </p:nvPr>
        </p:nvSpPr>
        <p:spPr/>
        <p:txBody>
          <a:bodyPr/>
          <a:lstStyle/>
          <a:p>
            <a:r>
              <a:rPr lang="hr-HR" dirty="0" err="1"/>
              <a:t>The</a:t>
            </a:r>
            <a:r>
              <a:rPr lang="hr-HR" dirty="0"/>
              <a:t> Power Strugle</a:t>
            </a:r>
            <a:endParaRPr lang="en-US" dirty="0"/>
          </a:p>
        </p:txBody>
      </p:sp>
      <p:sp>
        <p:nvSpPr>
          <p:cNvPr id="3" name="Rezervirano mjesto sadržaja 2">
            <a:extLst>
              <a:ext uri="{FF2B5EF4-FFF2-40B4-BE49-F238E27FC236}">
                <a16:creationId xmlns:a16="http://schemas.microsoft.com/office/drawing/2014/main" id="{07011EAC-C02B-66C9-2655-856DBC413AC7}"/>
              </a:ext>
            </a:extLst>
          </p:cNvPr>
          <p:cNvSpPr>
            <a:spLocks noGrp="1"/>
          </p:cNvSpPr>
          <p:nvPr>
            <p:ph idx="1"/>
          </p:nvPr>
        </p:nvSpPr>
        <p:spPr/>
        <p:txBody>
          <a:bodyPr>
            <a:normAutofit fontScale="92500" lnSpcReduction="10000"/>
          </a:bodyPr>
          <a:lstStyle/>
          <a:p>
            <a:r>
              <a:rPr lang="hr-HR" dirty="0"/>
              <a:t>T</a:t>
            </a:r>
            <a:r>
              <a:rPr lang="en-US" dirty="0" err="1"/>
              <a:t>raditional</a:t>
            </a:r>
            <a:r>
              <a:rPr lang="en-US" dirty="0"/>
              <a:t> servers draw 6-12 kW per rack, AI-optimized facilities demand 50-100 kW per rack, with cutting-edge configurations exceeding 200 kW.</a:t>
            </a:r>
            <a:endParaRPr lang="hr-HR" dirty="0"/>
          </a:p>
          <a:p>
            <a:r>
              <a:rPr lang="en-US" dirty="0"/>
              <a:t>MIT research demonstrates that running a single large AI model consumes equivalent energy to 120 U.S. homes annually. </a:t>
            </a:r>
            <a:endParaRPr lang="hr-HR" dirty="0"/>
          </a:p>
          <a:p>
            <a:r>
              <a:rPr lang="en-US" dirty="0"/>
              <a:t>Model training amplifies this challenge because it’s non-linear and unpredictable, requiring infrastructure capable of sustained peak loads without performance degradation.</a:t>
            </a:r>
            <a:endParaRPr lang="hr-HR" dirty="0"/>
          </a:p>
          <a:p>
            <a:r>
              <a:rPr lang="en-US" dirty="0"/>
              <a:t>McKinsey analysis reveals the fundamental tension: data center construction requires 18-24 months while power infrastructure development demands 3-7 years for generation and up to 10 years for transmission.</a:t>
            </a:r>
            <a:endParaRPr lang="hr-HR" dirty="0"/>
          </a:p>
          <a:p>
            <a:endParaRPr lang="hr-HR" dirty="0"/>
          </a:p>
          <a:p>
            <a:endParaRPr lang="en-US" dirty="0"/>
          </a:p>
        </p:txBody>
      </p:sp>
    </p:spTree>
    <p:extLst>
      <p:ext uri="{BB962C8B-B14F-4D97-AF65-F5344CB8AC3E}">
        <p14:creationId xmlns:p14="http://schemas.microsoft.com/office/powerpoint/2010/main" val="3045790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85283D-E3F1-E742-7AEE-23C59E3666A6}"/>
              </a:ext>
            </a:extLst>
          </p:cNvPr>
          <p:cNvSpPr>
            <a:spLocks noGrp="1"/>
          </p:cNvSpPr>
          <p:nvPr>
            <p:ph type="title"/>
          </p:nvPr>
        </p:nvSpPr>
        <p:spPr/>
        <p:txBody>
          <a:bodyPr/>
          <a:lstStyle/>
          <a:p>
            <a:r>
              <a:rPr lang="hr-HR" dirty="0" err="1"/>
              <a:t>The</a:t>
            </a:r>
            <a:r>
              <a:rPr lang="hr-HR" dirty="0"/>
              <a:t> Power Strugle</a:t>
            </a:r>
            <a:endParaRPr lang="en-US" dirty="0"/>
          </a:p>
        </p:txBody>
      </p:sp>
      <p:sp>
        <p:nvSpPr>
          <p:cNvPr id="3" name="Rezervirano mjesto sadržaja 2">
            <a:extLst>
              <a:ext uri="{FF2B5EF4-FFF2-40B4-BE49-F238E27FC236}">
                <a16:creationId xmlns:a16="http://schemas.microsoft.com/office/drawing/2014/main" id="{F36894F9-947C-29BD-F1AA-6CC508313E62}"/>
              </a:ext>
            </a:extLst>
          </p:cNvPr>
          <p:cNvSpPr>
            <a:spLocks noGrp="1"/>
          </p:cNvSpPr>
          <p:nvPr>
            <p:ph idx="1"/>
          </p:nvPr>
        </p:nvSpPr>
        <p:spPr>
          <a:xfrm>
            <a:off x="453081" y="1825625"/>
            <a:ext cx="10900719" cy="4351338"/>
          </a:xfrm>
        </p:spPr>
        <p:txBody>
          <a:bodyPr>
            <a:normAutofit lnSpcReduction="10000"/>
          </a:bodyPr>
          <a:lstStyle/>
          <a:p>
            <a:r>
              <a:rPr lang="en-US" dirty="0"/>
              <a:t> Cooling represents ~30–40% of data center energy use and is significantly higher in AI facilities.</a:t>
            </a:r>
            <a:endParaRPr lang="hr-HR" dirty="0"/>
          </a:p>
          <a:p>
            <a:r>
              <a:rPr lang="en-US" dirty="0"/>
              <a:t>Liquid cooling can cut cooling energy consumption by up to 30% versus air cooling.</a:t>
            </a:r>
            <a:endParaRPr lang="hr-HR" dirty="0"/>
          </a:p>
          <a:p>
            <a:r>
              <a:rPr lang="en-US" dirty="0"/>
              <a:t>AI training relies on thousands of synchronized GPUs, where outages cause major computational and financial losses.</a:t>
            </a:r>
            <a:endParaRPr lang="hr-HR" dirty="0"/>
          </a:p>
          <a:p>
            <a:r>
              <a:rPr lang="en-US" dirty="0"/>
              <a:t>This drives the need for fully redundant power, large-scale UPS, and instant multi-MW backup generation.</a:t>
            </a:r>
            <a:endParaRPr lang="hr-HR" dirty="0"/>
          </a:p>
          <a:p>
            <a:r>
              <a:rPr lang="en-US" dirty="0"/>
              <a:t>Solar plus battery storage is emerging as a viable primary power source for always-on AI facilities.</a:t>
            </a:r>
          </a:p>
        </p:txBody>
      </p:sp>
    </p:spTree>
    <p:extLst>
      <p:ext uri="{BB962C8B-B14F-4D97-AF65-F5344CB8AC3E}">
        <p14:creationId xmlns:p14="http://schemas.microsoft.com/office/powerpoint/2010/main" val="249907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D1341A-0C15-6D11-A9BD-A49EE5DF8C98}"/>
              </a:ext>
            </a:extLst>
          </p:cNvPr>
          <p:cNvSpPr>
            <a:spLocks noGrp="1"/>
          </p:cNvSpPr>
          <p:nvPr>
            <p:ph type="title"/>
          </p:nvPr>
        </p:nvSpPr>
        <p:spPr>
          <a:xfrm>
            <a:off x="852616" y="0"/>
            <a:ext cx="10515600" cy="1325563"/>
          </a:xfrm>
        </p:spPr>
        <p:txBody>
          <a:bodyPr/>
          <a:lstStyle/>
          <a:p>
            <a:r>
              <a:rPr lang="en-US" dirty="0"/>
              <a:t>The Power </a:t>
            </a:r>
            <a:r>
              <a:rPr lang="en-US" dirty="0" err="1"/>
              <a:t>Strugle</a:t>
            </a:r>
            <a:endParaRPr lang="en-US" dirty="0"/>
          </a:p>
        </p:txBody>
      </p:sp>
      <p:graphicFrame>
        <p:nvGraphicFramePr>
          <p:cNvPr id="5" name="Rezervirano mjesto sadržaja 4">
            <a:extLst>
              <a:ext uri="{FF2B5EF4-FFF2-40B4-BE49-F238E27FC236}">
                <a16:creationId xmlns:a16="http://schemas.microsoft.com/office/drawing/2014/main" id="{D5C4B5E2-79B9-112F-7E50-05AFC62579AB}"/>
              </a:ext>
            </a:extLst>
          </p:cNvPr>
          <p:cNvGraphicFramePr>
            <a:graphicFrameLocks noGrp="1"/>
          </p:cNvGraphicFramePr>
          <p:nvPr>
            <p:ph idx="1"/>
            <p:extLst>
              <p:ext uri="{D42A27DB-BD31-4B8C-83A1-F6EECF244321}">
                <p14:modId xmlns:p14="http://schemas.microsoft.com/office/powerpoint/2010/main" val="3681040695"/>
              </p:ext>
            </p:extLst>
          </p:nvPr>
        </p:nvGraphicFramePr>
        <p:xfrm>
          <a:off x="1705233" y="1243914"/>
          <a:ext cx="9761838" cy="5025810"/>
        </p:xfrm>
        <a:graphic>
          <a:graphicData uri="http://schemas.openxmlformats.org/drawingml/2006/table">
            <a:tbl>
              <a:tblPr/>
              <a:tblGrid>
                <a:gridCol w="1754660">
                  <a:extLst>
                    <a:ext uri="{9D8B030D-6E8A-4147-A177-3AD203B41FA5}">
                      <a16:colId xmlns:a16="http://schemas.microsoft.com/office/drawing/2014/main" val="1932324381"/>
                    </a:ext>
                  </a:extLst>
                </a:gridCol>
                <a:gridCol w="2487827">
                  <a:extLst>
                    <a:ext uri="{9D8B030D-6E8A-4147-A177-3AD203B41FA5}">
                      <a16:colId xmlns:a16="http://schemas.microsoft.com/office/drawing/2014/main" val="1670206919"/>
                    </a:ext>
                  </a:extLst>
                </a:gridCol>
                <a:gridCol w="5519351">
                  <a:extLst>
                    <a:ext uri="{9D8B030D-6E8A-4147-A177-3AD203B41FA5}">
                      <a16:colId xmlns:a16="http://schemas.microsoft.com/office/drawing/2014/main" val="1103628992"/>
                    </a:ext>
                  </a:extLst>
                </a:gridCol>
              </a:tblGrid>
              <a:tr h="315270">
                <a:tc>
                  <a:txBody>
                    <a:bodyPr/>
                    <a:lstStyle/>
                    <a:p>
                      <a:pPr rtl="0">
                        <a:buNone/>
                      </a:pPr>
                      <a:r>
                        <a:rPr lang="en-US" sz="1800" b="1">
                          <a:solidFill>
                            <a:srgbClr val="1F1F1F"/>
                          </a:solidFill>
                          <a:effectLst/>
                          <a:latin typeface="Arial" panose="020B0604020202020204" pitchFamily="34" charset="0"/>
                          <a:cs typeface="Arial" panose="020B0604020202020204" pitchFamily="34" charset="0"/>
                        </a:rPr>
                        <a:t>Strategy</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1">
                          <a:solidFill>
                            <a:srgbClr val="1F1F1F"/>
                          </a:solidFill>
                          <a:effectLst/>
                          <a:latin typeface="Arial" panose="020B0604020202020204" pitchFamily="34" charset="0"/>
                          <a:cs typeface="Arial" panose="020B0604020202020204" pitchFamily="34" charset="0"/>
                        </a:rPr>
                        <a:t>Key Move</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1" dirty="0">
                          <a:solidFill>
                            <a:srgbClr val="1F1F1F"/>
                          </a:solidFill>
                          <a:effectLst/>
                          <a:latin typeface="Arial" panose="020B0604020202020204" pitchFamily="34" charset="0"/>
                          <a:cs typeface="Arial" panose="020B0604020202020204" pitchFamily="34" charset="0"/>
                        </a:rPr>
                        <a:t>Strategic Goal</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18870080"/>
                  </a:ext>
                </a:extLst>
              </a:tr>
              <a:tr h="1125966">
                <a:tc>
                  <a:txBody>
                    <a:bodyPr/>
                    <a:lstStyle/>
                    <a:p>
                      <a:pPr rtl="0">
                        <a:buNone/>
                      </a:pPr>
                      <a:r>
                        <a:rPr lang="en-US" sz="1800" b="0" dirty="0">
                          <a:solidFill>
                            <a:srgbClr val="1F1F1F"/>
                          </a:solidFill>
                          <a:effectLst/>
                          <a:latin typeface="Arial" panose="020B0604020202020204" pitchFamily="34" charset="0"/>
                          <a:cs typeface="Arial" panose="020B0604020202020204" pitchFamily="34" charset="0"/>
                        </a:rPr>
                        <a:t>The Nuclear Pivot</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0">
                          <a:solidFill>
                            <a:srgbClr val="1F1F1F"/>
                          </a:solidFill>
                          <a:effectLst/>
                          <a:latin typeface="Arial" panose="020B0604020202020204" pitchFamily="34" charset="0"/>
                          <a:cs typeface="Arial" panose="020B0604020202020204" pitchFamily="34" charset="0"/>
                        </a:rPr>
                        <a:t>Microsoft + Three Mile Island</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0">
                          <a:solidFill>
                            <a:srgbClr val="1F1F1F"/>
                          </a:solidFill>
                          <a:effectLst/>
                          <a:latin typeface="Arial" panose="020B0604020202020204" pitchFamily="34" charset="0"/>
                          <a:cs typeface="Arial" panose="020B0604020202020204" pitchFamily="34" charset="0"/>
                        </a:rPr>
                        <a:t>Microsoft is footing the bill to restart the Three Mile Island nuclear plant (now Crane Clean Energy Center) to secure 100% of its power for 20 years.</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06784444"/>
                  </a:ext>
                </a:extLst>
              </a:tr>
              <a:tr h="1125966">
                <a:tc>
                  <a:txBody>
                    <a:bodyPr/>
                    <a:lstStyle/>
                    <a:p>
                      <a:pPr rtl="0">
                        <a:buNone/>
                      </a:pPr>
                      <a:r>
                        <a:rPr lang="en-US" sz="1800" b="0">
                          <a:solidFill>
                            <a:srgbClr val="1F1F1F"/>
                          </a:solidFill>
                          <a:effectLst/>
                          <a:latin typeface="Arial" panose="020B0604020202020204" pitchFamily="34" charset="0"/>
                          <a:cs typeface="Arial" panose="020B0604020202020204" pitchFamily="34" charset="0"/>
                        </a:rPr>
                        <a:t>SMR Innovation</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0">
                          <a:solidFill>
                            <a:srgbClr val="1F1F1F"/>
                          </a:solidFill>
                          <a:effectLst/>
                          <a:latin typeface="Arial" panose="020B0604020202020204" pitchFamily="34" charset="0"/>
                          <a:cs typeface="Arial" panose="020B0604020202020204" pitchFamily="34" charset="0"/>
                        </a:rPr>
                        <a:t>Google + Kairos Power</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0" dirty="0">
                          <a:solidFill>
                            <a:srgbClr val="1F1F1F"/>
                          </a:solidFill>
                          <a:effectLst/>
                          <a:latin typeface="Arial" panose="020B0604020202020204" pitchFamily="34" charset="0"/>
                          <a:cs typeface="Arial" panose="020B0604020202020204" pitchFamily="34" charset="0"/>
                        </a:rPr>
                        <a:t>Google signed a deal for a fleet of Small Modular Reactors (SMRs). These are "mini-nuclear" plants built on-site to keep data centers independent of the public grid.</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86839605"/>
                  </a:ext>
                </a:extLst>
              </a:tr>
              <a:tr h="1125966">
                <a:tc>
                  <a:txBody>
                    <a:bodyPr/>
                    <a:lstStyle/>
                    <a:p>
                      <a:pPr rtl="0">
                        <a:buNone/>
                      </a:pPr>
                      <a:r>
                        <a:rPr lang="en-US" sz="1800" b="0">
                          <a:solidFill>
                            <a:srgbClr val="1F1F1F"/>
                          </a:solidFill>
                          <a:effectLst/>
                          <a:latin typeface="Arial" panose="020B0604020202020204" pitchFamily="34" charset="0"/>
                          <a:cs typeface="Arial" panose="020B0604020202020204" pitchFamily="34" charset="0"/>
                        </a:rPr>
                        <a:t>Direct Co-location</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0">
                          <a:solidFill>
                            <a:srgbClr val="1F1F1F"/>
                          </a:solidFill>
                          <a:effectLst/>
                          <a:latin typeface="Arial" panose="020B0604020202020204" pitchFamily="34" charset="0"/>
                          <a:cs typeface="Arial" panose="020B0604020202020204" pitchFamily="34" charset="0"/>
                        </a:rPr>
                        <a:t>Amazon + Talen Energy</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0">
                          <a:solidFill>
                            <a:srgbClr val="1F1F1F"/>
                          </a:solidFill>
                          <a:effectLst/>
                          <a:latin typeface="Arial" panose="020B0604020202020204" pitchFamily="34" charset="0"/>
                          <a:cs typeface="Arial" panose="020B0604020202020204" pitchFamily="34" charset="0"/>
                        </a:rPr>
                        <a:t>Amazon bought a data center directly connected to the Susquehanna nuclear plant. They are "plugging in" directly to the source to bypass grid congestion.</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9954328"/>
                  </a:ext>
                </a:extLst>
              </a:tr>
              <a:tr h="1125966">
                <a:tc>
                  <a:txBody>
                    <a:bodyPr/>
                    <a:lstStyle/>
                    <a:p>
                      <a:pPr rtl="0">
                        <a:buNone/>
                      </a:pPr>
                      <a:r>
                        <a:rPr lang="en-US" sz="1800" b="0" dirty="0">
                          <a:solidFill>
                            <a:srgbClr val="1F1F1F"/>
                          </a:solidFill>
                          <a:effectLst/>
                          <a:latin typeface="Arial" panose="020B0604020202020204" pitchFamily="34" charset="0"/>
                          <a:cs typeface="Arial" panose="020B0604020202020204" pitchFamily="34" charset="0"/>
                        </a:rPr>
                        <a:t>The Grid Buyout</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0" dirty="0">
                          <a:solidFill>
                            <a:srgbClr val="1F1F1F"/>
                          </a:solidFill>
                          <a:effectLst/>
                          <a:latin typeface="Arial" panose="020B0604020202020204" pitchFamily="34" charset="0"/>
                          <a:cs typeface="Arial" panose="020B0604020202020204" pitchFamily="34" charset="0"/>
                        </a:rPr>
                        <a:t>Meta + Constellation</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0" dirty="0">
                          <a:solidFill>
                            <a:srgbClr val="1F1F1F"/>
                          </a:solidFill>
                          <a:effectLst/>
                          <a:latin typeface="Arial" panose="020B0604020202020204" pitchFamily="34" charset="0"/>
                          <a:cs typeface="Arial" panose="020B0604020202020204" pitchFamily="34" charset="0"/>
                        </a:rPr>
                        <a:t>Meta signed a massive deal to save a nuclear plant in Illinois from closing, essentially "buying" the plant's future output to guarantee their AI training never stops.</a:t>
                      </a:r>
                    </a:p>
                  </a:txBody>
                  <a:tcPr marL="76250" marR="76250" marT="50833" marB="50833"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7523636"/>
                  </a:ext>
                </a:extLst>
              </a:tr>
            </a:tbl>
          </a:graphicData>
        </a:graphic>
      </p:graphicFrame>
    </p:spTree>
    <p:extLst>
      <p:ext uri="{BB962C8B-B14F-4D97-AF65-F5344CB8AC3E}">
        <p14:creationId xmlns:p14="http://schemas.microsoft.com/office/powerpoint/2010/main" val="1074032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189A1D-0BBD-1F70-F9B7-0976DA126EEF}"/>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465F003B-B83A-AA20-29B9-179DD4BFD654}"/>
              </a:ext>
            </a:extLst>
          </p:cNvPr>
          <p:cNvSpPr>
            <a:spLocks noGrp="1"/>
          </p:cNvSpPr>
          <p:nvPr>
            <p:ph idx="1"/>
          </p:nvPr>
        </p:nvSpPr>
        <p:spPr/>
        <p:txBody>
          <a:bodyPr/>
          <a:lstStyle/>
          <a:p>
            <a:endParaRPr lang="en-US"/>
          </a:p>
        </p:txBody>
      </p:sp>
      <p:pic>
        <p:nvPicPr>
          <p:cNvPr id="5122" name="Picture 2" descr="Emerging technologies powering AI data centers by 2030, featuring small modular nuclear reactors (SMRs), enhanced geothermal systems, and grid modernization with smart grid and energy storage solutions.">
            <a:extLst>
              <a:ext uri="{FF2B5EF4-FFF2-40B4-BE49-F238E27FC236}">
                <a16:creationId xmlns:a16="http://schemas.microsoft.com/office/drawing/2014/main" id="{68938FE0-4B78-0B0F-A9B1-6C1E3BB72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040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898C9D-5000-1DB3-7261-8DE28F138823}"/>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581BC4F2-A450-CF7D-658E-895D20B0DE6F}"/>
              </a:ext>
            </a:extLst>
          </p:cNvPr>
          <p:cNvSpPr>
            <a:spLocks noGrp="1"/>
          </p:cNvSpPr>
          <p:nvPr>
            <p:ph idx="1"/>
          </p:nvPr>
        </p:nvSpPr>
        <p:spPr/>
        <p:txBody>
          <a:bodyPr/>
          <a:lstStyle/>
          <a:p>
            <a:endParaRPr lang="en-US" dirty="0"/>
          </a:p>
        </p:txBody>
      </p:sp>
      <p:pic>
        <p:nvPicPr>
          <p:cNvPr id="6146" name="Picture 2" descr="Graphic visualizing the top 25 countries with the most data centers">
            <a:extLst>
              <a:ext uri="{FF2B5EF4-FFF2-40B4-BE49-F238E27FC236}">
                <a16:creationId xmlns:a16="http://schemas.microsoft.com/office/drawing/2014/main" id="{8D0BCADB-4778-E4AC-CBA1-34137A20A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6737" y="0"/>
            <a:ext cx="52752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a:extLst>
              <a:ext uri="{FF2B5EF4-FFF2-40B4-BE49-F238E27FC236}">
                <a16:creationId xmlns:a16="http://schemas.microsoft.com/office/drawing/2014/main" id="{0314C428-909E-907D-CFA0-A6D13D5303B8}"/>
              </a:ext>
            </a:extLst>
          </p:cNvPr>
          <p:cNvPicPr>
            <a:picLocks noChangeAspect="1"/>
          </p:cNvPicPr>
          <p:nvPr/>
        </p:nvPicPr>
        <p:blipFill>
          <a:blip r:embed="rId3"/>
          <a:stretch>
            <a:fillRect/>
          </a:stretch>
        </p:blipFill>
        <p:spPr>
          <a:xfrm>
            <a:off x="90538" y="82379"/>
            <a:ext cx="6842277" cy="4876800"/>
          </a:xfrm>
          <a:prstGeom prst="rect">
            <a:avLst/>
          </a:prstGeom>
        </p:spPr>
      </p:pic>
    </p:spTree>
    <p:extLst>
      <p:ext uri="{BB962C8B-B14F-4D97-AF65-F5344CB8AC3E}">
        <p14:creationId xmlns:p14="http://schemas.microsoft.com/office/powerpoint/2010/main" val="2009984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93F7A2-4803-139D-9657-C4DEB35C175F}"/>
              </a:ext>
            </a:extLst>
          </p:cNvPr>
          <p:cNvSpPr>
            <a:spLocks noGrp="1"/>
          </p:cNvSpPr>
          <p:nvPr>
            <p:ph type="title"/>
          </p:nvPr>
        </p:nvSpPr>
        <p:spPr/>
        <p:txBody>
          <a:bodyPr/>
          <a:lstStyle/>
          <a:p>
            <a:r>
              <a:rPr lang="hr-HR" dirty="0"/>
              <a:t>AI </a:t>
            </a:r>
            <a:r>
              <a:rPr lang="hr-HR" dirty="0" err="1"/>
              <a:t>will</a:t>
            </a:r>
            <a:r>
              <a:rPr lang="hr-HR" dirty="0"/>
              <a:t> </a:t>
            </a:r>
            <a:r>
              <a:rPr lang="hr-HR" dirty="0" err="1"/>
              <a:t>be</a:t>
            </a:r>
            <a:r>
              <a:rPr lang="hr-HR" dirty="0"/>
              <a:t> </a:t>
            </a:r>
            <a:r>
              <a:rPr lang="hr-HR" dirty="0" err="1"/>
              <a:t>everywhere</a:t>
            </a:r>
            <a:endParaRPr lang="en-US" dirty="0"/>
          </a:p>
        </p:txBody>
      </p:sp>
      <p:sp>
        <p:nvSpPr>
          <p:cNvPr id="3" name="Rezervirano mjesto sadržaja 2">
            <a:extLst>
              <a:ext uri="{FF2B5EF4-FFF2-40B4-BE49-F238E27FC236}">
                <a16:creationId xmlns:a16="http://schemas.microsoft.com/office/drawing/2014/main" id="{A3A52F9A-1784-D1E6-4460-B462009BBF9A}"/>
              </a:ext>
            </a:extLst>
          </p:cNvPr>
          <p:cNvSpPr>
            <a:spLocks noGrp="1"/>
          </p:cNvSpPr>
          <p:nvPr>
            <p:ph idx="1"/>
          </p:nvPr>
        </p:nvSpPr>
        <p:spPr/>
        <p:txBody>
          <a:bodyPr/>
          <a:lstStyle/>
          <a:p>
            <a:r>
              <a:rPr lang="en-US" dirty="0">
                <a:hlinkClick r:id="rId2"/>
              </a:rPr>
              <a:t>https://www.youtube.com/shorts/874RnJA9BmI</a:t>
            </a:r>
            <a:endParaRPr lang="hr-HR" dirty="0"/>
          </a:p>
          <a:p>
            <a:pPr marL="0" indent="0">
              <a:buNone/>
            </a:pPr>
            <a:endParaRPr lang="hr-HR" dirty="0"/>
          </a:p>
          <a:p>
            <a:pPr marL="0" indent="0">
              <a:buNone/>
            </a:pPr>
            <a:endParaRPr lang="hr-HR" dirty="0"/>
          </a:p>
          <a:p>
            <a:pPr marL="0" indent="0">
              <a:buNone/>
            </a:pPr>
            <a:endParaRPr lang="en-US" dirty="0"/>
          </a:p>
        </p:txBody>
      </p:sp>
    </p:spTree>
    <p:extLst>
      <p:ext uri="{BB962C8B-B14F-4D97-AF65-F5344CB8AC3E}">
        <p14:creationId xmlns:p14="http://schemas.microsoft.com/office/powerpoint/2010/main" val="1166104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C29028-4AB7-858D-56FE-D299258B9AE3}"/>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35848457-BF72-3CF3-0ACE-E4BF97420961}"/>
              </a:ext>
            </a:extLst>
          </p:cNvPr>
          <p:cNvSpPr>
            <a:spLocks noGrp="1"/>
          </p:cNvSpPr>
          <p:nvPr>
            <p:ph idx="1"/>
          </p:nvPr>
        </p:nvSpPr>
        <p:spPr/>
        <p:txBody>
          <a:bodyPr/>
          <a:lstStyle/>
          <a:p>
            <a:endParaRPr lang="en-US"/>
          </a:p>
        </p:txBody>
      </p:sp>
      <p:pic>
        <p:nvPicPr>
          <p:cNvPr id="7170" name="Picture 2" descr="Chart: Which Regions Have the Biggest Data Centers? | Statista">
            <a:extLst>
              <a:ext uri="{FF2B5EF4-FFF2-40B4-BE49-F238E27FC236}">
                <a16:creationId xmlns:a16="http://schemas.microsoft.com/office/drawing/2014/main" id="{58C13A0A-F3B9-4D66-1F95-20F59C8F5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a:extLst>
              <a:ext uri="{FF2B5EF4-FFF2-40B4-BE49-F238E27FC236}">
                <a16:creationId xmlns:a16="http://schemas.microsoft.com/office/drawing/2014/main" id="{72862F35-05E9-B4E8-6E2B-DDB1CB2FDF08}"/>
              </a:ext>
            </a:extLst>
          </p:cNvPr>
          <p:cNvPicPr>
            <a:picLocks noChangeAspect="1"/>
          </p:cNvPicPr>
          <p:nvPr/>
        </p:nvPicPr>
        <p:blipFill>
          <a:blip r:embed="rId3"/>
          <a:stretch>
            <a:fillRect/>
          </a:stretch>
        </p:blipFill>
        <p:spPr>
          <a:xfrm>
            <a:off x="280811" y="197709"/>
            <a:ext cx="11729957" cy="6517916"/>
          </a:xfrm>
          <a:prstGeom prst="rect">
            <a:avLst/>
          </a:prstGeom>
        </p:spPr>
      </p:pic>
      <p:pic>
        <p:nvPicPr>
          <p:cNvPr id="7174" name="Picture 6" descr="Northern Virginia cools on data centers. Is this an opportunity for us? -  Cardinal News">
            <a:extLst>
              <a:ext uri="{FF2B5EF4-FFF2-40B4-BE49-F238E27FC236}">
                <a16:creationId xmlns:a16="http://schemas.microsoft.com/office/drawing/2014/main" id="{533FBFE5-6E4C-087D-21CF-7CC5AB026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231" y="186587"/>
            <a:ext cx="8410833" cy="621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71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4"/>
                                        </p:tgtEl>
                                        <p:attrNameLst>
                                          <p:attrName>style.visibility</p:attrName>
                                        </p:attrNameLst>
                                      </p:cBhvr>
                                      <p:to>
                                        <p:strVal val="visible"/>
                                      </p:to>
                                    </p:set>
                                    <p:anim calcmode="lin" valueType="num">
                                      <p:cBhvr additive="base">
                                        <p:cTn id="13" dur="500" fill="hold"/>
                                        <p:tgtEl>
                                          <p:spTgt spid="7174"/>
                                        </p:tgtEl>
                                        <p:attrNameLst>
                                          <p:attrName>ppt_x</p:attrName>
                                        </p:attrNameLst>
                                      </p:cBhvr>
                                      <p:tavLst>
                                        <p:tav tm="0">
                                          <p:val>
                                            <p:strVal val="#ppt_x"/>
                                          </p:val>
                                        </p:tav>
                                        <p:tav tm="100000">
                                          <p:val>
                                            <p:strVal val="#ppt_x"/>
                                          </p:val>
                                        </p:tav>
                                      </p:tavLst>
                                    </p:anim>
                                    <p:anim calcmode="lin" valueType="num">
                                      <p:cBhvr additive="base">
                                        <p:cTn id="14"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21969A8-7540-6FBA-6830-1AC5E0AB9C4E}"/>
              </a:ext>
            </a:extLst>
          </p:cNvPr>
          <p:cNvSpPr>
            <a:spLocks noGrp="1"/>
          </p:cNvSpPr>
          <p:nvPr>
            <p:ph type="title"/>
          </p:nvPr>
        </p:nvSpPr>
        <p:spPr/>
        <p:txBody>
          <a:bodyPr/>
          <a:lstStyle/>
          <a:p>
            <a:r>
              <a:rPr lang="hr-HR" dirty="0" err="1"/>
              <a:t>Stargate</a:t>
            </a:r>
            <a:r>
              <a:rPr lang="hr-HR" dirty="0"/>
              <a:t> Project</a:t>
            </a:r>
            <a:endParaRPr lang="en-US" dirty="0"/>
          </a:p>
        </p:txBody>
      </p:sp>
      <p:sp>
        <p:nvSpPr>
          <p:cNvPr id="3" name="Rezervirano mjesto sadržaja 2">
            <a:extLst>
              <a:ext uri="{FF2B5EF4-FFF2-40B4-BE49-F238E27FC236}">
                <a16:creationId xmlns:a16="http://schemas.microsoft.com/office/drawing/2014/main" id="{D9ED3A28-443C-1E37-FEEE-85569685FE66}"/>
              </a:ext>
            </a:extLst>
          </p:cNvPr>
          <p:cNvSpPr>
            <a:spLocks noGrp="1"/>
          </p:cNvSpPr>
          <p:nvPr>
            <p:ph idx="1"/>
          </p:nvPr>
        </p:nvSpPr>
        <p:spPr/>
        <p:txBody>
          <a:bodyPr>
            <a:normAutofit lnSpcReduction="10000"/>
          </a:bodyPr>
          <a:lstStyle/>
          <a:p>
            <a:r>
              <a:rPr lang="en-US" dirty="0"/>
              <a:t>Goal: To build the physical and digital infrastructure, including supercomputers with millions of GPUs, necessary to power next-generation artificial intelligence and position the U.S. as a leader in the global AI race.</a:t>
            </a:r>
          </a:p>
          <a:p>
            <a:r>
              <a:rPr lang="en-US" dirty="0"/>
              <a:t>Key Partners: A joint venture (Stargate LLC) between OpenAI, SoftBank, Oracle, and the Emirati investment firm MGX. Key technology partners include Microsoft, NVIDIA, and Arm. SoftBank is responsible for financing, and OpenAI for operations.</a:t>
            </a:r>
          </a:p>
          <a:p>
            <a:r>
              <a:rPr lang="en-US" dirty="0"/>
              <a:t>Investment: The project plans to invest up to </a:t>
            </a:r>
            <a:r>
              <a:rPr lang="en-US" b="1" dirty="0"/>
              <a:t>$500 billion over four years</a:t>
            </a:r>
            <a:r>
              <a:rPr lang="en-US" dirty="0"/>
              <a:t>, </a:t>
            </a:r>
            <a:r>
              <a:rPr lang="en-US" b="1" dirty="0"/>
              <a:t>starting with an initial $100 billion</a:t>
            </a:r>
            <a:r>
              <a:rPr lang="en-US" dirty="0"/>
              <a:t>.</a:t>
            </a:r>
          </a:p>
        </p:txBody>
      </p:sp>
    </p:spTree>
    <p:extLst>
      <p:ext uri="{BB962C8B-B14F-4D97-AF65-F5344CB8AC3E}">
        <p14:creationId xmlns:p14="http://schemas.microsoft.com/office/powerpoint/2010/main" val="4262844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9F13AB-B3F1-A4B4-8929-D766DEE72233}"/>
              </a:ext>
            </a:extLst>
          </p:cNvPr>
          <p:cNvSpPr>
            <a:spLocks noGrp="1"/>
          </p:cNvSpPr>
          <p:nvPr>
            <p:ph type="title"/>
          </p:nvPr>
        </p:nvSpPr>
        <p:spPr/>
        <p:txBody>
          <a:bodyPr/>
          <a:lstStyle/>
          <a:p>
            <a:r>
              <a:rPr lang="hr-HR" dirty="0" err="1"/>
              <a:t>Stargate</a:t>
            </a:r>
            <a:r>
              <a:rPr lang="hr-HR" dirty="0"/>
              <a:t> </a:t>
            </a:r>
            <a:r>
              <a:rPr lang="hr-HR" dirty="0" err="1"/>
              <a:t>project</a:t>
            </a:r>
            <a:endParaRPr lang="en-US" dirty="0"/>
          </a:p>
        </p:txBody>
      </p:sp>
      <p:sp>
        <p:nvSpPr>
          <p:cNvPr id="3" name="Rezervirano mjesto sadržaja 2">
            <a:extLst>
              <a:ext uri="{FF2B5EF4-FFF2-40B4-BE49-F238E27FC236}">
                <a16:creationId xmlns:a16="http://schemas.microsoft.com/office/drawing/2014/main" id="{84B95C3C-D77E-822C-1C5A-EB76F13FC34C}"/>
              </a:ext>
            </a:extLst>
          </p:cNvPr>
          <p:cNvSpPr>
            <a:spLocks noGrp="1"/>
          </p:cNvSpPr>
          <p:nvPr>
            <p:ph idx="1"/>
          </p:nvPr>
        </p:nvSpPr>
        <p:spPr/>
        <p:txBody>
          <a:bodyPr>
            <a:normAutofit fontScale="92500" lnSpcReduction="10000"/>
          </a:bodyPr>
          <a:lstStyle/>
          <a:p>
            <a:r>
              <a:rPr lang="en-US" dirty="0"/>
              <a:t>OpenAI,40%,"Strategic Architect: Oversees operations, model alignment, and site selection. Ensures the hardware is built specifically for ""Reasoning"" models (o1/o3)."</a:t>
            </a:r>
          </a:p>
          <a:p>
            <a:r>
              <a:rPr lang="en-US" dirty="0"/>
              <a:t>SoftBank Group,40%,"Lead Financier: Handles the $100B+ initial fundraising, debt syndication, and global supply chain logistics."</a:t>
            </a:r>
          </a:p>
          <a:p>
            <a:r>
              <a:rPr lang="en-US" dirty="0"/>
              <a:t>Oracle,12%,"Infrastructure Backbone: Provides the OCI (Oracle Cloud Infrastructure) virtualization layer and database systems. Acts as the primary landlord for the ""Stargate campuses.""</a:t>
            </a:r>
          </a:p>
          <a:p>
            <a:r>
              <a:rPr lang="en-US" dirty="0"/>
              <a:t>MGX (UAE),8%,"Strategic Capital: Provides sovereign liquidity and international expansion support. Facilitates the ""Stargate UAE"" node in Abu Dhabi."</a:t>
            </a:r>
          </a:p>
        </p:txBody>
      </p:sp>
    </p:spTree>
    <p:extLst>
      <p:ext uri="{BB962C8B-B14F-4D97-AF65-F5344CB8AC3E}">
        <p14:creationId xmlns:p14="http://schemas.microsoft.com/office/powerpoint/2010/main" val="568823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a:extLst>
              <a:ext uri="{FF2B5EF4-FFF2-40B4-BE49-F238E27FC236}">
                <a16:creationId xmlns:a16="http://schemas.microsoft.com/office/drawing/2014/main" id="{4ADD39D0-47D8-9DE2-7C15-44E0EA098E6B}"/>
              </a:ext>
            </a:extLst>
          </p:cNvPr>
          <p:cNvGraphicFramePr>
            <a:graphicFrameLocks noGrp="1"/>
          </p:cNvGraphicFramePr>
          <p:nvPr>
            <p:ph idx="1"/>
            <p:extLst>
              <p:ext uri="{D42A27DB-BD31-4B8C-83A1-F6EECF244321}">
                <p14:modId xmlns:p14="http://schemas.microsoft.com/office/powerpoint/2010/main" val="2597927172"/>
              </p:ext>
            </p:extLst>
          </p:nvPr>
        </p:nvGraphicFramePr>
        <p:xfrm>
          <a:off x="453081" y="0"/>
          <a:ext cx="11541211" cy="6224028"/>
        </p:xfrm>
        <a:graphic>
          <a:graphicData uri="http://schemas.openxmlformats.org/drawingml/2006/table">
            <a:tbl>
              <a:tblPr/>
              <a:tblGrid>
                <a:gridCol w="1795849">
                  <a:extLst>
                    <a:ext uri="{9D8B030D-6E8A-4147-A177-3AD203B41FA5}">
                      <a16:colId xmlns:a16="http://schemas.microsoft.com/office/drawing/2014/main" val="3007725478"/>
                    </a:ext>
                  </a:extLst>
                </a:gridCol>
                <a:gridCol w="3974756">
                  <a:extLst>
                    <a:ext uri="{9D8B030D-6E8A-4147-A177-3AD203B41FA5}">
                      <a16:colId xmlns:a16="http://schemas.microsoft.com/office/drawing/2014/main" val="21977393"/>
                    </a:ext>
                  </a:extLst>
                </a:gridCol>
                <a:gridCol w="1734065">
                  <a:extLst>
                    <a:ext uri="{9D8B030D-6E8A-4147-A177-3AD203B41FA5}">
                      <a16:colId xmlns:a16="http://schemas.microsoft.com/office/drawing/2014/main" val="2707302972"/>
                    </a:ext>
                  </a:extLst>
                </a:gridCol>
                <a:gridCol w="4036541">
                  <a:extLst>
                    <a:ext uri="{9D8B030D-6E8A-4147-A177-3AD203B41FA5}">
                      <a16:colId xmlns:a16="http://schemas.microsoft.com/office/drawing/2014/main" val="3621982991"/>
                    </a:ext>
                  </a:extLst>
                </a:gridCol>
              </a:tblGrid>
              <a:tr h="372005">
                <a:tc>
                  <a:txBody>
                    <a:bodyPr/>
                    <a:lstStyle/>
                    <a:p>
                      <a:pPr rtl="0">
                        <a:buNone/>
                      </a:pPr>
                      <a:r>
                        <a:rPr lang="en-US" sz="1800" b="1" dirty="0">
                          <a:solidFill>
                            <a:srgbClr val="1F1F1F"/>
                          </a:solidFill>
                          <a:effectLst/>
                          <a:latin typeface="Arial" panose="020B0604020202020204" pitchFamily="34" charset="0"/>
                          <a:cs typeface="Arial" panose="020B0604020202020204" pitchFamily="34" charset="0"/>
                        </a:rPr>
                        <a:t>Element</a:t>
                      </a:r>
                      <a:endParaRPr lang="en-US" sz="1800" dirty="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1">
                          <a:solidFill>
                            <a:srgbClr val="1F1F1F"/>
                          </a:solidFill>
                          <a:effectLst/>
                          <a:latin typeface="Arial" panose="020B0604020202020204" pitchFamily="34" charset="0"/>
                          <a:cs typeface="Arial" panose="020B0604020202020204" pitchFamily="34" charset="0"/>
                        </a:rPr>
                        <a:t>The "Playbook"</a:t>
                      </a:r>
                      <a:endParaRPr lang="en-US" sz="180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1">
                          <a:solidFill>
                            <a:srgbClr val="1F1F1F"/>
                          </a:solidFill>
                          <a:effectLst/>
                          <a:latin typeface="Arial" panose="020B0604020202020204" pitchFamily="34" charset="0"/>
                          <a:cs typeface="Arial" panose="020B0604020202020204" pitchFamily="34" charset="0"/>
                        </a:rPr>
                        <a:t>Key Players</a:t>
                      </a:r>
                      <a:endParaRPr lang="en-US" sz="180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1" dirty="0">
                          <a:solidFill>
                            <a:srgbClr val="1F1F1F"/>
                          </a:solidFill>
                          <a:effectLst/>
                          <a:latin typeface="Arial" panose="020B0604020202020204" pitchFamily="34" charset="0"/>
                          <a:cs typeface="Arial" panose="020B0604020202020204" pitchFamily="34" charset="0"/>
                        </a:rPr>
                        <a:t>Strategic Goal</a:t>
                      </a:r>
                      <a:endParaRPr lang="en-US" sz="1800" dirty="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13405617"/>
                  </a:ext>
                </a:extLst>
              </a:tr>
              <a:tr h="1580363">
                <a:tc>
                  <a:txBody>
                    <a:bodyPr/>
                    <a:lstStyle/>
                    <a:p>
                      <a:pPr rtl="0">
                        <a:buNone/>
                      </a:pPr>
                      <a:r>
                        <a:rPr lang="en-US" sz="1800" b="1" dirty="0">
                          <a:solidFill>
                            <a:srgbClr val="1F1F1F"/>
                          </a:solidFill>
                          <a:effectLst/>
                          <a:latin typeface="Arial" panose="020B0604020202020204" pitchFamily="34" charset="0"/>
                          <a:cs typeface="Arial" panose="020B0604020202020204" pitchFamily="34" charset="0"/>
                        </a:rPr>
                        <a:t>1. The Walled Garden (Closed)</a:t>
                      </a:r>
                      <a:endParaRPr lang="en-US" sz="1800" dirty="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dirty="0">
                          <a:solidFill>
                            <a:srgbClr val="1F1F1F"/>
                          </a:solidFill>
                          <a:effectLst/>
                          <a:latin typeface="Arial" panose="020B0604020202020204" pitchFamily="34" charset="0"/>
                          <a:cs typeface="Arial" panose="020B0604020202020204" pitchFamily="34" charset="0"/>
                        </a:rPr>
                        <a:t>Utilizing exclusive, massive user-generated content from their own ecosystems that competitors cannot access.</a:t>
                      </a: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1" dirty="0">
                          <a:solidFill>
                            <a:srgbClr val="1F1F1F"/>
                          </a:solidFill>
                          <a:effectLst/>
                          <a:latin typeface="Arial" panose="020B0604020202020204" pitchFamily="34" charset="0"/>
                          <a:cs typeface="Arial" panose="020B0604020202020204" pitchFamily="34" charset="0"/>
                        </a:rPr>
                        <a:t>Meta, Google, Apple</a:t>
                      </a:r>
                      <a:endParaRPr lang="en-US" sz="1800" dirty="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dirty="0">
                          <a:solidFill>
                            <a:srgbClr val="1F1F1F"/>
                          </a:solidFill>
                          <a:effectLst/>
                          <a:latin typeface="Arial" panose="020B0604020202020204" pitchFamily="34" charset="0"/>
                          <a:cs typeface="Arial" panose="020B0604020202020204" pitchFamily="34" charset="0"/>
                        </a:rPr>
                        <a:t>To use "private" human interactions (Instagram posts, YouTube videos, iMessage context) to create models with unique personality and context.</a:t>
                      </a: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814409"/>
                  </a:ext>
                </a:extLst>
              </a:tr>
              <a:tr h="1235675">
                <a:tc>
                  <a:txBody>
                    <a:bodyPr/>
                    <a:lstStyle/>
                    <a:p>
                      <a:pPr rtl="0">
                        <a:buNone/>
                      </a:pPr>
                      <a:r>
                        <a:rPr lang="en-US" sz="1800" b="1">
                          <a:solidFill>
                            <a:srgbClr val="1F1F1F"/>
                          </a:solidFill>
                          <a:effectLst/>
                          <a:latin typeface="Arial" panose="020B0604020202020204" pitchFamily="34" charset="0"/>
                          <a:cs typeface="Arial" panose="020B0604020202020204" pitchFamily="34" charset="0"/>
                        </a:rPr>
                        <a:t>2. The Licensed Feed (Paid)</a:t>
                      </a:r>
                      <a:endParaRPr lang="en-US" sz="180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a:solidFill>
                            <a:srgbClr val="1F1F1F"/>
                          </a:solidFill>
                          <a:effectLst/>
                          <a:latin typeface="Arial" panose="020B0604020202020204" pitchFamily="34" charset="0"/>
                          <a:cs typeface="Arial" panose="020B0604020202020204" pitchFamily="34" charset="0"/>
                        </a:rPr>
                        <a:t>Establishing multi-million dollar "tollbooth" agreements to legally ingest the most recent human thoughts and news.</a:t>
                      </a: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1">
                          <a:solidFill>
                            <a:srgbClr val="1F1F1F"/>
                          </a:solidFill>
                          <a:effectLst/>
                          <a:latin typeface="Arial" panose="020B0604020202020204" pitchFamily="34" charset="0"/>
                          <a:cs typeface="Arial" panose="020B0604020202020204" pitchFamily="34" charset="0"/>
                        </a:rPr>
                        <a:t>OpenAI, Reddit, News Corp</a:t>
                      </a:r>
                      <a:endParaRPr lang="en-US" sz="180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dirty="0">
                          <a:solidFill>
                            <a:srgbClr val="1F1F1F"/>
                          </a:solidFill>
                          <a:effectLst/>
                          <a:latin typeface="Arial" panose="020B0604020202020204" pitchFamily="34" charset="0"/>
                          <a:cs typeface="Arial" panose="020B0604020202020204" pitchFamily="34" charset="0"/>
                        </a:rPr>
                        <a:t>To avoid legal "scraping" battles and ensure the AI remains current by training on high-quality, real-time data from publishers.</a:t>
                      </a: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49495016"/>
                  </a:ext>
                </a:extLst>
              </a:tr>
              <a:tr h="1515762">
                <a:tc>
                  <a:txBody>
                    <a:bodyPr/>
                    <a:lstStyle/>
                    <a:p>
                      <a:pPr rtl="0">
                        <a:buNone/>
                      </a:pPr>
                      <a:r>
                        <a:rPr lang="en-US" sz="1800" b="1">
                          <a:solidFill>
                            <a:srgbClr val="1F1F1F"/>
                          </a:solidFill>
                          <a:effectLst/>
                          <a:latin typeface="Arial" panose="020B0604020202020204" pitchFamily="34" charset="0"/>
                          <a:cs typeface="Arial" panose="020B0604020202020204" pitchFamily="34" charset="0"/>
                        </a:rPr>
                        <a:t>3. The Open Frontier (Public)</a:t>
                      </a:r>
                      <a:endParaRPr lang="en-US" sz="180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dirty="0">
                          <a:solidFill>
                            <a:srgbClr val="1F1F1F"/>
                          </a:solidFill>
                          <a:effectLst/>
                          <a:latin typeface="Arial" panose="020B0604020202020204" pitchFamily="34" charset="0"/>
                          <a:cs typeface="Arial" panose="020B0604020202020204" pitchFamily="34" charset="0"/>
                        </a:rPr>
                        <a:t>Leveraging ultra-efficient training techniques to squeeze maximum intelligence out of the remaining free, public web data.</a:t>
                      </a: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1">
                          <a:solidFill>
                            <a:srgbClr val="1F1F1F"/>
                          </a:solidFill>
                          <a:effectLst/>
                          <a:latin typeface="Arial" panose="020B0604020202020204" pitchFamily="34" charset="0"/>
                          <a:cs typeface="Arial" panose="020B0604020202020204" pitchFamily="34" charset="0"/>
                        </a:rPr>
                        <a:t>DeepSeek, Mistral</a:t>
                      </a:r>
                      <a:endParaRPr lang="en-US" sz="180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dirty="0">
                          <a:solidFill>
                            <a:srgbClr val="1F1F1F"/>
                          </a:solidFill>
                          <a:effectLst/>
                          <a:latin typeface="Arial" panose="020B0604020202020204" pitchFamily="34" charset="0"/>
                          <a:cs typeface="Arial" panose="020B0604020202020204" pitchFamily="34" charset="0"/>
                        </a:rPr>
                        <a:t>To prove that "Shoestring AI"—training models at a fraction of the cost—can match the giants by using better math rather than more data.</a:t>
                      </a: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95444622"/>
                  </a:ext>
                </a:extLst>
              </a:tr>
              <a:tr h="1520223">
                <a:tc>
                  <a:txBody>
                    <a:bodyPr/>
                    <a:lstStyle/>
                    <a:p>
                      <a:pPr rtl="0">
                        <a:buNone/>
                      </a:pPr>
                      <a:r>
                        <a:rPr lang="en-US" sz="1800" b="1">
                          <a:solidFill>
                            <a:srgbClr val="1F1F1F"/>
                          </a:solidFill>
                          <a:effectLst/>
                          <a:latin typeface="Arial" panose="020B0604020202020204" pitchFamily="34" charset="0"/>
                          <a:cs typeface="Arial" panose="020B0604020202020204" pitchFamily="34" charset="0"/>
                        </a:rPr>
                        <a:t>4. The Synthetic Solution (AI-Generated)</a:t>
                      </a:r>
                      <a:endParaRPr lang="en-US" sz="180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dirty="0">
                          <a:solidFill>
                            <a:srgbClr val="1F1F1F"/>
                          </a:solidFill>
                          <a:effectLst/>
                          <a:latin typeface="Arial" panose="020B0604020202020204" pitchFamily="34" charset="0"/>
                          <a:cs typeface="Arial" panose="020B0604020202020204" pitchFamily="34" charset="0"/>
                        </a:rPr>
                        <a:t>Using current AI models to generate billions of "clean" data points to train the next generation of models.</a:t>
                      </a: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b="1" dirty="0">
                          <a:solidFill>
                            <a:srgbClr val="1F1F1F"/>
                          </a:solidFill>
                          <a:effectLst/>
                          <a:latin typeface="Arial" panose="020B0604020202020204" pitchFamily="34" charset="0"/>
                          <a:cs typeface="Arial" panose="020B0604020202020204" pitchFamily="34" charset="0"/>
                        </a:rPr>
                        <a:t>NVIDIA, Anthropic</a:t>
                      </a:r>
                      <a:endParaRPr lang="en-US" sz="1800" dirty="0">
                        <a:solidFill>
                          <a:srgbClr val="1F1F1F"/>
                        </a:solidFill>
                        <a:effectLst/>
                        <a:latin typeface="Arial" panose="020B0604020202020204" pitchFamily="34" charset="0"/>
                        <a:cs typeface="Arial" panose="020B0604020202020204" pitchFamily="34" charset="0"/>
                      </a:endParaRP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en-US" sz="1800" dirty="0">
                          <a:solidFill>
                            <a:srgbClr val="1F1F1F"/>
                          </a:solidFill>
                          <a:effectLst/>
                          <a:latin typeface="Arial" panose="020B0604020202020204" pitchFamily="34" charset="0"/>
                          <a:cs typeface="Arial" panose="020B0604020202020204" pitchFamily="34" charset="0"/>
                        </a:rPr>
                        <a:t>To solve the "Data Drought" by creating simulated worlds (for robotics) or perfectly logical reasoning chains that humans haven't written yet.</a:t>
                      </a:r>
                    </a:p>
                  </a:txBody>
                  <a:tcPr marL="60886" marR="60886" marT="40591" marB="4059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26669891"/>
                  </a:ext>
                </a:extLst>
              </a:tr>
            </a:tbl>
          </a:graphicData>
        </a:graphic>
      </p:graphicFrame>
    </p:spTree>
    <p:extLst>
      <p:ext uri="{BB962C8B-B14F-4D97-AF65-F5344CB8AC3E}">
        <p14:creationId xmlns:p14="http://schemas.microsoft.com/office/powerpoint/2010/main" val="2898917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6C88BA4-172F-83BB-55A0-6F1FC94AB51A}"/>
              </a:ext>
            </a:extLst>
          </p:cNvPr>
          <p:cNvSpPr>
            <a:spLocks noGrp="1"/>
          </p:cNvSpPr>
          <p:nvPr>
            <p:ph type="title"/>
          </p:nvPr>
        </p:nvSpPr>
        <p:spPr/>
        <p:txBody>
          <a:bodyPr/>
          <a:lstStyle/>
          <a:p>
            <a:r>
              <a:rPr lang="en-US" dirty="0"/>
              <a:t>Open vs. Closed Data</a:t>
            </a:r>
            <a:br>
              <a:rPr lang="hr-HR" dirty="0"/>
            </a:br>
            <a:endParaRPr lang="en-US" dirty="0"/>
          </a:p>
        </p:txBody>
      </p:sp>
      <p:sp>
        <p:nvSpPr>
          <p:cNvPr id="3" name="Rezervirano mjesto sadržaja 2">
            <a:extLst>
              <a:ext uri="{FF2B5EF4-FFF2-40B4-BE49-F238E27FC236}">
                <a16:creationId xmlns:a16="http://schemas.microsoft.com/office/drawing/2014/main" id="{2C7B9D2C-4CFC-1324-CB2D-64FC34ED8CD2}"/>
              </a:ext>
            </a:extLst>
          </p:cNvPr>
          <p:cNvSpPr>
            <a:spLocks noGrp="1"/>
          </p:cNvSpPr>
          <p:nvPr>
            <p:ph idx="1"/>
          </p:nvPr>
        </p:nvSpPr>
        <p:spPr/>
        <p:txBody>
          <a:bodyPr/>
          <a:lstStyle/>
          <a:p>
            <a:r>
              <a:rPr lang="en-US" dirty="0"/>
              <a:t>Data Scarcity: Because the public internet is "exhausted" (everything useful has already been scraped), the value of Element 1 (Closed) and Element 2 (Paid) has skyrocketed.</a:t>
            </a:r>
            <a:endParaRPr lang="hr-HR" dirty="0"/>
          </a:p>
          <a:p>
            <a:r>
              <a:rPr lang="en-US" dirty="0"/>
              <a:t>Model Collapse: The danger in Element 4 (Synthetic) is "AI Inbreeding." If models only learn from other AI, they risk losing the nuance and "soul" of human logic, which is why Project Stargate is investing so heavily in massive compute to process the most complex data possible.</a:t>
            </a:r>
          </a:p>
        </p:txBody>
      </p:sp>
    </p:spTree>
    <p:extLst>
      <p:ext uri="{BB962C8B-B14F-4D97-AF65-F5344CB8AC3E}">
        <p14:creationId xmlns:p14="http://schemas.microsoft.com/office/powerpoint/2010/main" val="2156296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19073F-C35D-6A6C-8090-277C6268ACC7}"/>
              </a:ext>
            </a:extLst>
          </p:cNvPr>
          <p:cNvSpPr>
            <a:spLocks noGrp="1"/>
          </p:cNvSpPr>
          <p:nvPr>
            <p:ph type="title"/>
          </p:nvPr>
        </p:nvSpPr>
        <p:spPr/>
        <p:txBody>
          <a:bodyPr/>
          <a:lstStyle/>
          <a:p>
            <a:r>
              <a:rPr lang="hr-HR" dirty="0" err="1"/>
              <a:t>The</a:t>
            </a:r>
            <a:r>
              <a:rPr lang="hr-HR" dirty="0"/>
              <a:t> Talent </a:t>
            </a:r>
            <a:r>
              <a:rPr lang="hr-HR" dirty="0" err="1"/>
              <a:t>Drain</a:t>
            </a:r>
            <a:endParaRPr lang="en-US" dirty="0"/>
          </a:p>
        </p:txBody>
      </p:sp>
      <p:sp>
        <p:nvSpPr>
          <p:cNvPr id="3" name="Rezervirano mjesto sadržaja 2">
            <a:extLst>
              <a:ext uri="{FF2B5EF4-FFF2-40B4-BE49-F238E27FC236}">
                <a16:creationId xmlns:a16="http://schemas.microsoft.com/office/drawing/2014/main" id="{D4EE14F6-97E7-13FF-2FD5-8CEED33E6C4C}"/>
              </a:ext>
            </a:extLst>
          </p:cNvPr>
          <p:cNvSpPr>
            <a:spLocks noGrp="1"/>
          </p:cNvSpPr>
          <p:nvPr>
            <p:ph idx="1"/>
          </p:nvPr>
        </p:nvSpPr>
        <p:spPr/>
        <p:txBody>
          <a:bodyPr/>
          <a:lstStyle/>
          <a:p>
            <a:r>
              <a:rPr lang="en-US" dirty="0"/>
              <a:t>In August 2025, Elon Musk’s AI company, </a:t>
            </a:r>
            <a:r>
              <a:rPr lang="en-US" b="1" dirty="0" err="1"/>
              <a:t>xAI</a:t>
            </a:r>
            <a:r>
              <a:rPr lang="en-US" dirty="0"/>
              <a:t>, filed a federal lawsuit in California against </a:t>
            </a:r>
            <a:r>
              <a:rPr lang="en-US" b="1" dirty="0" err="1"/>
              <a:t>Xuechen</a:t>
            </a:r>
            <a:r>
              <a:rPr lang="en-US" b="1" dirty="0"/>
              <a:t> Li</a:t>
            </a:r>
            <a:r>
              <a:rPr lang="en-US" dirty="0"/>
              <a:t>, a former star engineer who left to join OpenAI. This case has become the "standard" for how Big Tech now handles talent poaching</a:t>
            </a:r>
            <a:endParaRPr lang="hr-HR" dirty="0"/>
          </a:p>
          <a:p>
            <a:r>
              <a:rPr lang="en-US" dirty="0" err="1"/>
              <a:t>Xuechen</a:t>
            </a:r>
            <a:r>
              <a:rPr lang="en-US" dirty="0"/>
              <a:t> Li, a Stanford PhD and one of </a:t>
            </a:r>
            <a:r>
              <a:rPr lang="en-US" dirty="0" err="1"/>
              <a:t>xAI's</a:t>
            </a:r>
            <a:r>
              <a:rPr lang="en-US" dirty="0"/>
              <a:t> first 20 hires.</a:t>
            </a:r>
            <a:endParaRPr lang="hr-HR" dirty="0"/>
          </a:p>
          <a:p>
            <a:r>
              <a:rPr lang="en-US" dirty="0" err="1"/>
              <a:t>xAI</a:t>
            </a:r>
            <a:r>
              <a:rPr lang="en-US" dirty="0"/>
              <a:t> claims Li "willfully and maliciously" stole confidential data, including </a:t>
            </a:r>
            <a:r>
              <a:rPr lang="en-US" dirty="0" err="1"/>
              <a:t>Grok’s</a:t>
            </a:r>
            <a:r>
              <a:rPr lang="en-US" dirty="0"/>
              <a:t> source code, before leaving.</a:t>
            </a:r>
            <a:endParaRPr lang="hr-HR" dirty="0"/>
          </a:p>
          <a:p>
            <a:r>
              <a:rPr lang="en-US" dirty="0"/>
              <a:t>Li had received </a:t>
            </a:r>
            <a:r>
              <a:rPr lang="en-US" b="1" dirty="0"/>
              <a:t>$7 Million</a:t>
            </a:r>
            <a:r>
              <a:rPr lang="en-US" dirty="0"/>
              <a:t> in stock options at </a:t>
            </a:r>
            <a:r>
              <a:rPr lang="en-US" dirty="0" err="1"/>
              <a:t>xAI</a:t>
            </a:r>
            <a:r>
              <a:rPr lang="en-US" dirty="0"/>
              <a:t>; the lawsuit seeks to claw back these funds and block his employment at OpenAI.</a:t>
            </a:r>
          </a:p>
        </p:txBody>
      </p:sp>
    </p:spTree>
    <p:extLst>
      <p:ext uri="{BB962C8B-B14F-4D97-AF65-F5344CB8AC3E}">
        <p14:creationId xmlns:p14="http://schemas.microsoft.com/office/powerpoint/2010/main" val="3126683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C08777-A922-6AE5-5CCF-A7BE784D9FE5}"/>
              </a:ext>
            </a:extLst>
          </p:cNvPr>
          <p:cNvSpPr>
            <a:spLocks noGrp="1"/>
          </p:cNvSpPr>
          <p:nvPr>
            <p:ph type="title"/>
          </p:nvPr>
        </p:nvSpPr>
        <p:spPr/>
        <p:txBody>
          <a:bodyPr/>
          <a:lstStyle/>
          <a:p>
            <a:r>
              <a:rPr lang="hr-HR" dirty="0" err="1"/>
              <a:t>The</a:t>
            </a:r>
            <a:r>
              <a:rPr lang="hr-HR" dirty="0"/>
              <a:t> Talent </a:t>
            </a:r>
            <a:r>
              <a:rPr lang="hr-HR" dirty="0" err="1"/>
              <a:t>Drain</a:t>
            </a:r>
            <a:endParaRPr lang="en-US" dirty="0"/>
          </a:p>
        </p:txBody>
      </p:sp>
      <p:sp>
        <p:nvSpPr>
          <p:cNvPr id="3" name="Rezervirano mjesto sadržaja 2">
            <a:extLst>
              <a:ext uri="{FF2B5EF4-FFF2-40B4-BE49-F238E27FC236}">
                <a16:creationId xmlns:a16="http://schemas.microsoft.com/office/drawing/2014/main" id="{BCD1FADB-4DC0-9307-3792-89D803B949C4}"/>
              </a:ext>
            </a:extLst>
          </p:cNvPr>
          <p:cNvSpPr>
            <a:spLocks noGrp="1"/>
          </p:cNvSpPr>
          <p:nvPr>
            <p:ph idx="1"/>
          </p:nvPr>
        </p:nvSpPr>
        <p:spPr/>
        <p:txBody>
          <a:bodyPr/>
          <a:lstStyle/>
          <a:p>
            <a:r>
              <a:rPr lang="en-US" b="1" dirty="0"/>
              <a:t>The $10M Offer:</a:t>
            </a:r>
            <a:r>
              <a:rPr lang="en-US" dirty="0"/>
              <a:t> By late 2025, the industry "signing bonus" for top-tier AI researchers has reached </a:t>
            </a:r>
            <a:r>
              <a:rPr lang="en-US" b="1" dirty="0"/>
              <a:t>$5M to $10M</a:t>
            </a:r>
            <a:r>
              <a:rPr lang="en-US" dirty="0"/>
              <a:t>. Musk is using this lawsuit to send a message to other employees: </a:t>
            </a:r>
            <a:r>
              <a:rPr lang="en-US" i="1" dirty="0"/>
              <a:t>If you leave for a rival, you will face a million-dollar legal battle</a:t>
            </a:r>
            <a:endParaRPr lang="hr-HR" i="1" dirty="0"/>
          </a:p>
          <a:p>
            <a:r>
              <a:rPr lang="en-US" dirty="0"/>
              <a:t>Source Code is the new Nuclear Secret. Companies are no longer just competing on features; they are using the legal system to "lock-in" talent and prevent the migration of technical breakthroughs.</a:t>
            </a:r>
          </a:p>
        </p:txBody>
      </p:sp>
    </p:spTree>
    <p:extLst>
      <p:ext uri="{BB962C8B-B14F-4D97-AF65-F5344CB8AC3E}">
        <p14:creationId xmlns:p14="http://schemas.microsoft.com/office/powerpoint/2010/main" val="1884923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FB08914-E321-B050-4D82-000183C71235}"/>
              </a:ext>
            </a:extLst>
          </p:cNvPr>
          <p:cNvSpPr>
            <a:spLocks noGrp="1"/>
          </p:cNvSpPr>
          <p:nvPr>
            <p:ph type="title"/>
          </p:nvPr>
        </p:nvSpPr>
        <p:spPr/>
        <p:txBody>
          <a:bodyPr/>
          <a:lstStyle/>
          <a:p>
            <a:r>
              <a:rPr lang="en-US" dirty="0"/>
              <a:t>Apple &amp; Google </a:t>
            </a:r>
          </a:p>
        </p:txBody>
      </p:sp>
      <p:sp>
        <p:nvSpPr>
          <p:cNvPr id="3" name="Rezervirano mjesto sadržaja 2">
            <a:extLst>
              <a:ext uri="{FF2B5EF4-FFF2-40B4-BE49-F238E27FC236}">
                <a16:creationId xmlns:a16="http://schemas.microsoft.com/office/drawing/2014/main" id="{07C3F1DF-7FFC-9BD8-A3B6-5CC63A7839EF}"/>
              </a:ext>
            </a:extLst>
          </p:cNvPr>
          <p:cNvSpPr>
            <a:spLocks noGrp="1"/>
          </p:cNvSpPr>
          <p:nvPr>
            <p:ph idx="1"/>
          </p:nvPr>
        </p:nvSpPr>
        <p:spPr/>
        <p:txBody>
          <a:bodyPr>
            <a:normAutofit fontScale="92500"/>
          </a:bodyPr>
          <a:lstStyle/>
          <a:p>
            <a:r>
              <a:rPr lang="en-US" dirty="0"/>
              <a:t>Apple pays Google to use its 1.2 Trillion parameter Gemini model to power Siri's advanced planning</a:t>
            </a:r>
            <a:endParaRPr lang="hr-HR" dirty="0"/>
          </a:p>
          <a:p>
            <a:r>
              <a:rPr lang="en-US" dirty="0"/>
              <a:t>Gemini will handle complex queries, summaries, and scheduling that Apple’s in-house models still can't perform.</a:t>
            </a:r>
          </a:p>
          <a:p>
            <a:r>
              <a:rPr lang="en-US" dirty="0"/>
              <a:t>Unlike Google phones, Gemini on iPhone runs on Apple’s own servers. Google never sees the user data.</a:t>
            </a:r>
          </a:p>
          <a:p>
            <a:r>
              <a:rPr lang="en-US" dirty="0"/>
              <a:t>Apple avoids using the ""Gemini"" name in marketing to maintain the illusion that ""Apple Intelligence"" is entirely in-house."</a:t>
            </a:r>
          </a:p>
          <a:p>
            <a:r>
              <a:rPr lang="en-US" dirty="0"/>
              <a:t>Apple plans to offer Gemini alongside ChatGPT and Claude, letting users choose their ""brain"" to avoid antitrust lawsuits."</a:t>
            </a:r>
          </a:p>
        </p:txBody>
      </p:sp>
    </p:spTree>
    <p:extLst>
      <p:ext uri="{BB962C8B-B14F-4D97-AF65-F5344CB8AC3E}">
        <p14:creationId xmlns:p14="http://schemas.microsoft.com/office/powerpoint/2010/main" val="2269358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14A4445-5A7B-6B81-111C-5CEFA32CEC94}"/>
              </a:ext>
            </a:extLst>
          </p:cNvPr>
          <p:cNvSpPr>
            <a:spLocks noGrp="1"/>
          </p:cNvSpPr>
          <p:nvPr>
            <p:ph type="title"/>
          </p:nvPr>
        </p:nvSpPr>
        <p:spPr/>
        <p:txBody>
          <a:bodyPr/>
          <a:lstStyle/>
          <a:p>
            <a:r>
              <a:rPr lang="en-US" dirty="0"/>
              <a:t>Apple &amp; Google </a:t>
            </a:r>
          </a:p>
        </p:txBody>
      </p:sp>
      <p:sp>
        <p:nvSpPr>
          <p:cNvPr id="3" name="Rezervirano mjesto sadržaja 2">
            <a:extLst>
              <a:ext uri="{FF2B5EF4-FFF2-40B4-BE49-F238E27FC236}">
                <a16:creationId xmlns:a16="http://schemas.microsoft.com/office/drawing/2014/main" id="{A0DB6A1D-56AB-E60B-C67C-74BA507A373E}"/>
              </a:ext>
            </a:extLst>
          </p:cNvPr>
          <p:cNvSpPr>
            <a:spLocks noGrp="1"/>
          </p:cNvSpPr>
          <p:nvPr>
            <p:ph idx="1"/>
          </p:nvPr>
        </p:nvSpPr>
        <p:spPr/>
        <p:txBody>
          <a:bodyPr>
            <a:normAutofit fontScale="92500"/>
          </a:bodyPr>
          <a:lstStyle/>
          <a:p>
            <a:r>
              <a:rPr lang="hr-HR" dirty="0"/>
              <a:t>A</a:t>
            </a:r>
            <a:r>
              <a:rPr lang="en-US" dirty="0" err="1"/>
              <a:t>pple</a:t>
            </a:r>
            <a:r>
              <a:rPr lang="en-US" dirty="0"/>
              <a:t> realized in mid-2025 that their 150B parameter models were getting "schooled" by Gemini and GPT-5. By "renting" Google's brain for $1B, they stay competitive while they race to build their own 1T parameter model for 2027</a:t>
            </a:r>
            <a:endParaRPr lang="hr-HR" dirty="0"/>
          </a:p>
          <a:p>
            <a:r>
              <a:rPr lang="en-US" dirty="0"/>
              <a:t>For Google, this isn't about the $1B (which is a fraction of what they pay Apple for Search). It’s about data and dominance. If Gemini is the default "brain" for 1.5 billion iPhone users, it becomes the global standard over OpenAI.</a:t>
            </a:r>
            <a:endParaRPr lang="hr-HR" dirty="0"/>
          </a:p>
          <a:p>
            <a:r>
              <a:rPr lang="en-US" dirty="0"/>
              <a:t>Apple has "sandboxed" Google. Gemini provides the logic, but Apple holds the keys to the personal data. This prevents Google from using iPhone users to train their own future models.</a:t>
            </a:r>
            <a:endParaRPr lang="hr-HR" dirty="0"/>
          </a:p>
          <a:p>
            <a:endParaRPr lang="en-US" dirty="0"/>
          </a:p>
        </p:txBody>
      </p:sp>
    </p:spTree>
    <p:extLst>
      <p:ext uri="{BB962C8B-B14F-4D97-AF65-F5344CB8AC3E}">
        <p14:creationId xmlns:p14="http://schemas.microsoft.com/office/powerpoint/2010/main" val="3106764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0BBEDD-A80E-CF6D-3AEC-89BF4B876CCF}"/>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E828A0A7-47AE-6331-0233-242FAE5FCA6A}"/>
              </a:ext>
            </a:extLst>
          </p:cNvPr>
          <p:cNvSpPr>
            <a:spLocks noGrp="1"/>
          </p:cNvSpPr>
          <p:nvPr>
            <p:ph idx="1"/>
          </p:nvPr>
        </p:nvSpPr>
        <p:spPr/>
        <p:txBody>
          <a:bodyPr/>
          <a:lstStyle/>
          <a:p>
            <a:endParaRPr lang="en-US"/>
          </a:p>
        </p:txBody>
      </p:sp>
      <p:pic>
        <p:nvPicPr>
          <p:cNvPr id="3074" name="Picture 2" descr="Generated">
            <a:extLst>
              <a:ext uri="{FF2B5EF4-FFF2-40B4-BE49-F238E27FC236}">
                <a16:creationId xmlns:a16="http://schemas.microsoft.com/office/drawing/2014/main" id="{F3703FCA-523B-009F-1DC3-0649E33F4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a:extLst>
              <a:ext uri="{FF2B5EF4-FFF2-40B4-BE49-F238E27FC236}">
                <a16:creationId xmlns:a16="http://schemas.microsoft.com/office/drawing/2014/main" id="{A4D398B7-0654-BE4C-F528-CF1E3409CA13}"/>
              </a:ext>
            </a:extLst>
          </p:cNvPr>
          <p:cNvPicPr>
            <a:picLocks noChangeAspect="1"/>
          </p:cNvPicPr>
          <p:nvPr/>
        </p:nvPicPr>
        <p:blipFill>
          <a:blip r:embed="rId4"/>
          <a:stretch>
            <a:fillRect/>
          </a:stretch>
        </p:blipFill>
        <p:spPr>
          <a:xfrm>
            <a:off x="6858000" y="0"/>
            <a:ext cx="5334000" cy="6858000"/>
          </a:xfrm>
          <a:prstGeom prst="rect">
            <a:avLst/>
          </a:prstGeom>
        </p:spPr>
      </p:pic>
    </p:spTree>
    <p:extLst>
      <p:ext uri="{BB962C8B-B14F-4D97-AF65-F5344CB8AC3E}">
        <p14:creationId xmlns:p14="http://schemas.microsoft.com/office/powerpoint/2010/main" val="84196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014182F0-BF8D-E5FF-1751-836E66DDDCA5}"/>
              </a:ext>
            </a:extLst>
          </p:cNvPr>
          <p:cNvPicPr>
            <a:picLocks noChangeAspect="1"/>
          </p:cNvPicPr>
          <p:nvPr/>
        </p:nvPicPr>
        <p:blipFill>
          <a:blip r:embed="rId3"/>
          <a:srcRect b="15730"/>
          <a:stretch>
            <a:fillRect/>
          </a:stretch>
        </p:blipFill>
        <p:spPr>
          <a:xfrm>
            <a:off x="20" y="10"/>
            <a:ext cx="12191980" cy="6857990"/>
          </a:xfrm>
          <a:prstGeom prst="rect">
            <a:avLst/>
          </a:prstGeom>
          <a:noFill/>
        </p:spPr>
      </p:pic>
      <p:pic>
        <p:nvPicPr>
          <p:cNvPr id="7" name="Slika 6">
            <a:extLst>
              <a:ext uri="{FF2B5EF4-FFF2-40B4-BE49-F238E27FC236}">
                <a16:creationId xmlns:a16="http://schemas.microsoft.com/office/drawing/2014/main" id="{923941F9-BF30-1292-60ED-CBB8CD5831CA}"/>
              </a:ext>
            </a:extLst>
          </p:cNvPr>
          <p:cNvPicPr>
            <a:picLocks noChangeAspect="1"/>
          </p:cNvPicPr>
          <p:nvPr/>
        </p:nvPicPr>
        <p:blipFill>
          <a:blip r:embed="rId4"/>
          <a:stretch>
            <a:fillRect/>
          </a:stretch>
        </p:blipFill>
        <p:spPr>
          <a:xfrm>
            <a:off x="-1" y="10"/>
            <a:ext cx="7592307" cy="4901504"/>
          </a:xfrm>
          <a:prstGeom prst="rect">
            <a:avLst/>
          </a:prstGeom>
        </p:spPr>
      </p:pic>
      <p:pic>
        <p:nvPicPr>
          <p:cNvPr id="8" name="Slika 7">
            <a:extLst>
              <a:ext uri="{FF2B5EF4-FFF2-40B4-BE49-F238E27FC236}">
                <a16:creationId xmlns:a16="http://schemas.microsoft.com/office/drawing/2014/main" id="{F6882737-8BBC-AAF9-10E5-C1A9391FA7B7}"/>
              </a:ext>
            </a:extLst>
          </p:cNvPr>
          <p:cNvPicPr>
            <a:picLocks noChangeAspect="1"/>
          </p:cNvPicPr>
          <p:nvPr/>
        </p:nvPicPr>
        <p:blipFill>
          <a:blip r:embed="rId5"/>
          <a:stretch>
            <a:fillRect/>
          </a:stretch>
        </p:blipFill>
        <p:spPr>
          <a:xfrm>
            <a:off x="1792759" y="359504"/>
            <a:ext cx="10287000" cy="6353175"/>
          </a:xfrm>
          <a:prstGeom prst="rect">
            <a:avLst/>
          </a:prstGeom>
        </p:spPr>
      </p:pic>
    </p:spTree>
    <p:extLst>
      <p:ext uri="{BB962C8B-B14F-4D97-AF65-F5344CB8AC3E}">
        <p14:creationId xmlns:p14="http://schemas.microsoft.com/office/powerpoint/2010/main" val="321874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altLang="en-US" dirty="0">
                <a:latin typeface="Arial"/>
                <a:cs typeface="Arial"/>
              </a:rPr>
              <a:t>What Is Intelligence? </a:t>
            </a:r>
            <a:endParaRPr lang="en-US" dirty="0"/>
          </a:p>
        </p:txBody>
      </p:sp>
      <p:sp>
        <p:nvSpPr>
          <p:cNvPr id="5" name="Content Placeholder 4"/>
          <p:cNvSpPr>
            <a:spLocks noGrp="1"/>
          </p:cNvSpPr>
          <p:nvPr>
            <p:ph idx="1"/>
          </p:nvPr>
        </p:nvSpPr>
        <p:spPr/>
        <p:txBody>
          <a:bodyPr vert="horz" lIns="91440" tIns="45720" rIns="91440" bIns="45720" rtlCol="0" anchor="t">
            <a:spAutoFit/>
          </a:bodyPr>
          <a:lstStyle/>
          <a:p>
            <a:pPr marL="340995" indent="-340995"/>
            <a:r>
              <a:rPr lang="en-US" sz="2650" dirty="0">
                <a:latin typeface="Arial"/>
                <a:cs typeface="Arial"/>
              </a:rPr>
              <a:t>Lat. </a:t>
            </a:r>
            <a:r>
              <a:rPr lang="en-US" sz="2650" err="1">
                <a:latin typeface="Arial"/>
                <a:cs typeface="Arial"/>
              </a:rPr>
              <a:t>intelligere</a:t>
            </a:r>
            <a:r>
              <a:rPr lang="en-US" sz="2650" dirty="0">
                <a:latin typeface="Arial"/>
                <a:cs typeface="Arial"/>
              </a:rPr>
              <a:t> - understand, comprehend </a:t>
            </a:r>
            <a:endParaRPr lang="en-US" altLang="en-US" sz="2650" dirty="0">
              <a:latin typeface="Arial"/>
              <a:cs typeface="Arial"/>
            </a:endParaRPr>
          </a:p>
          <a:p>
            <a:pPr marL="340995" indent="-340995"/>
            <a:r>
              <a:rPr lang="en-US" sz="2650" dirty="0">
                <a:latin typeface="Arial"/>
                <a:cs typeface="Arial"/>
              </a:rPr>
              <a:t>Intelligence is a descriptive concept - it describes certain properties of an individual or a group of individuals </a:t>
            </a:r>
            <a:endParaRPr lang="en-US" altLang="en-US" sz="2650">
              <a:latin typeface="Arial"/>
              <a:cs typeface="Arial"/>
            </a:endParaRPr>
          </a:p>
          <a:p>
            <a:pPr marL="340995" indent="-340995"/>
            <a:r>
              <a:rPr lang="en-US" sz="2650" dirty="0">
                <a:latin typeface="Arial"/>
                <a:cs typeface="Arial"/>
              </a:rPr>
              <a:t>There is no consensus on the definition of intelligence</a:t>
            </a:r>
            <a:endParaRPr lang="en-US" altLang="en-US" sz="2650" dirty="0">
              <a:latin typeface="Arial"/>
              <a:cs typeface="Arial"/>
            </a:endParaRPr>
          </a:p>
          <a:p>
            <a:pPr marL="340995" indent="-340995"/>
            <a:r>
              <a:rPr lang="en-US" sz="2650" dirty="0">
                <a:latin typeface="Arial"/>
                <a:cs typeface="Arial"/>
              </a:rPr>
              <a:t>Most definitions include concepts such as abstract reasoning, understanding, self-consciousness, communication, learning, planning, and problem solving</a:t>
            </a:r>
            <a:endParaRPr lang="en-US" altLang="en-US" sz="2650">
              <a:latin typeface="Arial"/>
              <a:cs typeface="Arial"/>
            </a:endParaRPr>
          </a:p>
        </p:txBody>
      </p:sp>
    </p:spTree>
    <p:extLst>
      <p:ext uri="{BB962C8B-B14F-4D97-AF65-F5344CB8AC3E}">
        <p14:creationId xmlns:p14="http://schemas.microsoft.com/office/powerpoint/2010/main" val="3391840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65C4-FDC3-42D3-1F09-E4790E3410F2}"/>
              </a:ext>
            </a:extLst>
          </p:cNvPr>
          <p:cNvSpPr>
            <a:spLocks noGrp="1"/>
          </p:cNvSpPr>
          <p:nvPr>
            <p:ph type="title"/>
          </p:nvPr>
        </p:nvSpPr>
        <p:spPr/>
        <p:txBody>
          <a:bodyPr/>
          <a:lstStyle/>
          <a:p>
            <a:r>
              <a:rPr lang="en-US" dirty="0">
                <a:latin typeface="Arial"/>
                <a:cs typeface="Arial"/>
              </a:rPr>
              <a:t>What is Artificial Intelligence</a:t>
            </a:r>
            <a:endParaRPr lang="en-US" dirty="0"/>
          </a:p>
        </p:txBody>
      </p:sp>
      <p:sp>
        <p:nvSpPr>
          <p:cNvPr id="3" name="Content Placeholder 2">
            <a:extLst>
              <a:ext uri="{FF2B5EF4-FFF2-40B4-BE49-F238E27FC236}">
                <a16:creationId xmlns:a16="http://schemas.microsoft.com/office/drawing/2014/main" id="{6A6477CE-1E77-5A6E-5974-6D7E9B7F2939}"/>
              </a:ext>
            </a:extLst>
          </p:cNvPr>
          <p:cNvSpPr>
            <a:spLocks noGrp="1"/>
          </p:cNvSpPr>
          <p:nvPr>
            <p:ph idx="1"/>
          </p:nvPr>
        </p:nvSpPr>
        <p:spPr/>
        <p:txBody>
          <a:bodyPr vert="horz" lIns="91440" tIns="45720" rIns="91440" bIns="45720" rtlCol="0" anchor="t">
            <a:normAutofit fontScale="92500" lnSpcReduction="20000"/>
          </a:bodyPr>
          <a:lstStyle/>
          <a:p>
            <a:pPr marL="340995" indent="-340995"/>
            <a:r>
              <a:rPr lang="en-US" dirty="0">
                <a:latin typeface="Arial"/>
                <a:cs typeface="Arial"/>
              </a:rPr>
              <a:t>"the science and engineering of making intelligent machines" </a:t>
            </a:r>
          </a:p>
          <a:p>
            <a:pPr marL="340995" indent="-340995"/>
            <a:r>
              <a:rPr lang="en-US" dirty="0">
                <a:latin typeface="Arial"/>
                <a:cs typeface="Arial"/>
              </a:rPr>
              <a:t>"The study of the computations that make it possible to perceive, reason, and act." </a:t>
            </a:r>
          </a:p>
          <a:p>
            <a:pPr marL="340995" indent="-340995"/>
            <a:r>
              <a:rPr lang="en-US" dirty="0">
                <a:latin typeface="Arial"/>
                <a:cs typeface="Arial"/>
              </a:rPr>
              <a:t>"AI is the science of making machines do things that require intelligence if done by men."</a:t>
            </a:r>
          </a:p>
          <a:p>
            <a:pPr marL="340995" indent="-340995"/>
            <a:r>
              <a:rPr lang="en-US" dirty="0">
                <a:latin typeface="Arial"/>
                <a:cs typeface="Arial"/>
              </a:rPr>
              <a:t>"A branch of the computer science concerned with the study and creation of computer systems that exhibit </a:t>
            </a:r>
            <a:r>
              <a:rPr lang="en-US" b="1" dirty="0">
                <a:latin typeface="Arial"/>
                <a:cs typeface="Arial"/>
              </a:rPr>
              <a:t>some form of intelligence</a:t>
            </a:r>
            <a:r>
              <a:rPr lang="en-US" dirty="0">
                <a:latin typeface="Arial"/>
                <a:cs typeface="Arial"/>
              </a:rPr>
              <a:t>: systems that learn new concepts and tasks, systems that can reason and also draw useful conclusions about the world around us, systems that can understand the various natural languages and perceive and comprehend a visual scene and systems that perform other types of feats that </a:t>
            </a:r>
            <a:r>
              <a:rPr lang="en-US" b="1" dirty="0">
                <a:latin typeface="Arial"/>
                <a:cs typeface="Arial"/>
              </a:rPr>
              <a:t>essentially require human types of intelligenc</a:t>
            </a:r>
            <a:r>
              <a:rPr lang="en-US" dirty="0">
                <a:latin typeface="Arial"/>
                <a:cs typeface="Arial"/>
              </a:rPr>
              <a:t>e."</a:t>
            </a:r>
          </a:p>
        </p:txBody>
      </p:sp>
    </p:spTree>
    <p:extLst>
      <p:ext uri="{BB962C8B-B14F-4D97-AF65-F5344CB8AC3E}">
        <p14:creationId xmlns:p14="http://schemas.microsoft.com/office/powerpoint/2010/main" val="734459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the Turing Test? | Definition from TechTarget">
            <a:extLst>
              <a:ext uri="{FF2B5EF4-FFF2-40B4-BE49-F238E27FC236}">
                <a16:creationId xmlns:a16="http://schemas.microsoft.com/office/drawing/2014/main" id="{2CF91687-6886-0B2B-A6D6-7C1D10F9E7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8978" y="68263"/>
            <a:ext cx="8974044" cy="6102350"/>
          </a:xfrm>
          <a:prstGeom prst="rect">
            <a:avLst/>
          </a:prstGeom>
          <a:solidFill>
            <a:srgbClr val="FFFFFF"/>
          </a:solidFill>
        </p:spPr>
      </p:pic>
    </p:spTree>
    <p:extLst>
      <p:ext uri="{BB962C8B-B14F-4D97-AF65-F5344CB8AC3E}">
        <p14:creationId xmlns:p14="http://schemas.microsoft.com/office/powerpoint/2010/main" val="3144006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0E95B-7F6B-4044-A724-BC1F0541E323}"/>
              </a:ext>
            </a:extLst>
          </p:cNvPr>
          <p:cNvSpPr>
            <a:spLocks noGrp="1"/>
          </p:cNvSpPr>
          <p:nvPr>
            <p:ph type="title"/>
          </p:nvPr>
        </p:nvSpPr>
        <p:spPr/>
        <p:txBody>
          <a:bodyPr/>
          <a:lstStyle/>
          <a:p>
            <a:r>
              <a:rPr lang="en-US" dirty="0"/>
              <a:t>1956: “Artificial Intelligence”</a:t>
            </a:r>
          </a:p>
        </p:txBody>
      </p:sp>
      <p:sp>
        <p:nvSpPr>
          <p:cNvPr id="3" name="Content Placeholder 2">
            <a:extLst>
              <a:ext uri="{FF2B5EF4-FFF2-40B4-BE49-F238E27FC236}">
                <a16:creationId xmlns:a16="http://schemas.microsoft.com/office/drawing/2014/main" id="{64F80E86-CFF0-4C4F-88B1-C64647DF432E}"/>
              </a:ext>
            </a:extLst>
          </p:cNvPr>
          <p:cNvSpPr>
            <a:spLocks noGrp="1"/>
          </p:cNvSpPr>
          <p:nvPr>
            <p:ph idx="1"/>
          </p:nvPr>
        </p:nvSpPr>
        <p:spPr/>
        <p:txBody>
          <a:bodyPr>
            <a:normAutofit fontScale="92500"/>
          </a:bodyPr>
          <a:lstStyle/>
          <a:p>
            <a:pPr marL="0" indent="0">
              <a:buNone/>
            </a:pPr>
            <a:r>
              <a:rPr lang="en-US" dirty="0"/>
              <a:t>The term was invented in (John McCarthy, Marvin Minsky, Nathaniel Rochester, and Claude Shannon, “A Proposal for the Dartmouth Summer Research Project on Artificial Intelligence,” August 1955):</a:t>
            </a:r>
          </a:p>
          <a:p>
            <a:pPr marL="0" indent="0">
              <a:buNone/>
            </a:pPr>
            <a:r>
              <a:rPr lang="en-US" dirty="0"/>
              <a:t>“We propose that a 2-month, 10-man study of artificial intelligence be carried out during the summer … An attempt will be made to find how to make machines </a:t>
            </a:r>
          </a:p>
          <a:p>
            <a:pPr marL="514350" indent="-514350">
              <a:buFont typeface="+mj-lt"/>
              <a:buAutoNum type="arabicPeriod"/>
            </a:pPr>
            <a:r>
              <a:rPr lang="en-US" dirty="0"/>
              <a:t>use language, </a:t>
            </a:r>
          </a:p>
          <a:p>
            <a:pPr marL="514350" indent="-514350">
              <a:buFont typeface="+mj-lt"/>
              <a:buAutoNum type="arabicPeriod"/>
            </a:pPr>
            <a:r>
              <a:rPr lang="en-US" dirty="0"/>
              <a:t>form abstractions and concepts, </a:t>
            </a:r>
          </a:p>
          <a:p>
            <a:pPr marL="514350" indent="-514350">
              <a:buFont typeface="+mj-lt"/>
              <a:buAutoNum type="arabicPeriod"/>
            </a:pPr>
            <a:r>
              <a:rPr lang="en-US" dirty="0"/>
              <a:t>solve kinds of problems now reserved for humans</a:t>
            </a:r>
          </a:p>
          <a:p>
            <a:pPr marL="514350" indent="-514350">
              <a:buFont typeface="+mj-lt"/>
              <a:buAutoNum type="arabicPeriod"/>
            </a:pPr>
            <a:r>
              <a:rPr lang="en-US" dirty="0"/>
              <a:t>improve themselves.”</a:t>
            </a:r>
          </a:p>
        </p:txBody>
      </p:sp>
    </p:spTree>
    <p:extLst>
      <p:ext uri="{BB962C8B-B14F-4D97-AF65-F5344CB8AC3E}">
        <p14:creationId xmlns:p14="http://schemas.microsoft.com/office/powerpoint/2010/main" val="3126453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739D7DFC-6D94-16AC-5811-E0266992E69C}"/>
              </a:ext>
            </a:extLst>
          </p:cNvPr>
          <p:cNvSpPr>
            <a:spLocks noGrp="1"/>
          </p:cNvSpPr>
          <p:nvPr>
            <p:ph type="title"/>
          </p:nvPr>
        </p:nvSpPr>
        <p:spPr/>
        <p:txBody>
          <a:bodyPr/>
          <a:lstStyle/>
          <a:p>
            <a:endParaRPr lang="en-US"/>
          </a:p>
        </p:txBody>
      </p:sp>
      <p:sp>
        <p:nvSpPr>
          <p:cNvPr id="5" name="Rezervirano mjesto sadržaja 4">
            <a:extLst>
              <a:ext uri="{FF2B5EF4-FFF2-40B4-BE49-F238E27FC236}">
                <a16:creationId xmlns:a16="http://schemas.microsoft.com/office/drawing/2014/main" id="{B4BFDEBA-14CA-C1BB-762E-B07D4612454C}"/>
              </a:ext>
            </a:extLst>
          </p:cNvPr>
          <p:cNvSpPr>
            <a:spLocks noGrp="1"/>
          </p:cNvSpPr>
          <p:nvPr>
            <p:ph idx="1"/>
          </p:nvPr>
        </p:nvSpPr>
        <p:spPr/>
        <p:txBody>
          <a:bodyPr/>
          <a:lstStyle/>
          <a:p>
            <a:endParaRPr lang="en-US"/>
          </a:p>
        </p:txBody>
      </p:sp>
      <p:pic>
        <p:nvPicPr>
          <p:cNvPr id="2052" name="Picture 4">
            <a:extLst>
              <a:ext uri="{FF2B5EF4-FFF2-40B4-BE49-F238E27FC236}">
                <a16:creationId xmlns:a16="http://schemas.microsoft.com/office/drawing/2014/main" id="{E0EED928-C374-D6AD-A269-E6F0F5283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093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B49A8-20B3-88F9-A87D-EA72E58066F2}"/>
              </a:ext>
            </a:extLst>
          </p:cNvPr>
          <p:cNvSpPr>
            <a:spLocks noGrp="1"/>
          </p:cNvSpPr>
          <p:nvPr>
            <p:ph type="title"/>
          </p:nvPr>
        </p:nvSpPr>
        <p:spPr/>
        <p:txBody>
          <a:bodyPr/>
          <a:lstStyle/>
          <a:p>
            <a:r>
              <a:rPr lang="en-US" dirty="0">
                <a:latin typeface="Arial"/>
                <a:cs typeface="Arial"/>
              </a:rPr>
              <a:t>So, can machines think?</a:t>
            </a:r>
          </a:p>
        </p:txBody>
      </p:sp>
      <p:sp>
        <p:nvSpPr>
          <p:cNvPr id="3" name="Content Placeholder 2">
            <a:extLst>
              <a:ext uri="{FF2B5EF4-FFF2-40B4-BE49-F238E27FC236}">
                <a16:creationId xmlns:a16="http://schemas.microsoft.com/office/drawing/2014/main" id="{DE4FA0AF-17B3-9D69-60DE-06E3683F09B8}"/>
              </a:ext>
            </a:extLst>
          </p:cNvPr>
          <p:cNvSpPr>
            <a:spLocks noGrp="1"/>
          </p:cNvSpPr>
          <p:nvPr>
            <p:ph idx="1"/>
          </p:nvPr>
        </p:nvSpPr>
        <p:spPr/>
        <p:txBody>
          <a:bodyPr vert="horz" lIns="91440" tIns="45720" rIns="91440" bIns="45720" rtlCol="0" anchor="t">
            <a:normAutofit/>
          </a:bodyPr>
          <a:lstStyle/>
          <a:p>
            <a:pPr marL="340995" indent="-340995"/>
            <a:r>
              <a:rPr lang="en-US" dirty="0">
                <a:latin typeface="Arial"/>
                <a:cs typeface="Arial"/>
              </a:rPr>
              <a:t>We don't know, but we know we can build machines that perform tasks that require intelligence: control complex processes, solve complex problems, make decisions, reason, use natural language, recognize visual objects . . .</a:t>
            </a:r>
            <a:endParaRPr lang="en-US"/>
          </a:p>
        </p:txBody>
      </p:sp>
    </p:spTree>
    <p:extLst>
      <p:ext uri="{BB962C8B-B14F-4D97-AF65-F5344CB8AC3E}">
        <p14:creationId xmlns:p14="http://schemas.microsoft.com/office/powerpoint/2010/main" val="2906873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altLang="en-US" dirty="0"/>
              <a:t>Major Types of AI</a:t>
            </a:r>
            <a:endParaRPr lang="en-US" dirty="0"/>
          </a:p>
        </p:txBody>
      </p:sp>
      <p:sp>
        <p:nvSpPr>
          <p:cNvPr id="5" name="Content Placeholder 4"/>
          <p:cNvSpPr>
            <a:spLocks noGrp="1"/>
          </p:cNvSpPr>
          <p:nvPr>
            <p:ph idx="1"/>
          </p:nvPr>
        </p:nvSpPr>
        <p:spPr/>
        <p:txBody>
          <a:bodyPr>
            <a:spAutoFit/>
          </a:bodyPr>
          <a:lstStyle/>
          <a:p>
            <a:r>
              <a:rPr lang="en-US" altLang="en-US" dirty="0"/>
              <a:t>Expert systems</a:t>
            </a:r>
          </a:p>
          <a:p>
            <a:r>
              <a:rPr lang="en-US" altLang="en-US" dirty="0"/>
              <a:t>Machine learning</a:t>
            </a:r>
          </a:p>
          <a:p>
            <a:r>
              <a:rPr lang="en-US" altLang="en-US" dirty="0"/>
              <a:t>Neural networks and deep learning networks</a:t>
            </a:r>
          </a:p>
          <a:p>
            <a:r>
              <a:rPr lang="en-US" altLang="en-US" dirty="0"/>
              <a:t>Genetic algorithms</a:t>
            </a:r>
          </a:p>
          <a:p>
            <a:r>
              <a:rPr lang="en-US" altLang="en-US" dirty="0"/>
              <a:t>Natural language processing</a:t>
            </a:r>
          </a:p>
          <a:p>
            <a:r>
              <a:rPr lang="en-US" altLang="en-US" dirty="0"/>
              <a:t>Computer vision</a:t>
            </a:r>
          </a:p>
          <a:p>
            <a:r>
              <a:rPr lang="en-US" altLang="en-US" dirty="0"/>
              <a:t>Robotics</a:t>
            </a:r>
          </a:p>
        </p:txBody>
      </p:sp>
    </p:spTree>
    <p:extLst>
      <p:ext uri="{BB962C8B-B14F-4D97-AF65-F5344CB8AC3E}">
        <p14:creationId xmlns:p14="http://schemas.microsoft.com/office/powerpoint/2010/main" val="3133131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altLang="en-US" dirty="0"/>
              <a:t>Expert Systems</a:t>
            </a:r>
            <a:endParaRPr lang="en-US" dirty="0"/>
          </a:p>
        </p:txBody>
      </p:sp>
      <p:sp>
        <p:nvSpPr>
          <p:cNvPr id="5" name="Content Placeholder 4"/>
          <p:cNvSpPr>
            <a:spLocks noGrp="1"/>
          </p:cNvSpPr>
          <p:nvPr>
            <p:ph idx="1"/>
          </p:nvPr>
        </p:nvSpPr>
        <p:spPr>
          <a:xfrm>
            <a:off x="838200" y="1825625"/>
            <a:ext cx="10515600" cy="4111190"/>
          </a:xfrm>
        </p:spPr>
        <p:txBody>
          <a:bodyPr wrap="square">
            <a:spAutoFit/>
          </a:bodyPr>
          <a:lstStyle/>
          <a:p>
            <a:r>
              <a:rPr lang="en-US" altLang="en-US" sz="2133" dirty="0"/>
              <a:t>The premise of expert systems was straightforward — aim to capture all the domain-specific knowledge in a particular field, encode it into a computer program, add an interface to query the system, and you have a computer-brained ‘expert’ readily available.</a:t>
            </a:r>
            <a:endParaRPr lang="hr-HR" altLang="en-US" sz="2133" dirty="0"/>
          </a:p>
          <a:p>
            <a:r>
              <a:rPr lang="en-US" altLang="en-US" sz="2133" dirty="0"/>
              <a:t>Capture tacit knowledge in very specific and limited domain of human expertise</a:t>
            </a:r>
          </a:p>
          <a:p>
            <a:r>
              <a:rPr lang="en-US" altLang="en-US" sz="2133" dirty="0"/>
              <a:t>Capture knowledge as set of rules</a:t>
            </a:r>
          </a:p>
          <a:p>
            <a:r>
              <a:rPr lang="en-US" altLang="en-US" sz="2133" dirty="0"/>
              <a:t>Typically perform limited tasks</a:t>
            </a:r>
          </a:p>
          <a:p>
            <a:pPr lvl="1"/>
            <a:r>
              <a:rPr lang="en-US" altLang="en-US" sz="2133" dirty="0"/>
              <a:t>Diagnosing malfunctioning machine</a:t>
            </a:r>
          </a:p>
          <a:p>
            <a:pPr lvl="1"/>
            <a:r>
              <a:rPr lang="en-US" altLang="en-US" sz="2133" dirty="0"/>
              <a:t>Determining whether to grant credit for loan</a:t>
            </a:r>
          </a:p>
          <a:p>
            <a:r>
              <a:rPr lang="en-US" altLang="en-US" sz="2133" dirty="0"/>
              <a:t>Used for discrete, highly structured decision making</a:t>
            </a:r>
          </a:p>
          <a:p>
            <a:r>
              <a:rPr lang="en-US" altLang="en-US" sz="2133" dirty="0"/>
              <a:t>Knowledge base: Set of hundreds or thousands of rules</a:t>
            </a:r>
          </a:p>
        </p:txBody>
      </p:sp>
    </p:spTree>
    <p:extLst>
      <p:ext uri="{BB962C8B-B14F-4D97-AF65-F5344CB8AC3E}">
        <p14:creationId xmlns:p14="http://schemas.microsoft.com/office/powerpoint/2010/main" val="1800398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altLang="en-US" sz="4267" dirty="0"/>
              <a:t>Rules in an Expert System</a:t>
            </a:r>
            <a:endParaRPr lang="en-US" sz="4267" dirty="0"/>
          </a:p>
        </p:txBody>
      </p:sp>
      <p:sp>
        <p:nvSpPr>
          <p:cNvPr id="2" name="Rezervirano mjesto sadržaja 1">
            <a:extLst>
              <a:ext uri="{FF2B5EF4-FFF2-40B4-BE49-F238E27FC236}">
                <a16:creationId xmlns:a16="http://schemas.microsoft.com/office/drawing/2014/main" id="{7305AAF4-210F-AFB4-91B1-4BCA0D2C4B28}"/>
              </a:ext>
            </a:extLst>
          </p:cNvPr>
          <p:cNvSpPr>
            <a:spLocks noGrp="1"/>
          </p:cNvSpPr>
          <p:nvPr>
            <p:ph idx="1"/>
          </p:nvPr>
        </p:nvSpPr>
        <p:spPr/>
        <p:txBody>
          <a:bodyPr/>
          <a:lstStyle/>
          <a:p>
            <a:endParaRPr lang="en-US"/>
          </a:p>
        </p:txBody>
      </p:sp>
      <p:pic>
        <p:nvPicPr>
          <p:cNvPr id="3074" name="Picture 2" descr="A flowchart explains the rules in an expert system. For a full description, see Notes. Press F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62580" y="1306830"/>
            <a:ext cx="5866840" cy="487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04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CEF7-05DB-7A43-270B-D0D126AE719F}"/>
              </a:ext>
            </a:extLst>
          </p:cNvPr>
          <p:cNvSpPr>
            <a:spLocks noGrp="1"/>
          </p:cNvSpPr>
          <p:nvPr>
            <p:ph type="title"/>
          </p:nvPr>
        </p:nvSpPr>
        <p:spPr/>
        <p:txBody>
          <a:bodyPr/>
          <a:lstStyle/>
          <a:p>
            <a:r>
              <a:rPr lang="hr-HR" dirty="0"/>
              <a:t>Expert Systems trends</a:t>
            </a:r>
          </a:p>
        </p:txBody>
      </p:sp>
      <p:sp>
        <p:nvSpPr>
          <p:cNvPr id="3" name="Content Placeholder 2">
            <a:extLst>
              <a:ext uri="{FF2B5EF4-FFF2-40B4-BE49-F238E27FC236}">
                <a16:creationId xmlns:a16="http://schemas.microsoft.com/office/drawing/2014/main" id="{E6FB5057-A730-7CC5-0F0B-0255B010E4E6}"/>
              </a:ext>
            </a:extLst>
          </p:cNvPr>
          <p:cNvSpPr>
            <a:spLocks noGrp="1"/>
          </p:cNvSpPr>
          <p:nvPr>
            <p:ph idx="1"/>
          </p:nvPr>
        </p:nvSpPr>
        <p:spPr/>
        <p:txBody>
          <a:bodyPr>
            <a:normAutofit fontScale="92500" lnSpcReduction="20000"/>
          </a:bodyPr>
          <a:lstStyle/>
          <a:p>
            <a:r>
              <a:rPr lang="en-US" dirty="0"/>
              <a:t>Integration with Other AI Technologies: Modern expert systems often integrate with other AI technologies like machine learning and natural language processing to enhance their capabilities.</a:t>
            </a:r>
          </a:p>
          <a:p>
            <a:r>
              <a:rPr lang="en-US" dirty="0"/>
              <a:t>Transition from Rule-Based to Data-Driven: Traditional expert systems were heavily rule-based, relying on a set of hardcoded rules. Contemporary systems often incorporate data-driven AI techniques to adapt and learn from new data.</a:t>
            </a:r>
          </a:p>
          <a:p>
            <a:r>
              <a:rPr lang="en-US" dirty="0"/>
              <a:t>User Interface Improvements: Modern expert systems feature more user-friendly interfaces, making them accessible to a wider range of users.</a:t>
            </a:r>
          </a:p>
          <a:p>
            <a:r>
              <a:rPr lang="en-US" dirty="0"/>
              <a:t>Cloud Computing and Big Data: The rise of cloud computing and big data analytics has expanded the capabilities and applications of expert systems.</a:t>
            </a:r>
            <a:endParaRPr lang="hr-HR" dirty="0"/>
          </a:p>
        </p:txBody>
      </p:sp>
    </p:spTree>
    <p:extLst>
      <p:ext uri="{BB962C8B-B14F-4D97-AF65-F5344CB8AC3E}">
        <p14:creationId xmlns:p14="http://schemas.microsoft.com/office/powerpoint/2010/main" val="2475532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10B5C20-7B9A-24CE-C756-CA64109AD31A}"/>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011D3DBC-E025-B88F-E654-BAF7FC9A53B4}"/>
              </a:ext>
            </a:extLst>
          </p:cNvPr>
          <p:cNvSpPr>
            <a:spLocks noGrp="1"/>
          </p:cNvSpPr>
          <p:nvPr>
            <p:ph idx="1"/>
          </p:nvPr>
        </p:nvSpPr>
        <p:spPr/>
        <p:txBody>
          <a:bodyPr/>
          <a:lstStyle/>
          <a:p>
            <a:endParaRPr lang="en-US"/>
          </a:p>
        </p:txBody>
      </p:sp>
      <p:pic>
        <p:nvPicPr>
          <p:cNvPr id="15362" name="Picture 2">
            <a:extLst>
              <a:ext uri="{FF2B5EF4-FFF2-40B4-BE49-F238E27FC236}">
                <a16:creationId xmlns:a16="http://schemas.microsoft.com/office/drawing/2014/main" id="{6CF92350-D8B8-0F93-70FA-765285ABC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06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2F28-8224-F175-3F65-FAE82A4281D4}"/>
              </a:ext>
            </a:extLst>
          </p:cNvPr>
          <p:cNvSpPr>
            <a:spLocks noGrp="1"/>
          </p:cNvSpPr>
          <p:nvPr>
            <p:ph type="title"/>
          </p:nvPr>
        </p:nvSpPr>
        <p:spPr/>
        <p:txBody>
          <a:bodyPr/>
          <a:lstStyle/>
          <a:p>
            <a:r>
              <a:rPr lang="hr-HR" dirty="0"/>
              <a:t>ES Challenges</a:t>
            </a:r>
          </a:p>
        </p:txBody>
      </p:sp>
      <p:sp>
        <p:nvSpPr>
          <p:cNvPr id="3" name="Content Placeholder 2">
            <a:extLst>
              <a:ext uri="{FF2B5EF4-FFF2-40B4-BE49-F238E27FC236}">
                <a16:creationId xmlns:a16="http://schemas.microsoft.com/office/drawing/2014/main" id="{AAE871E2-CD06-27D0-6EC0-D838E696D4C9}"/>
              </a:ext>
            </a:extLst>
          </p:cNvPr>
          <p:cNvSpPr>
            <a:spLocks noGrp="1"/>
          </p:cNvSpPr>
          <p:nvPr>
            <p:ph idx="1"/>
          </p:nvPr>
        </p:nvSpPr>
        <p:spPr/>
        <p:txBody>
          <a:bodyPr/>
          <a:lstStyle/>
          <a:p>
            <a:r>
              <a:rPr lang="en-US" dirty="0"/>
              <a:t>Keeping Knowledge Current: One challenge of expert systems is ensuring that their knowledge base remains up-to-date with the latest information and trends in their respective fields.</a:t>
            </a:r>
          </a:p>
          <a:p>
            <a:r>
              <a:rPr lang="en-US" dirty="0"/>
              <a:t>Complexity and Maintenance: Developing and maintaining an expert system can be complex and resource-intensive.</a:t>
            </a:r>
            <a:endParaRPr lang="hr-HR" dirty="0"/>
          </a:p>
        </p:txBody>
      </p:sp>
    </p:spTree>
    <p:extLst>
      <p:ext uri="{BB962C8B-B14F-4D97-AF65-F5344CB8AC3E}">
        <p14:creationId xmlns:p14="http://schemas.microsoft.com/office/powerpoint/2010/main" val="1793401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altLang="en-US" dirty="0"/>
              <a:t>Machine Learning</a:t>
            </a:r>
            <a:endParaRPr lang="en-US" sz="3733" dirty="0"/>
          </a:p>
        </p:txBody>
      </p:sp>
      <p:sp>
        <p:nvSpPr>
          <p:cNvPr id="5" name="Content Placeholder 4"/>
          <p:cNvSpPr>
            <a:spLocks noGrp="1"/>
          </p:cNvSpPr>
          <p:nvPr>
            <p:ph idx="1"/>
          </p:nvPr>
        </p:nvSpPr>
        <p:spPr/>
        <p:txBody>
          <a:bodyPr>
            <a:spAutoFit/>
          </a:bodyPr>
          <a:lstStyle/>
          <a:p>
            <a:r>
              <a:rPr lang="en-US" altLang="en-US" sz="2800" dirty="0"/>
              <a:t>Machine learning is programming computers to optimize a performance</a:t>
            </a:r>
            <a:r>
              <a:rPr lang="hr-HR" altLang="en-US" sz="2800" dirty="0"/>
              <a:t> </a:t>
            </a:r>
            <a:r>
              <a:rPr lang="en-US" altLang="en-US" sz="2800" dirty="0"/>
              <a:t>criterion using example data or past experience. </a:t>
            </a:r>
            <a:endParaRPr lang="hr-HR" altLang="en-US" sz="2800" dirty="0"/>
          </a:p>
          <a:p>
            <a:r>
              <a:rPr lang="en-US" altLang="en-US" sz="2800" dirty="0"/>
              <a:t>We have a model d</a:t>
            </a:r>
            <a:r>
              <a:rPr lang="hr-HR" altLang="en-US" sz="2800" dirty="0"/>
              <a:t>efi</a:t>
            </a:r>
            <a:r>
              <a:rPr lang="en-US" altLang="en-US" sz="2800" dirty="0" err="1"/>
              <a:t>ned</a:t>
            </a:r>
            <a:r>
              <a:rPr lang="hr-HR" altLang="en-US" sz="2800" dirty="0"/>
              <a:t> </a:t>
            </a:r>
            <a:r>
              <a:rPr lang="en-US" altLang="en-US" sz="2800" dirty="0"/>
              <a:t>up to some parameter, and learning is the execution of a computer</a:t>
            </a:r>
            <a:r>
              <a:rPr lang="hr-HR" altLang="en-US" sz="2800" dirty="0"/>
              <a:t> </a:t>
            </a:r>
            <a:r>
              <a:rPr lang="en-US" altLang="en-US" sz="2800" dirty="0"/>
              <a:t>algorithm to optimize the parameters of the model using the training data</a:t>
            </a:r>
            <a:r>
              <a:rPr lang="hr-HR" altLang="en-US" sz="2800" dirty="0"/>
              <a:t> </a:t>
            </a:r>
            <a:r>
              <a:rPr lang="en-US" altLang="en-US" sz="2800" dirty="0"/>
              <a:t>or past experience.</a:t>
            </a:r>
          </a:p>
        </p:txBody>
      </p:sp>
      <p:pic>
        <p:nvPicPr>
          <p:cNvPr id="3" name="Picture 2">
            <a:extLst>
              <a:ext uri="{FF2B5EF4-FFF2-40B4-BE49-F238E27FC236}">
                <a16:creationId xmlns:a16="http://schemas.microsoft.com/office/drawing/2014/main" id="{FA1AA9B1-1676-058A-9D62-162D4778D0BC}"/>
              </a:ext>
            </a:extLst>
          </p:cNvPr>
          <p:cNvPicPr>
            <a:picLocks noChangeAspect="1"/>
          </p:cNvPicPr>
          <p:nvPr/>
        </p:nvPicPr>
        <p:blipFill>
          <a:blip r:embed="rId3"/>
          <a:stretch>
            <a:fillRect/>
          </a:stretch>
        </p:blipFill>
        <p:spPr>
          <a:xfrm>
            <a:off x="5268685" y="4324688"/>
            <a:ext cx="6847115" cy="2609512"/>
          </a:xfrm>
          <a:prstGeom prst="rect">
            <a:avLst/>
          </a:prstGeom>
        </p:spPr>
      </p:pic>
    </p:spTree>
    <p:extLst>
      <p:ext uri="{BB962C8B-B14F-4D97-AF65-F5344CB8AC3E}">
        <p14:creationId xmlns:p14="http://schemas.microsoft.com/office/powerpoint/2010/main" val="4216049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F5F7-5D3A-F91E-2108-B1C88AE9E9FF}"/>
              </a:ext>
            </a:extLst>
          </p:cNvPr>
          <p:cNvSpPr>
            <a:spLocks noGrp="1"/>
          </p:cNvSpPr>
          <p:nvPr>
            <p:ph type="title"/>
          </p:nvPr>
        </p:nvSpPr>
        <p:spPr/>
        <p:txBody>
          <a:bodyPr/>
          <a:lstStyle/>
          <a:p>
            <a:r>
              <a:rPr lang="hr-HR" dirty="0"/>
              <a:t>Prediction</a:t>
            </a:r>
          </a:p>
        </p:txBody>
      </p:sp>
      <p:sp>
        <p:nvSpPr>
          <p:cNvPr id="3" name="Content Placeholder 2">
            <a:extLst>
              <a:ext uri="{FF2B5EF4-FFF2-40B4-BE49-F238E27FC236}">
                <a16:creationId xmlns:a16="http://schemas.microsoft.com/office/drawing/2014/main" id="{0C56105A-247E-6585-769D-AF380AE5BADC}"/>
              </a:ext>
            </a:extLst>
          </p:cNvPr>
          <p:cNvSpPr>
            <a:spLocks noGrp="1"/>
          </p:cNvSpPr>
          <p:nvPr>
            <p:ph idx="1"/>
          </p:nvPr>
        </p:nvSpPr>
        <p:spPr/>
        <p:txBody>
          <a:bodyPr>
            <a:normAutofit/>
          </a:bodyPr>
          <a:lstStyle/>
          <a:p>
            <a:r>
              <a:rPr lang="en-US" dirty="0"/>
              <a:t>Based on seen data, the model should be able to predict properties of</a:t>
            </a:r>
            <a:r>
              <a:rPr lang="hr-HR" dirty="0"/>
              <a:t> </a:t>
            </a:r>
            <a:r>
              <a:rPr lang="en-US" dirty="0"/>
              <a:t>new, unseen data</a:t>
            </a:r>
          </a:p>
          <a:p>
            <a:r>
              <a:rPr lang="en-US" dirty="0"/>
              <a:t>Otherwise said, the model should be able to generalize</a:t>
            </a:r>
          </a:p>
          <a:p>
            <a:r>
              <a:rPr lang="en-US" dirty="0"/>
              <a:t>From a logical perspective, what the model does is induction: based</a:t>
            </a:r>
            <a:r>
              <a:rPr lang="hr-HR" dirty="0"/>
              <a:t> </a:t>
            </a:r>
            <a:r>
              <a:rPr lang="en-US" dirty="0"/>
              <a:t>on a limited sample of data, the model infers a general rule how the</a:t>
            </a:r>
            <a:r>
              <a:rPr lang="hr-HR" dirty="0"/>
              <a:t> </a:t>
            </a:r>
            <a:r>
              <a:rPr lang="en-US" dirty="0"/>
              <a:t>data behave</a:t>
            </a:r>
          </a:p>
          <a:p>
            <a:r>
              <a:rPr lang="en-US" dirty="0"/>
              <a:t>Aim of machine learning: build models that generalize well!</a:t>
            </a:r>
            <a:endParaRPr lang="hr-HR" dirty="0"/>
          </a:p>
        </p:txBody>
      </p:sp>
    </p:spTree>
    <p:extLst>
      <p:ext uri="{BB962C8B-B14F-4D97-AF65-F5344CB8AC3E}">
        <p14:creationId xmlns:p14="http://schemas.microsoft.com/office/powerpoint/2010/main" val="2334170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A8E6-1D79-35D5-6A40-2CD95F5E0289}"/>
              </a:ext>
            </a:extLst>
          </p:cNvPr>
          <p:cNvSpPr>
            <a:spLocks noGrp="1"/>
          </p:cNvSpPr>
          <p:nvPr>
            <p:ph type="title"/>
          </p:nvPr>
        </p:nvSpPr>
        <p:spPr/>
        <p:txBody>
          <a:bodyPr/>
          <a:lstStyle/>
          <a:p>
            <a:r>
              <a:rPr lang="hr-HR" dirty="0"/>
              <a:t>Why ML?</a:t>
            </a:r>
          </a:p>
        </p:txBody>
      </p:sp>
      <p:sp>
        <p:nvSpPr>
          <p:cNvPr id="3" name="Content Placeholder 2">
            <a:extLst>
              <a:ext uri="{FF2B5EF4-FFF2-40B4-BE49-F238E27FC236}">
                <a16:creationId xmlns:a16="http://schemas.microsoft.com/office/drawing/2014/main" id="{A16437F9-8BCA-8CFC-DE39-2E2C1FE0A4A6}"/>
              </a:ext>
            </a:extLst>
          </p:cNvPr>
          <p:cNvSpPr>
            <a:spLocks noGrp="1"/>
          </p:cNvSpPr>
          <p:nvPr>
            <p:ph idx="1"/>
          </p:nvPr>
        </p:nvSpPr>
        <p:spPr/>
        <p:txBody>
          <a:bodyPr>
            <a:normAutofit/>
          </a:bodyPr>
          <a:lstStyle/>
          <a:p>
            <a:r>
              <a:rPr lang="en-US" dirty="0"/>
              <a:t>Problems that are too hard to be solved algorithmically </a:t>
            </a:r>
            <a:r>
              <a:rPr lang="hr-HR" dirty="0"/>
              <a:t>- </a:t>
            </a:r>
            <a:r>
              <a:rPr lang="en-US" dirty="0"/>
              <a:t>we have no</a:t>
            </a:r>
            <a:r>
              <a:rPr lang="hr-HR" dirty="0"/>
              <a:t> </a:t>
            </a:r>
            <a:r>
              <a:rPr lang="en-US" dirty="0"/>
              <a:t>idea how to solve them, because we don't really know how we do it</a:t>
            </a:r>
            <a:r>
              <a:rPr lang="hr-HR" dirty="0"/>
              <a:t> </a:t>
            </a:r>
            <a:r>
              <a:rPr lang="en-US" dirty="0"/>
              <a:t>ourselves (e.g., speech recognition)</a:t>
            </a:r>
          </a:p>
          <a:p>
            <a:r>
              <a:rPr lang="en-US" dirty="0"/>
              <a:t>Dynamically adaptable systems </a:t>
            </a:r>
            <a:r>
              <a:rPr lang="hr-HR" dirty="0"/>
              <a:t>- </a:t>
            </a:r>
            <a:r>
              <a:rPr lang="en-US" dirty="0"/>
              <a:t>e.g., robots, adaptable user</a:t>
            </a:r>
            <a:r>
              <a:rPr lang="hr-HR" dirty="0"/>
              <a:t> </a:t>
            </a:r>
            <a:r>
              <a:rPr lang="en-US" dirty="0"/>
              <a:t>interfaces</a:t>
            </a:r>
          </a:p>
          <a:p>
            <a:r>
              <a:rPr lang="en-US" dirty="0"/>
              <a:t>Vast </a:t>
            </a:r>
            <a:r>
              <a:rPr lang="en-US" dirty="0" err="1"/>
              <a:t>amo</a:t>
            </a:r>
            <a:r>
              <a:rPr lang="hr-HR" dirty="0"/>
              <a:t>u</a:t>
            </a:r>
            <a:r>
              <a:rPr lang="en-US" dirty="0" err="1"/>
              <a:t>nts</a:t>
            </a:r>
            <a:r>
              <a:rPr lang="en-US" dirty="0"/>
              <a:t> of data </a:t>
            </a:r>
            <a:r>
              <a:rPr lang="hr-HR" dirty="0"/>
              <a:t>- </a:t>
            </a:r>
            <a:r>
              <a:rPr lang="en-US" dirty="0"/>
              <a:t>vast data is out there, can we tap on the</a:t>
            </a:r>
            <a:r>
              <a:rPr lang="hr-HR" dirty="0"/>
              <a:t> </a:t>
            </a:r>
            <a:r>
              <a:rPr lang="en-US" dirty="0"/>
              <a:t>knowledge that it contains?</a:t>
            </a:r>
          </a:p>
          <a:p>
            <a:pPr lvl="1"/>
            <a:r>
              <a:rPr lang="en-US" dirty="0"/>
              <a:t>data science, big data, data mining</a:t>
            </a:r>
          </a:p>
          <a:p>
            <a:r>
              <a:rPr lang="en-US" dirty="0"/>
              <a:t>Not all problems deserve an ML solution</a:t>
            </a:r>
            <a:r>
              <a:rPr lang="hr-HR" dirty="0"/>
              <a:t>. </a:t>
            </a:r>
            <a:r>
              <a:rPr lang="en-US" dirty="0"/>
              <a:t>Do not use a cannon to kill a</a:t>
            </a:r>
            <a:r>
              <a:rPr lang="hr-HR" dirty="0"/>
              <a:t> fly?</a:t>
            </a:r>
            <a:endParaRPr lang="en-US" dirty="0"/>
          </a:p>
          <a:p>
            <a:pPr marL="0" indent="0">
              <a:buNone/>
            </a:pPr>
            <a:endParaRPr lang="hr-HR" dirty="0"/>
          </a:p>
        </p:txBody>
      </p:sp>
    </p:spTree>
    <p:extLst>
      <p:ext uri="{BB962C8B-B14F-4D97-AF65-F5344CB8AC3E}">
        <p14:creationId xmlns:p14="http://schemas.microsoft.com/office/powerpoint/2010/main" val="2697333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altLang="en-US" dirty="0"/>
              <a:t>Machine Learning </a:t>
            </a:r>
            <a:endParaRPr lang="en-US" sz="3733" dirty="0"/>
          </a:p>
        </p:txBody>
      </p:sp>
      <p:sp>
        <p:nvSpPr>
          <p:cNvPr id="5" name="Content Placeholder 4"/>
          <p:cNvSpPr>
            <a:spLocks noGrp="1"/>
          </p:cNvSpPr>
          <p:nvPr>
            <p:ph idx="1"/>
          </p:nvPr>
        </p:nvSpPr>
        <p:spPr>
          <a:xfrm>
            <a:off x="838200" y="1825625"/>
            <a:ext cx="10515600" cy="5646289"/>
          </a:xfrm>
        </p:spPr>
        <p:txBody>
          <a:bodyPr>
            <a:spAutoFit/>
          </a:bodyPr>
          <a:lstStyle/>
          <a:p>
            <a:r>
              <a:rPr lang="en-US" altLang="en-US" sz="2933" dirty="0"/>
              <a:t>Supervised learning</a:t>
            </a:r>
          </a:p>
          <a:p>
            <a:pPr lvl="1"/>
            <a:r>
              <a:rPr lang="en-US" altLang="en-US" sz="2667" dirty="0"/>
              <a:t>Data is labeled and comes in pairs (input, output)=(x; y). We need to</a:t>
            </a:r>
            <a:r>
              <a:rPr lang="hr-HR" altLang="en-US" sz="2667" dirty="0"/>
              <a:t> fi</a:t>
            </a:r>
            <a:r>
              <a:rPr lang="en-US" altLang="en-US" sz="2667" dirty="0" err="1"/>
              <a:t>nd</a:t>
            </a:r>
            <a:r>
              <a:rPr lang="en-US" altLang="en-US" sz="2667" dirty="0"/>
              <a:t> a mapping f(x) = y</a:t>
            </a:r>
            <a:endParaRPr lang="hr-HR" altLang="en-US" sz="2667" dirty="0"/>
          </a:p>
          <a:p>
            <a:pPr lvl="1"/>
            <a:r>
              <a:rPr lang="hr-HR" altLang="en-US" sz="2667" dirty="0"/>
              <a:t>Classification (example: Security software (Email, AV), regression (house prices)</a:t>
            </a:r>
            <a:endParaRPr lang="en-US" altLang="en-US" sz="2667" dirty="0"/>
          </a:p>
          <a:p>
            <a:r>
              <a:rPr lang="en-US" altLang="en-US" sz="2933" dirty="0"/>
              <a:t>Unsupervised learning</a:t>
            </a:r>
          </a:p>
          <a:p>
            <a:pPr lvl="1"/>
            <a:r>
              <a:rPr lang="en-US" altLang="en-US" sz="2667" dirty="0"/>
              <a:t>Data comes without labels. We need to </a:t>
            </a:r>
            <a:r>
              <a:rPr lang="hr-HR" altLang="en-US" sz="2667" dirty="0"/>
              <a:t>fi</a:t>
            </a:r>
            <a:r>
              <a:rPr lang="en-US" altLang="en-US" sz="2667" dirty="0" err="1"/>
              <a:t>nd</a:t>
            </a:r>
            <a:r>
              <a:rPr lang="en-US" altLang="en-US" sz="2667" dirty="0"/>
              <a:t> regularities in the data.</a:t>
            </a:r>
            <a:endParaRPr lang="hr-HR" altLang="en-US" sz="2667" dirty="0"/>
          </a:p>
          <a:p>
            <a:pPr lvl="1"/>
            <a:r>
              <a:rPr lang="hr-HR" altLang="en-US" sz="2667" dirty="0"/>
              <a:t>Clustering, novelty/</a:t>
            </a:r>
            <a:r>
              <a:rPr lang="hr-HR" altLang="en-US" sz="2667" dirty="0" err="1"/>
              <a:t>outlier</a:t>
            </a:r>
            <a:r>
              <a:rPr lang="hr-HR" altLang="en-US" sz="2667" dirty="0"/>
              <a:t> </a:t>
            </a:r>
            <a:r>
              <a:rPr lang="hr-HR" altLang="en-US" sz="2667" dirty="0" err="1"/>
              <a:t>detection</a:t>
            </a:r>
            <a:endParaRPr lang="hr-HR" altLang="en-US" sz="2667" dirty="0"/>
          </a:p>
          <a:p>
            <a:r>
              <a:rPr lang="hr-HR" altLang="en-US" sz="2934" dirty="0"/>
              <a:t>Reinforcement learning</a:t>
            </a:r>
          </a:p>
          <a:p>
            <a:pPr lvl="1"/>
            <a:r>
              <a:rPr lang="en-US" altLang="en-US" sz="2667" dirty="0"/>
              <a:t>Learning an optimal strategy based on trials with a delayed </a:t>
            </a:r>
            <a:r>
              <a:rPr lang="hr-HR" altLang="en-US" sz="2667" dirty="0"/>
              <a:t>reward</a:t>
            </a:r>
          </a:p>
          <a:p>
            <a:pPr lvl="1"/>
            <a:endParaRPr lang="en-US" altLang="en-US" sz="2667" dirty="0"/>
          </a:p>
        </p:txBody>
      </p:sp>
    </p:spTree>
    <p:extLst>
      <p:ext uri="{BB962C8B-B14F-4D97-AF65-F5344CB8AC3E}">
        <p14:creationId xmlns:p14="http://schemas.microsoft.com/office/powerpoint/2010/main" val="2577305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2B8045A4-5101-977F-3D9C-4057CE033A16}"/>
              </a:ext>
            </a:extLst>
          </p:cNvPr>
          <p:cNvSpPr>
            <a:spLocks noGrp="1"/>
          </p:cNvSpPr>
          <p:nvPr>
            <p:ph type="title"/>
          </p:nvPr>
        </p:nvSpPr>
        <p:spPr/>
        <p:txBody>
          <a:bodyPr/>
          <a:lstStyle/>
          <a:p>
            <a:endParaRPr lang="en-US"/>
          </a:p>
        </p:txBody>
      </p:sp>
      <p:sp>
        <p:nvSpPr>
          <p:cNvPr id="5" name="Rezervirano mjesto sadržaja 4">
            <a:extLst>
              <a:ext uri="{FF2B5EF4-FFF2-40B4-BE49-F238E27FC236}">
                <a16:creationId xmlns:a16="http://schemas.microsoft.com/office/drawing/2014/main" id="{9C2E647E-E080-AF78-ED2C-F190A2DF4A16}"/>
              </a:ext>
            </a:extLst>
          </p:cNvPr>
          <p:cNvSpPr>
            <a:spLocks noGrp="1"/>
          </p:cNvSpPr>
          <p:nvPr>
            <p:ph idx="1"/>
          </p:nvPr>
        </p:nvSpPr>
        <p:spPr/>
        <p:txBody>
          <a:bodyPr/>
          <a:lstStyle/>
          <a:p>
            <a:endParaRPr lang="en-US"/>
          </a:p>
        </p:txBody>
      </p:sp>
      <p:pic>
        <p:nvPicPr>
          <p:cNvPr id="2050" name="Picture 2" descr="Supervised and Unsupervised Learning (an Intuitive Approach) | by Metehan  Kozan | Medium">
            <a:extLst>
              <a:ext uri="{FF2B5EF4-FFF2-40B4-BE49-F238E27FC236}">
                <a16:creationId xmlns:a16="http://schemas.microsoft.com/office/drawing/2014/main" id="{42E6271C-6C10-EA89-57AA-F02BBD877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844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52854DB8-F696-F5DF-15E4-80FA32BEB1BC}"/>
              </a:ext>
            </a:extLst>
          </p:cNvPr>
          <p:cNvSpPr>
            <a:spLocks noGrp="1"/>
          </p:cNvSpPr>
          <p:nvPr>
            <p:ph type="title"/>
          </p:nvPr>
        </p:nvSpPr>
        <p:spPr/>
        <p:txBody>
          <a:bodyPr/>
          <a:lstStyle/>
          <a:p>
            <a:endParaRPr lang="en-US"/>
          </a:p>
        </p:txBody>
      </p:sp>
      <p:sp>
        <p:nvSpPr>
          <p:cNvPr id="5" name="Rezervirano mjesto sadržaja 4">
            <a:extLst>
              <a:ext uri="{FF2B5EF4-FFF2-40B4-BE49-F238E27FC236}">
                <a16:creationId xmlns:a16="http://schemas.microsoft.com/office/drawing/2014/main" id="{43115DAF-F2A2-5A71-2AE6-C731B2F9D3E6}"/>
              </a:ext>
            </a:extLst>
          </p:cNvPr>
          <p:cNvSpPr>
            <a:spLocks noGrp="1"/>
          </p:cNvSpPr>
          <p:nvPr>
            <p:ph idx="1"/>
          </p:nvPr>
        </p:nvSpPr>
        <p:spPr/>
        <p:txBody>
          <a:bodyPr/>
          <a:lstStyle/>
          <a:p>
            <a:endParaRPr lang="en-US"/>
          </a:p>
        </p:txBody>
      </p:sp>
      <p:pic>
        <p:nvPicPr>
          <p:cNvPr id="1026" name="Picture 2" descr="Unsupervised Learning: Types, Applications &amp; Advantages - DatabaseTown">
            <a:extLst>
              <a:ext uri="{FF2B5EF4-FFF2-40B4-BE49-F238E27FC236}">
                <a16:creationId xmlns:a16="http://schemas.microsoft.com/office/drawing/2014/main" id="{FDA8BCCC-4982-D8C5-E541-C07E956C5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0"/>
            <a:ext cx="9667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89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1E30A18-323F-E004-7E8F-53FD5C2994ED}"/>
              </a:ext>
            </a:extLst>
          </p:cNvPr>
          <p:cNvSpPr>
            <a:spLocks noGrp="1"/>
          </p:cNvSpPr>
          <p:nvPr>
            <p:ph type="title"/>
          </p:nvPr>
        </p:nvSpPr>
        <p:spPr/>
        <p:txBody>
          <a:bodyPr/>
          <a:lstStyle/>
          <a:p>
            <a:r>
              <a:rPr lang="hr-HR" dirty="0" err="1"/>
              <a:t>Reinforcement</a:t>
            </a:r>
            <a:r>
              <a:rPr lang="hr-HR" dirty="0"/>
              <a:t> </a:t>
            </a:r>
            <a:r>
              <a:rPr lang="hr-HR" dirty="0" err="1"/>
              <a:t>learning</a:t>
            </a:r>
            <a:endParaRPr lang="en-US" dirty="0"/>
          </a:p>
        </p:txBody>
      </p:sp>
      <p:sp>
        <p:nvSpPr>
          <p:cNvPr id="3" name="Rezervirano mjesto sadržaja 2">
            <a:extLst>
              <a:ext uri="{FF2B5EF4-FFF2-40B4-BE49-F238E27FC236}">
                <a16:creationId xmlns:a16="http://schemas.microsoft.com/office/drawing/2014/main" id="{821831FA-34A8-DE25-526A-C4D1CC68AA07}"/>
              </a:ext>
            </a:extLst>
          </p:cNvPr>
          <p:cNvSpPr>
            <a:spLocks noGrp="1"/>
          </p:cNvSpPr>
          <p:nvPr>
            <p:ph idx="1"/>
          </p:nvPr>
        </p:nvSpPr>
        <p:spPr/>
        <p:txBody>
          <a:bodyPr>
            <a:normAutofit lnSpcReduction="10000"/>
          </a:bodyPr>
          <a:lstStyle/>
          <a:p>
            <a:r>
              <a:rPr lang="hr-HR" dirty="0"/>
              <a:t>A w</a:t>
            </a:r>
            <a:r>
              <a:rPr lang="en-US" dirty="0"/>
              <a:t>ay of training an AI by using a system of rewards and punishments—much like how you might train a dog or how a human learns to play a video game.</a:t>
            </a:r>
            <a:endParaRPr lang="hr-HR" dirty="0"/>
          </a:p>
          <a:p>
            <a:r>
              <a:rPr lang="en-US" dirty="0"/>
              <a:t>Exploitation: Doing what it already knows works to get a guaranteed reward.</a:t>
            </a:r>
            <a:endParaRPr lang="hr-HR" dirty="0"/>
          </a:p>
          <a:p>
            <a:r>
              <a:rPr lang="en-US" dirty="0"/>
              <a:t>Exploration: Trying something totally new to see if there is an even bigger reward hidden somewhere else.</a:t>
            </a:r>
            <a:endParaRPr lang="hr-HR" dirty="0"/>
          </a:p>
          <a:p>
            <a:r>
              <a:rPr lang="en-US" dirty="0"/>
              <a:t>Self-Driving Cars: They get "rewards" for staying in the lane and "penalties" for getting too close to other cars.</a:t>
            </a:r>
            <a:endParaRPr lang="hr-HR" dirty="0"/>
          </a:p>
          <a:p>
            <a:pPr>
              <a:lnSpc>
                <a:spcPct val="100000"/>
              </a:lnSpc>
            </a:pPr>
            <a:r>
              <a:rPr lang="en-US" dirty="0"/>
              <a:t>Reinforcement Learning from Human Feedback (RLHF)</a:t>
            </a:r>
          </a:p>
        </p:txBody>
      </p:sp>
    </p:spTree>
    <p:extLst>
      <p:ext uri="{BB962C8B-B14F-4D97-AF65-F5344CB8AC3E}">
        <p14:creationId xmlns:p14="http://schemas.microsoft.com/office/powerpoint/2010/main" val="3805598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F32CE3-F366-5949-9F6D-CB050880852C}"/>
              </a:ext>
            </a:extLst>
          </p:cNvPr>
          <p:cNvSpPr>
            <a:spLocks noGrp="1"/>
          </p:cNvSpPr>
          <p:nvPr>
            <p:ph type="title"/>
          </p:nvPr>
        </p:nvSpPr>
        <p:spPr/>
        <p:txBody>
          <a:bodyPr/>
          <a:lstStyle/>
          <a:p>
            <a:r>
              <a:rPr lang="en-US" dirty="0"/>
              <a:t>Why Humans are Essential</a:t>
            </a:r>
          </a:p>
        </p:txBody>
      </p:sp>
      <p:sp>
        <p:nvSpPr>
          <p:cNvPr id="3" name="Rezervirano mjesto sadržaja 2">
            <a:extLst>
              <a:ext uri="{FF2B5EF4-FFF2-40B4-BE49-F238E27FC236}">
                <a16:creationId xmlns:a16="http://schemas.microsoft.com/office/drawing/2014/main" id="{4C7C682D-5AD9-D3EE-F9CA-D9A7062BB2B7}"/>
              </a:ext>
            </a:extLst>
          </p:cNvPr>
          <p:cNvSpPr>
            <a:spLocks noGrp="1"/>
          </p:cNvSpPr>
          <p:nvPr>
            <p:ph idx="1"/>
          </p:nvPr>
        </p:nvSpPr>
        <p:spPr/>
        <p:txBody>
          <a:bodyPr/>
          <a:lstStyle/>
          <a:p>
            <a:r>
              <a:rPr lang="en-US" dirty="0"/>
              <a:t>Subjectivity: Computers can't define "politeness" or "humor" with math.</a:t>
            </a:r>
            <a:endParaRPr lang="hr-HR" dirty="0"/>
          </a:p>
          <a:p>
            <a:r>
              <a:rPr lang="en-US" dirty="0"/>
              <a:t>The Feedback Loop: </a:t>
            </a:r>
            <a:endParaRPr lang="hr-HR" dirty="0"/>
          </a:p>
          <a:p>
            <a:pPr lvl="1"/>
            <a:r>
              <a:rPr lang="en-US" dirty="0"/>
              <a:t>Action: AI provides a response.</a:t>
            </a:r>
            <a:endParaRPr lang="hr-HR" dirty="0"/>
          </a:p>
          <a:p>
            <a:pPr lvl="1"/>
            <a:r>
              <a:rPr lang="en-US" dirty="0"/>
              <a:t>Environment (Human): Evaluates based on intent, safety, and tone.</a:t>
            </a:r>
            <a:endParaRPr lang="hr-HR" dirty="0"/>
          </a:p>
          <a:p>
            <a:pPr lvl="1"/>
            <a:r>
              <a:rPr lang="en-US" dirty="0"/>
              <a:t>Reward: A high score for helpfulness; a low score for being harmful or robotic.</a:t>
            </a:r>
            <a:endParaRPr lang="hr-HR" dirty="0"/>
          </a:p>
          <a:p>
            <a:r>
              <a:rPr lang="en-US" dirty="0"/>
              <a:t>Safety: Prevents the AI from giving dangerous instructions (e.g., how to build a bomb</a:t>
            </a:r>
            <a:r>
              <a:rPr lang="hr-HR" dirty="0"/>
              <a:t>,…</a:t>
            </a:r>
            <a:r>
              <a:rPr lang="en-US" dirty="0"/>
              <a:t>).</a:t>
            </a:r>
            <a:endParaRPr lang="hr-HR" dirty="0"/>
          </a:p>
          <a:p>
            <a:r>
              <a:rPr lang="en-US" dirty="0"/>
              <a:t>Factuality: Reduces "hallucinations" (making things up).</a:t>
            </a:r>
          </a:p>
        </p:txBody>
      </p:sp>
    </p:spTree>
    <p:extLst>
      <p:ext uri="{BB962C8B-B14F-4D97-AF65-F5344CB8AC3E}">
        <p14:creationId xmlns:p14="http://schemas.microsoft.com/office/powerpoint/2010/main" val="548911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DB160C-42C8-A4B1-20BA-A8122F370709}"/>
              </a:ext>
            </a:extLst>
          </p:cNvPr>
          <p:cNvSpPr>
            <a:spLocks noGrp="1"/>
          </p:cNvSpPr>
          <p:nvPr>
            <p:ph type="title"/>
          </p:nvPr>
        </p:nvSpPr>
        <p:spPr/>
        <p:txBody>
          <a:bodyPr/>
          <a:lstStyle/>
          <a:p>
            <a:r>
              <a:rPr lang="hr-HR" dirty="0"/>
              <a:t>Negative </a:t>
            </a:r>
            <a:r>
              <a:rPr lang="hr-HR" dirty="0" err="1"/>
              <a:t>aspects</a:t>
            </a:r>
            <a:endParaRPr lang="en-US" dirty="0"/>
          </a:p>
        </p:txBody>
      </p:sp>
      <p:sp>
        <p:nvSpPr>
          <p:cNvPr id="3" name="Rezervirano mjesto sadržaja 2">
            <a:extLst>
              <a:ext uri="{FF2B5EF4-FFF2-40B4-BE49-F238E27FC236}">
                <a16:creationId xmlns:a16="http://schemas.microsoft.com/office/drawing/2014/main" id="{BC0271FD-6574-AA1B-0FA8-5DE9007AD588}"/>
              </a:ext>
            </a:extLst>
          </p:cNvPr>
          <p:cNvSpPr>
            <a:spLocks noGrp="1"/>
          </p:cNvSpPr>
          <p:nvPr>
            <p:ph idx="1"/>
          </p:nvPr>
        </p:nvSpPr>
        <p:spPr/>
        <p:txBody>
          <a:bodyPr>
            <a:normAutofit/>
          </a:bodyPr>
          <a:lstStyle/>
          <a:p>
            <a:r>
              <a:rPr lang="en-US" dirty="0"/>
              <a:t>Safety Training (RLHF): To teach an AI to refuse to generate a deepfake or a violent image, a human teacher must first look at examples of that content to label it as "harmful." </a:t>
            </a:r>
            <a:endParaRPr lang="hr-HR" dirty="0"/>
          </a:p>
          <a:p>
            <a:r>
              <a:rPr lang="en-US" dirty="0"/>
              <a:t>The AI cannot learn what is "bad" unless a human defines it first.</a:t>
            </a:r>
            <a:endParaRPr lang="hr-HR" dirty="0"/>
          </a:p>
          <a:p>
            <a:r>
              <a:rPr lang="hr-HR" dirty="0"/>
              <a:t>M</a:t>
            </a:r>
            <a:r>
              <a:rPr lang="en-US" dirty="0" err="1"/>
              <a:t>assive</a:t>
            </a:r>
            <a:r>
              <a:rPr lang="en-US" dirty="0"/>
              <a:t> amount of this work is outsourced to countries like Kenya, the Philippines, and India</a:t>
            </a:r>
            <a:endParaRPr lang="hr-HR" dirty="0"/>
          </a:p>
          <a:p>
            <a:r>
              <a:rPr lang="hr-HR" dirty="0"/>
              <a:t>I</a:t>
            </a:r>
            <a:r>
              <a:rPr lang="en-US" dirty="0"/>
              <a:t>n many of these regions, there are fewer legal protections or mental health requirements. This allows companies to process massive amounts of "toxic" data quickly</a:t>
            </a:r>
            <a:endParaRPr lang="hr-HR" dirty="0"/>
          </a:p>
        </p:txBody>
      </p:sp>
    </p:spTree>
    <p:extLst>
      <p:ext uri="{BB962C8B-B14F-4D97-AF65-F5344CB8AC3E}">
        <p14:creationId xmlns:p14="http://schemas.microsoft.com/office/powerpoint/2010/main" val="269869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4A70A6E0-8CF4-7E9A-151B-AF13FD0EB056}"/>
              </a:ext>
            </a:extLst>
          </p:cNvPr>
          <p:cNvPicPr>
            <a:picLocks noChangeAspect="1"/>
          </p:cNvPicPr>
          <p:nvPr/>
        </p:nvPicPr>
        <p:blipFill>
          <a:blip r:embed="rId3"/>
          <a:stretch>
            <a:fillRect/>
          </a:stretch>
        </p:blipFill>
        <p:spPr>
          <a:xfrm>
            <a:off x="1542008" y="68263"/>
            <a:ext cx="9107984" cy="6102350"/>
          </a:xfrm>
          <a:prstGeom prst="rect">
            <a:avLst/>
          </a:prstGeom>
          <a:noFill/>
        </p:spPr>
      </p:pic>
    </p:spTree>
    <p:extLst>
      <p:ext uri="{BB962C8B-B14F-4D97-AF65-F5344CB8AC3E}">
        <p14:creationId xmlns:p14="http://schemas.microsoft.com/office/powerpoint/2010/main" val="10291983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0BFA4371-DDA8-8582-AC5C-5D6BD6E64F33}"/>
              </a:ext>
            </a:extLst>
          </p:cNvPr>
          <p:cNvSpPr>
            <a:spLocks noGrp="1"/>
          </p:cNvSpPr>
          <p:nvPr>
            <p:ph type="title"/>
          </p:nvPr>
        </p:nvSpPr>
        <p:spPr/>
        <p:txBody>
          <a:bodyPr/>
          <a:lstStyle/>
          <a:p>
            <a:endParaRPr lang="en-US"/>
          </a:p>
        </p:txBody>
      </p:sp>
      <p:sp>
        <p:nvSpPr>
          <p:cNvPr id="5" name="Rezervirano mjesto sadržaja 4">
            <a:extLst>
              <a:ext uri="{FF2B5EF4-FFF2-40B4-BE49-F238E27FC236}">
                <a16:creationId xmlns:a16="http://schemas.microsoft.com/office/drawing/2014/main" id="{3EAB2832-9EA3-7CAE-68F0-7665E4D6DC2B}"/>
              </a:ext>
            </a:extLst>
          </p:cNvPr>
          <p:cNvSpPr>
            <a:spLocks noGrp="1"/>
          </p:cNvSpPr>
          <p:nvPr>
            <p:ph idx="1"/>
          </p:nvPr>
        </p:nvSpPr>
        <p:spPr/>
        <p:txBody>
          <a:bodyPr/>
          <a:lstStyle/>
          <a:p>
            <a:endParaRPr lang="en-US"/>
          </a:p>
        </p:txBody>
      </p:sp>
      <p:pic>
        <p:nvPicPr>
          <p:cNvPr id="6" name="Slika 5">
            <a:extLst>
              <a:ext uri="{FF2B5EF4-FFF2-40B4-BE49-F238E27FC236}">
                <a16:creationId xmlns:a16="http://schemas.microsoft.com/office/drawing/2014/main" id="{E528C96C-C5CB-EB42-C66F-E9CD5CBCEFEC}"/>
              </a:ext>
            </a:extLst>
          </p:cNvPr>
          <p:cNvPicPr>
            <a:picLocks noChangeAspect="1"/>
          </p:cNvPicPr>
          <p:nvPr/>
        </p:nvPicPr>
        <p:blipFill>
          <a:blip r:embed="rId2"/>
          <a:stretch>
            <a:fillRect/>
          </a:stretch>
        </p:blipFill>
        <p:spPr>
          <a:xfrm>
            <a:off x="76200" y="0"/>
            <a:ext cx="12039600" cy="6300724"/>
          </a:xfrm>
          <a:prstGeom prst="rect">
            <a:avLst/>
          </a:prstGeom>
        </p:spPr>
      </p:pic>
    </p:spTree>
    <p:extLst>
      <p:ext uri="{BB962C8B-B14F-4D97-AF65-F5344CB8AC3E}">
        <p14:creationId xmlns:p14="http://schemas.microsoft.com/office/powerpoint/2010/main" val="3801839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altLang="en-US" dirty="0"/>
              <a:t>Neural Networks</a:t>
            </a:r>
            <a:endParaRPr lang="en-US" sz="3733" dirty="0"/>
          </a:p>
        </p:txBody>
      </p:sp>
      <p:sp>
        <p:nvSpPr>
          <p:cNvPr id="5" name="Content Placeholder 4"/>
          <p:cNvSpPr>
            <a:spLocks noGrp="1"/>
          </p:cNvSpPr>
          <p:nvPr>
            <p:ph idx="1"/>
          </p:nvPr>
        </p:nvSpPr>
        <p:spPr>
          <a:xfrm>
            <a:off x="838200" y="1690690"/>
            <a:ext cx="10515600" cy="4351338"/>
          </a:xfrm>
        </p:spPr>
        <p:txBody>
          <a:bodyPr>
            <a:spAutoFit/>
          </a:bodyPr>
          <a:lstStyle/>
          <a:p>
            <a:r>
              <a:rPr lang="en-US" altLang="en-US" sz="2933" dirty="0"/>
              <a:t>Find patterns and relationships in massive amounts of data too complicated for humans to analyze</a:t>
            </a:r>
          </a:p>
          <a:p>
            <a:r>
              <a:rPr lang="en-US" altLang="en-US" sz="2933" dirty="0"/>
              <a:t>“Learn” patterns by searching for relationships, building models, and correcting over and over again</a:t>
            </a:r>
          </a:p>
          <a:p>
            <a:r>
              <a:rPr lang="en-US" altLang="en-US" sz="2933" dirty="0"/>
              <a:t>Humans “train” network by feeding it data inputs for which outputs are known, to help neural network learn solution by example from human experts</a:t>
            </a:r>
          </a:p>
          <a:p>
            <a:r>
              <a:rPr lang="en-US" altLang="en-US" sz="2933" dirty="0"/>
              <a:t>Used in medicine, science, and business for problems in pattern classification, prediction, financial analysis, and control and optimization</a:t>
            </a:r>
          </a:p>
        </p:txBody>
      </p:sp>
    </p:spTree>
    <p:extLst>
      <p:ext uri="{BB962C8B-B14F-4D97-AF65-F5344CB8AC3E}">
        <p14:creationId xmlns:p14="http://schemas.microsoft.com/office/powerpoint/2010/main" val="738245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43AF-5273-5855-0F8F-80ECC6B4ABE4}"/>
              </a:ext>
            </a:extLst>
          </p:cNvPr>
          <p:cNvSpPr>
            <a:spLocks noGrp="1"/>
          </p:cNvSpPr>
          <p:nvPr>
            <p:ph type="title"/>
          </p:nvPr>
        </p:nvSpPr>
        <p:spPr>
          <a:xfrm>
            <a:off x="133564" y="365127"/>
            <a:ext cx="11640620" cy="1325563"/>
          </a:xfrm>
        </p:spPr>
        <p:txBody>
          <a:bodyPr/>
          <a:lstStyle/>
          <a:p>
            <a:r>
              <a:rPr lang="en-US" dirty="0"/>
              <a:t>Deep learning: The current big thing in ML</a:t>
            </a:r>
            <a:endParaRPr lang="hr-HR" dirty="0"/>
          </a:p>
        </p:txBody>
      </p:sp>
      <p:sp>
        <p:nvSpPr>
          <p:cNvPr id="3" name="Content Placeholder 2">
            <a:extLst>
              <a:ext uri="{FF2B5EF4-FFF2-40B4-BE49-F238E27FC236}">
                <a16:creationId xmlns:a16="http://schemas.microsoft.com/office/drawing/2014/main" id="{42049057-BA25-00AA-9CF6-A55ED80A6E68}"/>
              </a:ext>
            </a:extLst>
          </p:cNvPr>
          <p:cNvSpPr>
            <a:spLocks noGrp="1"/>
          </p:cNvSpPr>
          <p:nvPr>
            <p:ph idx="1"/>
          </p:nvPr>
        </p:nvSpPr>
        <p:spPr/>
        <p:txBody>
          <a:bodyPr>
            <a:normAutofit/>
          </a:bodyPr>
          <a:lstStyle/>
          <a:p>
            <a:r>
              <a:rPr lang="en-US" dirty="0"/>
              <a:t>Combines cleverly engineered art</a:t>
            </a:r>
            <a:r>
              <a:rPr lang="hr-HR" dirty="0"/>
              <a:t>if</a:t>
            </a:r>
            <a:r>
              <a:rPr lang="en-US" dirty="0" err="1"/>
              <a:t>cial</a:t>
            </a:r>
            <a:r>
              <a:rPr lang="en-US" dirty="0"/>
              <a:t> neural networks and large</a:t>
            </a:r>
            <a:r>
              <a:rPr lang="hr-HR" dirty="0"/>
              <a:t> </a:t>
            </a:r>
            <a:r>
              <a:rPr lang="en-US" dirty="0"/>
              <a:t>amounts of data</a:t>
            </a:r>
          </a:p>
          <a:p>
            <a:r>
              <a:rPr lang="en-US" dirty="0"/>
              <a:t>We have had neural networks before, but today we also have:</a:t>
            </a:r>
          </a:p>
          <a:p>
            <a:pPr lvl="1"/>
            <a:r>
              <a:rPr lang="en-US" dirty="0"/>
              <a:t>Much faster computer architectures (GPU SIMD)</a:t>
            </a:r>
          </a:p>
          <a:p>
            <a:pPr lvl="1"/>
            <a:r>
              <a:rPr lang="en-US" dirty="0"/>
              <a:t>Much more data</a:t>
            </a:r>
          </a:p>
          <a:p>
            <a:r>
              <a:rPr lang="en-US" dirty="0"/>
              <a:t>Reaches state-of-the-art results on a broad range of machine learning</a:t>
            </a:r>
            <a:r>
              <a:rPr lang="hr-HR" dirty="0"/>
              <a:t> </a:t>
            </a:r>
            <a:r>
              <a:rPr lang="en-US" dirty="0"/>
              <a:t>tasks</a:t>
            </a:r>
            <a:endParaRPr lang="hr-HR" dirty="0"/>
          </a:p>
          <a:p>
            <a:r>
              <a:rPr lang="hr-HR" dirty="0" err="1"/>
              <a:t>Example</a:t>
            </a:r>
            <a:r>
              <a:rPr lang="hr-HR" dirty="0"/>
              <a:t>: A</a:t>
            </a:r>
            <a:r>
              <a:rPr lang="en-US" dirty="0" err="1"/>
              <a:t>utonomous</a:t>
            </a:r>
            <a:r>
              <a:rPr lang="en-US" dirty="0"/>
              <a:t> vehicles</a:t>
            </a:r>
          </a:p>
        </p:txBody>
      </p:sp>
    </p:spTree>
    <p:extLst>
      <p:ext uri="{BB962C8B-B14F-4D97-AF65-F5344CB8AC3E}">
        <p14:creationId xmlns:p14="http://schemas.microsoft.com/office/powerpoint/2010/main" val="1998850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22B7E-615F-5972-4DB8-9BA02A894E9B}"/>
              </a:ext>
            </a:extLst>
          </p:cNvPr>
          <p:cNvSpPr>
            <a:spLocks noGrp="1"/>
          </p:cNvSpPr>
          <p:nvPr>
            <p:ph type="title"/>
          </p:nvPr>
        </p:nvSpPr>
        <p:spPr/>
        <p:txBody>
          <a:bodyPr/>
          <a:lstStyle/>
          <a:p>
            <a:r>
              <a:rPr lang="hr-HR" dirty="0"/>
              <a:t>ChatGPT</a:t>
            </a:r>
          </a:p>
        </p:txBody>
      </p:sp>
      <p:sp>
        <p:nvSpPr>
          <p:cNvPr id="3" name="Content Placeholder 2">
            <a:extLst>
              <a:ext uri="{FF2B5EF4-FFF2-40B4-BE49-F238E27FC236}">
                <a16:creationId xmlns:a16="http://schemas.microsoft.com/office/drawing/2014/main" id="{634B9F7A-C726-70D7-92C5-7554E95CEE91}"/>
              </a:ext>
            </a:extLst>
          </p:cNvPr>
          <p:cNvSpPr>
            <a:spLocks noGrp="1"/>
          </p:cNvSpPr>
          <p:nvPr>
            <p:ph idx="1"/>
          </p:nvPr>
        </p:nvSpPr>
        <p:spPr/>
        <p:txBody>
          <a:bodyPr>
            <a:normAutofit lnSpcReduction="10000"/>
          </a:bodyPr>
          <a:lstStyle/>
          <a:p>
            <a:r>
              <a:rPr lang="en-US" b="0" i="0" dirty="0">
                <a:solidFill>
                  <a:srgbClr val="121737"/>
                </a:solidFill>
                <a:effectLst/>
                <a:latin typeface="Arial" panose="020B0604020202020204" pitchFamily="34" charset="0"/>
                <a:cs typeface="Arial" panose="020B0604020202020204" pitchFamily="34" charset="0"/>
              </a:rPr>
              <a:t>ChatGPT (Chat Generative Pre-trained Transformer) is a large language model-based chatbot developed by OpenAI and launched on November 30, 2022, that enables users to refine and steer a conversation towards </a:t>
            </a:r>
            <a:endParaRPr lang="hr-HR" b="0" i="0" dirty="0">
              <a:solidFill>
                <a:srgbClr val="121737"/>
              </a:solidFill>
              <a:effectLst/>
              <a:latin typeface="Arial" panose="020B0604020202020204" pitchFamily="34" charset="0"/>
              <a:cs typeface="Arial" panose="020B0604020202020204" pitchFamily="34" charset="0"/>
            </a:endParaRPr>
          </a:p>
          <a:p>
            <a:r>
              <a:rPr lang="hr-HR" b="0" i="0" dirty="0">
                <a:solidFill>
                  <a:srgbClr val="121737"/>
                </a:solidFill>
                <a:effectLst/>
                <a:latin typeface="Arial" panose="020B0604020202020204" pitchFamily="34" charset="0"/>
                <a:cs typeface="Arial" panose="020B0604020202020204" pitchFamily="34" charset="0"/>
              </a:rPr>
              <a:t>Model is </a:t>
            </a:r>
            <a:r>
              <a:rPr lang="en-US" b="0" i="0" dirty="0">
                <a:solidFill>
                  <a:srgbClr val="121737"/>
                </a:solidFill>
                <a:effectLst/>
                <a:latin typeface="Arial" panose="020B0604020202020204" pitchFamily="34" charset="0"/>
                <a:cs typeface="Arial" panose="020B0604020202020204" pitchFamily="34" charset="0"/>
              </a:rPr>
              <a:t> fine-tuned to target conversational usage. </a:t>
            </a:r>
            <a:endParaRPr lang="hr-HR" b="0" i="0" dirty="0">
              <a:solidFill>
                <a:srgbClr val="121737"/>
              </a:solidFill>
              <a:effectLst/>
              <a:latin typeface="Arial" panose="020B0604020202020204" pitchFamily="34" charset="0"/>
              <a:cs typeface="Arial" panose="020B0604020202020204" pitchFamily="34" charset="0"/>
            </a:endParaRPr>
          </a:p>
          <a:p>
            <a:r>
              <a:rPr lang="en-US" b="0" i="0" dirty="0">
                <a:solidFill>
                  <a:srgbClr val="121737"/>
                </a:solidFill>
                <a:effectLst/>
                <a:latin typeface="Arial" panose="020B0604020202020204" pitchFamily="34" charset="0"/>
                <a:cs typeface="Arial" panose="020B0604020202020204" pitchFamily="34" charset="0"/>
              </a:rPr>
              <a:t>The fine-tuning process leveraged both supervised learning as well as reinforcement learning in a process called reinforcement learning from human feedback </a:t>
            </a:r>
            <a:endParaRPr lang="hr-HR" b="0" i="0" dirty="0">
              <a:solidFill>
                <a:srgbClr val="121737"/>
              </a:solidFill>
              <a:effectLst/>
              <a:latin typeface="Arial" panose="020B0604020202020204" pitchFamily="34" charset="0"/>
              <a:cs typeface="Arial" panose="020B0604020202020204" pitchFamily="34" charset="0"/>
            </a:endParaRPr>
          </a:p>
          <a:p>
            <a:r>
              <a:rPr lang="en-US" b="0" i="0" dirty="0">
                <a:solidFill>
                  <a:srgbClr val="121737"/>
                </a:solidFill>
                <a:effectLst/>
                <a:latin typeface="Arial" panose="020B0604020202020204" pitchFamily="34" charset="0"/>
                <a:cs typeface="Arial" panose="020B0604020202020204" pitchFamily="34" charset="0"/>
              </a:rPr>
              <a:t>Both approaches employed human trainers to improve model performance. In the case of supervised learning, the trainers played both sides: the user and the AI assistant.</a:t>
            </a:r>
            <a:endParaRPr lang="hr-HR" b="0" i="0" dirty="0">
              <a:solidFill>
                <a:srgbClr val="12173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70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970E-A36D-F95B-EBE5-73261BBF3935}"/>
              </a:ext>
            </a:extLst>
          </p:cNvPr>
          <p:cNvSpPr>
            <a:spLocks noGrp="1"/>
          </p:cNvSpPr>
          <p:nvPr>
            <p:ph type="title"/>
          </p:nvPr>
        </p:nvSpPr>
        <p:spPr/>
        <p:txBody>
          <a:bodyPr>
            <a:normAutofit/>
          </a:bodyPr>
          <a:lstStyle/>
          <a:p>
            <a:r>
              <a:rPr lang="en-US" dirty="0"/>
              <a:t>ChatGPT Statistics 202</a:t>
            </a:r>
            <a:r>
              <a:rPr lang="hr-HR" dirty="0"/>
              <a:t>5</a:t>
            </a:r>
            <a:br>
              <a:rPr lang="en-US" dirty="0"/>
            </a:br>
            <a:endParaRPr lang="hr-HR" dirty="0"/>
          </a:p>
        </p:txBody>
      </p:sp>
      <p:sp>
        <p:nvSpPr>
          <p:cNvPr id="3" name="Content Placeholder 2">
            <a:extLst>
              <a:ext uri="{FF2B5EF4-FFF2-40B4-BE49-F238E27FC236}">
                <a16:creationId xmlns:a16="http://schemas.microsoft.com/office/drawing/2014/main" id="{14542CF1-A6AE-81BA-439E-77D6106C63A1}"/>
              </a:ext>
            </a:extLst>
          </p:cNvPr>
          <p:cNvSpPr>
            <a:spLocks noGrp="1"/>
          </p:cNvSpPr>
          <p:nvPr>
            <p:ph idx="1"/>
          </p:nvPr>
        </p:nvSpPr>
        <p:spPr/>
        <p:txBody>
          <a:bodyPr>
            <a:normAutofit/>
          </a:bodyPr>
          <a:lstStyle/>
          <a:p>
            <a:r>
              <a:rPr lang="en-US" dirty="0"/>
              <a:t>ChatGPT reached 1 million users in just five days after its launch.</a:t>
            </a:r>
          </a:p>
          <a:p>
            <a:r>
              <a:rPr lang="en-US" dirty="0"/>
              <a:t>Weekly Active Users: 800 million+ (as of December 2025).</a:t>
            </a:r>
          </a:p>
          <a:p>
            <a:r>
              <a:rPr lang="en-US" dirty="0"/>
              <a:t>Monthly Traffic: The platform recorded approximately 5.24 billion monthly visits globally.</a:t>
            </a:r>
          </a:p>
          <a:p>
            <a:r>
              <a:rPr lang="en-US" dirty="0"/>
              <a:t>Global Adoption: Nearly 10% of the world's adult population uses ChatGPT at least weekly.</a:t>
            </a:r>
          </a:p>
          <a:p>
            <a:r>
              <a:rPr lang="en-US" dirty="0"/>
              <a:t>Geography: The United States and India lead the world in visitor share, each accounting for roughly 16% of total traffic</a:t>
            </a:r>
            <a:endParaRPr lang="hr-HR" dirty="0"/>
          </a:p>
          <a:p>
            <a:endParaRPr lang="hr-HR" dirty="0"/>
          </a:p>
        </p:txBody>
      </p:sp>
    </p:spTree>
    <p:extLst>
      <p:ext uri="{BB962C8B-B14F-4D97-AF65-F5344CB8AC3E}">
        <p14:creationId xmlns:p14="http://schemas.microsoft.com/office/powerpoint/2010/main" val="946667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8E77C9-5FF1-D68A-235F-B8590F6B942B}"/>
              </a:ext>
            </a:extLst>
          </p:cNvPr>
          <p:cNvSpPr>
            <a:spLocks noGrp="1"/>
          </p:cNvSpPr>
          <p:nvPr>
            <p:ph type="title"/>
          </p:nvPr>
        </p:nvSpPr>
        <p:spPr/>
        <p:txBody>
          <a:bodyPr/>
          <a:lstStyle/>
          <a:p>
            <a:r>
              <a:rPr lang="en-US" dirty="0"/>
              <a:t>Common Use Cases</a:t>
            </a:r>
            <a:br>
              <a:rPr lang="en-US" dirty="0"/>
            </a:br>
            <a:endParaRPr lang="en-US" dirty="0"/>
          </a:p>
        </p:txBody>
      </p:sp>
      <p:sp>
        <p:nvSpPr>
          <p:cNvPr id="3" name="Rezervirano mjesto sadržaja 2">
            <a:extLst>
              <a:ext uri="{FF2B5EF4-FFF2-40B4-BE49-F238E27FC236}">
                <a16:creationId xmlns:a16="http://schemas.microsoft.com/office/drawing/2014/main" id="{ECDBF315-C2B4-743C-C547-6349A49D5832}"/>
              </a:ext>
            </a:extLst>
          </p:cNvPr>
          <p:cNvSpPr>
            <a:spLocks noGrp="1"/>
          </p:cNvSpPr>
          <p:nvPr>
            <p:ph idx="1"/>
          </p:nvPr>
        </p:nvSpPr>
        <p:spPr/>
        <p:txBody>
          <a:bodyPr/>
          <a:lstStyle/>
          <a:p>
            <a:pPr marL="0" indent="0">
              <a:buNone/>
            </a:pPr>
            <a:r>
              <a:rPr lang="en-US" b="1" dirty="0"/>
              <a:t>Category </a:t>
            </a:r>
            <a:r>
              <a:rPr lang="hr-HR" b="1" dirty="0"/>
              <a:t>					</a:t>
            </a:r>
            <a:r>
              <a:rPr lang="en-US" b="1" dirty="0"/>
              <a:t>	Usage Percentage</a:t>
            </a:r>
          </a:p>
          <a:p>
            <a:r>
              <a:rPr lang="en-US" dirty="0"/>
              <a:t>Asking (Seeking advice/information)	</a:t>
            </a:r>
            <a:r>
              <a:rPr lang="hr-HR" dirty="0"/>
              <a:t>	</a:t>
            </a:r>
            <a:r>
              <a:rPr lang="en-US" dirty="0"/>
              <a:t>49%</a:t>
            </a:r>
          </a:p>
          <a:p>
            <a:r>
              <a:rPr lang="en-US" dirty="0"/>
              <a:t>Practical Guidance	</a:t>
            </a:r>
            <a:r>
              <a:rPr lang="hr-HR" dirty="0"/>
              <a:t>				</a:t>
            </a:r>
            <a:r>
              <a:rPr lang="en-US" dirty="0"/>
              <a:t>29%</a:t>
            </a:r>
          </a:p>
          <a:p>
            <a:r>
              <a:rPr lang="en-US" dirty="0"/>
              <a:t>Learning	</a:t>
            </a:r>
            <a:r>
              <a:rPr lang="hr-HR" dirty="0"/>
              <a:t>						</a:t>
            </a:r>
            <a:r>
              <a:rPr lang="en-US" dirty="0"/>
              <a:t>26%</a:t>
            </a:r>
          </a:p>
          <a:p>
            <a:r>
              <a:rPr lang="en-US" dirty="0"/>
              <a:t>Entertainment	</a:t>
            </a:r>
            <a:r>
              <a:rPr lang="hr-HR" dirty="0"/>
              <a:t>					</a:t>
            </a:r>
            <a:r>
              <a:rPr lang="en-US" dirty="0"/>
              <a:t>22%</a:t>
            </a:r>
          </a:p>
        </p:txBody>
      </p:sp>
    </p:spTree>
    <p:extLst>
      <p:ext uri="{BB962C8B-B14F-4D97-AF65-F5344CB8AC3E}">
        <p14:creationId xmlns:p14="http://schemas.microsoft.com/office/powerpoint/2010/main" val="1985511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atGPT 5: The Ultimate Guide to the Next Frontier in Artifi | SaveDelete">
            <a:extLst>
              <a:ext uri="{FF2B5EF4-FFF2-40B4-BE49-F238E27FC236}">
                <a16:creationId xmlns:a16="http://schemas.microsoft.com/office/drawing/2014/main" id="{F989154E-96DD-9EA7-58C5-1994DBF8AA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4825" y="68263"/>
            <a:ext cx="6102350" cy="6102350"/>
          </a:xfrm>
          <a:prstGeom prst="rect">
            <a:avLst/>
          </a:prstGeom>
          <a:solidFill>
            <a:srgbClr val="FFFFFF"/>
          </a:solidFill>
        </p:spPr>
      </p:pic>
    </p:spTree>
    <p:extLst>
      <p:ext uri="{BB962C8B-B14F-4D97-AF65-F5344CB8AC3E}">
        <p14:creationId xmlns:p14="http://schemas.microsoft.com/office/powerpoint/2010/main" val="2116189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atGPT uvjerljivo je na vrhu liste najpopularnijih AI alata na svijetu:  Evo koji su još u top 10 | 24sata">
            <a:extLst>
              <a:ext uri="{FF2B5EF4-FFF2-40B4-BE49-F238E27FC236}">
                <a16:creationId xmlns:a16="http://schemas.microsoft.com/office/drawing/2014/main" id="{1005236E-17C8-657A-A299-AAAE406CCA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8031579" cy="5682343"/>
          </a:xfrm>
          <a:prstGeom prst="rect">
            <a:avLst/>
          </a:prstGeom>
          <a:solidFill>
            <a:srgbClr val="FFFFFF"/>
          </a:solidFill>
        </p:spPr>
      </p:pic>
      <p:pic>
        <p:nvPicPr>
          <p:cNvPr id="11266" name="Picture 2">
            <a:extLst>
              <a:ext uri="{FF2B5EF4-FFF2-40B4-BE49-F238E27FC236}">
                <a16:creationId xmlns:a16="http://schemas.microsoft.com/office/drawing/2014/main" id="{326A6B9D-E127-E5A4-6856-F045D348C00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7935" y="0"/>
            <a:ext cx="4714065" cy="6102350"/>
          </a:xfrm>
          <a:prstGeom prst="rect">
            <a:avLst/>
          </a:prstGeom>
          <a:solidFill>
            <a:srgbClr val="FFFFFF"/>
          </a:solidFill>
        </p:spPr>
      </p:pic>
    </p:spTree>
    <p:extLst>
      <p:ext uri="{BB962C8B-B14F-4D97-AF65-F5344CB8AC3E}">
        <p14:creationId xmlns:p14="http://schemas.microsoft.com/office/powerpoint/2010/main" val="649608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a:extLst>
              <a:ext uri="{FF2B5EF4-FFF2-40B4-BE49-F238E27FC236}">
                <a16:creationId xmlns:a16="http://schemas.microsoft.com/office/drawing/2014/main" id="{23B578F4-CAB8-1B05-BC74-944C14F01951}"/>
              </a:ext>
            </a:extLst>
          </p:cNvPr>
          <p:cNvGraphicFramePr>
            <a:graphicFrameLocks noGrp="1"/>
          </p:cNvGraphicFramePr>
          <p:nvPr>
            <p:ph idx="1"/>
            <p:extLst>
              <p:ext uri="{D42A27DB-BD31-4B8C-83A1-F6EECF244321}">
                <p14:modId xmlns:p14="http://schemas.microsoft.com/office/powerpoint/2010/main" val="481461486"/>
              </p:ext>
            </p:extLst>
          </p:nvPr>
        </p:nvGraphicFramePr>
        <p:xfrm>
          <a:off x="468086" y="141515"/>
          <a:ext cx="11234055" cy="6050510"/>
        </p:xfrm>
        <a:graphic>
          <a:graphicData uri="http://schemas.openxmlformats.org/drawingml/2006/table">
            <a:tbl>
              <a:tblPr/>
              <a:tblGrid>
                <a:gridCol w="3200400">
                  <a:extLst>
                    <a:ext uri="{9D8B030D-6E8A-4147-A177-3AD203B41FA5}">
                      <a16:colId xmlns:a16="http://schemas.microsoft.com/office/drawing/2014/main" val="2669485061"/>
                    </a:ext>
                  </a:extLst>
                </a:gridCol>
                <a:gridCol w="3418114">
                  <a:extLst>
                    <a:ext uri="{9D8B030D-6E8A-4147-A177-3AD203B41FA5}">
                      <a16:colId xmlns:a16="http://schemas.microsoft.com/office/drawing/2014/main" val="3283610656"/>
                    </a:ext>
                  </a:extLst>
                </a:gridCol>
                <a:gridCol w="4615541">
                  <a:extLst>
                    <a:ext uri="{9D8B030D-6E8A-4147-A177-3AD203B41FA5}">
                      <a16:colId xmlns:a16="http://schemas.microsoft.com/office/drawing/2014/main" val="2407655139"/>
                    </a:ext>
                  </a:extLst>
                </a:gridCol>
              </a:tblGrid>
              <a:tr h="480702">
                <a:tc>
                  <a:txBody>
                    <a:bodyPr/>
                    <a:lstStyle/>
                    <a:p>
                      <a:pPr rtl="0">
                        <a:buNone/>
                      </a:pPr>
                      <a:r>
                        <a:rPr lang="en-US" sz="2400" b="1">
                          <a:solidFill>
                            <a:srgbClr val="1F1F1F"/>
                          </a:solidFill>
                          <a:effectLst/>
                          <a:latin typeface="Google Sans Text"/>
                        </a:rPr>
                        <a:t>Category</a:t>
                      </a:r>
                      <a:endParaRPr lang="en-US" sz="240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b="1">
                          <a:solidFill>
                            <a:srgbClr val="1F1F1F"/>
                          </a:solidFill>
                          <a:effectLst/>
                          <a:latin typeface="Google Sans Text"/>
                        </a:rPr>
                        <a:t>Benchmark Example</a:t>
                      </a:r>
                      <a:endParaRPr lang="en-US" sz="240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b="1" dirty="0">
                          <a:solidFill>
                            <a:srgbClr val="1F1F1F"/>
                          </a:solidFill>
                          <a:effectLst/>
                          <a:latin typeface="Google Sans Text"/>
                        </a:rPr>
                        <a:t>What is Measured?</a:t>
                      </a:r>
                      <a:endParaRPr lang="en-US" sz="2400" dirty="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1413729"/>
                  </a:ext>
                </a:extLst>
              </a:tr>
              <a:tr h="1151408">
                <a:tc>
                  <a:txBody>
                    <a:bodyPr/>
                    <a:lstStyle/>
                    <a:p>
                      <a:pPr rtl="0">
                        <a:buNone/>
                      </a:pPr>
                      <a:r>
                        <a:rPr lang="en-US" sz="2400" b="1">
                          <a:solidFill>
                            <a:srgbClr val="1F1F1F"/>
                          </a:solidFill>
                          <a:effectLst/>
                          <a:latin typeface="Google Sans Text"/>
                        </a:rPr>
                        <a:t>1. Language Understanding (NLP)</a:t>
                      </a:r>
                      <a:endParaRPr lang="en-US" sz="240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b="1" dirty="0">
                          <a:solidFill>
                            <a:srgbClr val="1F1F1F"/>
                          </a:solidFill>
                          <a:effectLst/>
                          <a:latin typeface="Google Sans Text"/>
                        </a:rPr>
                        <a:t>MMLU, </a:t>
                      </a:r>
                      <a:r>
                        <a:rPr lang="en-US" sz="2400" b="1" dirty="0" err="1">
                          <a:solidFill>
                            <a:srgbClr val="1F1F1F"/>
                          </a:solidFill>
                          <a:effectLst/>
                          <a:latin typeface="Google Sans Text"/>
                        </a:rPr>
                        <a:t>SuperGLUE</a:t>
                      </a:r>
                      <a:r>
                        <a:rPr lang="en-US" sz="2400" b="1" dirty="0">
                          <a:solidFill>
                            <a:srgbClr val="1F1F1F"/>
                          </a:solidFill>
                          <a:effectLst/>
                          <a:latin typeface="Google Sans Text"/>
                        </a:rPr>
                        <a:t>, </a:t>
                      </a:r>
                      <a:r>
                        <a:rPr lang="en-US" sz="2400" b="1" dirty="0" err="1">
                          <a:solidFill>
                            <a:srgbClr val="1F1F1F"/>
                          </a:solidFill>
                          <a:effectLst/>
                          <a:latin typeface="Google Sans Text"/>
                        </a:rPr>
                        <a:t>HellaSwag</a:t>
                      </a:r>
                      <a:endParaRPr lang="en-US" sz="2400" dirty="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dirty="0">
                          <a:solidFill>
                            <a:srgbClr val="1F1F1F"/>
                          </a:solidFill>
                          <a:effectLst/>
                          <a:latin typeface="Google Sans Text"/>
                        </a:rPr>
                        <a:t>General knowledge, factual knowledge, reasoning capability, and common-sense logic.</a:t>
                      </a: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22818152"/>
                  </a:ext>
                </a:extLst>
              </a:tr>
              <a:tr h="1151408">
                <a:tc>
                  <a:txBody>
                    <a:bodyPr/>
                    <a:lstStyle/>
                    <a:p>
                      <a:pPr rtl="0">
                        <a:buNone/>
                      </a:pPr>
                      <a:r>
                        <a:rPr lang="en-US" sz="2400" b="1">
                          <a:solidFill>
                            <a:srgbClr val="1F1F1F"/>
                          </a:solidFill>
                          <a:effectLst/>
                          <a:latin typeface="Google Sans Text"/>
                        </a:rPr>
                        <a:t>2. Coding and Agentic Reasoning</a:t>
                      </a:r>
                      <a:endParaRPr lang="en-US" sz="240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b="1">
                          <a:solidFill>
                            <a:srgbClr val="1F1F1F"/>
                          </a:solidFill>
                          <a:effectLst/>
                          <a:latin typeface="Google Sans Text"/>
                        </a:rPr>
                        <a:t>HumanEval, SWE-Bench</a:t>
                      </a:r>
                      <a:endParaRPr lang="en-US" sz="240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dirty="0">
                          <a:solidFill>
                            <a:srgbClr val="1F1F1F"/>
                          </a:solidFill>
                          <a:effectLst/>
                          <a:latin typeface="Google Sans Text"/>
                        </a:rPr>
                        <a:t>The model's ability to solve programming problems, generate functional code, and fix bugs.</a:t>
                      </a: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04908779"/>
                  </a:ext>
                </a:extLst>
              </a:tr>
              <a:tr h="1822113">
                <a:tc>
                  <a:txBody>
                    <a:bodyPr/>
                    <a:lstStyle/>
                    <a:p>
                      <a:pPr rtl="0">
                        <a:buNone/>
                      </a:pPr>
                      <a:r>
                        <a:rPr lang="en-US" sz="2400" b="1">
                          <a:solidFill>
                            <a:srgbClr val="1F1F1F"/>
                          </a:solidFill>
                          <a:effectLst/>
                          <a:latin typeface="Google Sans Text"/>
                        </a:rPr>
                        <a:t>3. Hardware Performance</a:t>
                      </a:r>
                      <a:endParaRPr lang="en-US" sz="240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b="1">
                          <a:solidFill>
                            <a:srgbClr val="1F1F1F"/>
                          </a:solidFill>
                          <a:effectLst/>
                          <a:latin typeface="Google Sans Text"/>
                        </a:rPr>
                        <a:t>MLPerf</a:t>
                      </a:r>
                      <a:endParaRPr lang="en-US" sz="240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a:solidFill>
                            <a:srgbClr val="1F1F1F"/>
                          </a:solidFill>
                          <a:effectLst/>
                          <a:latin typeface="Google Sans Text"/>
                        </a:rPr>
                        <a:t>The speed of training (</a:t>
                      </a:r>
                      <a:r>
                        <a:rPr lang="en-US" sz="2400" i="1">
                          <a:solidFill>
                            <a:srgbClr val="1F1F1F"/>
                          </a:solidFill>
                          <a:effectLst/>
                          <a:latin typeface="Google Sans Text"/>
                        </a:rPr>
                        <a:t>Time-to-Train</a:t>
                      </a:r>
                      <a:r>
                        <a:rPr lang="en-US" sz="2400">
                          <a:solidFill>
                            <a:srgbClr val="1F1F1F"/>
                          </a:solidFill>
                          <a:effectLst/>
                          <a:latin typeface="Google Sans Text"/>
                        </a:rPr>
                        <a:t>) and the speed of inference (prediction) on various chips and systems. Measures hardware efficiency.</a:t>
                      </a: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74542212"/>
                  </a:ext>
                </a:extLst>
              </a:tr>
              <a:tr h="1151408">
                <a:tc>
                  <a:txBody>
                    <a:bodyPr/>
                    <a:lstStyle/>
                    <a:p>
                      <a:pPr rtl="0">
                        <a:buNone/>
                      </a:pPr>
                      <a:r>
                        <a:rPr lang="en-US" sz="2400" b="1">
                          <a:solidFill>
                            <a:srgbClr val="1F1F1F"/>
                          </a:solidFill>
                          <a:effectLst/>
                          <a:latin typeface="Google Sans Text"/>
                        </a:rPr>
                        <a:t>4. Visual Reasoning</a:t>
                      </a:r>
                      <a:endParaRPr lang="en-US" sz="240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b="1" dirty="0">
                          <a:solidFill>
                            <a:srgbClr val="1F1F1F"/>
                          </a:solidFill>
                          <a:effectLst/>
                          <a:latin typeface="Google Sans Text"/>
                        </a:rPr>
                        <a:t>ARC (AI2 Reasoning Challenge)</a:t>
                      </a:r>
                      <a:endParaRPr lang="en-US" sz="2400" dirty="0">
                        <a:solidFill>
                          <a:srgbClr val="1F1F1F"/>
                        </a:solidFill>
                        <a:effectLst/>
                        <a:latin typeface="Google Sans Text"/>
                      </a:endParaRP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400" dirty="0">
                          <a:solidFill>
                            <a:srgbClr val="1F1F1F"/>
                          </a:solidFill>
                          <a:effectLst/>
                          <a:latin typeface="Google Sans Text"/>
                        </a:rPr>
                        <a:t>The model's ability to logically infer based on visual patterns and diagrams (abstract reasoning).</a:t>
                      </a:r>
                    </a:p>
                  </a:txBody>
                  <a:tcPr marL="84219" marR="84219" marT="56146" marB="56146"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91999763"/>
                  </a:ext>
                </a:extLst>
              </a:tr>
            </a:tbl>
          </a:graphicData>
        </a:graphic>
      </p:graphicFrame>
    </p:spTree>
    <p:extLst>
      <p:ext uri="{BB962C8B-B14F-4D97-AF65-F5344CB8AC3E}">
        <p14:creationId xmlns:p14="http://schemas.microsoft.com/office/powerpoint/2010/main" val="1792017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92DCBF-91A8-D0CE-C0EA-6DAFACF03758}"/>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6B7774FB-1831-C780-1E0F-C583598E51C5}"/>
              </a:ext>
            </a:extLst>
          </p:cNvPr>
          <p:cNvSpPr>
            <a:spLocks noGrp="1"/>
          </p:cNvSpPr>
          <p:nvPr>
            <p:ph idx="1"/>
          </p:nvPr>
        </p:nvSpPr>
        <p:spPr/>
        <p:txBody>
          <a:bodyPr/>
          <a:lstStyle/>
          <a:p>
            <a:endParaRPr lang="en-US" dirty="0"/>
          </a:p>
        </p:txBody>
      </p:sp>
      <p:pic>
        <p:nvPicPr>
          <p:cNvPr id="5" name="Slika 4">
            <a:extLst>
              <a:ext uri="{FF2B5EF4-FFF2-40B4-BE49-F238E27FC236}">
                <a16:creationId xmlns:a16="http://schemas.microsoft.com/office/drawing/2014/main" id="{387F97FF-5306-7F3E-BB68-335A3E9CD266}"/>
              </a:ext>
            </a:extLst>
          </p:cNvPr>
          <p:cNvPicPr>
            <a:picLocks noChangeAspect="1"/>
          </p:cNvPicPr>
          <p:nvPr/>
        </p:nvPicPr>
        <p:blipFill>
          <a:blip r:embed="rId2"/>
          <a:stretch>
            <a:fillRect/>
          </a:stretch>
        </p:blipFill>
        <p:spPr>
          <a:xfrm>
            <a:off x="1883229" y="280626"/>
            <a:ext cx="7694031" cy="5750060"/>
          </a:xfrm>
          <a:prstGeom prst="rect">
            <a:avLst/>
          </a:prstGeom>
        </p:spPr>
      </p:pic>
    </p:spTree>
    <p:extLst>
      <p:ext uri="{BB962C8B-B14F-4D97-AF65-F5344CB8AC3E}">
        <p14:creationId xmlns:p14="http://schemas.microsoft.com/office/powerpoint/2010/main" val="1187749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D6D61E6-C23A-D580-BD5E-0130631D88BC}"/>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8C3CCAD1-BB0B-5895-1236-9F4B7A74847D}"/>
              </a:ext>
            </a:extLst>
          </p:cNvPr>
          <p:cNvSpPr>
            <a:spLocks noGrp="1"/>
          </p:cNvSpPr>
          <p:nvPr>
            <p:ph idx="1"/>
          </p:nvPr>
        </p:nvSpPr>
        <p:spPr/>
        <p:txBody>
          <a:bodyPr/>
          <a:lstStyle/>
          <a:p>
            <a:endParaRPr lang="en-US"/>
          </a:p>
        </p:txBody>
      </p:sp>
      <p:pic>
        <p:nvPicPr>
          <p:cNvPr id="16386" name="Picture 2" descr="This chart presents Ipsos survey results on whether people believe AI will create many new jobs in their country.">
            <a:extLst>
              <a:ext uri="{FF2B5EF4-FFF2-40B4-BE49-F238E27FC236}">
                <a16:creationId xmlns:a16="http://schemas.microsoft.com/office/drawing/2014/main" id="{6D40289F-52FC-5737-9E2D-28D3BD507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0"/>
            <a:ext cx="5265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412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52FCEB-5B1B-9F4A-07B1-614C959312D7}"/>
              </a:ext>
            </a:extLst>
          </p:cNvPr>
          <p:cNvSpPr>
            <a:spLocks noGrp="1"/>
          </p:cNvSpPr>
          <p:nvPr>
            <p:ph type="title"/>
          </p:nvPr>
        </p:nvSpPr>
        <p:spPr/>
        <p:txBody>
          <a:bodyPr/>
          <a:lstStyle/>
          <a:p>
            <a:r>
              <a:rPr lang="en-US" dirty="0"/>
              <a:t>Humanity’s Last Exam (HLE)</a:t>
            </a:r>
          </a:p>
        </p:txBody>
      </p:sp>
      <p:sp>
        <p:nvSpPr>
          <p:cNvPr id="3" name="Rezervirano mjesto sadržaja 2">
            <a:extLst>
              <a:ext uri="{FF2B5EF4-FFF2-40B4-BE49-F238E27FC236}">
                <a16:creationId xmlns:a16="http://schemas.microsoft.com/office/drawing/2014/main" id="{1E0D8DFD-2358-823A-BAF5-CC5A00D4A601}"/>
              </a:ext>
            </a:extLst>
          </p:cNvPr>
          <p:cNvSpPr>
            <a:spLocks noGrp="1"/>
          </p:cNvSpPr>
          <p:nvPr>
            <p:ph idx="1"/>
          </p:nvPr>
        </p:nvSpPr>
        <p:spPr/>
        <p:txBody>
          <a:bodyPr/>
          <a:lstStyle/>
          <a:p>
            <a:r>
              <a:rPr lang="en-US" dirty="0"/>
              <a:t>HLE is one of the hardest AI benchmarks, designed to test deep reasoning and expert-level problem solving across multiple disciplines.</a:t>
            </a:r>
            <a:endParaRPr lang="hr-HR" dirty="0"/>
          </a:p>
          <a:p>
            <a:r>
              <a:rPr lang="en-US" dirty="0"/>
              <a:t>Top AI models score only ~25–40%, reflecting the extreme difficulty of the test, not poor model performance.</a:t>
            </a:r>
            <a:endParaRPr lang="hr-HR" dirty="0"/>
          </a:p>
          <a:p>
            <a:r>
              <a:rPr lang="en-US" dirty="0"/>
              <a:t>HLE highlights current limits of AI, clearly distinguishing advanced pattern recognition from true human-level reasoning.</a:t>
            </a:r>
          </a:p>
        </p:txBody>
      </p:sp>
    </p:spTree>
    <p:extLst>
      <p:ext uri="{BB962C8B-B14F-4D97-AF65-F5344CB8AC3E}">
        <p14:creationId xmlns:p14="http://schemas.microsoft.com/office/powerpoint/2010/main" val="16866363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8C4C2FE-8F46-7A00-A63E-C2A453660111}"/>
              </a:ext>
            </a:extLst>
          </p:cNvPr>
          <p:cNvSpPr>
            <a:spLocks noGrp="1"/>
          </p:cNvSpPr>
          <p:nvPr>
            <p:ph type="title"/>
          </p:nvPr>
        </p:nvSpPr>
        <p:spPr/>
        <p:txBody>
          <a:bodyPr/>
          <a:lstStyle/>
          <a:p>
            <a:r>
              <a:rPr lang="en-US" dirty="0"/>
              <a:t>Humanity’s Last Exam (HLE)</a:t>
            </a:r>
          </a:p>
        </p:txBody>
      </p:sp>
      <p:sp>
        <p:nvSpPr>
          <p:cNvPr id="3" name="Rezervirano mjesto sadržaja 2">
            <a:extLst>
              <a:ext uri="{FF2B5EF4-FFF2-40B4-BE49-F238E27FC236}">
                <a16:creationId xmlns:a16="http://schemas.microsoft.com/office/drawing/2014/main" id="{242C21ED-C6D3-F6EB-56F3-F78ED0175564}"/>
              </a:ext>
            </a:extLst>
          </p:cNvPr>
          <p:cNvSpPr>
            <a:spLocks noGrp="1"/>
          </p:cNvSpPr>
          <p:nvPr>
            <p:ph idx="1"/>
          </p:nvPr>
        </p:nvSpPr>
        <p:spPr/>
        <p:txBody>
          <a:bodyPr/>
          <a:lstStyle/>
          <a:p>
            <a:r>
              <a:rPr lang="en-US" dirty="0"/>
              <a:t>Gemini 3 Pro Preview: ~37.5 % accuracy</a:t>
            </a:r>
            <a:endParaRPr lang="hr-HR" dirty="0"/>
          </a:p>
          <a:p>
            <a:r>
              <a:rPr lang="en-US" dirty="0"/>
              <a:t>GPT-5 Pro: ~31.6 %</a:t>
            </a:r>
            <a:endParaRPr lang="hr-HR" dirty="0"/>
          </a:p>
          <a:p>
            <a:r>
              <a:rPr lang="en-US" dirty="0"/>
              <a:t>Claude Opus 4.5: ~25 %</a:t>
            </a:r>
            <a:endParaRPr lang="hr-HR" dirty="0"/>
          </a:p>
          <a:p>
            <a:r>
              <a:rPr lang="en-US" dirty="0"/>
              <a:t>AI is highly capable but still significantly below expert human reasoning on the most complex intellectual problems.</a:t>
            </a:r>
            <a:endParaRPr lang="hr-HR" dirty="0"/>
          </a:p>
          <a:p>
            <a:r>
              <a:rPr lang="en-US" dirty="0"/>
              <a:t>Progress is fast but incremental — gains are measured in single-digit percentage points</a:t>
            </a:r>
          </a:p>
        </p:txBody>
      </p:sp>
    </p:spTree>
    <p:extLst>
      <p:ext uri="{BB962C8B-B14F-4D97-AF65-F5344CB8AC3E}">
        <p14:creationId xmlns:p14="http://schemas.microsoft.com/office/powerpoint/2010/main" val="1080912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1B16187D-BD34-CE30-A467-0ECF85BD8A2B}"/>
              </a:ext>
            </a:extLst>
          </p:cNvPr>
          <p:cNvPicPr>
            <a:picLocks noChangeAspect="1"/>
          </p:cNvPicPr>
          <p:nvPr/>
        </p:nvPicPr>
        <p:blipFill>
          <a:blip r:embed="rId2"/>
          <a:stretch>
            <a:fillRect/>
          </a:stretch>
        </p:blipFill>
        <p:spPr>
          <a:xfrm>
            <a:off x="120650" y="520160"/>
            <a:ext cx="11950700" cy="5198555"/>
          </a:xfrm>
          <a:prstGeom prst="rect">
            <a:avLst/>
          </a:prstGeom>
          <a:noFill/>
        </p:spPr>
      </p:pic>
    </p:spTree>
    <p:extLst>
      <p:ext uri="{BB962C8B-B14F-4D97-AF65-F5344CB8AC3E}">
        <p14:creationId xmlns:p14="http://schemas.microsoft.com/office/powerpoint/2010/main" val="187177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Rezervirano mjesto sadržaja 4">
            <a:extLst>
              <a:ext uri="{FF2B5EF4-FFF2-40B4-BE49-F238E27FC236}">
                <a16:creationId xmlns:a16="http://schemas.microsoft.com/office/drawing/2014/main" id="{4ECAAE40-B5B7-77A1-7D97-2952D1F29552}"/>
              </a:ext>
            </a:extLst>
          </p:cNvPr>
          <p:cNvGraphicFramePr>
            <a:graphicFrameLocks noGrp="1"/>
          </p:cNvGraphicFramePr>
          <p:nvPr>
            <p:ph idx="1"/>
            <p:extLst>
              <p:ext uri="{D42A27DB-BD31-4B8C-83A1-F6EECF244321}">
                <p14:modId xmlns:p14="http://schemas.microsoft.com/office/powerpoint/2010/main" val="2595394491"/>
              </p:ext>
            </p:extLst>
          </p:nvPr>
        </p:nvGraphicFramePr>
        <p:xfrm>
          <a:off x="685799" y="522288"/>
          <a:ext cx="11092545" cy="5740112"/>
        </p:xfrm>
        <a:graphic>
          <a:graphicData uri="http://schemas.openxmlformats.org/drawingml/2006/table">
            <a:tbl>
              <a:tblPr/>
              <a:tblGrid>
                <a:gridCol w="1498994">
                  <a:extLst>
                    <a:ext uri="{9D8B030D-6E8A-4147-A177-3AD203B41FA5}">
                      <a16:colId xmlns:a16="http://schemas.microsoft.com/office/drawing/2014/main" val="3576996198"/>
                    </a:ext>
                  </a:extLst>
                </a:gridCol>
                <a:gridCol w="2098590">
                  <a:extLst>
                    <a:ext uri="{9D8B030D-6E8A-4147-A177-3AD203B41FA5}">
                      <a16:colId xmlns:a16="http://schemas.microsoft.com/office/drawing/2014/main" val="1674891601"/>
                    </a:ext>
                  </a:extLst>
                </a:gridCol>
                <a:gridCol w="4721825">
                  <a:extLst>
                    <a:ext uri="{9D8B030D-6E8A-4147-A177-3AD203B41FA5}">
                      <a16:colId xmlns:a16="http://schemas.microsoft.com/office/drawing/2014/main" val="1108629340"/>
                    </a:ext>
                  </a:extLst>
                </a:gridCol>
                <a:gridCol w="2773136">
                  <a:extLst>
                    <a:ext uri="{9D8B030D-6E8A-4147-A177-3AD203B41FA5}">
                      <a16:colId xmlns:a16="http://schemas.microsoft.com/office/drawing/2014/main" val="1081237779"/>
                    </a:ext>
                  </a:extLst>
                </a:gridCol>
              </a:tblGrid>
              <a:tr h="316857">
                <a:tc>
                  <a:txBody>
                    <a:bodyPr/>
                    <a:lstStyle/>
                    <a:p>
                      <a:pPr rtl="0">
                        <a:buNone/>
                      </a:pPr>
                      <a:r>
                        <a:rPr lang="en-US" sz="2000" b="1" dirty="0">
                          <a:solidFill>
                            <a:srgbClr val="1F1F1F"/>
                          </a:solidFill>
                          <a:effectLst/>
                          <a:latin typeface="Google Sans Text"/>
                        </a:rPr>
                        <a:t>Acronym</a:t>
                      </a:r>
                      <a:endParaRPr lang="en-US" sz="2000" dirty="0">
                        <a:solidFill>
                          <a:srgbClr val="1F1F1F"/>
                        </a:solidFill>
                        <a:effectLst/>
                        <a:latin typeface="Google Sans Text"/>
                      </a:endParaRP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b="1">
                          <a:solidFill>
                            <a:srgbClr val="1F1F1F"/>
                          </a:solidFill>
                          <a:effectLst/>
                          <a:latin typeface="Google Sans Text"/>
                        </a:rPr>
                        <a:t>Full Name</a:t>
                      </a:r>
                      <a:endParaRPr lang="en-US" sz="2000">
                        <a:solidFill>
                          <a:srgbClr val="1F1F1F"/>
                        </a:solidFill>
                        <a:effectLst/>
                        <a:latin typeface="Google Sans Text"/>
                      </a:endParaRP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b="1">
                          <a:solidFill>
                            <a:srgbClr val="1F1F1F"/>
                          </a:solidFill>
                          <a:effectLst/>
                          <a:latin typeface="Google Sans Text"/>
                        </a:rPr>
                        <a:t>Capability</a:t>
                      </a:r>
                      <a:endParaRPr lang="en-US" sz="2000">
                        <a:solidFill>
                          <a:srgbClr val="1F1F1F"/>
                        </a:solidFill>
                        <a:effectLst/>
                        <a:latin typeface="Google Sans Text"/>
                      </a:endParaRP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b="1">
                          <a:solidFill>
                            <a:srgbClr val="1F1F1F"/>
                          </a:solidFill>
                          <a:effectLst/>
                          <a:latin typeface="Google Sans Text"/>
                        </a:rPr>
                        <a:t>Analogy</a:t>
                      </a:r>
                      <a:endParaRPr lang="en-US" sz="2000">
                        <a:solidFill>
                          <a:srgbClr val="1F1F1F"/>
                        </a:solidFill>
                        <a:effectLst/>
                        <a:latin typeface="Google Sans Text"/>
                      </a:endParaRP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11243994"/>
                  </a:ext>
                </a:extLst>
              </a:tr>
              <a:tr h="1413669">
                <a:tc>
                  <a:txBody>
                    <a:bodyPr/>
                    <a:lstStyle/>
                    <a:p>
                      <a:pPr rtl="0">
                        <a:buNone/>
                      </a:pPr>
                      <a:r>
                        <a:rPr lang="en-US" sz="2000" b="1" dirty="0">
                          <a:solidFill>
                            <a:srgbClr val="1F1F1F"/>
                          </a:solidFill>
                          <a:effectLst/>
                          <a:latin typeface="Google Sans Text"/>
                        </a:rPr>
                        <a:t>ANI</a:t>
                      </a:r>
                      <a:endParaRPr lang="en-US" sz="2000" dirty="0">
                        <a:solidFill>
                          <a:srgbClr val="1F1F1F"/>
                        </a:solidFill>
                        <a:effectLst/>
                        <a:latin typeface="Google Sans Text"/>
                      </a:endParaRP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b="1">
                          <a:solidFill>
                            <a:srgbClr val="1F1F1F"/>
                          </a:solidFill>
                          <a:effectLst/>
                          <a:latin typeface="Google Sans Text"/>
                        </a:rPr>
                        <a:t>A</a:t>
                      </a:r>
                      <a:r>
                        <a:rPr lang="en-US" sz="2000">
                          <a:solidFill>
                            <a:srgbClr val="1F1F1F"/>
                          </a:solidFill>
                          <a:effectLst/>
                          <a:latin typeface="Google Sans Text"/>
                        </a:rPr>
                        <a:t>rtificial </a:t>
                      </a:r>
                      <a:r>
                        <a:rPr lang="en-US" sz="2000" b="1">
                          <a:solidFill>
                            <a:srgbClr val="1F1F1F"/>
                          </a:solidFill>
                          <a:effectLst/>
                          <a:latin typeface="Google Sans Text"/>
                        </a:rPr>
                        <a:t>N</a:t>
                      </a:r>
                      <a:r>
                        <a:rPr lang="en-US" sz="2000">
                          <a:solidFill>
                            <a:srgbClr val="1F1F1F"/>
                          </a:solidFill>
                          <a:effectLst/>
                          <a:latin typeface="Google Sans Text"/>
                        </a:rPr>
                        <a:t>arrow </a:t>
                      </a:r>
                      <a:r>
                        <a:rPr lang="en-US" sz="2000" b="1">
                          <a:solidFill>
                            <a:srgbClr val="1F1F1F"/>
                          </a:solidFill>
                          <a:effectLst/>
                          <a:latin typeface="Google Sans Text"/>
                        </a:rPr>
                        <a:t>I</a:t>
                      </a:r>
                      <a:r>
                        <a:rPr lang="en-US" sz="2000">
                          <a:solidFill>
                            <a:srgbClr val="1F1F1F"/>
                          </a:solidFill>
                          <a:effectLst/>
                          <a:latin typeface="Google Sans Text"/>
                        </a:rPr>
                        <a:t>ntelligence</a:t>
                      </a: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b="1" dirty="0">
                          <a:solidFill>
                            <a:srgbClr val="1F1F1F"/>
                          </a:solidFill>
                          <a:effectLst/>
                          <a:latin typeface="Google Sans Text"/>
                        </a:rPr>
                        <a:t>Specialized:</a:t>
                      </a:r>
                      <a:r>
                        <a:rPr lang="en-US" sz="2000" dirty="0">
                          <a:solidFill>
                            <a:srgbClr val="1F1F1F"/>
                          </a:solidFill>
                          <a:effectLst/>
                          <a:latin typeface="Google Sans Text"/>
                        </a:rPr>
                        <a:t> Excels at a single task or a narrow set of tasks, operating within pre-defined parameters. It lacks generalization and consciousness.</a:t>
                      </a: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a:solidFill>
                            <a:srgbClr val="1F1F1F"/>
                          </a:solidFill>
                          <a:effectLst/>
                          <a:latin typeface="Google Sans Text"/>
                        </a:rPr>
                        <a:t>The </a:t>
                      </a:r>
                      <a:r>
                        <a:rPr lang="en-US" sz="2000" b="1">
                          <a:solidFill>
                            <a:srgbClr val="1F1F1F"/>
                          </a:solidFill>
                          <a:effectLst/>
                          <a:latin typeface="Google Sans Text"/>
                        </a:rPr>
                        <a:t>Line Cook</a:t>
                      </a:r>
                      <a:r>
                        <a:rPr lang="en-US" sz="2000">
                          <a:solidFill>
                            <a:srgbClr val="1F1F1F"/>
                          </a:solidFill>
                          <a:effectLst/>
                          <a:latin typeface="Google Sans Text"/>
                        </a:rPr>
                        <a:t>—excellent at one recipe, but cannot run the whole restaurant.</a:t>
                      </a: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8293359"/>
                  </a:ext>
                </a:extLst>
              </a:tr>
              <a:tr h="1852393">
                <a:tc>
                  <a:txBody>
                    <a:bodyPr/>
                    <a:lstStyle/>
                    <a:p>
                      <a:pPr rtl="0">
                        <a:buNone/>
                      </a:pPr>
                      <a:r>
                        <a:rPr lang="en-US" sz="2000" b="1">
                          <a:solidFill>
                            <a:srgbClr val="1F1F1F"/>
                          </a:solidFill>
                          <a:effectLst/>
                          <a:latin typeface="Google Sans Text"/>
                        </a:rPr>
                        <a:t>AGI</a:t>
                      </a:r>
                      <a:endParaRPr lang="en-US" sz="2000">
                        <a:solidFill>
                          <a:srgbClr val="1F1F1F"/>
                        </a:solidFill>
                        <a:effectLst/>
                        <a:latin typeface="Google Sans Text"/>
                      </a:endParaRP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b="1">
                          <a:solidFill>
                            <a:srgbClr val="1F1F1F"/>
                          </a:solidFill>
                          <a:effectLst/>
                          <a:latin typeface="Google Sans Text"/>
                        </a:rPr>
                        <a:t>A</a:t>
                      </a:r>
                      <a:r>
                        <a:rPr lang="en-US" sz="2000">
                          <a:solidFill>
                            <a:srgbClr val="1F1F1F"/>
                          </a:solidFill>
                          <a:effectLst/>
                          <a:latin typeface="Google Sans Text"/>
                        </a:rPr>
                        <a:t>rtificial </a:t>
                      </a:r>
                      <a:r>
                        <a:rPr lang="en-US" sz="2000" b="1">
                          <a:solidFill>
                            <a:srgbClr val="1F1F1F"/>
                          </a:solidFill>
                          <a:effectLst/>
                          <a:latin typeface="Google Sans Text"/>
                        </a:rPr>
                        <a:t>G</a:t>
                      </a:r>
                      <a:r>
                        <a:rPr lang="en-US" sz="2000">
                          <a:solidFill>
                            <a:srgbClr val="1F1F1F"/>
                          </a:solidFill>
                          <a:effectLst/>
                          <a:latin typeface="Google Sans Text"/>
                        </a:rPr>
                        <a:t>eneral </a:t>
                      </a:r>
                      <a:r>
                        <a:rPr lang="en-US" sz="2000" b="1">
                          <a:solidFill>
                            <a:srgbClr val="1F1F1F"/>
                          </a:solidFill>
                          <a:effectLst/>
                          <a:latin typeface="Google Sans Text"/>
                        </a:rPr>
                        <a:t>I</a:t>
                      </a:r>
                      <a:r>
                        <a:rPr lang="en-US" sz="2000">
                          <a:solidFill>
                            <a:srgbClr val="1F1F1F"/>
                          </a:solidFill>
                          <a:effectLst/>
                          <a:latin typeface="Google Sans Text"/>
                        </a:rPr>
                        <a:t>ntelligence</a:t>
                      </a: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b="1">
                          <a:solidFill>
                            <a:srgbClr val="1F1F1F"/>
                          </a:solidFill>
                          <a:effectLst/>
                          <a:latin typeface="Google Sans Text"/>
                        </a:rPr>
                        <a:t>Human-Level:</a:t>
                      </a:r>
                      <a:r>
                        <a:rPr lang="en-US" sz="2000">
                          <a:solidFill>
                            <a:srgbClr val="1F1F1F"/>
                          </a:solidFill>
                          <a:effectLst/>
                          <a:latin typeface="Google Sans Text"/>
                        </a:rPr>
                        <a:t> A hypothetical AI capable of performing </a:t>
                      </a:r>
                      <a:r>
                        <a:rPr lang="en-US" sz="2000" i="1">
                          <a:solidFill>
                            <a:srgbClr val="1F1F1F"/>
                          </a:solidFill>
                          <a:effectLst/>
                          <a:latin typeface="Google Sans Text"/>
                        </a:rPr>
                        <a:t>any</a:t>
                      </a:r>
                      <a:r>
                        <a:rPr lang="en-US" sz="2000">
                          <a:solidFill>
                            <a:srgbClr val="1F1F1F"/>
                          </a:solidFill>
                          <a:effectLst/>
                          <a:latin typeface="Google Sans Text"/>
                        </a:rPr>
                        <a:t> intellectual task a human can do. It can reason, learn, adapt, and apply knowledge across different domains.</a:t>
                      </a: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a:solidFill>
                            <a:srgbClr val="1F1F1F"/>
                          </a:solidFill>
                          <a:effectLst/>
                          <a:latin typeface="Google Sans Text"/>
                        </a:rPr>
                        <a:t>The </a:t>
                      </a:r>
                      <a:r>
                        <a:rPr lang="en-US" sz="2000" b="1">
                          <a:solidFill>
                            <a:srgbClr val="1F1F1F"/>
                          </a:solidFill>
                          <a:effectLst/>
                          <a:latin typeface="Google Sans Text"/>
                        </a:rPr>
                        <a:t>Michelin-Starred Chef</a:t>
                      </a:r>
                      <a:r>
                        <a:rPr lang="en-US" sz="2000">
                          <a:solidFill>
                            <a:srgbClr val="1F1F1F"/>
                          </a:solidFill>
                          <a:effectLst/>
                          <a:latin typeface="Google Sans Text"/>
                        </a:rPr>
                        <a:t>—can cook any cuisine, manage staff, and run the business.</a:t>
                      </a: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74107569"/>
                  </a:ext>
                </a:extLst>
              </a:tr>
              <a:tr h="2071756">
                <a:tc>
                  <a:txBody>
                    <a:bodyPr/>
                    <a:lstStyle/>
                    <a:p>
                      <a:pPr rtl="0">
                        <a:buNone/>
                      </a:pPr>
                      <a:r>
                        <a:rPr lang="en-US" sz="2000" b="1" dirty="0">
                          <a:solidFill>
                            <a:srgbClr val="1F1F1F"/>
                          </a:solidFill>
                          <a:effectLst/>
                          <a:latin typeface="Google Sans Text"/>
                        </a:rPr>
                        <a:t>ASI</a:t>
                      </a:r>
                      <a:endParaRPr lang="en-US" sz="2000" dirty="0">
                        <a:solidFill>
                          <a:srgbClr val="1F1F1F"/>
                        </a:solidFill>
                        <a:effectLst/>
                        <a:latin typeface="Google Sans Text"/>
                      </a:endParaRP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b="1" dirty="0">
                          <a:solidFill>
                            <a:srgbClr val="1F1F1F"/>
                          </a:solidFill>
                          <a:effectLst/>
                          <a:latin typeface="Google Sans Text"/>
                        </a:rPr>
                        <a:t>A</a:t>
                      </a:r>
                      <a:r>
                        <a:rPr lang="en-US" sz="2000" dirty="0">
                          <a:solidFill>
                            <a:srgbClr val="1F1F1F"/>
                          </a:solidFill>
                          <a:effectLst/>
                          <a:latin typeface="Google Sans Text"/>
                        </a:rPr>
                        <a:t>rtificial </a:t>
                      </a:r>
                      <a:r>
                        <a:rPr lang="en-US" sz="2000" b="1" dirty="0">
                          <a:solidFill>
                            <a:srgbClr val="1F1F1F"/>
                          </a:solidFill>
                          <a:effectLst/>
                          <a:latin typeface="Google Sans Text"/>
                        </a:rPr>
                        <a:t>S</a:t>
                      </a:r>
                      <a:r>
                        <a:rPr lang="en-US" sz="2000" dirty="0">
                          <a:solidFill>
                            <a:srgbClr val="1F1F1F"/>
                          </a:solidFill>
                          <a:effectLst/>
                          <a:latin typeface="Google Sans Text"/>
                        </a:rPr>
                        <a:t>uperintelligence</a:t>
                      </a: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b="1" dirty="0">
                          <a:solidFill>
                            <a:srgbClr val="1F1F1F"/>
                          </a:solidFill>
                          <a:effectLst/>
                          <a:latin typeface="Google Sans Text"/>
                        </a:rPr>
                        <a:t>Superhuman:</a:t>
                      </a:r>
                      <a:r>
                        <a:rPr lang="en-US" sz="2000" dirty="0">
                          <a:solidFill>
                            <a:srgbClr val="1F1F1F"/>
                          </a:solidFill>
                          <a:effectLst/>
                          <a:latin typeface="Google Sans Text"/>
                        </a:rPr>
                        <a:t> A hypothetical AI that is significantly more intelligent than the smartest human in every conceivable domain, including creativity, general wisdom, and problem-solving.</a:t>
                      </a: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tc>
                  <a:txBody>
                    <a:bodyPr/>
                    <a:lstStyle/>
                    <a:p>
                      <a:pPr rtl="0">
                        <a:buNone/>
                      </a:pPr>
                      <a:r>
                        <a:rPr lang="en-US" sz="2000" dirty="0">
                          <a:solidFill>
                            <a:srgbClr val="1F1F1F"/>
                          </a:solidFill>
                          <a:effectLst/>
                          <a:latin typeface="Google Sans Text"/>
                        </a:rPr>
                        <a:t>A </a:t>
                      </a:r>
                      <a:r>
                        <a:rPr lang="en-US" sz="2000" b="1" dirty="0">
                          <a:solidFill>
                            <a:srgbClr val="1F1F1F"/>
                          </a:solidFill>
                          <a:effectLst/>
                          <a:latin typeface="Google Sans Text"/>
                        </a:rPr>
                        <a:t>Super-Intelligent Alien Chef</a:t>
                      </a:r>
                      <a:r>
                        <a:rPr lang="en-US" sz="2000" dirty="0">
                          <a:solidFill>
                            <a:srgbClr val="1F1F1F"/>
                          </a:solidFill>
                          <a:effectLst/>
                          <a:latin typeface="Google Sans Text"/>
                        </a:rPr>
                        <a:t>—can optimize the entire global food supply chain, solve world hunger, and create unimaginable dishes.</a:t>
                      </a:r>
                    </a:p>
                  </a:txBody>
                  <a:tcPr marL="73121" marR="73121" marT="48747" marB="48747" anchor="ctr">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59533247"/>
                  </a:ext>
                </a:extLst>
              </a:tr>
            </a:tbl>
          </a:graphicData>
        </a:graphic>
      </p:graphicFrame>
    </p:spTree>
    <p:extLst>
      <p:ext uri="{BB962C8B-B14F-4D97-AF65-F5344CB8AC3E}">
        <p14:creationId xmlns:p14="http://schemas.microsoft.com/office/powerpoint/2010/main" val="3026219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1795-C516-2218-B3E8-F1EC0588A7D3}"/>
              </a:ext>
            </a:extLst>
          </p:cNvPr>
          <p:cNvSpPr>
            <a:spLocks noGrp="1"/>
          </p:cNvSpPr>
          <p:nvPr>
            <p:ph type="title"/>
          </p:nvPr>
        </p:nvSpPr>
        <p:spPr/>
        <p:txBody>
          <a:bodyPr/>
          <a:lstStyle/>
          <a:p>
            <a:r>
              <a:rPr lang="hr-HR" dirty="0"/>
              <a:t>Conclusion</a:t>
            </a:r>
          </a:p>
        </p:txBody>
      </p:sp>
      <p:sp>
        <p:nvSpPr>
          <p:cNvPr id="3" name="Content Placeholder 2">
            <a:extLst>
              <a:ext uri="{FF2B5EF4-FFF2-40B4-BE49-F238E27FC236}">
                <a16:creationId xmlns:a16="http://schemas.microsoft.com/office/drawing/2014/main" id="{32B9C3BD-0CB5-8973-DC08-832E7A66942C}"/>
              </a:ext>
            </a:extLst>
          </p:cNvPr>
          <p:cNvSpPr>
            <a:spLocks noGrp="1"/>
          </p:cNvSpPr>
          <p:nvPr>
            <p:ph idx="1"/>
          </p:nvPr>
        </p:nvSpPr>
        <p:spPr/>
        <p:txBody>
          <a:bodyPr/>
          <a:lstStyle/>
          <a:p>
            <a:r>
              <a:rPr lang="en-US" dirty="0"/>
              <a:t>The AI revolution is no longer a future possibility but an unavoidable industrial reality; </a:t>
            </a:r>
            <a:endParaRPr lang="hr-HR" dirty="0"/>
          </a:p>
          <a:p>
            <a:r>
              <a:rPr lang="hr-HR" dirty="0"/>
              <a:t>T</a:t>
            </a:r>
            <a:r>
              <a:rPr lang="en-US" dirty="0"/>
              <a:t>o thrive in this new era, we must transition from viewing AI as a competitor to embracing it as an essential partner that amplifies human potential</a:t>
            </a:r>
            <a:r>
              <a:rPr lang="hr-HR"/>
              <a:t>.</a:t>
            </a:r>
            <a:endParaRPr lang="hr-HR" dirty="0"/>
          </a:p>
        </p:txBody>
      </p:sp>
    </p:spTree>
    <p:extLst>
      <p:ext uri="{BB962C8B-B14F-4D97-AF65-F5344CB8AC3E}">
        <p14:creationId xmlns:p14="http://schemas.microsoft.com/office/powerpoint/2010/main" val="347745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Hvala</a:t>
            </a:r>
            <a:r>
              <a:rPr lang="en-US" dirty="0"/>
              <a:t> </a:t>
            </a:r>
            <a:r>
              <a:rPr lang="en-US" dirty="0" err="1"/>
              <a:t>na</a:t>
            </a:r>
            <a:r>
              <a:rPr lang="en-US" dirty="0"/>
              <a:t> </a:t>
            </a:r>
            <a:r>
              <a:rPr lang="en-US" dirty="0" err="1"/>
              <a:t>pažnji</a:t>
            </a:r>
            <a:r>
              <a:rPr lang="en-US" dirty="0"/>
              <a:t>!</a:t>
            </a:r>
          </a:p>
        </p:txBody>
      </p:sp>
    </p:spTree>
    <p:extLst>
      <p:ext uri="{BB962C8B-B14F-4D97-AF65-F5344CB8AC3E}">
        <p14:creationId xmlns:p14="http://schemas.microsoft.com/office/powerpoint/2010/main" val="112619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F3DBA7F-BBEB-94BA-6314-03AE4C21A762}"/>
              </a:ext>
            </a:extLst>
          </p:cNvPr>
          <p:cNvSpPr>
            <a:spLocks noGrp="1"/>
          </p:cNvSpPr>
          <p:nvPr>
            <p:ph type="title"/>
          </p:nvPr>
        </p:nvSpPr>
        <p:spPr/>
        <p:txBody>
          <a:bodyPr/>
          <a:lstStyle/>
          <a:p>
            <a:r>
              <a:rPr lang="hr-HR" dirty="0"/>
              <a:t>AI </a:t>
            </a:r>
            <a:r>
              <a:rPr lang="hr-HR" dirty="0" err="1"/>
              <a:t>impact</a:t>
            </a:r>
            <a:r>
              <a:rPr lang="hr-HR" dirty="0"/>
              <a:t> on </a:t>
            </a:r>
            <a:r>
              <a:rPr lang="hr-HR" dirty="0" err="1"/>
              <a:t>workforce</a:t>
            </a:r>
            <a:endParaRPr lang="en-US" dirty="0"/>
          </a:p>
        </p:txBody>
      </p:sp>
      <p:sp>
        <p:nvSpPr>
          <p:cNvPr id="3" name="Rezervirano mjesto sadržaja 2">
            <a:extLst>
              <a:ext uri="{FF2B5EF4-FFF2-40B4-BE49-F238E27FC236}">
                <a16:creationId xmlns:a16="http://schemas.microsoft.com/office/drawing/2014/main" id="{51643399-67A7-A20C-A576-1AA32C94FDDE}"/>
              </a:ext>
            </a:extLst>
          </p:cNvPr>
          <p:cNvSpPr>
            <a:spLocks noGrp="1"/>
          </p:cNvSpPr>
          <p:nvPr>
            <p:ph idx="1"/>
          </p:nvPr>
        </p:nvSpPr>
        <p:spPr/>
        <p:txBody>
          <a:bodyPr/>
          <a:lstStyle/>
          <a:p>
            <a:r>
              <a:rPr lang="en-US" dirty="0"/>
              <a:t>In the next five years, 170 million jobs are projected to be created and 92 million jobs to be displaced, constituting a structural </a:t>
            </a:r>
            <a:r>
              <a:rPr lang="en-US" dirty="0" err="1"/>
              <a:t>labour</a:t>
            </a:r>
            <a:r>
              <a:rPr lang="hr-HR" dirty="0"/>
              <a:t> </a:t>
            </a:r>
            <a:r>
              <a:rPr lang="en-US" dirty="0"/>
              <a:t>market churn of 22% of the 1.2 billion formal jobs in the dataset being studied. </a:t>
            </a:r>
            <a:endParaRPr lang="hr-HR" dirty="0"/>
          </a:p>
          <a:p>
            <a:r>
              <a:rPr lang="en-US" dirty="0"/>
              <a:t>This amounts to a net employment increase of 7%, or 78million jobs.</a:t>
            </a:r>
          </a:p>
        </p:txBody>
      </p:sp>
    </p:spTree>
    <p:extLst>
      <p:ext uri="{BB962C8B-B14F-4D97-AF65-F5344CB8AC3E}">
        <p14:creationId xmlns:p14="http://schemas.microsoft.com/office/powerpoint/2010/main" val="258933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AFD4C1A-CE9E-78B2-069D-333E10851AED}"/>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1DFD2E80-0069-15E6-B5B9-23D9E8DD5AFE}"/>
              </a:ext>
            </a:extLst>
          </p:cNvPr>
          <p:cNvSpPr>
            <a:spLocks noGrp="1"/>
          </p:cNvSpPr>
          <p:nvPr>
            <p:ph idx="1"/>
          </p:nvPr>
        </p:nvSpPr>
        <p:spPr/>
        <p:txBody>
          <a:bodyPr/>
          <a:lstStyle/>
          <a:p>
            <a:endParaRPr lang="en-US" dirty="0"/>
          </a:p>
        </p:txBody>
      </p:sp>
      <p:pic>
        <p:nvPicPr>
          <p:cNvPr id="5" name="Slika 4">
            <a:extLst>
              <a:ext uri="{FF2B5EF4-FFF2-40B4-BE49-F238E27FC236}">
                <a16:creationId xmlns:a16="http://schemas.microsoft.com/office/drawing/2014/main" id="{B94A2EA4-30CE-E4C0-BEE2-61039F968B0C}"/>
              </a:ext>
            </a:extLst>
          </p:cNvPr>
          <p:cNvPicPr>
            <a:picLocks noChangeAspect="1"/>
          </p:cNvPicPr>
          <p:nvPr/>
        </p:nvPicPr>
        <p:blipFill>
          <a:blip r:embed="rId2"/>
          <a:stretch>
            <a:fillRect/>
          </a:stretch>
        </p:blipFill>
        <p:spPr>
          <a:xfrm>
            <a:off x="1170887" y="1599944"/>
            <a:ext cx="9850225" cy="3658111"/>
          </a:xfrm>
          <a:prstGeom prst="rect">
            <a:avLst/>
          </a:prstGeom>
        </p:spPr>
      </p:pic>
      <p:pic>
        <p:nvPicPr>
          <p:cNvPr id="7" name="Slika 6">
            <a:extLst>
              <a:ext uri="{FF2B5EF4-FFF2-40B4-BE49-F238E27FC236}">
                <a16:creationId xmlns:a16="http://schemas.microsoft.com/office/drawing/2014/main" id="{D4A074C1-A11F-B94F-81A7-7D11C90947D5}"/>
              </a:ext>
            </a:extLst>
          </p:cNvPr>
          <p:cNvPicPr>
            <a:picLocks noChangeAspect="1"/>
          </p:cNvPicPr>
          <p:nvPr/>
        </p:nvPicPr>
        <p:blipFill>
          <a:blip r:embed="rId3"/>
          <a:stretch>
            <a:fillRect/>
          </a:stretch>
        </p:blipFill>
        <p:spPr>
          <a:xfrm>
            <a:off x="1013746" y="596479"/>
            <a:ext cx="9554908" cy="5401429"/>
          </a:xfrm>
          <a:prstGeom prst="rect">
            <a:avLst/>
          </a:prstGeom>
        </p:spPr>
      </p:pic>
      <p:pic>
        <p:nvPicPr>
          <p:cNvPr id="9" name="Slika 8">
            <a:extLst>
              <a:ext uri="{FF2B5EF4-FFF2-40B4-BE49-F238E27FC236}">
                <a16:creationId xmlns:a16="http://schemas.microsoft.com/office/drawing/2014/main" id="{28ECA903-F894-B0E2-6670-6BF41C4D3A2D}"/>
              </a:ext>
            </a:extLst>
          </p:cNvPr>
          <p:cNvPicPr>
            <a:picLocks noChangeAspect="1"/>
          </p:cNvPicPr>
          <p:nvPr/>
        </p:nvPicPr>
        <p:blipFill>
          <a:blip r:embed="rId4"/>
          <a:stretch>
            <a:fillRect/>
          </a:stretch>
        </p:blipFill>
        <p:spPr>
          <a:xfrm>
            <a:off x="1013703" y="694943"/>
            <a:ext cx="10164594" cy="5468113"/>
          </a:xfrm>
          <a:prstGeom prst="rect">
            <a:avLst/>
          </a:prstGeom>
        </p:spPr>
      </p:pic>
    </p:spTree>
    <p:extLst>
      <p:ext uri="{BB962C8B-B14F-4D97-AF65-F5344CB8AC3E}">
        <p14:creationId xmlns:p14="http://schemas.microsoft.com/office/powerpoint/2010/main" val="83239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14952</TotalTime>
  <Words>4209</Words>
  <Application>Microsoft Office PowerPoint</Application>
  <PresentationFormat>Široki zaslon</PresentationFormat>
  <Paragraphs>316</Paragraphs>
  <Slides>75</Slides>
  <Notes>13</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75</vt:i4>
      </vt:variant>
    </vt:vector>
  </HeadingPairs>
  <TitlesOfParts>
    <vt:vector size="79" baseType="lpstr">
      <vt:lpstr>Arial</vt:lpstr>
      <vt:lpstr>Calibri</vt:lpstr>
      <vt:lpstr>Google Sans Text</vt:lpstr>
      <vt:lpstr>Office Theme</vt:lpstr>
      <vt:lpstr>Managing information systems</vt:lpstr>
      <vt:lpstr>Agenda</vt:lpstr>
      <vt:lpstr>AI will be everywhere</vt:lpstr>
      <vt:lpstr>PowerPoint prezentacija</vt:lpstr>
      <vt:lpstr>PowerPoint prezentacija</vt:lpstr>
      <vt:lpstr>PowerPoint prezentacija</vt:lpstr>
      <vt:lpstr>PowerPoint prezentacija</vt:lpstr>
      <vt:lpstr>AI impact on workforce</vt:lpstr>
      <vt:lpstr>PowerPoint prezentacija</vt:lpstr>
      <vt:lpstr>PowerPoint prezentacija</vt:lpstr>
      <vt:lpstr>PowerPoint prezentacija</vt:lpstr>
      <vt:lpstr>The „Big Seven”</vt:lpstr>
      <vt:lpstr>Tesla vs Toyota</vt:lpstr>
      <vt:lpstr>PowerPoint prezentacija</vt:lpstr>
      <vt:lpstr>PowerPoint prezentacija</vt:lpstr>
      <vt:lpstr>The Immense Economic Upside</vt:lpstr>
      <vt:lpstr>The "Winner-Take-All" Competitive Race</vt:lpstr>
      <vt:lpstr>AI War</vt:lpstr>
      <vt:lpstr>The Compute Race</vt:lpstr>
      <vt:lpstr>The Compute Race</vt:lpstr>
      <vt:lpstr>PowerPoint prezentacija</vt:lpstr>
      <vt:lpstr>Is DeepSeek Still Relevant?</vt:lpstr>
      <vt:lpstr>Interference</vt:lpstr>
      <vt:lpstr>Why Inference is the Real "AI War"</vt:lpstr>
      <vt:lpstr>The Power Strugle</vt:lpstr>
      <vt:lpstr>The Power Strugle</vt:lpstr>
      <vt:lpstr>The Power Strugle</vt:lpstr>
      <vt:lpstr>PowerPoint prezentacija</vt:lpstr>
      <vt:lpstr>PowerPoint prezentacija</vt:lpstr>
      <vt:lpstr>PowerPoint prezentacija</vt:lpstr>
      <vt:lpstr>Stargate Project</vt:lpstr>
      <vt:lpstr>Stargate project</vt:lpstr>
      <vt:lpstr>PowerPoint prezentacija</vt:lpstr>
      <vt:lpstr>Open vs. Closed Data </vt:lpstr>
      <vt:lpstr>The Talent Drain</vt:lpstr>
      <vt:lpstr>The Talent Drain</vt:lpstr>
      <vt:lpstr>Apple &amp; Google </vt:lpstr>
      <vt:lpstr>Apple &amp; Google </vt:lpstr>
      <vt:lpstr>PowerPoint prezentacija</vt:lpstr>
      <vt:lpstr>What Is Intelligence? </vt:lpstr>
      <vt:lpstr>What is Artificial Intelligence</vt:lpstr>
      <vt:lpstr>PowerPoint prezentacija</vt:lpstr>
      <vt:lpstr>1956: “Artificial Intelligence”</vt:lpstr>
      <vt:lpstr>PowerPoint prezentacija</vt:lpstr>
      <vt:lpstr>So, can machines think?</vt:lpstr>
      <vt:lpstr>Major Types of AI</vt:lpstr>
      <vt:lpstr>Expert Systems</vt:lpstr>
      <vt:lpstr>Rules in an Expert System</vt:lpstr>
      <vt:lpstr>Expert Systems trends</vt:lpstr>
      <vt:lpstr>ES Challenges</vt:lpstr>
      <vt:lpstr>Machine Learning</vt:lpstr>
      <vt:lpstr>Prediction</vt:lpstr>
      <vt:lpstr>Why ML?</vt:lpstr>
      <vt:lpstr>Machine Learning </vt:lpstr>
      <vt:lpstr>PowerPoint prezentacija</vt:lpstr>
      <vt:lpstr>PowerPoint prezentacija</vt:lpstr>
      <vt:lpstr>Reinforcement learning</vt:lpstr>
      <vt:lpstr>Why Humans are Essential</vt:lpstr>
      <vt:lpstr>Negative aspects</vt:lpstr>
      <vt:lpstr>PowerPoint prezentacija</vt:lpstr>
      <vt:lpstr>Neural Networks</vt:lpstr>
      <vt:lpstr>Deep learning: The current big thing in ML</vt:lpstr>
      <vt:lpstr>ChatGPT</vt:lpstr>
      <vt:lpstr>ChatGPT Statistics 2025 </vt:lpstr>
      <vt:lpstr>Common Use Cases </vt:lpstr>
      <vt:lpstr>PowerPoint prezentacija</vt:lpstr>
      <vt:lpstr>PowerPoint prezentacija</vt:lpstr>
      <vt:lpstr>PowerPoint prezentacija</vt:lpstr>
      <vt:lpstr>PowerPoint prezentacija</vt:lpstr>
      <vt:lpstr>Humanity’s Last Exam (HLE)</vt:lpstr>
      <vt:lpstr>Humanity’s Last Exam (HLE)</vt:lpstr>
      <vt:lpstr>PowerPoint prezentacija</vt:lpstr>
      <vt:lpstr>PowerPoint prezentacija</vt:lpstr>
      <vt:lpstr>Conclusion</vt:lpstr>
      <vt:lpstr>Hvala na pažnji!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Dražen Pranić</cp:lastModifiedBy>
  <cp:revision>127</cp:revision>
  <dcterms:created xsi:type="dcterms:W3CDTF">2018-01-24T13:33:55Z</dcterms:created>
  <dcterms:modified xsi:type="dcterms:W3CDTF">2025-12-16T16:49:37Z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f682b7-f91e-48bc-97e5-bfb95b32f5b9_Enabled">
    <vt:lpwstr>true</vt:lpwstr>
  </property>
  <property fmtid="{D5CDD505-2E9C-101B-9397-08002B2CF9AE}" pid="3" name="MSIP_Label_edf682b7-f91e-48bc-97e5-bfb95b32f5b9_SetDate">
    <vt:lpwstr>2023-10-13T13:57:40Z</vt:lpwstr>
  </property>
  <property fmtid="{D5CDD505-2E9C-101B-9397-08002B2CF9AE}" pid="4" name="MSIP_Label_edf682b7-f91e-48bc-97e5-bfb95b32f5b9_Method">
    <vt:lpwstr>Standard</vt:lpwstr>
  </property>
  <property fmtid="{D5CDD505-2E9C-101B-9397-08002B2CF9AE}" pid="5" name="MSIP_Label_edf682b7-f91e-48bc-97e5-bfb95b32f5b9_Name">
    <vt:lpwstr>defa4170-0d19-0005-0001-bc88714345d2</vt:lpwstr>
  </property>
  <property fmtid="{D5CDD505-2E9C-101B-9397-08002B2CF9AE}" pid="6" name="MSIP_Label_edf682b7-f91e-48bc-97e5-bfb95b32f5b9_SiteId">
    <vt:lpwstr>fbb567ee-ca59-4aea-a378-fbf7761a4986</vt:lpwstr>
  </property>
  <property fmtid="{D5CDD505-2E9C-101B-9397-08002B2CF9AE}" pid="7" name="MSIP_Label_edf682b7-f91e-48bc-97e5-bfb95b32f5b9_ActionId">
    <vt:lpwstr>94854dc5-6cd7-4165-8b3c-a7448ca9444b</vt:lpwstr>
  </property>
  <property fmtid="{D5CDD505-2E9C-101B-9397-08002B2CF9AE}" pid="8" name="MSIP_Label_edf682b7-f91e-48bc-97e5-bfb95b32f5b9_ContentBits">
    <vt:lpwstr>0</vt:lpwstr>
  </property>
</Properties>
</file>