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87" r:id="rId3"/>
    <p:sldId id="521" r:id="rId4"/>
    <p:sldId id="522" r:id="rId5"/>
    <p:sldId id="551" r:id="rId6"/>
    <p:sldId id="571" r:id="rId7"/>
    <p:sldId id="524" r:id="rId8"/>
    <p:sldId id="552" r:id="rId9"/>
    <p:sldId id="529" r:id="rId10"/>
    <p:sldId id="530" r:id="rId11"/>
    <p:sldId id="572" r:id="rId12"/>
    <p:sldId id="573" r:id="rId13"/>
    <p:sldId id="582" r:id="rId14"/>
    <p:sldId id="531" r:id="rId15"/>
    <p:sldId id="532" r:id="rId16"/>
    <p:sldId id="553" r:id="rId17"/>
    <p:sldId id="559" r:id="rId18"/>
    <p:sldId id="563" r:id="rId19"/>
    <p:sldId id="560" r:id="rId20"/>
    <p:sldId id="561" r:id="rId21"/>
    <p:sldId id="568" r:id="rId22"/>
    <p:sldId id="584" r:id="rId23"/>
    <p:sldId id="562" r:id="rId24"/>
    <p:sldId id="564" r:id="rId25"/>
    <p:sldId id="565" r:id="rId26"/>
    <p:sldId id="566" r:id="rId27"/>
    <p:sldId id="569" r:id="rId28"/>
    <p:sldId id="534" r:id="rId29"/>
    <p:sldId id="536" r:id="rId30"/>
    <p:sldId id="554" r:id="rId31"/>
    <p:sldId id="537" r:id="rId32"/>
    <p:sldId id="567" r:id="rId33"/>
    <p:sldId id="574" r:id="rId34"/>
    <p:sldId id="538" r:id="rId35"/>
    <p:sldId id="539" r:id="rId36"/>
    <p:sldId id="540" r:id="rId37"/>
    <p:sldId id="579" r:id="rId38"/>
    <p:sldId id="576" r:id="rId39"/>
    <p:sldId id="585" r:id="rId40"/>
    <p:sldId id="570" r:id="rId41"/>
    <p:sldId id="577" r:id="rId42"/>
    <p:sldId id="578" r:id="rId43"/>
    <p:sldId id="586" r:id="rId44"/>
    <p:sldId id="288" r:id="rId45"/>
    <p:sldId id="2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B3810-DFFC-45FD-9DF1-CA1D58A7BC33}" v="14" dt="2025-12-09T15:03:33.922"/>
  </p1510:revLst>
</p1510:revInfo>
</file>

<file path=ppt/tableStyles.xml><?xml version="1.0" encoding="utf-8"?>
<a:tblStyleLst xmlns:a="http://schemas.openxmlformats.org/drawingml/2006/main" def="{5C22544A-7EE6-4342-B048-85BDC9FD1C3A}">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vijetli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3257" autoAdjust="0"/>
  </p:normalViewPr>
  <p:slideViewPr>
    <p:cSldViewPr snapToGrid="0" snapToObjects="1">
      <p:cViewPr varScale="1">
        <p:scale>
          <a:sx n="116" d="100"/>
          <a:sy n="116" d="100"/>
        </p:scale>
        <p:origin x="197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52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26ECFA93-E2F2-474B-B8CB-3A332DCEF376}"/>
    <pc:docChg chg="custSel addSld delSld modSld">
      <pc:chgData name="Dražen Pranić" userId="3012855b-bf2d-4e7c-804b-71a5f3d907b3" providerId="ADAL" clId="{26ECFA93-E2F2-474B-B8CB-3A332DCEF376}" dt="2025-12-09T15:04:02.556" v="135" actId="47"/>
      <pc:docMkLst>
        <pc:docMk/>
      </pc:docMkLst>
      <pc:sldChg chg="modSp mod modClrScheme chgLayout">
        <pc:chgData name="Dražen Pranić" userId="3012855b-bf2d-4e7c-804b-71a5f3d907b3" providerId="ADAL" clId="{26ECFA93-E2F2-474B-B8CB-3A332DCEF376}" dt="2025-12-09T13:57:51.965" v="3" actId="700"/>
        <pc:sldMkLst>
          <pc:docMk/>
          <pc:sldMk cId="2278469393" sldId="287"/>
        </pc:sldMkLst>
        <pc:spChg chg="mod ord">
          <ac:chgData name="Dražen Pranić" userId="3012855b-bf2d-4e7c-804b-71a5f3d907b3" providerId="ADAL" clId="{26ECFA93-E2F2-474B-B8CB-3A332DCEF376}" dt="2025-12-09T13:57:51.965" v="3" actId="700"/>
          <ac:spMkLst>
            <pc:docMk/>
            <pc:sldMk cId="2278469393" sldId="287"/>
            <ac:spMk id="2" creationId="{91983C61-82C8-2913-47D6-BBD1CC747D2A}"/>
          </ac:spMkLst>
        </pc:spChg>
        <pc:spChg chg="mod ord">
          <ac:chgData name="Dražen Pranić" userId="3012855b-bf2d-4e7c-804b-71a5f3d907b3" providerId="ADAL" clId="{26ECFA93-E2F2-474B-B8CB-3A332DCEF376}" dt="2025-12-09T13:57:51.965" v="3" actId="700"/>
          <ac:spMkLst>
            <pc:docMk/>
            <pc:sldMk cId="2278469393" sldId="287"/>
            <ac:spMk id="3" creationId="{28E02DBE-7E4A-7C33-0030-2572026F7071}"/>
          </ac:spMkLst>
        </pc:spChg>
      </pc:sldChg>
      <pc:sldChg chg="modSp mod modClrScheme chgLayout">
        <pc:chgData name="Dražen Pranić" userId="3012855b-bf2d-4e7c-804b-71a5f3d907b3" providerId="ADAL" clId="{26ECFA93-E2F2-474B-B8CB-3A332DCEF376}" dt="2025-12-09T13:57:51.965" v="3" actId="700"/>
        <pc:sldMkLst>
          <pc:docMk/>
          <pc:sldMk cId="350627899" sldId="288"/>
        </pc:sldMkLst>
        <pc:spChg chg="mod ord">
          <ac:chgData name="Dražen Pranić" userId="3012855b-bf2d-4e7c-804b-71a5f3d907b3" providerId="ADAL" clId="{26ECFA93-E2F2-474B-B8CB-3A332DCEF376}" dt="2025-12-09T13:57:51.965" v="3" actId="700"/>
          <ac:spMkLst>
            <pc:docMk/>
            <pc:sldMk cId="350627899" sldId="288"/>
            <ac:spMk id="2" creationId="{BBBE9D3C-39D7-EA58-A751-CE36C4E99916}"/>
          </ac:spMkLst>
        </pc:spChg>
        <pc:spChg chg="mod ord">
          <ac:chgData name="Dražen Pranić" userId="3012855b-bf2d-4e7c-804b-71a5f3d907b3" providerId="ADAL" clId="{26ECFA93-E2F2-474B-B8CB-3A332DCEF376}" dt="2025-12-09T13:57:51.965" v="3" actId="700"/>
          <ac:spMkLst>
            <pc:docMk/>
            <pc:sldMk cId="350627899" sldId="288"/>
            <ac:spMk id="3" creationId="{78FC9AD1-D3A1-D095-45D1-1FF0F4B3FF2A}"/>
          </ac:spMkLst>
        </pc:spChg>
      </pc:sldChg>
      <pc:sldChg chg="modSp mod modClrScheme chgLayout">
        <pc:chgData name="Dražen Pranić" userId="3012855b-bf2d-4e7c-804b-71a5f3d907b3" providerId="ADAL" clId="{26ECFA93-E2F2-474B-B8CB-3A332DCEF376}" dt="2025-12-09T13:57:51.965" v="3" actId="700"/>
        <pc:sldMkLst>
          <pc:docMk/>
          <pc:sldMk cId="1592857816" sldId="521"/>
        </pc:sldMkLst>
        <pc:spChg chg="mod ord">
          <ac:chgData name="Dražen Pranić" userId="3012855b-bf2d-4e7c-804b-71a5f3d907b3" providerId="ADAL" clId="{26ECFA93-E2F2-474B-B8CB-3A332DCEF376}" dt="2025-12-09T13:57:51.965" v="3" actId="700"/>
          <ac:spMkLst>
            <pc:docMk/>
            <pc:sldMk cId="1592857816" sldId="521"/>
            <ac:spMk id="4" creationId="{00000000-0000-0000-0000-000000000000}"/>
          </ac:spMkLst>
        </pc:spChg>
        <pc:spChg chg="mod ord">
          <ac:chgData name="Dražen Pranić" userId="3012855b-bf2d-4e7c-804b-71a5f3d907b3" providerId="ADAL" clId="{26ECFA93-E2F2-474B-B8CB-3A332DCEF376}" dt="2025-12-09T13:57:51.965" v="3" actId="700"/>
          <ac:spMkLst>
            <pc:docMk/>
            <pc:sldMk cId="1592857816" sldId="521"/>
            <ac:spMk id="5"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251055227" sldId="522"/>
        </pc:sldMkLst>
        <pc:spChg chg="mod ord">
          <ac:chgData name="Dražen Pranić" userId="3012855b-bf2d-4e7c-804b-71a5f3d907b3" providerId="ADAL" clId="{26ECFA93-E2F2-474B-B8CB-3A332DCEF376}" dt="2025-12-09T13:57:51.965" v="3" actId="700"/>
          <ac:spMkLst>
            <pc:docMk/>
            <pc:sldMk cId="251055227" sldId="522"/>
            <ac:spMk id="4" creationId="{00000000-0000-0000-0000-000000000000}"/>
          </ac:spMkLst>
        </pc:spChg>
        <pc:spChg chg="mod ord">
          <ac:chgData name="Dražen Pranić" userId="3012855b-bf2d-4e7c-804b-71a5f3d907b3" providerId="ADAL" clId="{26ECFA93-E2F2-474B-B8CB-3A332DCEF376}" dt="2025-12-09T13:57:51.965" v="3" actId="700"/>
          <ac:spMkLst>
            <pc:docMk/>
            <pc:sldMk cId="251055227" sldId="522"/>
            <ac:spMk id="5"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2047167027" sldId="524"/>
        </pc:sldMkLst>
        <pc:spChg chg="mod ord">
          <ac:chgData name="Dražen Pranić" userId="3012855b-bf2d-4e7c-804b-71a5f3d907b3" providerId="ADAL" clId="{26ECFA93-E2F2-474B-B8CB-3A332DCEF376}" dt="2025-12-09T13:57:51.965" v="3" actId="700"/>
          <ac:spMkLst>
            <pc:docMk/>
            <pc:sldMk cId="2047167027" sldId="524"/>
            <ac:spMk id="4" creationId="{00000000-0000-0000-0000-000000000000}"/>
          </ac:spMkLst>
        </pc:spChg>
        <pc:spChg chg="mod ord">
          <ac:chgData name="Dražen Pranić" userId="3012855b-bf2d-4e7c-804b-71a5f3d907b3" providerId="ADAL" clId="{26ECFA93-E2F2-474B-B8CB-3A332DCEF376}" dt="2025-12-09T13:57:51.965" v="3" actId="700"/>
          <ac:spMkLst>
            <pc:docMk/>
            <pc:sldMk cId="2047167027" sldId="524"/>
            <ac:spMk id="5"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3830038618" sldId="529"/>
        </pc:sldMkLst>
        <pc:spChg chg="mod ord">
          <ac:chgData name="Dražen Pranić" userId="3012855b-bf2d-4e7c-804b-71a5f3d907b3" providerId="ADAL" clId="{26ECFA93-E2F2-474B-B8CB-3A332DCEF376}" dt="2025-12-09T13:57:51.965" v="3" actId="700"/>
          <ac:spMkLst>
            <pc:docMk/>
            <pc:sldMk cId="3830038618" sldId="529"/>
            <ac:spMk id="4" creationId="{00000000-0000-0000-0000-000000000000}"/>
          </ac:spMkLst>
        </pc:spChg>
        <pc:spChg chg="mod ord">
          <ac:chgData name="Dražen Pranić" userId="3012855b-bf2d-4e7c-804b-71a5f3d907b3" providerId="ADAL" clId="{26ECFA93-E2F2-474B-B8CB-3A332DCEF376}" dt="2025-12-09T13:57:51.965" v="3" actId="700"/>
          <ac:spMkLst>
            <pc:docMk/>
            <pc:sldMk cId="3830038618" sldId="529"/>
            <ac:spMk id="5" creationId="{00000000-0000-0000-0000-000000000000}"/>
          </ac:spMkLst>
        </pc:spChg>
      </pc:sldChg>
      <pc:sldChg chg="modSp mod modClrScheme chgLayout">
        <pc:chgData name="Dražen Pranić" userId="3012855b-bf2d-4e7c-804b-71a5f3d907b3" providerId="ADAL" clId="{26ECFA93-E2F2-474B-B8CB-3A332DCEF376}" dt="2025-12-09T13:59:53.701" v="19" actId="108"/>
        <pc:sldMkLst>
          <pc:docMk/>
          <pc:sldMk cId="2338158348" sldId="530"/>
        </pc:sldMkLst>
        <pc:spChg chg="mod ord">
          <ac:chgData name="Dražen Pranić" userId="3012855b-bf2d-4e7c-804b-71a5f3d907b3" providerId="ADAL" clId="{26ECFA93-E2F2-474B-B8CB-3A332DCEF376}" dt="2025-12-09T13:57:51.965" v="3" actId="700"/>
          <ac:spMkLst>
            <pc:docMk/>
            <pc:sldMk cId="2338158348" sldId="530"/>
            <ac:spMk id="4" creationId="{00000000-0000-0000-0000-000000000000}"/>
          </ac:spMkLst>
        </pc:spChg>
        <pc:spChg chg="mod ord">
          <ac:chgData name="Dražen Pranić" userId="3012855b-bf2d-4e7c-804b-71a5f3d907b3" providerId="ADAL" clId="{26ECFA93-E2F2-474B-B8CB-3A332DCEF376}" dt="2025-12-09T13:59:53.701" v="19" actId="108"/>
          <ac:spMkLst>
            <pc:docMk/>
            <pc:sldMk cId="2338158348" sldId="530"/>
            <ac:spMk id="5" creationId="{00000000-0000-0000-0000-000000000000}"/>
          </ac:spMkLst>
        </pc:spChg>
      </pc:sldChg>
      <pc:sldChg chg="modSp mod modClrScheme chgLayout">
        <pc:chgData name="Dražen Pranić" userId="3012855b-bf2d-4e7c-804b-71a5f3d907b3" providerId="ADAL" clId="{26ECFA93-E2F2-474B-B8CB-3A332DCEF376}" dt="2025-12-09T14:40:21.957" v="50" actId="1076"/>
        <pc:sldMkLst>
          <pc:docMk/>
          <pc:sldMk cId="2571354318" sldId="531"/>
        </pc:sldMkLst>
        <pc:spChg chg="mod ord">
          <ac:chgData name="Dražen Pranić" userId="3012855b-bf2d-4e7c-804b-71a5f3d907b3" providerId="ADAL" clId="{26ECFA93-E2F2-474B-B8CB-3A332DCEF376}" dt="2025-12-09T13:57:51.965" v="3" actId="700"/>
          <ac:spMkLst>
            <pc:docMk/>
            <pc:sldMk cId="2571354318" sldId="531"/>
            <ac:spMk id="4" creationId="{00000000-0000-0000-0000-000000000000}"/>
          </ac:spMkLst>
        </pc:spChg>
        <pc:spChg chg="mod ord">
          <ac:chgData name="Dražen Pranić" userId="3012855b-bf2d-4e7c-804b-71a5f3d907b3" providerId="ADAL" clId="{26ECFA93-E2F2-474B-B8CB-3A332DCEF376}" dt="2025-12-09T14:40:21.957" v="50" actId="1076"/>
          <ac:spMkLst>
            <pc:docMk/>
            <pc:sldMk cId="2571354318" sldId="531"/>
            <ac:spMk id="5" creationId="{00000000-0000-0000-0000-000000000000}"/>
          </ac:spMkLst>
        </pc:spChg>
      </pc:sldChg>
      <pc:sldChg chg="modSp mod modClrScheme chgLayout">
        <pc:chgData name="Dražen Pranić" userId="3012855b-bf2d-4e7c-804b-71a5f3d907b3" providerId="ADAL" clId="{26ECFA93-E2F2-474B-B8CB-3A332DCEF376}" dt="2025-12-09T14:40:46.099" v="52" actId="20577"/>
        <pc:sldMkLst>
          <pc:docMk/>
          <pc:sldMk cId="4006365166" sldId="532"/>
        </pc:sldMkLst>
        <pc:spChg chg="mod ord">
          <ac:chgData name="Dražen Pranić" userId="3012855b-bf2d-4e7c-804b-71a5f3d907b3" providerId="ADAL" clId="{26ECFA93-E2F2-474B-B8CB-3A332DCEF376}" dt="2025-12-09T13:57:51.965" v="3" actId="700"/>
          <ac:spMkLst>
            <pc:docMk/>
            <pc:sldMk cId="4006365166" sldId="532"/>
            <ac:spMk id="4" creationId="{00000000-0000-0000-0000-000000000000}"/>
          </ac:spMkLst>
        </pc:spChg>
        <pc:spChg chg="mod ord">
          <ac:chgData name="Dražen Pranić" userId="3012855b-bf2d-4e7c-804b-71a5f3d907b3" providerId="ADAL" clId="{26ECFA93-E2F2-474B-B8CB-3A332DCEF376}" dt="2025-12-09T14:40:46.099" v="52" actId="20577"/>
          <ac:spMkLst>
            <pc:docMk/>
            <pc:sldMk cId="4006365166" sldId="532"/>
            <ac:spMk id="5"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106794801" sldId="534"/>
        </pc:sldMkLst>
        <pc:spChg chg="mod ord">
          <ac:chgData name="Dražen Pranić" userId="3012855b-bf2d-4e7c-804b-71a5f3d907b3" providerId="ADAL" clId="{26ECFA93-E2F2-474B-B8CB-3A332DCEF376}" dt="2025-12-09T13:57:51.965" v="3" actId="700"/>
          <ac:spMkLst>
            <pc:docMk/>
            <pc:sldMk cId="106794801" sldId="534"/>
            <ac:spMk id="4" creationId="{00000000-0000-0000-0000-000000000000}"/>
          </ac:spMkLst>
        </pc:spChg>
        <pc:spChg chg="mod ord">
          <ac:chgData name="Dražen Pranić" userId="3012855b-bf2d-4e7c-804b-71a5f3d907b3" providerId="ADAL" clId="{26ECFA93-E2F2-474B-B8CB-3A332DCEF376}" dt="2025-12-09T13:57:51.965" v="3" actId="700"/>
          <ac:spMkLst>
            <pc:docMk/>
            <pc:sldMk cId="106794801" sldId="534"/>
            <ac:spMk id="5" creationId="{00000000-0000-0000-0000-000000000000}"/>
          </ac:spMkLst>
        </pc:spChg>
      </pc:sldChg>
      <pc:sldChg chg="addSp modSp mod modClrScheme chgLayout">
        <pc:chgData name="Dražen Pranić" userId="3012855b-bf2d-4e7c-804b-71a5f3d907b3" providerId="ADAL" clId="{26ECFA93-E2F2-474B-B8CB-3A332DCEF376}" dt="2025-12-09T13:57:51.965" v="3" actId="700"/>
        <pc:sldMkLst>
          <pc:docMk/>
          <pc:sldMk cId="1331083295" sldId="536"/>
        </pc:sldMkLst>
        <pc:spChg chg="add mod ord">
          <ac:chgData name="Dražen Pranić" userId="3012855b-bf2d-4e7c-804b-71a5f3d907b3" providerId="ADAL" clId="{26ECFA93-E2F2-474B-B8CB-3A332DCEF376}" dt="2025-12-09T13:57:51.965" v="3" actId="700"/>
          <ac:spMkLst>
            <pc:docMk/>
            <pc:sldMk cId="1331083295" sldId="536"/>
            <ac:spMk id="2" creationId="{1FC6E108-235B-785A-FEDB-3CBB69CC1CDD}"/>
          </ac:spMkLst>
        </pc:spChg>
        <pc:spChg chg="mod ord">
          <ac:chgData name="Dražen Pranić" userId="3012855b-bf2d-4e7c-804b-71a5f3d907b3" providerId="ADAL" clId="{26ECFA93-E2F2-474B-B8CB-3A332DCEF376}" dt="2025-12-09T13:57:51.965" v="3" actId="700"/>
          <ac:spMkLst>
            <pc:docMk/>
            <pc:sldMk cId="1331083295" sldId="536"/>
            <ac:spMk id="4"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3104393781" sldId="537"/>
        </pc:sldMkLst>
        <pc:spChg chg="mod ord">
          <ac:chgData name="Dražen Pranić" userId="3012855b-bf2d-4e7c-804b-71a5f3d907b3" providerId="ADAL" clId="{26ECFA93-E2F2-474B-B8CB-3A332DCEF376}" dt="2025-12-09T13:57:51.965" v="3" actId="700"/>
          <ac:spMkLst>
            <pc:docMk/>
            <pc:sldMk cId="3104393781" sldId="537"/>
            <ac:spMk id="4" creationId="{00000000-0000-0000-0000-000000000000}"/>
          </ac:spMkLst>
        </pc:spChg>
        <pc:spChg chg="mod ord">
          <ac:chgData name="Dražen Pranić" userId="3012855b-bf2d-4e7c-804b-71a5f3d907b3" providerId="ADAL" clId="{26ECFA93-E2F2-474B-B8CB-3A332DCEF376}" dt="2025-12-09T13:57:51.965" v="3" actId="700"/>
          <ac:spMkLst>
            <pc:docMk/>
            <pc:sldMk cId="3104393781" sldId="537"/>
            <ac:spMk id="5"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4262799310" sldId="538"/>
        </pc:sldMkLst>
        <pc:spChg chg="mod ord">
          <ac:chgData name="Dražen Pranić" userId="3012855b-bf2d-4e7c-804b-71a5f3d907b3" providerId="ADAL" clId="{26ECFA93-E2F2-474B-B8CB-3A332DCEF376}" dt="2025-12-09T13:57:51.965" v="3" actId="700"/>
          <ac:spMkLst>
            <pc:docMk/>
            <pc:sldMk cId="4262799310" sldId="538"/>
            <ac:spMk id="4" creationId="{00000000-0000-0000-0000-000000000000}"/>
          </ac:spMkLst>
        </pc:spChg>
        <pc:spChg chg="mod ord">
          <ac:chgData name="Dražen Pranić" userId="3012855b-bf2d-4e7c-804b-71a5f3d907b3" providerId="ADAL" clId="{26ECFA93-E2F2-474B-B8CB-3A332DCEF376}" dt="2025-12-09T13:57:51.965" v="3" actId="700"/>
          <ac:spMkLst>
            <pc:docMk/>
            <pc:sldMk cId="4262799310" sldId="538"/>
            <ac:spMk id="5" creationId="{00000000-0000-0000-0000-000000000000}"/>
          </ac:spMkLst>
        </pc:spChg>
      </pc:sldChg>
      <pc:sldChg chg="modSp mod modClrScheme chgLayout">
        <pc:chgData name="Dražen Pranić" userId="3012855b-bf2d-4e7c-804b-71a5f3d907b3" providerId="ADAL" clId="{26ECFA93-E2F2-474B-B8CB-3A332DCEF376}" dt="2025-12-09T14:51:09.179" v="81" actId="255"/>
        <pc:sldMkLst>
          <pc:docMk/>
          <pc:sldMk cId="3172762355" sldId="539"/>
        </pc:sldMkLst>
        <pc:spChg chg="mod ord">
          <ac:chgData name="Dražen Pranić" userId="3012855b-bf2d-4e7c-804b-71a5f3d907b3" providerId="ADAL" clId="{26ECFA93-E2F2-474B-B8CB-3A332DCEF376}" dt="2025-12-09T13:57:51.965" v="3" actId="700"/>
          <ac:spMkLst>
            <pc:docMk/>
            <pc:sldMk cId="3172762355" sldId="539"/>
            <ac:spMk id="4" creationId="{00000000-0000-0000-0000-000000000000}"/>
          </ac:spMkLst>
        </pc:spChg>
        <pc:spChg chg="mod ord">
          <ac:chgData name="Dražen Pranić" userId="3012855b-bf2d-4e7c-804b-71a5f3d907b3" providerId="ADAL" clId="{26ECFA93-E2F2-474B-B8CB-3A332DCEF376}" dt="2025-12-09T14:51:09.179" v="81" actId="255"/>
          <ac:spMkLst>
            <pc:docMk/>
            <pc:sldMk cId="3172762355" sldId="539"/>
            <ac:spMk id="5"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3303847041" sldId="540"/>
        </pc:sldMkLst>
        <pc:spChg chg="mod ord">
          <ac:chgData name="Dražen Pranić" userId="3012855b-bf2d-4e7c-804b-71a5f3d907b3" providerId="ADAL" clId="{26ECFA93-E2F2-474B-B8CB-3A332DCEF376}" dt="2025-12-09T13:57:51.965" v="3" actId="700"/>
          <ac:spMkLst>
            <pc:docMk/>
            <pc:sldMk cId="3303847041" sldId="540"/>
            <ac:spMk id="4" creationId="{00000000-0000-0000-0000-000000000000}"/>
          </ac:spMkLst>
        </pc:spChg>
        <pc:spChg chg="mod ord">
          <ac:chgData name="Dražen Pranić" userId="3012855b-bf2d-4e7c-804b-71a5f3d907b3" providerId="ADAL" clId="{26ECFA93-E2F2-474B-B8CB-3A332DCEF376}" dt="2025-12-09T13:57:51.965" v="3" actId="700"/>
          <ac:spMkLst>
            <pc:docMk/>
            <pc:sldMk cId="3303847041" sldId="540"/>
            <ac:spMk id="5" creationId="{00000000-0000-0000-0000-000000000000}"/>
          </ac:spMkLst>
        </pc:spChg>
      </pc:sldChg>
      <pc:sldChg chg="addSp modSp mod modClrScheme chgLayout">
        <pc:chgData name="Dražen Pranić" userId="3012855b-bf2d-4e7c-804b-71a5f3d907b3" providerId="ADAL" clId="{26ECFA93-E2F2-474B-B8CB-3A332DCEF376}" dt="2025-12-09T13:57:51.965" v="3" actId="700"/>
        <pc:sldMkLst>
          <pc:docMk/>
          <pc:sldMk cId="85867002" sldId="551"/>
        </pc:sldMkLst>
        <pc:spChg chg="add mod ord">
          <ac:chgData name="Dražen Pranić" userId="3012855b-bf2d-4e7c-804b-71a5f3d907b3" providerId="ADAL" clId="{26ECFA93-E2F2-474B-B8CB-3A332DCEF376}" dt="2025-12-09T13:57:51.965" v="3" actId="700"/>
          <ac:spMkLst>
            <pc:docMk/>
            <pc:sldMk cId="85867002" sldId="551"/>
            <ac:spMk id="2" creationId="{70D64FE1-9440-8F68-8B71-9D18D0FBB79B}"/>
          </ac:spMkLst>
        </pc:spChg>
        <pc:spChg chg="mod ord">
          <ac:chgData name="Dražen Pranić" userId="3012855b-bf2d-4e7c-804b-71a5f3d907b3" providerId="ADAL" clId="{26ECFA93-E2F2-474B-B8CB-3A332DCEF376}" dt="2025-12-09T13:57:51.965" v="3" actId="700"/>
          <ac:spMkLst>
            <pc:docMk/>
            <pc:sldMk cId="85867002" sldId="551"/>
            <ac:spMk id="4" creationId="{00000000-0000-0000-0000-000000000000}"/>
          </ac:spMkLst>
        </pc:spChg>
      </pc:sldChg>
      <pc:sldChg chg="addSp modSp mod modClrScheme chgLayout">
        <pc:chgData name="Dražen Pranić" userId="3012855b-bf2d-4e7c-804b-71a5f3d907b3" providerId="ADAL" clId="{26ECFA93-E2F2-474B-B8CB-3A332DCEF376}" dt="2025-12-09T13:57:51.965" v="3" actId="700"/>
        <pc:sldMkLst>
          <pc:docMk/>
          <pc:sldMk cId="3428000929" sldId="552"/>
        </pc:sldMkLst>
        <pc:spChg chg="add mod ord">
          <ac:chgData name="Dražen Pranić" userId="3012855b-bf2d-4e7c-804b-71a5f3d907b3" providerId="ADAL" clId="{26ECFA93-E2F2-474B-B8CB-3A332DCEF376}" dt="2025-12-09T13:57:51.965" v="3" actId="700"/>
          <ac:spMkLst>
            <pc:docMk/>
            <pc:sldMk cId="3428000929" sldId="552"/>
            <ac:spMk id="2" creationId="{E1995F3F-741D-7965-1784-4417C191B5B9}"/>
          </ac:spMkLst>
        </pc:spChg>
        <pc:spChg chg="mod ord">
          <ac:chgData name="Dražen Pranić" userId="3012855b-bf2d-4e7c-804b-71a5f3d907b3" providerId="ADAL" clId="{26ECFA93-E2F2-474B-B8CB-3A332DCEF376}" dt="2025-12-09T13:57:51.965" v="3" actId="700"/>
          <ac:spMkLst>
            <pc:docMk/>
            <pc:sldMk cId="3428000929" sldId="552"/>
            <ac:spMk id="4" creationId="{00000000-0000-0000-0000-000000000000}"/>
          </ac:spMkLst>
        </pc:spChg>
      </pc:sldChg>
      <pc:sldChg chg="addSp modSp mod modClrScheme chgLayout">
        <pc:chgData name="Dražen Pranić" userId="3012855b-bf2d-4e7c-804b-71a5f3d907b3" providerId="ADAL" clId="{26ECFA93-E2F2-474B-B8CB-3A332DCEF376}" dt="2025-12-09T13:57:51.965" v="3" actId="700"/>
        <pc:sldMkLst>
          <pc:docMk/>
          <pc:sldMk cId="390282214" sldId="553"/>
        </pc:sldMkLst>
        <pc:spChg chg="add mod ord">
          <ac:chgData name="Dražen Pranić" userId="3012855b-bf2d-4e7c-804b-71a5f3d907b3" providerId="ADAL" clId="{26ECFA93-E2F2-474B-B8CB-3A332DCEF376}" dt="2025-12-09T13:57:51.965" v="3" actId="700"/>
          <ac:spMkLst>
            <pc:docMk/>
            <pc:sldMk cId="390282214" sldId="553"/>
            <ac:spMk id="2" creationId="{47B9BA68-CA28-41D8-F37A-6BD368383775}"/>
          </ac:spMkLst>
        </pc:spChg>
        <pc:spChg chg="mod ord">
          <ac:chgData name="Dražen Pranić" userId="3012855b-bf2d-4e7c-804b-71a5f3d907b3" providerId="ADAL" clId="{26ECFA93-E2F2-474B-B8CB-3A332DCEF376}" dt="2025-12-09T13:57:51.965" v="3" actId="700"/>
          <ac:spMkLst>
            <pc:docMk/>
            <pc:sldMk cId="390282214" sldId="553"/>
            <ac:spMk id="4" creationId="{00000000-0000-0000-0000-000000000000}"/>
          </ac:spMkLst>
        </pc:spChg>
      </pc:sldChg>
      <pc:sldChg chg="addSp modSp mod modClrScheme chgLayout">
        <pc:chgData name="Dražen Pranić" userId="3012855b-bf2d-4e7c-804b-71a5f3d907b3" providerId="ADAL" clId="{26ECFA93-E2F2-474B-B8CB-3A332DCEF376}" dt="2025-12-09T14:49:38.637" v="79" actId="1076"/>
        <pc:sldMkLst>
          <pc:docMk/>
          <pc:sldMk cId="1958604448" sldId="554"/>
        </pc:sldMkLst>
        <pc:spChg chg="add mod ord">
          <ac:chgData name="Dražen Pranić" userId="3012855b-bf2d-4e7c-804b-71a5f3d907b3" providerId="ADAL" clId="{26ECFA93-E2F2-474B-B8CB-3A332DCEF376}" dt="2025-12-09T13:57:51.965" v="3" actId="700"/>
          <ac:spMkLst>
            <pc:docMk/>
            <pc:sldMk cId="1958604448" sldId="554"/>
            <ac:spMk id="2" creationId="{8501021F-7859-D056-724C-90C01B2AE2D5}"/>
          </ac:spMkLst>
        </pc:spChg>
        <pc:spChg chg="mod ord">
          <ac:chgData name="Dražen Pranić" userId="3012855b-bf2d-4e7c-804b-71a5f3d907b3" providerId="ADAL" clId="{26ECFA93-E2F2-474B-B8CB-3A332DCEF376}" dt="2025-12-09T14:49:38.637" v="79" actId="1076"/>
          <ac:spMkLst>
            <pc:docMk/>
            <pc:sldMk cId="1958604448" sldId="554"/>
            <ac:spMk id="4" creationId="{00000000-0000-0000-0000-000000000000}"/>
          </ac:spMkLst>
        </pc:spChg>
      </pc:sldChg>
      <pc:sldChg chg="modSp mod modClrScheme chgLayout">
        <pc:chgData name="Dražen Pranić" userId="3012855b-bf2d-4e7c-804b-71a5f3d907b3" providerId="ADAL" clId="{26ECFA93-E2F2-474B-B8CB-3A332DCEF376}" dt="2025-12-09T13:57:51.965" v="3" actId="700"/>
        <pc:sldMkLst>
          <pc:docMk/>
          <pc:sldMk cId="2426151267" sldId="559"/>
        </pc:sldMkLst>
        <pc:spChg chg="mod ord">
          <ac:chgData name="Dražen Pranić" userId="3012855b-bf2d-4e7c-804b-71a5f3d907b3" providerId="ADAL" clId="{26ECFA93-E2F2-474B-B8CB-3A332DCEF376}" dt="2025-12-09T13:57:51.965" v="3" actId="700"/>
          <ac:spMkLst>
            <pc:docMk/>
            <pc:sldMk cId="2426151267" sldId="559"/>
            <ac:spMk id="2" creationId="{64E7D9FB-D35E-043A-D4ED-45E9DD510EDC}"/>
          </ac:spMkLst>
        </pc:spChg>
        <pc:spChg chg="mod ord">
          <ac:chgData name="Dražen Pranić" userId="3012855b-bf2d-4e7c-804b-71a5f3d907b3" providerId="ADAL" clId="{26ECFA93-E2F2-474B-B8CB-3A332DCEF376}" dt="2025-12-09T13:57:51.965" v="3" actId="700"/>
          <ac:spMkLst>
            <pc:docMk/>
            <pc:sldMk cId="2426151267" sldId="559"/>
            <ac:spMk id="3" creationId="{2E13511F-3EC2-C751-15EA-3802E7C959EE}"/>
          </ac:spMkLst>
        </pc:spChg>
      </pc:sldChg>
      <pc:sldChg chg="modSp mod modClrScheme chgLayout">
        <pc:chgData name="Dražen Pranić" userId="3012855b-bf2d-4e7c-804b-71a5f3d907b3" providerId="ADAL" clId="{26ECFA93-E2F2-474B-B8CB-3A332DCEF376}" dt="2025-12-09T13:57:51.965" v="3" actId="700"/>
        <pc:sldMkLst>
          <pc:docMk/>
          <pc:sldMk cId="1579454349" sldId="560"/>
        </pc:sldMkLst>
        <pc:spChg chg="mod ord">
          <ac:chgData name="Dražen Pranić" userId="3012855b-bf2d-4e7c-804b-71a5f3d907b3" providerId="ADAL" clId="{26ECFA93-E2F2-474B-B8CB-3A332DCEF376}" dt="2025-12-09T13:57:51.965" v="3" actId="700"/>
          <ac:spMkLst>
            <pc:docMk/>
            <pc:sldMk cId="1579454349" sldId="560"/>
            <ac:spMk id="2" creationId="{49AF337B-D531-3CF2-DECF-0A4E7B66CFE5}"/>
          </ac:spMkLst>
        </pc:spChg>
        <pc:spChg chg="mod ord">
          <ac:chgData name="Dražen Pranić" userId="3012855b-bf2d-4e7c-804b-71a5f3d907b3" providerId="ADAL" clId="{26ECFA93-E2F2-474B-B8CB-3A332DCEF376}" dt="2025-12-09T13:57:51.965" v="3" actId="700"/>
          <ac:spMkLst>
            <pc:docMk/>
            <pc:sldMk cId="1579454349" sldId="560"/>
            <ac:spMk id="3" creationId="{8FD04DD5-C192-4CB3-8160-77259F649C6A}"/>
          </ac:spMkLst>
        </pc:spChg>
      </pc:sldChg>
      <pc:sldChg chg="modSp mod modClrScheme chgLayout">
        <pc:chgData name="Dražen Pranić" userId="3012855b-bf2d-4e7c-804b-71a5f3d907b3" providerId="ADAL" clId="{26ECFA93-E2F2-474B-B8CB-3A332DCEF376}" dt="2025-12-09T13:57:51.965" v="3" actId="700"/>
        <pc:sldMkLst>
          <pc:docMk/>
          <pc:sldMk cId="3800833869" sldId="561"/>
        </pc:sldMkLst>
        <pc:spChg chg="mod ord">
          <ac:chgData name="Dražen Pranić" userId="3012855b-bf2d-4e7c-804b-71a5f3d907b3" providerId="ADAL" clId="{26ECFA93-E2F2-474B-B8CB-3A332DCEF376}" dt="2025-12-09T13:57:51.965" v="3" actId="700"/>
          <ac:spMkLst>
            <pc:docMk/>
            <pc:sldMk cId="3800833869" sldId="561"/>
            <ac:spMk id="2" creationId="{E7FD4BBF-79C9-70C3-E219-A438B5C7433C}"/>
          </ac:spMkLst>
        </pc:spChg>
        <pc:spChg chg="mod ord">
          <ac:chgData name="Dražen Pranić" userId="3012855b-bf2d-4e7c-804b-71a5f3d907b3" providerId="ADAL" clId="{26ECFA93-E2F2-474B-B8CB-3A332DCEF376}" dt="2025-12-09T13:57:51.965" v="3" actId="700"/>
          <ac:spMkLst>
            <pc:docMk/>
            <pc:sldMk cId="3800833869" sldId="561"/>
            <ac:spMk id="3" creationId="{ABD454AB-151E-8437-E138-2CBAFD52C2FB}"/>
          </ac:spMkLst>
        </pc:spChg>
      </pc:sldChg>
      <pc:sldChg chg="modSp mod modClrScheme chgLayout">
        <pc:chgData name="Dražen Pranić" userId="3012855b-bf2d-4e7c-804b-71a5f3d907b3" providerId="ADAL" clId="{26ECFA93-E2F2-474B-B8CB-3A332DCEF376}" dt="2025-12-09T13:57:51.965" v="3" actId="700"/>
        <pc:sldMkLst>
          <pc:docMk/>
          <pc:sldMk cId="1924157861" sldId="562"/>
        </pc:sldMkLst>
        <pc:spChg chg="mod ord">
          <ac:chgData name="Dražen Pranić" userId="3012855b-bf2d-4e7c-804b-71a5f3d907b3" providerId="ADAL" clId="{26ECFA93-E2F2-474B-B8CB-3A332DCEF376}" dt="2025-12-09T13:57:51.965" v="3" actId="700"/>
          <ac:spMkLst>
            <pc:docMk/>
            <pc:sldMk cId="1924157861" sldId="562"/>
            <ac:spMk id="2" creationId="{CE0B0811-9AF4-E581-7540-F4ECFDAC691C}"/>
          </ac:spMkLst>
        </pc:spChg>
        <pc:spChg chg="mod ord">
          <ac:chgData name="Dražen Pranić" userId="3012855b-bf2d-4e7c-804b-71a5f3d907b3" providerId="ADAL" clId="{26ECFA93-E2F2-474B-B8CB-3A332DCEF376}" dt="2025-12-09T13:57:51.965" v="3" actId="700"/>
          <ac:spMkLst>
            <pc:docMk/>
            <pc:sldMk cId="1924157861" sldId="562"/>
            <ac:spMk id="3" creationId="{7F80E01F-0A81-B96A-F593-BC7E975F362D}"/>
          </ac:spMkLst>
        </pc:spChg>
      </pc:sldChg>
      <pc:sldChg chg="addSp delSp modSp mod modClrScheme chgLayout">
        <pc:chgData name="Dražen Pranić" userId="3012855b-bf2d-4e7c-804b-71a5f3d907b3" providerId="ADAL" clId="{26ECFA93-E2F2-474B-B8CB-3A332DCEF376}" dt="2025-12-09T14:41:33.773" v="55" actId="1076"/>
        <pc:sldMkLst>
          <pc:docMk/>
          <pc:sldMk cId="2019976586" sldId="563"/>
        </pc:sldMkLst>
        <pc:spChg chg="add del mod ord">
          <ac:chgData name="Dražen Pranić" userId="3012855b-bf2d-4e7c-804b-71a5f3d907b3" providerId="ADAL" clId="{26ECFA93-E2F2-474B-B8CB-3A332DCEF376}" dt="2025-12-09T14:41:31.477" v="54" actId="478"/>
          <ac:spMkLst>
            <pc:docMk/>
            <pc:sldMk cId="2019976586" sldId="563"/>
            <ac:spMk id="2" creationId="{038C19DE-EFE2-8959-5280-5C55E9372BB6}"/>
          </ac:spMkLst>
        </pc:spChg>
        <pc:picChg chg="mod ord">
          <ac:chgData name="Dražen Pranić" userId="3012855b-bf2d-4e7c-804b-71a5f3d907b3" providerId="ADAL" clId="{26ECFA93-E2F2-474B-B8CB-3A332DCEF376}" dt="2025-12-09T14:41:33.773" v="55" actId="1076"/>
          <ac:picMkLst>
            <pc:docMk/>
            <pc:sldMk cId="2019976586" sldId="563"/>
            <ac:picMk id="1026" creationId="{92171170-670E-5287-ABED-D833DAEF9CB9}"/>
          </ac:picMkLst>
        </pc:picChg>
      </pc:sldChg>
      <pc:sldChg chg="modSp mod modClrScheme chgLayout">
        <pc:chgData name="Dražen Pranić" userId="3012855b-bf2d-4e7c-804b-71a5f3d907b3" providerId="ADAL" clId="{26ECFA93-E2F2-474B-B8CB-3A332DCEF376}" dt="2025-12-09T13:57:52.036" v="6" actId="27636"/>
        <pc:sldMkLst>
          <pc:docMk/>
          <pc:sldMk cId="1890291197" sldId="564"/>
        </pc:sldMkLst>
        <pc:spChg chg="mod ord">
          <ac:chgData name="Dražen Pranić" userId="3012855b-bf2d-4e7c-804b-71a5f3d907b3" providerId="ADAL" clId="{26ECFA93-E2F2-474B-B8CB-3A332DCEF376}" dt="2025-12-09T13:57:51.965" v="3" actId="700"/>
          <ac:spMkLst>
            <pc:docMk/>
            <pc:sldMk cId="1890291197" sldId="564"/>
            <ac:spMk id="2" creationId="{CB0D2292-BE4B-9AEF-2E37-36AEC3CC181E}"/>
          </ac:spMkLst>
        </pc:spChg>
        <pc:spChg chg="mod ord">
          <ac:chgData name="Dražen Pranić" userId="3012855b-bf2d-4e7c-804b-71a5f3d907b3" providerId="ADAL" clId="{26ECFA93-E2F2-474B-B8CB-3A332DCEF376}" dt="2025-12-09T13:57:52.036" v="6" actId="27636"/>
          <ac:spMkLst>
            <pc:docMk/>
            <pc:sldMk cId="1890291197" sldId="564"/>
            <ac:spMk id="3" creationId="{02B721AF-A685-3B2A-DE3B-0D7DDE70A1A4}"/>
          </ac:spMkLst>
        </pc:spChg>
      </pc:sldChg>
      <pc:sldChg chg="modSp mod modClrScheme chgLayout">
        <pc:chgData name="Dražen Pranić" userId="3012855b-bf2d-4e7c-804b-71a5f3d907b3" providerId="ADAL" clId="{26ECFA93-E2F2-474B-B8CB-3A332DCEF376}" dt="2025-12-09T13:57:52.063" v="7" actId="27636"/>
        <pc:sldMkLst>
          <pc:docMk/>
          <pc:sldMk cId="4017431279" sldId="565"/>
        </pc:sldMkLst>
        <pc:spChg chg="mod ord">
          <ac:chgData name="Dražen Pranić" userId="3012855b-bf2d-4e7c-804b-71a5f3d907b3" providerId="ADAL" clId="{26ECFA93-E2F2-474B-B8CB-3A332DCEF376}" dt="2025-12-09T13:57:51.965" v="3" actId="700"/>
          <ac:spMkLst>
            <pc:docMk/>
            <pc:sldMk cId="4017431279" sldId="565"/>
            <ac:spMk id="2" creationId="{22204F44-A79A-9F04-70EB-457100000A35}"/>
          </ac:spMkLst>
        </pc:spChg>
        <pc:spChg chg="mod ord">
          <ac:chgData name="Dražen Pranić" userId="3012855b-bf2d-4e7c-804b-71a5f3d907b3" providerId="ADAL" clId="{26ECFA93-E2F2-474B-B8CB-3A332DCEF376}" dt="2025-12-09T13:57:52.063" v="7" actId="27636"/>
          <ac:spMkLst>
            <pc:docMk/>
            <pc:sldMk cId="4017431279" sldId="565"/>
            <ac:spMk id="3" creationId="{6A6811C0-5E84-C7C0-A4D7-BBA3B2C32AD1}"/>
          </ac:spMkLst>
        </pc:spChg>
      </pc:sldChg>
      <pc:sldChg chg="modSp mod modClrScheme chgLayout">
        <pc:chgData name="Dražen Pranić" userId="3012855b-bf2d-4e7c-804b-71a5f3d907b3" providerId="ADAL" clId="{26ECFA93-E2F2-474B-B8CB-3A332DCEF376}" dt="2025-12-09T13:57:52.070" v="8" actId="27636"/>
        <pc:sldMkLst>
          <pc:docMk/>
          <pc:sldMk cId="2696763622" sldId="566"/>
        </pc:sldMkLst>
        <pc:spChg chg="mod ord">
          <ac:chgData name="Dražen Pranić" userId="3012855b-bf2d-4e7c-804b-71a5f3d907b3" providerId="ADAL" clId="{26ECFA93-E2F2-474B-B8CB-3A332DCEF376}" dt="2025-12-09T13:57:51.965" v="3" actId="700"/>
          <ac:spMkLst>
            <pc:docMk/>
            <pc:sldMk cId="2696763622" sldId="566"/>
            <ac:spMk id="2" creationId="{D0B6E020-59A5-450A-0F11-318E4A25D114}"/>
          </ac:spMkLst>
        </pc:spChg>
        <pc:spChg chg="mod ord">
          <ac:chgData name="Dražen Pranić" userId="3012855b-bf2d-4e7c-804b-71a5f3d907b3" providerId="ADAL" clId="{26ECFA93-E2F2-474B-B8CB-3A332DCEF376}" dt="2025-12-09T13:57:52.070" v="8" actId="27636"/>
          <ac:spMkLst>
            <pc:docMk/>
            <pc:sldMk cId="2696763622" sldId="566"/>
            <ac:spMk id="3" creationId="{7D8A1871-C65F-563B-FB7E-F8BA1EDD3E86}"/>
          </ac:spMkLst>
        </pc:spChg>
      </pc:sldChg>
      <pc:sldChg chg="modSp mod modClrScheme chgLayout">
        <pc:chgData name="Dražen Pranić" userId="3012855b-bf2d-4e7c-804b-71a5f3d907b3" providerId="ADAL" clId="{26ECFA93-E2F2-474B-B8CB-3A332DCEF376}" dt="2025-12-09T13:57:51.965" v="3" actId="700"/>
        <pc:sldMkLst>
          <pc:docMk/>
          <pc:sldMk cId="2295371064" sldId="567"/>
        </pc:sldMkLst>
        <pc:spChg chg="mod ord">
          <ac:chgData name="Dražen Pranić" userId="3012855b-bf2d-4e7c-804b-71a5f3d907b3" providerId="ADAL" clId="{26ECFA93-E2F2-474B-B8CB-3A332DCEF376}" dt="2025-12-09T13:57:51.965" v="3" actId="700"/>
          <ac:spMkLst>
            <pc:docMk/>
            <pc:sldMk cId="2295371064" sldId="567"/>
            <ac:spMk id="2" creationId="{5EA4FEC6-57A5-12DF-63CB-CF6EA9FF78EA}"/>
          </ac:spMkLst>
        </pc:spChg>
        <pc:spChg chg="mod ord">
          <ac:chgData name="Dražen Pranić" userId="3012855b-bf2d-4e7c-804b-71a5f3d907b3" providerId="ADAL" clId="{26ECFA93-E2F2-474B-B8CB-3A332DCEF376}" dt="2025-12-09T13:57:51.965" v="3" actId="700"/>
          <ac:spMkLst>
            <pc:docMk/>
            <pc:sldMk cId="2295371064" sldId="567"/>
            <ac:spMk id="3" creationId="{69C34C47-0E92-BFF0-78C7-F878CDE3A526}"/>
          </ac:spMkLst>
        </pc:spChg>
      </pc:sldChg>
      <pc:sldChg chg="addSp modSp mod modClrScheme chgLayout">
        <pc:chgData name="Dražen Pranić" userId="3012855b-bf2d-4e7c-804b-71a5f3d907b3" providerId="ADAL" clId="{26ECFA93-E2F2-474B-B8CB-3A332DCEF376}" dt="2025-12-09T14:42:31.620" v="57" actId="1076"/>
        <pc:sldMkLst>
          <pc:docMk/>
          <pc:sldMk cId="3459109275" sldId="568"/>
        </pc:sldMkLst>
        <pc:spChg chg="add mod ord">
          <ac:chgData name="Dražen Pranić" userId="3012855b-bf2d-4e7c-804b-71a5f3d907b3" providerId="ADAL" clId="{26ECFA93-E2F2-474B-B8CB-3A332DCEF376}" dt="2025-12-09T13:57:51.965" v="3" actId="700"/>
          <ac:spMkLst>
            <pc:docMk/>
            <pc:sldMk cId="3459109275" sldId="568"/>
            <ac:spMk id="2" creationId="{AE78E932-EC4D-DFD8-B4B8-7925545BF393}"/>
          </ac:spMkLst>
        </pc:spChg>
        <pc:picChg chg="mod ord">
          <ac:chgData name="Dražen Pranić" userId="3012855b-bf2d-4e7c-804b-71a5f3d907b3" providerId="ADAL" clId="{26ECFA93-E2F2-474B-B8CB-3A332DCEF376}" dt="2025-12-09T14:42:31.620" v="57" actId="1076"/>
          <ac:picMkLst>
            <pc:docMk/>
            <pc:sldMk cId="3459109275" sldId="568"/>
            <ac:picMk id="2050" creationId="{8F9CE01E-42DA-6A3F-FFF0-189C15511BA7}"/>
          </ac:picMkLst>
        </pc:picChg>
      </pc:sldChg>
      <pc:sldChg chg="modSp mod modClrScheme chgLayout">
        <pc:chgData name="Dražen Pranić" userId="3012855b-bf2d-4e7c-804b-71a5f3d907b3" providerId="ADAL" clId="{26ECFA93-E2F2-474B-B8CB-3A332DCEF376}" dt="2025-12-09T14:49:16.569" v="78" actId="5793"/>
        <pc:sldMkLst>
          <pc:docMk/>
          <pc:sldMk cId="980193185" sldId="569"/>
        </pc:sldMkLst>
        <pc:spChg chg="mod ord">
          <ac:chgData name="Dražen Pranić" userId="3012855b-bf2d-4e7c-804b-71a5f3d907b3" providerId="ADAL" clId="{26ECFA93-E2F2-474B-B8CB-3A332DCEF376}" dt="2025-12-09T13:57:51.965" v="3" actId="700"/>
          <ac:spMkLst>
            <pc:docMk/>
            <pc:sldMk cId="980193185" sldId="569"/>
            <ac:spMk id="2" creationId="{84589060-C610-A436-5750-4D91C9BCFA16}"/>
          </ac:spMkLst>
        </pc:spChg>
        <pc:spChg chg="mod ord">
          <ac:chgData name="Dražen Pranić" userId="3012855b-bf2d-4e7c-804b-71a5f3d907b3" providerId="ADAL" clId="{26ECFA93-E2F2-474B-B8CB-3A332DCEF376}" dt="2025-12-09T14:49:16.569" v="78" actId="5793"/>
          <ac:spMkLst>
            <pc:docMk/>
            <pc:sldMk cId="980193185" sldId="569"/>
            <ac:spMk id="3" creationId="{DD54A0BA-9C42-71B7-576A-F5E8222DADDF}"/>
          </ac:spMkLst>
        </pc:spChg>
      </pc:sldChg>
      <pc:sldChg chg="addSp delSp modSp mod modClrScheme chgLayout">
        <pc:chgData name="Dražen Pranić" userId="3012855b-bf2d-4e7c-804b-71a5f3d907b3" providerId="ADAL" clId="{26ECFA93-E2F2-474B-B8CB-3A332DCEF376}" dt="2025-12-09T14:58:10.154" v="96"/>
        <pc:sldMkLst>
          <pc:docMk/>
          <pc:sldMk cId="2595190217" sldId="570"/>
        </pc:sldMkLst>
        <pc:spChg chg="add mod ord">
          <ac:chgData name="Dražen Pranić" userId="3012855b-bf2d-4e7c-804b-71a5f3d907b3" providerId="ADAL" clId="{26ECFA93-E2F2-474B-B8CB-3A332DCEF376}" dt="2025-12-09T13:57:51.965" v="3" actId="700"/>
          <ac:spMkLst>
            <pc:docMk/>
            <pc:sldMk cId="2595190217" sldId="570"/>
            <ac:spMk id="2" creationId="{8E67F30E-659D-AB11-B4A1-55D0DB2ED93A}"/>
          </ac:spMkLst>
        </pc:spChg>
        <pc:spChg chg="del mod ord">
          <ac:chgData name="Dražen Pranić" userId="3012855b-bf2d-4e7c-804b-71a5f3d907b3" providerId="ADAL" clId="{26ECFA93-E2F2-474B-B8CB-3A332DCEF376}" dt="2025-12-09T13:57:51.965" v="3" actId="700"/>
          <ac:spMkLst>
            <pc:docMk/>
            <pc:sldMk cId="2595190217" sldId="570"/>
            <ac:spMk id="3" creationId="{D8DF62D6-6094-C56D-C636-53B941D5B1C7}"/>
          </ac:spMkLst>
        </pc:spChg>
        <pc:spChg chg="add mod ord">
          <ac:chgData name="Dražen Pranić" userId="3012855b-bf2d-4e7c-804b-71a5f3d907b3" providerId="ADAL" clId="{26ECFA93-E2F2-474B-B8CB-3A332DCEF376}" dt="2025-12-09T13:57:51.965" v="3" actId="700"/>
          <ac:spMkLst>
            <pc:docMk/>
            <pc:sldMk cId="2595190217" sldId="570"/>
            <ac:spMk id="4" creationId="{E3AE03D6-4C34-E368-AB7B-9E22112D859D}"/>
          </ac:spMkLst>
        </pc:spChg>
        <pc:spChg chg="del mod ord">
          <ac:chgData name="Dražen Pranić" userId="3012855b-bf2d-4e7c-804b-71a5f3d907b3" providerId="ADAL" clId="{26ECFA93-E2F2-474B-B8CB-3A332DCEF376}" dt="2025-12-09T13:57:51.965" v="3" actId="700"/>
          <ac:spMkLst>
            <pc:docMk/>
            <pc:sldMk cId="2595190217" sldId="570"/>
            <ac:spMk id="6" creationId="{BD9B439F-DCC8-D32D-3E6F-B278E14D865C}"/>
          </ac:spMkLst>
        </pc:spChg>
        <pc:picChg chg="del">
          <ac:chgData name="Dražen Pranić" userId="3012855b-bf2d-4e7c-804b-71a5f3d907b3" providerId="ADAL" clId="{26ECFA93-E2F2-474B-B8CB-3A332DCEF376}" dt="2025-12-09T14:58:08.641" v="95" actId="478"/>
          <ac:picMkLst>
            <pc:docMk/>
            <pc:sldMk cId="2595190217" sldId="570"/>
            <ac:picMk id="2050" creationId="{C6F0B86F-D3BD-72F9-5ADC-FC9F60090347}"/>
          </ac:picMkLst>
        </pc:picChg>
        <pc:picChg chg="add">
          <ac:chgData name="Dražen Pranić" userId="3012855b-bf2d-4e7c-804b-71a5f3d907b3" providerId="ADAL" clId="{26ECFA93-E2F2-474B-B8CB-3A332DCEF376}" dt="2025-12-09T14:58:10.154" v="96"/>
          <ac:picMkLst>
            <pc:docMk/>
            <pc:sldMk cId="2595190217" sldId="570"/>
            <ac:picMk id="3074" creationId="{3E0C1CE2-4487-A6CB-5257-1EDEEBF6B041}"/>
          </ac:picMkLst>
        </pc:picChg>
      </pc:sldChg>
      <pc:sldChg chg="addSp delSp modSp mod modClrScheme chgLayout">
        <pc:chgData name="Dražen Pranić" userId="3012855b-bf2d-4e7c-804b-71a5f3d907b3" providerId="ADAL" clId="{26ECFA93-E2F2-474B-B8CB-3A332DCEF376}" dt="2025-12-09T13:57:51.965" v="3" actId="700"/>
        <pc:sldMkLst>
          <pc:docMk/>
          <pc:sldMk cId="2219570636" sldId="571"/>
        </pc:sldMkLst>
        <pc:spChg chg="del mod ord">
          <ac:chgData name="Dražen Pranić" userId="3012855b-bf2d-4e7c-804b-71a5f3d907b3" providerId="ADAL" clId="{26ECFA93-E2F2-474B-B8CB-3A332DCEF376}" dt="2025-12-09T13:57:51.965" v="3" actId="700"/>
          <ac:spMkLst>
            <pc:docMk/>
            <pc:sldMk cId="2219570636" sldId="571"/>
            <ac:spMk id="2" creationId="{4ACC85B1-BB6F-7B9D-BC08-9D73577019D7}"/>
          </ac:spMkLst>
        </pc:spChg>
        <pc:spChg chg="del mod ord">
          <ac:chgData name="Dražen Pranić" userId="3012855b-bf2d-4e7c-804b-71a5f3d907b3" providerId="ADAL" clId="{26ECFA93-E2F2-474B-B8CB-3A332DCEF376}" dt="2025-12-09T13:57:51.965" v="3" actId="700"/>
          <ac:spMkLst>
            <pc:docMk/>
            <pc:sldMk cId="2219570636" sldId="571"/>
            <ac:spMk id="3" creationId="{B3E91772-CD67-9CE3-A8A5-DBC8FEA83758}"/>
          </ac:spMkLst>
        </pc:spChg>
        <pc:spChg chg="add mod ord">
          <ac:chgData name="Dražen Pranić" userId="3012855b-bf2d-4e7c-804b-71a5f3d907b3" providerId="ADAL" clId="{26ECFA93-E2F2-474B-B8CB-3A332DCEF376}" dt="2025-12-09T13:57:51.965" v="3" actId="700"/>
          <ac:spMkLst>
            <pc:docMk/>
            <pc:sldMk cId="2219570636" sldId="571"/>
            <ac:spMk id="4" creationId="{656B2678-C002-57F6-7B59-EAE57BD163D2}"/>
          </ac:spMkLst>
        </pc:spChg>
        <pc:spChg chg="add mod ord">
          <ac:chgData name="Dražen Pranić" userId="3012855b-bf2d-4e7c-804b-71a5f3d907b3" providerId="ADAL" clId="{26ECFA93-E2F2-474B-B8CB-3A332DCEF376}" dt="2025-12-09T13:57:51.965" v="3" actId="700"/>
          <ac:spMkLst>
            <pc:docMk/>
            <pc:sldMk cId="2219570636" sldId="571"/>
            <ac:spMk id="6" creationId="{D736FBD2-F586-7AC3-A0AA-B65D5413B1E9}"/>
          </ac:spMkLst>
        </pc:spChg>
      </pc:sldChg>
      <pc:sldChg chg="modSp mod modClrScheme chgLayout">
        <pc:chgData name="Dražen Pranić" userId="3012855b-bf2d-4e7c-804b-71a5f3d907b3" providerId="ADAL" clId="{26ECFA93-E2F2-474B-B8CB-3A332DCEF376}" dt="2025-12-09T13:57:52.017" v="4" actId="27636"/>
        <pc:sldMkLst>
          <pc:docMk/>
          <pc:sldMk cId="504968332" sldId="572"/>
        </pc:sldMkLst>
        <pc:spChg chg="mod ord">
          <ac:chgData name="Dražen Pranić" userId="3012855b-bf2d-4e7c-804b-71a5f3d907b3" providerId="ADAL" clId="{26ECFA93-E2F2-474B-B8CB-3A332DCEF376}" dt="2025-12-09T13:57:51.965" v="3" actId="700"/>
          <ac:spMkLst>
            <pc:docMk/>
            <pc:sldMk cId="504968332" sldId="572"/>
            <ac:spMk id="2" creationId="{351ADABB-BFAC-E5A8-7D6C-CD2D93A990A2}"/>
          </ac:spMkLst>
        </pc:spChg>
        <pc:spChg chg="mod ord">
          <ac:chgData name="Dražen Pranić" userId="3012855b-bf2d-4e7c-804b-71a5f3d907b3" providerId="ADAL" clId="{26ECFA93-E2F2-474B-B8CB-3A332DCEF376}" dt="2025-12-09T13:57:52.017" v="4" actId="27636"/>
          <ac:spMkLst>
            <pc:docMk/>
            <pc:sldMk cId="504968332" sldId="572"/>
            <ac:spMk id="3" creationId="{DF3289AD-AA07-A498-273A-C367C30EF810}"/>
          </ac:spMkLst>
        </pc:spChg>
      </pc:sldChg>
      <pc:sldChg chg="modSp mod modClrScheme chgLayout">
        <pc:chgData name="Dražen Pranić" userId="3012855b-bf2d-4e7c-804b-71a5f3d907b3" providerId="ADAL" clId="{26ECFA93-E2F2-474B-B8CB-3A332DCEF376}" dt="2025-12-09T13:57:52.024" v="5" actId="27636"/>
        <pc:sldMkLst>
          <pc:docMk/>
          <pc:sldMk cId="2565276109" sldId="573"/>
        </pc:sldMkLst>
        <pc:spChg chg="mod ord">
          <ac:chgData name="Dražen Pranić" userId="3012855b-bf2d-4e7c-804b-71a5f3d907b3" providerId="ADAL" clId="{26ECFA93-E2F2-474B-B8CB-3A332DCEF376}" dt="2025-12-09T13:57:52.024" v="5" actId="27636"/>
          <ac:spMkLst>
            <pc:docMk/>
            <pc:sldMk cId="2565276109" sldId="573"/>
            <ac:spMk id="3" creationId="{4D4A1064-9295-1C77-B589-6134D2B51873}"/>
          </ac:spMkLst>
        </pc:spChg>
        <pc:spChg chg="mod ord">
          <ac:chgData name="Dražen Pranić" userId="3012855b-bf2d-4e7c-804b-71a5f3d907b3" providerId="ADAL" clId="{26ECFA93-E2F2-474B-B8CB-3A332DCEF376}" dt="2025-12-09T13:57:51.965" v="3" actId="700"/>
          <ac:spMkLst>
            <pc:docMk/>
            <pc:sldMk cId="2565276109" sldId="573"/>
            <ac:spMk id="4" creationId="{EDBBF43C-BA0E-84C4-A9D6-B682C77FFF4E}"/>
          </ac:spMkLst>
        </pc:spChg>
      </pc:sldChg>
      <pc:sldChg chg="modSp mod modClrScheme chgLayout">
        <pc:chgData name="Dražen Pranić" userId="3012855b-bf2d-4e7c-804b-71a5f3d907b3" providerId="ADAL" clId="{26ECFA93-E2F2-474B-B8CB-3A332DCEF376}" dt="2025-12-09T13:57:52.079" v="9" actId="27636"/>
        <pc:sldMkLst>
          <pc:docMk/>
          <pc:sldMk cId="715973159" sldId="574"/>
        </pc:sldMkLst>
        <pc:spChg chg="mod ord">
          <ac:chgData name="Dražen Pranić" userId="3012855b-bf2d-4e7c-804b-71a5f3d907b3" providerId="ADAL" clId="{26ECFA93-E2F2-474B-B8CB-3A332DCEF376}" dt="2025-12-09T13:57:51.965" v="3" actId="700"/>
          <ac:spMkLst>
            <pc:docMk/>
            <pc:sldMk cId="715973159" sldId="574"/>
            <ac:spMk id="2" creationId="{CEA6A925-DCF7-E45E-EF76-26BF919A6BA7}"/>
          </ac:spMkLst>
        </pc:spChg>
        <pc:spChg chg="mod ord">
          <ac:chgData name="Dražen Pranić" userId="3012855b-bf2d-4e7c-804b-71a5f3d907b3" providerId="ADAL" clId="{26ECFA93-E2F2-474B-B8CB-3A332DCEF376}" dt="2025-12-09T13:57:52.079" v="9" actId="27636"/>
          <ac:spMkLst>
            <pc:docMk/>
            <pc:sldMk cId="715973159" sldId="574"/>
            <ac:spMk id="3" creationId="{6AF0978D-6A5A-8835-3F79-6316A1197CEF}"/>
          </ac:spMkLst>
        </pc:spChg>
      </pc:sldChg>
      <pc:sldChg chg="addSp modSp del mod modClrScheme chgLayout">
        <pc:chgData name="Dražen Pranić" userId="3012855b-bf2d-4e7c-804b-71a5f3d907b3" providerId="ADAL" clId="{26ECFA93-E2F2-474B-B8CB-3A332DCEF376}" dt="2025-12-09T14:50:49.452" v="80" actId="47"/>
        <pc:sldMkLst>
          <pc:docMk/>
          <pc:sldMk cId="3915573536" sldId="575"/>
        </pc:sldMkLst>
        <pc:spChg chg="add mod ord">
          <ac:chgData name="Dražen Pranić" userId="3012855b-bf2d-4e7c-804b-71a5f3d907b3" providerId="ADAL" clId="{26ECFA93-E2F2-474B-B8CB-3A332DCEF376}" dt="2025-12-09T13:57:51.965" v="3" actId="700"/>
          <ac:spMkLst>
            <pc:docMk/>
            <pc:sldMk cId="3915573536" sldId="575"/>
            <ac:spMk id="2" creationId="{AE034105-9C3B-8B66-985D-EB50A65CACD0}"/>
          </ac:spMkLst>
        </pc:spChg>
        <pc:spChg chg="mod ord">
          <ac:chgData name="Dražen Pranić" userId="3012855b-bf2d-4e7c-804b-71a5f3d907b3" providerId="ADAL" clId="{26ECFA93-E2F2-474B-B8CB-3A332DCEF376}" dt="2025-12-09T13:57:52.088" v="10" actId="27636"/>
          <ac:spMkLst>
            <pc:docMk/>
            <pc:sldMk cId="3915573536" sldId="575"/>
            <ac:spMk id="3" creationId="{FCAE25C0-CF3D-903A-272E-32F73BC819B5}"/>
          </ac:spMkLst>
        </pc:spChg>
      </pc:sldChg>
      <pc:sldChg chg="addSp modSp mod modClrScheme chgLayout">
        <pc:chgData name="Dražen Pranić" userId="3012855b-bf2d-4e7c-804b-71a5f3d907b3" providerId="ADAL" clId="{26ECFA93-E2F2-474B-B8CB-3A332DCEF376}" dt="2025-12-09T14:51:59.895" v="82"/>
        <pc:sldMkLst>
          <pc:docMk/>
          <pc:sldMk cId="527629987" sldId="576"/>
        </pc:sldMkLst>
        <pc:spChg chg="add mod ord">
          <ac:chgData name="Dražen Pranić" userId="3012855b-bf2d-4e7c-804b-71a5f3d907b3" providerId="ADAL" clId="{26ECFA93-E2F2-474B-B8CB-3A332DCEF376}" dt="2025-12-09T14:51:59.895" v="82"/>
          <ac:spMkLst>
            <pc:docMk/>
            <pc:sldMk cId="527629987" sldId="576"/>
            <ac:spMk id="2" creationId="{E48B9825-21E4-9D6B-7375-C7D2EB755EF9}"/>
          </ac:spMkLst>
        </pc:spChg>
        <pc:spChg chg="mod ord">
          <ac:chgData name="Dražen Pranić" userId="3012855b-bf2d-4e7c-804b-71a5f3d907b3" providerId="ADAL" clId="{26ECFA93-E2F2-474B-B8CB-3A332DCEF376}" dt="2025-12-09T13:57:52.099" v="12" actId="27636"/>
          <ac:spMkLst>
            <pc:docMk/>
            <pc:sldMk cId="527629987" sldId="576"/>
            <ac:spMk id="3" creationId="{72E6178D-A63F-5253-1068-FCE0A3BFE4EC}"/>
          </ac:spMkLst>
        </pc:spChg>
      </pc:sldChg>
      <pc:sldChg chg="modSp mod modClrScheme chgLayout">
        <pc:chgData name="Dražen Pranić" userId="3012855b-bf2d-4e7c-804b-71a5f3d907b3" providerId="ADAL" clId="{26ECFA93-E2F2-474B-B8CB-3A332DCEF376}" dt="2025-12-09T13:57:52.106" v="14" actId="27636"/>
        <pc:sldMkLst>
          <pc:docMk/>
          <pc:sldMk cId="2328713949" sldId="577"/>
        </pc:sldMkLst>
        <pc:spChg chg="mod ord">
          <ac:chgData name="Dražen Pranić" userId="3012855b-bf2d-4e7c-804b-71a5f3d907b3" providerId="ADAL" clId="{26ECFA93-E2F2-474B-B8CB-3A332DCEF376}" dt="2025-12-09T13:57:52.106" v="14" actId="27636"/>
          <ac:spMkLst>
            <pc:docMk/>
            <pc:sldMk cId="2328713949" sldId="577"/>
            <ac:spMk id="2" creationId="{054C866C-61A0-493F-9E1C-072B9B3C9922}"/>
          </ac:spMkLst>
        </pc:spChg>
        <pc:spChg chg="mod ord">
          <ac:chgData name="Dražen Pranić" userId="3012855b-bf2d-4e7c-804b-71a5f3d907b3" providerId="ADAL" clId="{26ECFA93-E2F2-474B-B8CB-3A332DCEF376}" dt="2025-12-09T13:57:52.105" v="13" actId="27636"/>
          <ac:spMkLst>
            <pc:docMk/>
            <pc:sldMk cId="2328713949" sldId="577"/>
            <ac:spMk id="3" creationId="{F12563DA-CEDC-A630-0915-A1C538063888}"/>
          </ac:spMkLst>
        </pc:spChg>
      </pc:sldChg>
      <pc:sldChg chg="modSp mod modClrScheme chgLayout">
        <pc:chgData name="Dražen Pranić" userId="3012855b-bf2d-4e7c-804b-71a5f3d907b3" providerId="ADAL" clId="{26ECFA93-E2F2-474B-B8CB-3A332DCEF376}" dt="2025-12-09T15:01:11.625" v="114" actId="113"/>
        <pc:sldMkLst>
          <pc:docMk/>
          <pc:sldMk cId="552832585" sldId="578"/>
        </pc:sldMkLst>
        <pc:spChg chg="mod ord">
          <ac:chgData name="Dražen Pranić" userId="3012855b-bf2d-4e7c-804b-71a5f3d907b3" providerId="ADAL" clId="{26ECFA93-E2F2-474B-B8CB-3A332DCEF376}" dt="2025-12-09T15:00:30.711" v="104" actId="14100"/>
          <ac:spMkLst>
            <pc:docMk/>
            <pc:sldMk cId="552832585" sldId="578"/>
            <ac:spMk id="2" creationId="{E274E8FC-C57E-BFDD-15A7-468FE1150B69}"/>
          </ac:spMkLst>
        </pc:spChg>
        <pc:spChg chg="mod ord">
          <ac:chgData name="Dražen Pranić" userId="3012855b-bf2d-4e7c-804b-71a5f3d907b3" providerId="ADAL" clId="{26ECFA93-E2F2-474B-B8CB-3A332DCEF376}" dt="2025-12-09T15:01:11.625" v="114" actId="113"/>
          <ac:spMkLst>
            <pc:docMk/>
            <pc:sldMk cId="552832585" sldId="578"/>
            <ac:spMk id="3" creationId="{8EED48BF-009D-413A-B0BF-5BE6F51A4485}"/>
          </ac:spMkLst>
        </pc:spChg>
      </pc:sldChg>
      <pc:sldChg chg="modSp mod modClrScheme chgLayout">
        <pc:chgData name="Dražen Pranić" userId="3012855b-bf2d-4e7c-804b-71a5f3d907b3" providerId="ADAL" clId="{26ECFA93-E2F2-474B-B8CB-3A332DCEF376}" dt="2025-12-09T13:57:52.093" v="11" actId="27636"/>
        <pc:sldMkLst>
          <pc:docMk/>
          <pc:sldMk cId="3929268424" sldId="579"/>
        </pc:sldMkLst>
        <pc:spChg chg="mod ord">
          <ac:chgData name="Dražen Pranić" userId="3012855b-bf2d-4e7c-804b-71a5f3d907b3" providerId="ADAL" clId="{26ECFA93-E2F2-474B-B8CB-3A332DCEF376}" dt="2025-12-09T13:57:51.965" v="3" actId="700"/>
          <ac:spMkLst>
            <pc:docMk/>
            <pc:sldMk cId="3929268424" sldId="579"/>
            <ac:spMk id="2" creationId="{BFFF3C9C-70E9-FE74-81ED-ECE42C43863B}"/>
          </ac:spMkLst>
        </pc:spChg>
        <pc:spChg chg="mod ord">
          <ac:chgData name="Dražen Pranić" userId="3012855b-bf2d-4e7c-804b-71a5f3d907b3" providerId="ADAL" clId="{26ECFA93-E2F2-474B-B8CB-3A332DCEF376}" dt="2025-12-09T13:57:52.093" v="11" actId="27636"/>
          <ac:spMkLst>
            <pc:docMk/>
            <pc:sldMk cId="3929268424" sldId="579"/>
            <ac:spMk id="3" creationId="{3F05816B-986E-2904-FCAF-5D7C3F0453F0}"/>
          </ac:spMkLst>
        </pc:spChg>
      </pc:sldChg>
      <pc:sldChg chg="modSp del mod modClrScheme chgLayout">
        <pc:chgData name="Dražen Pranić" userId="3012855b-bf2d-4e7c-804b-71a5f3d907b3" providerId="ADAL" clId="{26ECFA93-E2F2-474B-B8CB-3A332DCEF376}" dt="2025-12-09T15:04:01.473" v="134" actId="47"/>
        <pc:sldMkLst>
          <pc:docMk/>
          <pc:sldMk cId="1598409339" sldId="580"/>
        </pc:sldMkLst>
        <pc:spChg chg="mod ord">
          <ac:chgData name="Dražen Pranić" userId="3012855b-bf2d-4e7c-804b-71a5f3d907b3" providerId="ADAL" clId="{26ECFA93-E2F2-474B-B8CB-3A332DCEF376}" dt="2025-12-09T13:57:51.965" v="3" actId="700"/>
          <ac:spMkLst>
            <pc:docMk/>
            <pc:sldMk cId="1598409339" sldId="580"/>
            <ac:spMk id="2" creationId="{D7B9939C-038F-E9DA-13A8-90F896E4CC01}"/>
          </ac:spMkLst>
        </pc:spChg>
        <pc:spChg chg="mod ord">
          <ac:chgData name="Dražen Pranić" userId="3012855b-bf2d-4e7c-804b-71a5f3d907b3" providerId="ADAL" clId="{26ECFA93-E2F2-474B-B8CB-3A332DCEF376}" dt="2025-12-09T13:57:52.120" v="16" actId="27636"/>
          <ac:spMkLst>
            <pc:docMk/>
            <pc:sldMk cId="1598409339" sldId="580"/>
            <ac:spMk id="3" creationId="{31D64FAF-3548-7EEA-D791-EFDBE2918FE3}"/>
          </ac:spMkLst>
        </pc:spChg>
      </pc:sldChg>
      <pc:sldChg chg="modSp del mod modClrScheme chgLayout">
        <pc:chgData name="Dražen Pranić" userId="3012855b-bf2d-4e7c-804b-71a5f3d907b3" providerId="ADAL" clId="{26ECFA93-E2F2-474B-B8CB-3A332DCEF376}" dt="2025-12-09T15:04:02.556" v="135" actId="47"/>
        <pc:sldMkLst>
          <pc:docMk/>
          <pc:sldMk cId="2366667336" sldId="581"/>
        </pc:sldMkLst>
        <pc:spChg chg="mod ord">
          <ac:chgData name="Dražen Pranić" userId="3012855b-bf2d-4e7c-804b-71a5f3d907b3" providerId="ADAL" clId="{26ECFA93-E2F2-474B-B8CB-3A332DCEF376}" dt="2025-12-09T13:57:51.965" v="3" actId="700"/>
          <ac:spMkLst>
            <pc:docMk/>
            <pc:sldMk cId="2366667336" sldId="581"/>
            <ac:spMk id="2" creationId="{38B308A9-9565-5D80-D527-668BFE89A3B7}"/>
          </ac:spMkLst>
        </pc:spChg>
        <pc:spChg chg="mod ord">
          <ac:chgData name="Dražen Pranić" userId="3012855b-bf2d-4e7c-804b-71a5f3d907b3" providerId="ADAL" clId="{26ECFA93-E2F2-474B-B8CB-3A332DCEF376}" dt="2025-12-09T13:57:52.129" v="17" actId="27636"/>
          <ac:spMkLst>
            <pc:docMk/>
            <pc:sldMk cId="2366667336" sldId="581"/>
            <ac:spMk id="3" creationId="{361F72D0-28D1-B62F-6FBD-4DCFECB4474F}"/>
          </ac:spMkLst>
        </pc:spChg>
      </pc:sldChg>
      <pc:sldChg chg="modSp new mod">
        <pc:chgData name="Dražen Pranić" userId="3012855b-bf2d-4e7c-804b-71a5f3d907b3" providerId="ADAL" clId="{26ECFA93-E2F2-474B-B8CB-3A332DCEF376}" dt="2025-12-09T14:12:09.138" v="49" actId="20577"/>
        <pc:sldMkLst>
          <pc:docMk/>
          <pc:sldMk cId="2209322621" sldId="582"/>
        </pc:sldMkLst>
        <pc:spChg chg="mod">
          <ac:chgData name="Dražen Pranić" userId="3012855b-bf2d-4e7c-804b-71a5f3d907b3" providerId="ADAL" clId="{26ECFA93-E2F2-474B-B8CB-3A332DCEF376}" dt="2025-12-09T14:12:09.138" v="49" actId="20577"/>
          <ac:spMkLst>
            <pc:docMk/>
            <pc:sldMk cId="2209322621" sldId="582"/>
            <ac:spMk id="2" creationId="{3DD11F9F-523D-9923-6523-E56B8781D010}"/>
          </ac:spMkLst>
        </pc:spChg>
        <pc:spChg chg="mod">
          <ac:chgData name="Dražen Pranić" userId="3012855b-bf2d-4e7c-804b-71a5f3d907b3" providerId="ADAL" clId="{26ECFA93-E2F2-474B-B8CB-3A332DCEF376}" dt="2025-12-09T14:11:57.321" v="37" actId="27636"/>
          <ac:spMkLst>
            <pc:docMk/>
            <pc:sldMk cId="2209322621" sldId="582"/>
            <ac:spMk id="3" creationId="{1EFEAD83-35DE-66EA-7E2A-FFC13F1F1073}"/>
          </ac:spMkLst>
        </pc:spChg>
      </pc:sldChg>
      <pc:sldChg chg="add del">
        <pc:chgData name="Dražen Pranić" userId="3012855b-bf2d-4e7c-804b-71a5f3d907b3" providerId="ADAL" clId="{26ECFA93-E2F2-474B-B8CB-3A332DCEF376}" dt="2025-12-09T13:57:37.882" v="2" actId="47"/>
        <pc:sldMkLst>
          <pc:docMk/>
          <pc:sldMk cId="3407431101" sldId="582"/>
        </pc:sldMkLst>
      </pc:sldChg>
      <pc:sldChg chg="addSp delSp modSp new del mod">
        <pc:chgData name="Dražen Pranić" userId="3012855b-bf2d-4e7c-804b-71a5f3d907b3" providerId="ADAL" clId="{26ECFA93-E2F2-474B-B8CB-3A332DCEF376}" dt="2025-12-09T14:46:31.277" v="76" actId="47"/>
        <pc:sldMkLst>
          <pc:docMk/>
          <pc:sldMk cId="3005494899" sldId="583"/>
        </pc:sldMkLst>
        <pc:spChg chg="del">
          <ac:chgData name="Dražen Pranić" userId="3012855b-bf2d-4e7c-804b-71a5f3d907b3" providerId="ADAL" clId="{26ECFA93-E2F2-474B-B8CB-3A332DCEF376}" dt="2025-12-09T14:44:31.904" v="59" actId="21"/>
          <ac:spMkLst>
            <pc:docMk/>
            <pc:sldMk cId="3005494899" sldId="583"/>
            <ac:spMk id="2" creationId="{DA25B7A7-B62B-EAC9-E503-554A6B703524}"/>
          </ac:spMkLst>
        </pc:spChg>
        <pc:spChg chg="del mod">
          <ac:chgData name="Dražen Pranić" userId="3012855b-bf2d-4e7c-804b-71a5f3d907b3" providerId="ADAL" clId="{26ECFA93-E2F2-474B-B8CB-3A332DCEF376}" dt="2025-12-09T14:44:36.845" v="61"/>
          <ac:spMkLst>
            <pc:docMk/>
            <pc:sldMk cId="3005494899" sldId="583"/>
            <ac:spMk id="3" creationId="{446AEB3A-C9A1-43AD-7C21-44110FCBC644}"/>
          </ac:spMkLst>
        </pc:spChg>
        <pc:spChg chg="add del mod">
          <ac:chgData name="Dražen Pranić" userId="3012855b-bf2d-4e7c-804b-71a5f3d907b3" providerId="ADAL" clId="{26ECFA93-E2F2-474B-B8CB-3A332DCEF376}" dt="2025-12-09T14:44:40.312" v="62"/>
          <ac:spMkLst>
            <pc:docMk/>
            <pc:sldMk cId="3005494899" sldId="583"/>
            <ac:spMk id="4" creationId="{DA25B7A7-B62B-EAC9-E503-554A6B703524}"/>
          </ac:spMkLst>
        </pc:spChg>
        <pc:picChg chg="add mod">
          <ac:chgData name="Dražen Pranić" userId="3012855b-bf2d-4e7c-804b-71a5f3d907b3" providerId="ADAL" clId="{26ECFA93-E2F2-474B-B8CB-3A332DCEF376}" dt="2025-12-09T14:44:40.312" v="62"/>
          <ac:picMkLst>
            <pc:docMk/>
            <pc:sldMk cId="3005494899" sldId="583"/>
            <ac:picMk id="5" creationId="{A3355E5F-18B3-512B-4182-E3D1DB40DA70}"/>
          </ac:picMkLst>
        </pc:picChg>
      </pc:sldChg>
      <pc:sldChg chg="addSp delSp modSp new mod">
        <pc:chgData name="Dražen Pranić" userId="3012855b-bf2d-4e7c-804b-71a5f3d907b3" providerId="ADAL" clId="{26ECFA93-E2F2-474B-B8CB-3A332DCEF376}" dt="2025-12-09T14:46:19.215" v="75" actId="113"/>
        <pc:sldMkLst>
          <pc:docMk/>
          <pc:sldMk cId="3088090024" sldId="584"/>
        </pc:sldMkLst>
        <pc:spChg chg="del">
          <ac:chgData name="Dražen Pranić" userId="3012855b-bf2d-4e7c-804b-71a5f3d907b3" providerId="ADAL" clId="{26ECFA93-E2F2-474B-B8CB-3A332DCEF376}" dt="2025-12-09T14:45:18.365" v="65" actId="21"/>
          <ac:spMkLst>
            <pc:docMk/>
            <pc:sldMk cId="3088090024" sldId="584"/>
            <ac:spMk id="2" creationId="{0D076901-690C-2202-9FC8-9278DD641150}"/>
          </ac:spMkLst>
        </pc:spChg>
        <pc:spChg chg="del">
          <ac:chgData name="Dražen Pranić" userId="3012855b-bf2d-4e7c-804b-71a5f3d907b3" providerId="ADAL" clId="{26ECFA93-E2F2-474B-B8CB-3A332DCEF376}" dt="2025-12-09T14:45:08.771" v="64"/>
          <ac:spMkLst>
            <pc:docMk/>
            <pc:sldMk cId="3088090024" sldId="584"/>
            <ac:spMk id="3" creationId="{D6020B11-1CE7-9D62-841C-4D6C0B0574BB}"/>
          </ac:spMkLst>
        </pc:spChg>
        <pc:graphicFrameChg chg="add mod modGraphic">
          <ac:chgData name="Dražen Pranić" userId="3012855b-bf2d-4e7c-804b-71a5f3d907b3" providerId="ADAL" clId="{26ECFA93-E2F2-474B-B8CB-3A332DCEF376}" dt="2025-12-09T14:46:19.215" v="75" actId="113"/>
          <ac:graphicFrameMkLst>
            <pc:docMk/>
            <pc:sldMk cId="3088090024" sldId="584"/>
            <ac:graphicFrameMk id="4" creationId="{9E366275-196D-D155-D979-FD7D88271D04}"/>
          </ac:graphicFrameMkLst>
        </pc:graphicFrameChg>
      </pc:sldChg>
      <pc:sldChg chg="addSp delSp modSp new mod">
        <pc:chgData name="Dražen Pranić" userId="3012855b-bf2d-4e7c-804b-71a5f3d907b3" providerId="ADAL" clId="{26ECFA93-E2F2-474B-B8CB-3A332DCEF376}" dt="2025-12-09T14:56:52.038" v="94" actId="1076"/>
        <pc:sldMkLst>
          <pc:docMk/>
          <pc:sldMk cId="1339521991" sldId="585"/>
        </pc:sldMkLst>
        <pc:spChg chg="del">
          <ac:chgData name="Dražen Pranić" userId="3012855b-bf2d-4e7c-804b-71a5f3d907b3" providerId="ADAL" clId="{26ECFA93-E2F2-474B-B8CB-3A332DCEF376}" dt="2025-12-09T14:56:15.374" v="86" actId="21"/>
          <ac:spMkLst>
            <pc:docMk/>
            <pc:sldMk cId="1339521991" sldId="585"/>
            <ac:spMk id="2" creationId="{D6C37185-B265-5FDA-A600-8182D32A4A49}"/>
          </ac:spMkLst>
        </pc:spChg>
        <pc:spChg chg="del">
          <ac:chgData name="Dražen Pranić" userId="3012855b-bf2d-4e7c-804b-71a5f3d907b3" providerId="ADAL" clId="{26ECFA93-E2F2-474B-B8CB-3A332DCEF376}" dt="2025-12-09T14:56:07.964" v="84"/>
          <ac:spMkLst>
            <pc:docMk/>
            <pc:sldMk cId="1339521991" sldId="585"/>
            <ac:spMk id="3" creationId="{42570589-2BC2-1FEC-B815-9E8C992E8056}"/>
          </ac:spMkLst>
        </pc:spChg>
        <pc:graphicFrameChg chg="add mod modGraphic">
          <ac:chgData name="Dražen Pranić" userId="3012855b-bf2d-4e7c-804b-71a5f3d907b3" providerId="ADAL" clId="{26ECFA93-E2F2-474B-B8CB-3A332DCEF376}" dt="2025-12-09T14:56:52.038" v="94" actId="1076"/>
          <ac:graphicFrameMkLst>
            <pc:docMk/>
            <pc:sldMk cId="1339521991" sldId="585"/>
            <ac:graphicFrameMk id="4" creationId="{C8B3C4E4-3B89-ADC1-25C0-C05BA3AD9F34}"/>
          </ac:graphicFrameMkLst>
        </pc:graphicFrameChg>
      </pc:sldChg>
      <pc:sldChg chg="modSp new mod">
        <pc:chgData name="Dražen Pranić" userId="3012855b-bf2d-4e7c-804b-71a5f3d907b3" providerId="ADAL" clId="{26ECFA93-E2F2-474B-B8CB-3A332DCEF376}" dt="2025-12-09T15:03:57.473" v="133" actId="20577"/>
        <pc:sldMkLst>
          <pc:docMk/>
          <pc:sldMk cId="1824774506" sldId="586"/>
        </pc:sldMkLst>
        <pc:spChg chg="mod">
          <ac:chgData name="Dražen Pranić" userId="3012855b-bf2d-4e7c-804b-71a5f3d907b3" providerId="ADAL" clId="{26ECFA93-E2F2-474B-B8CB-3A332DCEF376}" dt="2025-12-09T15:03:57.473" v="133" actId="20577"/>
          <ac:spMkLst>
            <pc:docMk/>
            <pc:sldMk cId="1824774506" sldId="586"/>
            <ac:spMk id="2" creationId="{5BB8F637-3C79-A811-A13E-D8CFEB94519D}"/>
          </ac:spMkLst>
        </pc:spChg>
        <pc:spChg chg="mod">
          <ac:chgData name="Dražen Pranić" userId="3012855b-bf2d-4e7c-804b-71a5f3d907b3" providerId="ADAL" clId="{26ECFA93-E2F2-474B-B8CB-3A332DCEF376}" dt="2025-12-09T15:03:44.073" v="118" actId="20577"/>
          <ac:spMkLst>
            <pc:docMk/>
            <pc:sldMk cId="1824774506" sldId="586"/>
            <ac:spMk id="3" creationId="{0878BE1B-3D24-73AE-67D8-C604AAFF08CF}"/>
          </ac:spMkLst>
        </pc:spChg>
      </pc:sldChg>
    </pc:docChg>
  </pc:docChgLst>
  <pc:docChgLst>
    <pc:chgData name="Dražen Pranić" userId="3012855b-bf2d-4e7c-804b-71a5f3d907b3" providerId="ADAL" clId="{E2A2FBB3-0C0A-431A-8F7F-D29F045DA0E6}"/>
    <pc:docChg chg="undo custSel addSld delSld modSld sldOrd">
      <pc:chgData name="Dražen Pranić" userId="3012855b-bf2d-4e7c-804b-71a5f3d907b3" providerId="ADAL" clId="{E2A2FBB3-0C0A-431A-8F7F-D29F045DA0E6}" dt="2024-01-08T12:20:50.684" v="766" actId="5793"/>
      <pc:docMkLst>
        <pc:docMk/>
      </pc:docMkLst>
      <pc:sldChg chg="modSp mod">
        <pc:chgData name="Dražen Pranić" userId="3012855b-bf2d-4e7c-804b-71a5f3d907b3" providerId="ADAL" clId="{E2A2FBB3-0C0A-431A-8F7F-D29F045DA0E6}" dt="2024-01-08T12:12:24.242" v="638" actId="20577"/>
        <pc:sldMkLst>
          <pc:docMk/>
          <pc:sldMk cId="2278469393" sldId="287"/>
        </pc:sldMkLst>
      </pc:sldChg>
      <pc:sldChg chg="modSp mod">
        <pc:chgData name="Dražen Pranić" userId="3012855b-bf2d-4e7c-804b-71a5f3d907b3" providerId="ADAL" clId="{E2A2FBB3-0C0A-431A-8F7F-D29F045DA0E6}" dt="2024-01-08T12:20:50.684" v="766" actId="5793"/>
        <pc:sldMkLst>
          <pc:docMk/>
          <pc:sldMk cId="350627899" sldId="288"/>
        </pc:sldMkLst>
      </pc:sldChg>
      <pc:sldChg chg="del">
        <pc:chgData name="Dražen Pranić" userId="3012855b-bf2d-4e7c-804b-71a5f3d907b3" providerId="ADAL" clId="{E2A2FBB3-0C0A-431A-8F7F-D29F045DA0E6}" dt="2024-01-06T19:47:10.039" v="2" actId="47"/>
        <pc:sldMkLst>
          <pc:docMk/>
          <pc:sldMk cId="212462635" sldId="519"/>
        </pc:sldMkLst>
      </pc:sldChg>
      <pc:sldChg chg="del">
        <pc:chgData name="Dražen Pranić" userId="3012855b-bf2d-4e7c-804b-71a5f3d907b3" providerId="ADAL" clId="{E2A2FBB3-0C0A-431A-8F7F-D29F045DA0E6}" dt="2024-01-06T19:47:11.227" v="3" actId="47"/>
        <pc:sldMkLst>
          <pc:docMk/>
          <pc:sldMk cId="1901598461" sldId="520"/>
        </pc:sldMkLst>
      </pc:sldChg>
      <pc:sldChg chg="modSp mod modNotesTx">
        <pc:chgData name="Dražen Pranić" userId="3012855b-bf2d-4e7c-804b-71a5f3d907b3" providerId="ADAL" clId="{E2A2FBB3-0C0A-431A-8F7F-D29F045DA0E6}" dt="2024-01-06T19:47:43.245" v="12" actId="20577"/>
        <pc:sldMkLst>
          <pc:docMk/>
          <pc:sldMk cId="1592857816" sldId="521"/>
        </pc:sldMkLst>
      </pc:sldChg>
      <pc:sldChg chg="modNotesTx">
        <pc:chgData name="Dražen Pranić" userId="3012855b-bf2d-4e7c-804b-71a5f3d907b3" providerId="ADAL" clId="{E2A2FBB3-0C0A-431A-8F7F-D29F045DA0E6}" dt="2024-01-06T19:47:59.833" v="13" actId="20577"/>
        <pc:sldMkLst>
          <pc:docMk/>
          <pc:sldMk cId="251055227" sldId="522"/>
        </pc:sldMkLst>
      </pc:sldChg>
      <pc:sldChg chg="modNotesTx">
        <pc:chgData name="Dražen Pranić" userId="3012855b-bf2d-4e7c-804b-71a5f3d907b3" providerId="ADAL" clId="{E2A2FBB3-0C0A-431A-8F7F-D29F045DA0E6}" dt="2024-01-06T19:56:58.858" v="33" actId="20577"/>
        <pc:sldMkLst>
          <pc:docMk/>
          <pc:sldMk cId="2047167027" sldId="524"/>
        </pc:sldMkLst>
      </pc:sldChg>
      <pc:sldChg chg="del">
        <pc:chgData name="Dražen Pranić" userId="3012855b-bf2d-4e7c-804b-71a5f3d907b3" providerId="ADAL" clId="{E2A2FBB3-0C0A-431A-8F7F-D29F045DA0E6}" dt="2024-01-06T21:09:49.664" v="315" actId="47"/>
        <pc:sldMkLst>
          <pc:docMk/>
          <pc:sldMk cId="545495497" sldId="526"/>
        </pc:sldMkLst>
      </pc:sldChg>
      <pc:sldChg chg="del">
        <pc:chgData name="Dražen Pranić" userId="3012855b-bf2d-4e7c-804b-71a5f3d907b3" providerId="ADAL" clId="{E2A2FBB3-0C0A-431A-8F7F-D29F045DA0E6}" dt="2024-01-06T20:06:35.208" v="36" actId="47"/>
        <pc:sldMkLst>
          <pc:docMk/>
          <pc:sldMk cId="2734419227" sldId="527"/>
        </pc:sldMkLst>
      </pc:sldChg>
      <pc:sldChg chg="del">
        <pc:chgData name="Dražen Pranić" userId="3012855b-bf2d-4e7c-804b-71a5f3d907b3" providerId="ADAL" clId="{E2A2FBB3-0C0A-431A-8F7F-D29F045DA0E6}" dt="2024-01-06T20:06:36.848" v="37" actId="47"/>
        <pc:sldMkLst>
          <pc:docMk/>
          <pc:sldMk cId="3911647984" sldId="528"/>
        </pc:sldMkLst>
      </pc:sldChg>
      <pc:sldChg chg="modSp mod modNotesTx">
        <pc:chgData name="Dražen Pranić" userId="3012855b-bf2d-4e7c-804b-71a5f3d907b3" providerId="ADAL" clId="{E2A2FBB3-0C0A-431A-8F7F-D29F045DA0E6}" dt="2024-01-06T20:09:36.370" v="66" actId="20577"/>
        <pc:sldMkLst>
          <pc:docMk/>
          <pc:sldMk cId="3830038618" sldId="529"/>
        </pc:sldMkLst>
      </pc:sldChg>
      <pc:sldChg chg="modSp add del mod modNotesTx">
        <pc:chgData name="Dražen Pranić" userId="3012855b-bf2d-4e7c-804b-71a5f3d907b3" providerId="ADAL" clId="{E2A2FBB3-0C0A-431A-8F7F-D29F045DA0E6}" dt="2024-01-08T12:15:41.960" v="642" actId="47"/>
        <pc:sldMkLst>
          <pc:docMk/>
          <pc:sldMk cId="2338158348" sldId="530"/>
        </pc:sldMkLst>
      </pc:sldChg>
      <pc:sldChg chg="modSp mod modNotesTx">
        <pc:chgData name="Dražen Pranić" userId="3012855b-bf2d-4e7c-804b-71a5f3d907b3" providerId="ADAL" clId="{E2A2FBB3-0C0A-431A-8F7F-D29F045DA0E6}" dt="2024-01-06T20:36:05.018" v="199" actId="6549"/>
        <pc:sldMkLst>
          <pc:docMk/>
          <pc:sldMk cId="2571354318" sldId="531"/>
        </pc:sldMkLst>
      </pc:sldChg>
      <pc:sldChg chg="modNotesTx">
        <pc:chgData name="Dražen Pranić" userId="3012855b-bf2d-4e7c-804b-71a5f3d907b3" providerId="ADAL" clId="{E2A2FBB3-0C0A-431A-8F7F-D29F045DA0E6}" dt="2024-01-06T20:38:13.916" v="212" actId="20577"/>
        <pc:sldMkLst>
          <pc:docMk/>
          <pc:sldMk cId="4006365166" sldId="532"/>
        </pc:sldMkLst>
      </pc:sldChg>
      <pc:sldChg chg="modNotesTx">
        <pc:chgData name="Dražen Pranić" userId="3012855b-bf2d-4e7c-804b-71a5f3d907b3" providerId="ADAL" clId="{E2A2FBB3-0C0A-431A-8F7F-D29F045DA0E6}" dt="2024-01-06T20:43:54.985" v="225" actId="20577"/>
        <pc:sldMkLst>
          <pc:docMk/>
          <pc:sldMk cId="106794801" sldId="534"/>
        </pc:sldMkLst>
      </pc:sldChg>
      <pc:sldChg chg="del">
        <pc:chgData name="Dražen Pranić" userId="3012855b-bf2d-4e7c-804b-71a5f3d907b3" providerId="ADAL" clId="{E2A2FBB3-0C0A-431A-8F7F-D29F045DA0E6}" dt="2024-01-06T21:20:34.894" v="367" actId="47"/>
        <pc:sldMkLst>
          <pc:docMk/>
          <pc:sldMk cId="2743346348" sldId="535"/>
        </pc:sldMkLst>
      </pc:sldChg>
      <pc:sldChg chg="modSp mod">
        <pc:chgData name="Dražen Pranić" userId="3012855b-bf2d-4e7c-804b-71a5f3d907b3" providerId="ADAL" clId="{E2A2FBB3-0C0A-431A-8F7F-D29F045DA0E6}" dt="2024-01-06T20:42:23.392" v="224" actId="20577"/>
        <pc:sldMkLst>
          <pc:docMk/>
          <pc:sldMk cId="1331083295" sldId="536"/>
        </pc:sldMkLst>
      </pc:sldChg>
      <pc:sldChg chg="modSp mod modNotesTx">
        <pc:chgData name="Dražen Pranić" userId="3012855b-bf2d-4e7c-804b-71a5f3d907b3" providerId="ADAL" clId="{E2A2FBB3-0C0A-431A-8F7F-D29F045DA0E6}" dt="2024-01-06T20:51:09.832" v="239" actId="6549"/>
        <pc:sldMkLst>
          <pc:docMk/>
          <pc:sldMk cId="3104393781" sldId="537"/>
        </pc:sldMkLst>
      </pc:sldChg>
      <pc:sldChg chg="modSp mod">
        <pc:chgData name="Dražen Pranić" userId="3012855b-bf2d-4e7c-804b-71a5f3d907b3" providerId="ADAL" clId="{E2A2FBB3-0C0A-431A-8F7F-D29F045DA0E6}" dt="2024-01-06T21:20:25.884" v="366" actId="20577"/>
        <pc:sldMkLst>
          <pc:docMk/>
          <pc:sldMk cId="3172762355" sldId="539"/>
        </pc:sldMkLst>
      </pc:sldChg>
      <pc:sldChg chg="modSp mod modNotesTx">
        <pc:chgData name="Dražen Pranić" userId="3012855b-bf2d-4e7c-804b-71a5f3d907b3" providerId="ADAL" clId="{E2A2FBB3-0C0A-431A-8F7F-D29F045DA0E6}" dt="2024-01-06T21:23:21.279" v="369" actId="20577"/>
        <pc:sldMkLst>
          <pc:docMk/>
          <pc:sldMk cId="3303847041" sldId="540"/>
        </pc:sldMkLst>
      </pc:sldChg>
      <pc:sldChg chg="add del">
        <pc:chgData name="Dražen Pranić" userId="3012855b-bf2d-4e7c-804b-71a5f3d907b3" providerId="ADAL" clId="{E2A2FBB3-0C0A-431A-8F7F-D29F045DA0E6}" dt="2024-01-06T21:29:37.718" v="430" actId="47"/>
        <pc:sldMkLst>
          <pc:docMk/>
          <pc:sldMk cId="619845068" sldId="542"/>
        </pc:sldMkLst>
      </pc:sldChg>
      <pc:sldChg chg="del modNotesTx">
        <pc:chgData name="Dražen Pranić" userId="3012855b-bf2d-4e7c-804b-71a5f3d907b3" providerId="ADAL" clId="{E2A2FBB3-0C0A-431A-8F7F-D29F045DA0E6}" dt="2024-01-06T21:29:11.658" v="426" actId="2696"/>
        <pc:sldMkLst>
          <pc:docMk/>
          <pc:sldMk cId="4083069687" sldId="542"/>
        </pc:sldMkLst>
      </pc:sldChg>
      <pc:sldChg chg="modSp mod ord modNotes modNotesTx">
        <pc:chgData name="Dražen Pranić" userId="3012855b-bf2d-4e7c-804b-71a5f3d907b3" providerId="ADAL" clId="{E2A2FBB3-0C0A-431A-8F7F-D29F045DA0E6}" dt="2024-01-06T20:28:57.794" v="90" actId="27636"/>
        <pc:sldMkLst>
          <pc:docMk/>
          <pc:sldMk cId="85867002" sldId="551"/>
        </pc:sldMkLst>
      </pc:sldChg>
      <pc:sldChg chg="modSp mod modNotesTx">
        <pc:chgData name="Dražen Pranić" userId="3012855b-bf2d-4e7c-804b-71a5f3d907b3" providerId="ADAL" clId="{E2A2FBB3-0C0A-431A-8F7F-D29F045DA0E6}" dt="2024-01-06T19:58:08.406" v="35" actId="20577"/>
        <pc:sldMkLst>
          <pc:docMk/>
          <pc:sldMk cId="3428000929" sldId="552"/>
        </pc:sldMkLst>
      </pc:sldChg>
      <pc:sldChg chg="modSp mod modNotes modNotesTx">
        <pc:chgData name="Dražen Pranić" userId="3012855b-bf2d-4e7c-804b-71a5f3d907b3" providerId="ADAL" clId="{E2A2FBB3-0C0A-431A-8F7F-D29F045DA0E6}" dt="2024-01-06T21:29:27.396" v="428" actId="27636"/>
        <pc:sldMkLst>
          <pc:docMk/>
          <pc:sldMk cId="390282214" sldId="553"/>
        </pc:sldMkLst>
      </pc:sldChg>
      <pc:sldChg chg="modSp del mod modNotesTx">
        <pc:chgData name="Dražen Pranić" userId="3012855b-bf2d-4e7c-804b-71a5f3d907b3" providerId="ADAL" clId="{E2A2FBB3-0C0A-431A-8F7F-D29F045DA0E6}" dt="2024-01-06T21:29:11.658" v="426" actId="2696"/>
        <pc:sldMkLst>
          <pc:docMk/>
          <pc:sldMk cId="1059008284" sldId="554"/>
        </pc:sldMkLst>
      </pc:sldChg>
      <pc:sldChg chg="add modNotes">
        <pc:chgData name="Dražen Pranić" userId="3012855b-bf2d-4e7c-804b-71a5f3d907b3" providerId="ADAL" clId="{E2A2FBB3-0C0A-431A-8F7F-D29F045DA0E6}" dt="2024-01-06T21:29:27.408" v="429" actId="27636"/>
        <pc:sldMkLst>
          <pc:docMk/>
          <pc:sldMk cId="1958604448" sldId="554"/>
        </pc:sldMkLst>
      </pc:sldChg>
      <pc:sldChg chg="del">
        <pc:chgData name="Dražen Pranić" userId="3012855b-bf2d-4e7c-804b-71a5f3d907b3" providerId="ADAL" clId="{E2A2FBB3-0C0A-431A-8F7F-D29F045DA0E6}" dt="2024-01-06T21:29:00.046" v="424" actId="47"/>
        <pc:sldMkLst>
          <pc:docMk/>
          <pc:sldMk cId="3133852494" sldId="555"/>
        </pc:sldMkLst>
      </pc:sldChg>
      <pc:sldChg chg="del">
        <pc:chgData name="Dražen Pranić" userId="3012855b-bf2d-4e7c-804b-71a5f3d907b3" providerId="ADAL" clId="{E2A2FBB3-0C0A-431A-8F7F-D29F045DA0E6}" dt="2024-01-06T21:29:03.539" v="425" actId="47"/>
        <pc:sldMkLst>
          <pc:docMk/>
          <pc:sldMk cId="269169926" sldId="556"/>
        </pc:sldMkLst>
      </pc:sldChg>
      <pc:sldChg chg="modSp del mod">
        <pc:chgData name="Dražen Pranić" userId="3012855b-bf2d-4e7c-804b-71a5f3d907b3" providerId="ADAL" clId="{E2A2FBB3-0C0A-431A-8F7F-D29F045DA0E6}" dt="2024-01-06T21:29:55.247" v="432" actId="47"/>
        <pc:sldMkLst>
          <pc:docMk/>
          <pc:sldMk cId="800341792" sldId="558"/>
        </pc:sldMkLst>
      </pc:sldChg>
      <pc:sldChg chg="modSp mod">
        <pc:chgData name="Dražen Pranić" userId="3012855b-bf2d-4e7c-804b-71a5f3d907b3" providerId="ADAL" clId="{E2A2FBB3-0C0A-431A-8F7F-D29F045DA0E6}" dt="2024-01-06T20:55:21.050" v="253"/>
        <pc:sldMkLst>
          <pc:docMk/>
          <pc:sldMk cId="2295371064" sldId="567"/>
        </pc:sldMkLst>
      </pc:sldChg>
      <pc:sldChg chg="addSp delSp modSp mod">
        <pc:chgData name="Dražen Pranić" userId="3012855b-bf2d-4e7c-804b-71a5f3d907b3" providerId="ADAL" clId="{E2A2FBB3-0C0A-431A-8F7F-D29F045DA0E6}" dt="2024-01-06T21:36:29.928" v="438" actId="14100"/>
        <pc:sldMkLst>
          <pc:docMk/>
          <pc:sldMk cId="2595190217" sldId="570"/>
        </pc:sldMkLst>
      </pc:sldChg>
      <pc:sldChg chg="addSp modSp new mod">
        <pc:chgData name="Dražen Pranić" userId="3012855b-bf2d-4e7c-804b-71a5f3d907b3" providerId="ADAL" clId="{E2A2FBB3-0C0A-431A-8F7F-D29F045DA0E6}" dt="2024-01-06T19:50:12.416" v="17" actId="14100"/>
        <pc:sldMkLst>
          <pc:docMk/>
          <pc:sldMk cId="2219570636" sldId="571"/>
        </pc:sldMkLst>
      </pc:sldChg>
      <pc:sldChg chg="modSp new add del mod">
        <pc:chgData name="Dražen Pranić" userId="3012855b-bf2d-4e7c-804b-71a5f3d907b3" providerId="ADAL" clId="{E2A2FBB3-0C0A-431A-8F7F-D29F045DA0E6}" dt="2024-01-08T12:19:40.136" v="644" actId="2696"/>
        <pc:sldMkLst>
          <pc:docMk/>
          <pc:sldMk cId="504968332" sldId="572"/>
        </pc:sldMkLst>
      </pc:sldChg>
      <pc:sldChg chg="addSp delSp modSp new add del mod">
        <pc:chgData name="Dražen Pranić" userId="3012855b-bf2d-4e7c-804b-71a5f3d907b3" providerId="ADAL" clId="{E2A2FBB3-0C0A-431A-8F7F-D29F045DA0E6}" dt="2024-01-08T12:19:40.136" v="644" actId="2696"/>
        <pc:sldMkLst>
          <pc:docMk/>
          <pc:sldMk cId="2565276109" sldId="573"/>
        </pc:sldMkLst>
      </pc:sldChg>
      <pc:sldChg chg="modSp new mod">
        <pc:chgData name="Dražen Pranić" userId="3012855b-bf2d-4e7c-804b-71a5f3d907b3" providerId="ADAL" clId="{E2A2FBB3-0C0A-431A-8F7F-D29F045DA0E6}" dt="2024-01-06T20:57:31.029" v="277" actId="20577"/>
        <pc:sldMkLst>
          <pc:docMk/>
          <pc:sldMk cId="715973159" sldId="574"/>
        </pc:sldMkLst>
      </pc:sldChg>
      <pc:sldChg chg="delSp modSp new mod">
        <pc:chgData name="Dražen Pranić" userId="3012855b-bf2d-4e7c-804b-71a5f3d907b3" providerId="ADAL" clId="{E2A2FBB3-0C0A-431A-8F7F-D29F045DA0E6}" dt="2024-01-06T21:04:09.522" v="314" actId="113"/>
        <pc:sldMkLst>
          <pc:docMk/>
          <pc:sldMk cId="3915573536" sldId="575"/>
        </pc:sldMkLst>
      </pc:sldChg>
      <pc:sldChg chg="delSp modSp new mod">
        <pc:chgData name="Dražen Pranić" userId="3012855b-bf2d-4e7c-804b-71a5f3d907b3" providerId="ADAL" clId="{E2A2FBB3-0C0A-431A-8F7F-D29F045DA0E6}" dt="2024-01-06T21:26:51.652" v="408" actId="14100"/>
        <pc:sldMkLst>
          <pc:docMk/>
          <pc:sldMk cId="527629987" sldId="576"/>
        </pc:sldMkLst>
      </pc:sldChg>
      <pc:sldChg chg="modSp new mod">
        <pc:chgData name="Dražen Pranić" userId="3012855b-bf2d-4e7c-804b-71a5f3d907b3" providerId="ADAL" clId="{E2A2FBB3-0C0A-431A-8F7F-D29F045DA0E6}" dt="2024-01-06T21:40:03.298" v="482" actId="14100"/>
        <pc:sldMkLst>
          <pc:docMk/>
          <pc:sldMk cId="2328713949" sldId="577"/>
        </pc:sldMkLst>
      </pc:sldChg>
      <pc:sldChg chg="modSp new mod">
        <pc:chgData name="Dražen Pranić" userId="3012855b-bf2d-4e7c-804b-71a5f3d907b3" providerId="ADAL" clId="{E2A2FBB3-0C0A-431A-8F7F-D29F045DA0E6}" dt="2024-01-06T21:40:52.557" v="510" actId="14100"/>
        <pc:sldMkLst>
          <pc:docMk/>
          <pc:sldMk cId="552832585" sldId="578"/>
        </pc:sldMkLst>
      </pc:sldChg>
    </pc:docChg>
  </pc:docChgLst>
  <pc:docChgLst>
    <pc:chgData name="Dražen Pranić" userId="3012855b-bf2d-4e7c-804b-71a5f3d907b3" providerId="ADAL" clId="{376D88F7-ECF6-435A-8602-6E4C7E7CA574}"/>
    <pc:docChg chg="custSel addSld delSld modSld sldOrd">
      <pc:chgData name="Dražen Pranić" userId="3012855b-bf2d-4e7c-804b-71a5f3d907b3" providerId="ADAL" clId="{376D88F7-ECF6-435A-8602-6E4C7E7CA574}" dt="2024-12-08T20:37:30.800" v="194" actId="6549"/>
      <pc:docMkLst>
        <pc:docMk/>
      </pc:docMkLst>
      <pc:sldChg chg="modSp mod">
        <pc:chgData name="Dražen Pranić" userId="3012855b-bf2d-4e7c-804b-71a5f3d907b3" providerId="ADAL" clId="{376D88F7-ECF6-435A-8602-6E4C7E7CA574}" dt="2024-12-08T20:36:47.855" v="181"/>
        <pc:sldMkLst>
          <pc:docMk/>
          <pc:sldMk cId="350627899" sldId="288"/>
        </pc:sldMkLst>
      </pc:sldChg>
      <pc:sldChg chg="del">
        <pc:chgData name="Dražen Pranić" userId="3012855b-bf2d-4e7c-804b-71a5f3d907b3" providerId="ADAL" clId="{376D88F7-ECF6-435A-8602-6E4C7E7CA574}" dt="2024-12-07T13:11:26.420" v="0" actId="47"/>
        <pc:sldMkLst>
          <pc:docMk/>
          <pc:sldMk cId="4202927939" sldId="548"/>
        </pc:sldMkLst>
      </pc:sldChg>
      <pc:sldChg chg="addSp delSp modSp mod">
        <pc:chgData name="Dražen Pranić" userId="3012855b-bf2d-4e7c-804b-71a5f3d907b3" providerId="ADAL" clId="{376D88F7-ECF6-435A-8602-6E4C7E7CA574}" dt="2024-12-07T13:15:38.883" v="74"/>
        <pc:sldMkLst>
          <pc:docMk/>
          <pc:sldMk cId="2595190217" sldId="570"/>
        </pc:sldMkLst>
      </pc:sldChg>
      <pc:sldChg chg="modSp mod">
        <pc:chgData name="Dražen Pranić" userId="3012855b-bf2d-4e7c-804b-71a5f3d907b3" providerId="ADAL" clId="{376D88F7-ECF6-435A-8602-6E4C7E7CA574}" dt="2024-12-08T20:37:24.034" v="193" actId="27636"/>
        <pc:sldMkLst>
          <pc:docMk/>
          <pc:sldMk cId="504968332" sldId="572"/>
        </pc:sldMkLst>
      </pc:sldChg>
      <pc:sldChg chg="modSp mod">
        <pc:chgData name="Dražen Pranić" userId="3012855b-bf2d-4e7c-804b-71a5f3d907b3" providerId="ADAL" clId="{376D88F7-ECF6-435A-8602-6E4C7E7CA574}" dt="2024-12-08T20:37:30.800" v="194" actId="6549"/>
        <pc:sldMkLst>
          <pc:docMk/>
          <pc:sldMk cId="2565276109" sldId="573"/>
        </pc:sldMkLst>
      </pc:sldChg>
      <pc:sldChg chg="ord">
        <pc:chgData name="Dražen Pranić" userId="3012855b-bf2d-4e7c-804b-71a5f3d907b3" providerId="ADAL" clId="{376D88F7-ECF6-435A-8602-6E4C7E7CA574}" dt="2024-12-07T13:12:04.529" v="40"/>
        <pc:sldMkLst>
          <pc:docMk/>
          <pc:sldMk cId="3915573536" sldId="575"/>
        </pc:sldMkLst>
      </pc:sldChg>
      <pc:sldChg chg="addSp modSp mod">
        <pc:chgData name="Dražen Pranić" userId="3012855b-bf2d-4e7c-804b-71a5f3d907b3" providerId="ADAL" clId="{376D88F7-ECF6-435A-8602-6E4C7E7CA574}" dt="2024-12-07T13:14:19.363" v="72" actId="14100"/>
        <pc:sldMkLst>
          <pc:docMk/>
          <pc:sldMk cId="527629987" sldId="576"/>
        </pc:sldMkLst>
      </pc:sldChg>
      <pc:sldChg chg="modSp mod">
        <pc:chgData name="Dražen Pranić" userId="3012855b-bf2d-4e7c-804b-71a5f3d907b3" providerId="ADAL" clId="{376D88F7-ECF6-435A-8602-6E4C7E7CA574}" dt="2024-12-07T13:21:06.709" v="75" actId="20577"/>
        <pc:sldMkLst>
          <pc:docMk/>
          <pc:sldMk cId="552832585" sldId="578"/>
        </pc:sldMkLst>
      </pc:sldChg>
      <pc:sldChg chg="modSp new del mod">
        <pc:chgData name="Dražen Pranić" userId="3012855b-bf2d-4e7c-804b-71a5f3d907b3" providerId="ADAL" clId="{376D88F7-ECF6-435A-8602-6E4C7E7CA574}" dt="2024-12-07T13:12:08.860" v="41" actId="2696"/>
        <pc:sldMkLst>
          <pc:docMk/>
          <pc:sldMk cId="3192427199" sldId="579"/>
        </pc:sldMkLst>
      </pc:sldChg>
      <pc:sldChg chg="addSp modSp add mod">
        <pc:chgData name="Dražen Pranić" userId="3012855b-bf2d-4e7c-804b-71a5f3d907b3" providerId="ADAL" clId="{376D88F7-ECF6-435A-8602-6E4C7E7CA574}" dt="2024-12-07T13:13:53.303" v="65" actId="14100"/>
        <pc:sldMkLst>
          <pc:docMk/>
          <pc:sldMk cId="3929268424" sldId="579"/>
        </pc:sldMkLst>
      </pc:sldChg>
      <pc:sldChg chg="modSp new mod">
        <pc:chgData name="Dražen Pranić" userId="3012855b-bf2d-4e7c-804b-71a5f3d907b3" providerId="ADAL" clId="{376D88F7-ECF6-435A-8602-6E4C7E7CA574}" dt="2024-12-08T20:32:59.188" v="129" actId="27636"/>
        <pc:sldMkLst>
          <pc:docMk/>
          <pc:sldMk cId="1598409339" sldId="580"/>
        </pc:sldMkLst>
      </pc:sldChg>
      <pc:sldChg chg="modSp new mod">
        <pc:chgData name="Dražen Pranić" userId="3012855b-bf2d-4e7c-804b-71a5f3d907b3" providerId="ADAL" clId="{376D88F7-ECF6-435A-8602-6E4C7E7CA574}" dt="2024-12-08T20:33:06.897" v="132" actId="27636"/>
        <pc:sldMkLst>
          <pc:docMk/>
          <pc:sldMk cId="2366667336" sldId="581"/>
        </pc:sldMkLst>
      </pc:sldChg>
    </pc:docChg>
  </pc:docChgLst>
  <pc:docChgLst>
    <pc:chgData name="Dražen Pranić" userId="3012855b-bf2d-4e7c-804b-71a5f3d907b3" providerId="ADAL" clId="{0E40E697-2DA2-42BD-B5E3-00D2BCB3C15B}"/>
    <pc:docChg chg="undo custSel addSld delSld modSld sldOrd">
      <pc:chgData name="Dražen Pranić" userId="3012855b-bf2d-4e7c-804b-71a5f3d907b3" providerId="ADAL" clId="{0E40E697-2DA2-42BD-B5E3-00D2BCB3C15B}" dt="2023-12-15T15:44:20.675" v="473" actId="20577"/>
      <pc:docMkLst>
        <pc:docMk/>
      </pc:docMkLst>
      <pc:sldChg chg="modSp mod">
        <pc:chgData name="Dražen Pranić" userId="3012855b-bf2d-4e7c-804b-71a5f3d907b3" providerId="ADAL" clId="{0E40E697-2DA2-42BD-B5E3-00D2BCB3C15B}" dt="2023-12-15T15:36:30.913" v="425" actId="20577"/>
        <pc:sldMkLst>
          <pc:docMk/>
          <pc:sldMk cId="350627899" sldId="288"/>
        </pc:sldMkLst>
      </pc:sldChg>
      <pc:sldChg chg="add">
        <pc:chgData name="Dražen Pranić" userId="3012855b-bf2d-4e7c-804b-71a5f3d907b3" providerId="ADAL" clId="{0E40E697-2DA2-42BD-B5E3-00D2BCB3C15B}" dt="2023-12-15T14:31:56.434" v="1"/>
        <pc:sldMkLst>
          <pc:docMk/>
          <pc:sldMk cId="212462635" sldId="519"/>
        </pc:sldMkLst>
      </pc:sldChg>
      <pc:sldChg chg="add">
        <pc:chgData name="Dražen Pranić" userId="3012855b-bf2d-4e7c-804b-71a5f3d907b3" providerId="ADAL" clId="{0E40E697-2DA2-42BD-B5E3-00D2BCB3C15B}" dt="2023-12-15T14:31:56.434" v="1"/>
        <pc:sldMkLst>
          <pc:docMk/>
          <pc:sldMk cId="1901598461" sldId="520"/>
        </pc:sldMkLst>
      </pc:sldChg>
      <pc:sldChg chg="add">
        <pc:chgData name="Dražen Pranić" userId="3012855b-bf2d-4e7c-804b-71a5f3d907b3" providerId="ADAL" clId="{0E40E697-2DA2-42BD-B5E3-00D2BCB3C15B}" dt="2023-12-15T14:31:56.434" v="1"/>
        <pc:sldMkLst>
          <pc:docMk/>
          <pc:sldMk cId="1592857816" sldId="521"/>
        </pc:sldMkLst>
      </pc:sldChg>
      <pc:sldChg chg="del">
        <pc:chgData name="Dražen Pranić" userId="3012855b-bf2d-4e7c-804b-71a5f3d907b3" providerId="ADAL" clId="{0E40E697-2DA2-42BD-B5E3-00D2BCB3C15B}" dt="2023-12-15T14:31:22.471" v="0" actId="47"/>
        <pc:sldMkLst>
          <pc:docMk/>
          <pc:sldMk cId="2684563560" sldId="521"/>
        </pc:sldMkLst>
      </pc:sldChg>
      <pc:sldChg chg="add">
        <pc:chgData name="Dražen Pranić" userId="3012855b-bf2d-4e7c-804b-71a5f3d907b3" providerId="ADAL" clId="{0E40E697-2DA2-42BD-B5E3-00D2BCB3C15B}" dt="2023-12-15T14:31:56.434" v="1"/>
        <pc:sldMkLst>
          <pc:docMk/>
          <pc:sldMk cId="251055227" sldId="522"/>
        </pc:sldMkLst>
      </pc:sldChg>
      <pc:sldChg chg="del">
        <pc:chgData name="Dražen Pranić" userId="3012855b-bf2d-4e7c-804b-71a5f3d907b3" providerId="ADAL" clId="{0E40E697-2DA2-42BD-B5E3-00D2BCB3C15B}" dt="2023-12-15T14:31:22.471" v="0" actId="47"/>
        <pc:sldMkLst>
          <pc:docMk/>
          <pc:sldMk cId="735321191" sldId="523"/>
        </pc:sldMkLst>
      </pc:sldChg>
      <pc:sldChg chg="add">
        <pc:chgData name="Dražen Pranić" userId="3012855b-bf2d-4e7c-804b-71a5f3d907b3" providerId="ADAL" clId="{0E40E697-2DA2-42BD-B5E3-00D2BCB3C15B}" dt="2023-12-15T14:31:56.434" v="1"/>
        <pc:sldMkLst>
          <pc:docMk/>
          <pc:sldMk cId="2047167027" sldId="524"/>
        </pc:sldMkLst>
      </pc:sldChg>
      <pc:sldChg chg="add">
        <pc:chgData name="Dražen Pranić" userId="3012855b-bf2d-4e7c-804b-71a5f3d907b3" providerId="ADAL" clId="{0E40E697-2DA2-42BD-B5E3-00D2BCB3C15B}" dt="2023-12-15T14:31:56.434" v="1"/>
        <pc:sldMkLst>
          <pc:docMk/>
          <pc:sldMk cId="545495497" sldId="526"/>
        </pc:sldMkLst>
      </pc:sldChg>
      <pc:sldChg chg="add">
        <pc:chgData name="Dražen Pranić" userId="3012855b-bf2d-4e7c-804b-71a5f3d907b3" providerId="ADAL" clId="{0E40E697-2DA2-42BD-B5E3-00D2BCB3C15B}" dt="2023-12-15T14:31:56.434" v="1"/>
        <pc:sldMkLst>
          <pc:docMk/>
          <pc:sldMk cId="2734419227" sldId="527"/>
        </pc:sldMkLst>
      </pc:sldChg>
      <pc:sldChg chg="del">
        <pc:chgData name="Dražen Pranić" userId="3012855b-bf2d-4e7c-804b-71a5f3d907b3" providerId="ADAL" clId="{0E40E697-2DA2-42BD-B5E3-00D2BCB3C15B}" dt="2023-12-15T14:31:22.471" v="0" actId="47"/>
        <pc:sldMkLst>
          <pc:docMk/>
          <pc:sldMk cId="4175053361" sldId="527"/>
        </pc:sldMkLst>
      </pc:sldChg>
      <pc:sldChg chg="del">
        <pc:chgData name="Dražen Pranić" userId="3012855b-bf2d-4e7c-804b-71a5f3d907b3" providerId="ADAL" clId="{0E40E697-2DA2-42BD-B5E3-00D2BCB3C15B}" dt="2023-12-15T14:31:22.471" v="0" actId="47"/>
        <pc:sldMkLst>
          <pc:docMk/>
          <pc:sldMk cId="1273677890" sldId="528"/>
        </pc:sldMkLst>
      </pc:sldChg>
      <pc:sldChg chg="add">
        <pc:chgData name="Dražen Pranić" userId="3012855b-bf2d-4e7c-804b-71a5f3d907b3" providerId="ADAL" clId="{0E40E697-2DA2-42BD-B5E3-00D2BCB3C15B}" dt="2023-12-15T14:31:56.434" v="1"/>
        <pc:sldMkLst>
          <pc:docMk/>
          <pc:sldMk cId="3911647984" sldId="528"/>
        </pc:sldMkLst>
      </pc:sldChg>
      <pc:sldChg chg="del">
        <pc:chgData name="Dražen Pranić" userId="3012855b-bf2d-4e7c-804b-71a5f3d907b3" providerId="ADAL" clId="{0E40E697-2DA2-42BD-B5E3-00D2BCB3C15B}" dt="2023-12-15T14:31:22.471" v="0" actId="47"/>
        <pc:sldMkLst>
          <pc:docMk/>
          <pc:sldMk cId="1972593686" sldId="529"/>
        </pc:sldMkLst>
      </pc:sldChg>
      <pc:sldChg chg="add">
        <pc:chgData name="Dražen Pranić" userId="3012855b-bf2d-4e7c-804b-71a5f3d907b3" providerId="ADAL" clId="{0E40E697-2DA2-42BD-B5E3-00D2BCB3C15B}" dt="2023-12-15T14:31:56.434" v="1"/>
        <pc:sldMkLst>
          <pc:docMk/>
          <pc:sldMk cId="3830038618" sldId="529"/>
        </pc:sldMkLst>
      </pc:sldChg>
      <pc:sldChg chg="add">
        <pc:chgData name="Dražen Pranić" userId="3012855b-bf2d-4e7c-804b-71a5f3d907b3" providerId="ADAL" clId="{0E40E697-2DA2-42BD-B5E3-00D2BCB3C15B}" dt="2023-12-15T14:31:56.434" v="1"/>
        <pc:sldMkLst>
          <pc:docMk/>
          <pc:sldMk cId="2338158348" sldId="530"/>
        </pc:sldMkLst>
      </pc:sldChg>
      <pc:sldChg chg="del">
        <pc:chgData name="Dražen Pranić" userId="3012855b-bf2d-4e7c-804b-71a5f3d907b3" providerId="ADAL" clId="{0E40E697-2DA2-42BD-B5E3-00D2BCB3C15B}" dt="2023-12-15T14:31:22.471" v="0" actId="47"/>
        <pc:sldMkLst>
          <pc:docMk/>
          <pc:sldMk cId="3344226996" sldId="530"/>
        </pc:sldMkLst>
      </pc:sldChg>
      <pc:sldChg chg="add">
        <pc:chgData name="Dražen Pranić" userId="3012855b-bf2d-4e7c-804b-71a5f3d907b3" providerId="ADAL" clId="{0E40E697-2DA2-42BD-B5E3-00D2BCB3C15B}" dt="2023-12-15T14:31:56.434" v="1"/>
        <pc:sldMkLst>
          <pc:docMk/>
          <pc:sldMk cId="2571354318" sldId="531"/>
        </pc:sldMkLst>
      </pc:sldChg>
      <pc:sldChg chg="add">
        <pc:chgData name="Dražen Pranić" userId="3012855b-bf2d-4e7c-804b-71a5f3d907b3" providerId="ADAL" clId="{0E40E697-2DA2-42BD-B5E3-00D2BCB3C15B}" dt="2023-12-15T14:31:56.434" v="1"/>
        <pc:sldMkLst>
          <pc:docMk/>
          <pc:sldMk cId="4006365166" sldId="532"/>
        </pc:sldMkLst>
      </pc:sldChg>
      <pc:sldChg chg="add">
        <pc:chgData name="Dražen Pranić" userId="3012855b-bf2d-4e7c-804b-71a5f3d907b3" providerId="ADAL" clId="{0E40E697-2DA2-42BD-B5E3-00D2BCB3C15B}" dt="2023-12-15T14:31:56.434" v="1"/>
        <pc:sldMkLst>
          <pc:docMk/>
          <pc:sldMk cId="106794801" sldId="534"/>
        </pc:sldMkLst>
      </pc:sldChg>
      <pc:sldChg chg="del">
        <pc:chgData name="Dražen Pranić" userId="3012855b-bf2d-4e7c-804b-71a5f3d907b3" providerId="ADAL" clId="{0E40E697-2DA2-42BD-B5E3-00D2BCB3C15B}" dt="2023-12-15T14:31:22.471" v="0" actId="47"/>
        <pc:sldMkLst>
          <pc:docMk/>
          <pc:sldMk cId="2011501574" sldId="534"/>
        </pc:sldMkLst>
      </pc:sldChg>
      <pc:sldChg chg="add">
        <pc:chgData name="Dražen Pranić" userId="3012855b-bf2d-4e7c-804b-71a5f3d907b3" providerId="ADAL" clId="{0E40E697-2DA2-42BD-B5E3-00D2BCB3C15B}" dt="2023-12-15T14:31:56.434" v="1"/>
        <pc:sldMkLst>
          <pc:docMk/>
          <pc:sldMk cId="2743346348" sldId="535"/>
        </pc:sldMkLst>
      </pc:sldChg>
      <pc:sldChg chg="add">
        <pc:chgData name="Dražen Pranić" userId="3012855b-bf2d-4e7c-804b-71a5f3d907b3" providerId="ADAL" clId="{0E40E697-2DA2-42BD-B5E3-00D2BCB3C15B}" dt="2023-12-15T14:31:56.434" v="1"/>
        <pc:sldMkLst>
          <pc:docMk/>
          <pc:sldMk cId="1331083295" sldId="536"/>
        </pc:sldMkLst>
      </pc:sldChg>
      <pc:sldChg chg="del">
        <pc:chgData name="Dražen Pranić" userId="3012855b-bf2d-4e7c-804b-71a5f3d907b3" providerId="ADAL" clId="{0E40E697-2DA2-42BD-B5E3-00D2BCB3C15B}" dt="2023-12-15T14:31:22.471" v="0" actId="47"/>
        <pc:sldMkLst>
          <pc:docMk/>
          <pc:sldMk cId="3526834194" sldId="536"/>
        </pc:sldMkLst>
      </pc:sldChg>
      <pc:sldChg chg="del">
        <pc:chgData name="Dražen Pranić" userId="3012855b-bf2d-4e7c-804b-71a5f3d907b3" providerId="ADAL" clId="{0E40E697-2DA2-42BD-B5E3-00D2BCB3C15B}" dt="2023-12-15T14:31:22.471" v="0" actId="47"/>
        <pc:sldMkLst>
          <pc:docMk/>
          <pc:sldMk cId="435001273" sldId="537"/>
        </pc:sldMkLst>
      </pc:sldChg>
      <pc:sldChg chg="add">
        <pc:chgData name="Dražen Pranić" userId="3012855b-bf2d-4e7c-804b-71a5f3d907b3" providerId="ADAL" clId="{0E40E697-2DA2-42BD-B5E3-00D2BCB3C15B}" dt="2023-12-15T14:31:56.434" v="1"/>
        <pc:sldMkLst>
          <pc:docMk/>
          <pc:sldMk cId="3104393781" sldId="537"/>
        </pc:sldMkLst>
      </pc:sldChg>
      <pc:sldChg chg="del">
        <pc:chgData name="Dražen Pranić" userId="3012855b-bf2d-4e7c-804b-71a5f3d907b3" providerId="ADAL" clId="{0E40E697-2DA2-42BD-B5E3-00D2BCB3C15B}" dt="2023-12-15T14:31:22.471" v="0" actId="47"/>
        <pc:sldMkLst>
          <pc:docMk/>
          <pc:sldMk cId="3084668038" sldId="538"/>
        </pc:sldMkLst>
      </pc:sldChg>
      <pc:sldChg chg="add">
        <pc:chgData name="Dražen Pranić" userId="3012855b-bf2d-4e7c-804b-71a5f3d907b3" providerId="ADAL" clId="{0E40E697-2DA2-42BD-B5E3-00D2BCB3C15B}" dt="2023-12-15T14:31:56.434" v="1"/>
        <pc:sldMkLst>
          <pc:docMk/>
          <pc:sldMk cId="4262799310" sldId="538"/>
        </pc:sldMkLst>
      </pc:sldChg>
      <pc:sldChg chg="del">
        <pc:chgData name="Dražen Pranić" userId="3012855b-bf2d-4e7c-804b-71a5f3d907b3" providerId="ADAL" clId="{0E40E697-2DA2-42BD-B5E3-00D2BCB3C15B}" dt="2023-12-15T14:31:22.471" v="0" actId="47"/>
        <pc:sldMkLst>
          <pc:docMk/>
          <pc:sldMk cId="1963606035" sldId="539"/>
        </pc:sldMkLst>
      </pc:sldChg>
      <pc:sldChg chg="add">
        <pc:chgData name="Dražen Pranić" userId="3012855b-bf2d-4e7c-804b-71a5f3d907b3" providerId="ADAL" clId="{0E40E697-2DA2-42BD-B5E3-00D2BCB3C15B}" dt="2023-12-15T14:31:56.434" v="1"/>
        <pc:sldMkLst>
          <pc:docMk/>
          <pc:sldMk cId="3172762355" sldId="539"/>
        </pc:sldMkLst>
      </pc:sldChg>
      <pc:sldChg chg="add">
        <pc:chgData name="Dražen Pranić" userId="3012855b-bf2d-4e7c-804b-71a5f3d907b3" providerId="ADAL" clId="{0E40E697-2DA2-42BD-B5E3-00D2BCB3C15B}" dt="2023-12-15T14:31:56.434" v="1"/>
        <pc:sldMkLst>
          <pc:docMk/>
          <pc:sldMk cId="3303847041" sldId="540"/>
        </pc:sldMkLst>
      </pc:sldChg>
      <pc:sldChg chg="del">
        <pc:chgData name="Dražen Pranić" userId="3012855b-bf2d-4e7c-804b-71a5f3d907b3" providerId="ADAL" clId="{0E40E697-2DA2-42BD-B5E3-00D2BCB3C15B}" dt="2023-12-15T14:31:22.471" v="0" actId="47"/>
        <pc:sldMkLst>
          <pc:docMk/>
          <pc:sldMk cId="4151223672" sldId="540"/>
        </pc:sldMkLst>
      </pc:sldChg>
      <pc:sldChg chg="add">
        <pc:chgData name="Dražen Pranić" userId="3012855b-bf2d-4e7c-804b-71a5f3d907b3" providerId="ADAL" clId="{0E40E697-2DA2-42BD-B5E3-00D2BCB3C15B}" dt="2023-12-15T14:31:56.434" v="1"/>
        <pc:sldMkLst>
          <pc:docMk/>
          <pc:sldMk cId="4083069687" sldId="542"/>
        </pc:sldMkLst>
      </pc:sldChg>
      <pc:sldChg chg="del">
        <pc:chgData name="Dražen Pranić" userId="3012855b-bf2d-4e7c-804b-71a5f3d907b3" providerId="ADAL" clId="{0E40E697-2DA2-42BD-B5E3-00D2BCB3C15B}" dt="2023-12-15T14:31:22.471" v="0" actId="47"/>
        <pc:sldMkLst>
          <pc:docMk/>
          <pc:sldMk cId="1948084397" sldId="543"/>
        </pc:sldMkLst>
      </pc:sldChg>
      <pc:sldChg chg="del">
        <pc:chgData name="Dražen Pranić" userId="3012855b-bf2d-4e7c-804b-71a5f3d907b3" providerId="ADAL" clId="{0E40E697-2DA2-42BD-B5E3-00D2BCB3C15B}" dt="2023-12-15T14:31:22.471" v="0" actId="47"/>
        <pc:sldMkLst>
          <pc:docMk/>
          <pc:sldMk cId="408759665" sldId="545"/>
        </pc:sldMkLst>
      </pc:sldChg>
      <pc:sldChg chg="add del">
        <pc:chgData name="Dražen Pranić" userId="3012855b-bf2d-4e7c-804b-71a5f3d907b3" providerId="ADAL" clId="{0E40E697-2DA2-42BD-B5E3-00D2BCB3C15B}" dt="2023-12-15T15:37:03.969" v="426" actId="47"/>
        <pc:sldMkLst>
          <pc:docMk/>
          <pc:sldMk cId="3908421214" sldId="545"/>
        </pc:sldMkLst>
      </pc:sldChg>
      <pc:sldChg chg="add del">
        <pc:chgData name="Dražen Pranić" userId="3012855b-bf2d-4e7c-804b-71a5f3d907b3" providerId="ADAL" clId="{0E40E697-2DA2-42BD-B5E3-00D2BCB3C15B}" dt="2023-12-15T15:37:03.969" v="426" actId="47"/>
        <pc:sldMkLst>
          <pc:docMk/>
          <pc:sldMk cId="3132589693" sldId="547"/>
        </pc:sldMkLst>
      </pc:sldChg>
      <pc:sldChg chg="add">
        <pc:chgData name="Dražen Pranić" userId="3012855b-bf2d-4e7c-804b-71a5f3d907b3" providerId="ADAL" clId="{0E40E697-2DA2-42BD-B5E3-00D2BCB3C15B}" dt="2023-12-15T14:31:56.434" v="1"/>
        <pc:sldMkLst>
          <pc:docMk/>
          <pc:sldMk cId="4202927939" sldId="548"/>
        </pc:sldMkLst>
      </pc:sldChg>
      <pc:sldChg chg="add">
        <pc:chgData name="Dražen Pranić" userId="3012855b-bf2d-4e7c-804b-71a5f3d907b3" providerId="ADAL" clId="{0E40E697-2DA2-42BD-B5E3-00D2BCB3C15B}" dt="2023-12-15T14:31:56.434" v="1"/>
        <pc:sldMkLst>
          <pc:docMk/>
          <pc:sldMk cId="85867002" sldId="551"/>
        </pc:sldMkLst>
      </pc:sldChg>
      <pc:sldChg chg="add">
        <pc:chgData name="Dražen Pranić" userId="3012855b-bf2d-4e7c-804b-71a5f3d907b3" providerId="ADAL" clId="{0E40E697-2DA2-42BD-B5E3-00D2BCB3C15B}" dt="2023-12-15T14:31:56.434" v="1"/>
        <pc:sldMkLst>
          <pc:docMk/>
          <pc:sldMk cId="3428000929" sldId="552"/>
        </pc:sldMkLst>
      </pc:sldChg>
      <pc:sldChg chg="add">
        <pc:chgData name="Dražen Pranić" userId="3012855b-bf2d-4e7c-804b-71a5f3d907b3" providerId="ADAL" clId="{0E40E697-2DA2-42BD-B5E3-00D2BCB3C15B}" dt="2023-12-15T14:31:56.434" v="1"/>
        <pc:sldMkLst>
          <pc:docMk/>
          <pc:sldMk cId="390282214" sldId="553"/>
        </pc:sldMkLst>
      </pc:sldChg>
      <pc:sldChg chg="add modNotes">
        <pc:chgData name="Dražen Pranić" userId="3012855b-bf2d-4e7c-804b-71a5f3d907b3" providerId="ADAL" clId="{0E40E697-2DA2-42BD-B5E3-00D2BCB3C15B}" dt="2023-12-15T14:31:56.639" v="2" actId="27636"/>
        <pc:sldMkLst>
          <pc:docMk/>
          <pc:sldMk cId="1059008284" sldId="554"/>
        </pc:sldMkLst>
      </pc:sldChg>
      <pc:sldChg chg="add modNotes">
        <pc:chgData name="Dražen Pranić" userId="3012855b-bf2d-4e7c-804b-71a5f3d907b3" providerId="ADAL" clId="{0E40E697-2DA2-42BD-B5E3-00D2BCB3C15B}" dt="2023-12-15T14:31:56.654" v="3" actId="27636"/>
        <pc:sldMkLst>
          <pc:docMk/>
          <pc:sldMk cId="3133852494" sldId="555"/>
        </pc:sldMkLst>
      </pc:sldChg>
      <pc:sldChg chg="add">
        <pc:chgData name="Dražen Pranić" userId="3012855b-bf2d-4e7c-804b-71a5f3d907b3" providerId="ADAL" clId="{0E40E697-2DA2-42BD-B5E3-00D2BCB3C15B}" dt="2023-12-15T14:31:56.434" v="1"/>
        <pc:sldMkLst>
          <pc:docMk/>
          <pc:sldMk cId="269169926" sldId="556"/>
        </pc:sldMkLst>
      </pc:sldChg>
      <pc:sldChg chg="add del">
        <pc:chgData name="Dražen Pranić" userId="3012855b-bf2d-4e7c-804b-71a5f3d907b3" providerId="ADAL" clId="{0E40E697-2DA2-42BD-B5E3-00D2BCB3C15B}" dt="2023-12-15T15:37:03.969" v="426" actId="47"/>
        <pc:sldMkLst>
          <pc:docMk/>
          <pc:sldMk cId="1077952152" sldId="557"/>
        </pc:sldMkLst>
      </pc:sldChg>
      <pc:sldChg chg="del">
        <pc:chgData name="Dražen Pranić" userId="3012855b-bf2d-4e7c-804b-71a5f3d907b3" providerId="ADAL" clId="{0E40E697-2DA2-42BD-B5E3-00D2BCB3C15B}" dt="2023-12-15T14:31:22.471" v="0" actId="47"/>
        <pc:sldMkLst>
          <pc:docMk/>
          <pc:sldMk cId="192611212" sldId="558"/>
        </pc:sldMkLst>
      </pc:sldChg>
      <pc:sldChg chg="add">
        <pc:chgData name="Dražen Pranić" userId="3012855b-bf2d-4e7c-804b-71a5f3d907b3" providerId="ADAL" clId="{0E40E697-2DA2-42BD-B5E3-00D2BCB3C15B}" dt="2023-12-15T14:31:56.434" v="1"/>
        <pc:sldMkLst>
          <pc:docMk/>
          <pc:sldMk cId="800341792" sldId="558"/>
        </pc:sldMkLst>
      </pc:sldChg>
      <pc:sldChg chg="del">
        <pc:chgData name="Dražen Pranić" userId="3012855b-bf2d-4e7c-804b-71a5f3d907b3" providerId="ADAL" clId="{0E40E697-2DA2-42BD-B5E3-00D2BCB3C15B}" dt="2023-12-15T14:31:22.471" v="0" actId="47"/>
        <pc:sldMkLst>
          <pc:docMk/>
          <pc:sldMk cId="2244446897" sldId="559"/>
        </pc:sldMkLst>
      </pc:sldChg>
      <pc:sldChg chg="modSp new mod">
        <pc:chgData name="Dražen Pranić" userId="3012855b-bf2d-4e7c-804b-71a5f3d907b3" providerId="ADAL" clId="{0E40E697-2DA2-42BD-B5E3-00D2BCB3C15B}" dt="2023-12-15T15:17:23.576" v="124" actId="20577"/>
        <pc:sldMkLst>
          <pc:docMk/>
          <pc:sldMk cId="2426151267" sldId="559"/>
        </pc:sldMkLst>
      </pc:sldChg>
      <pc:sldChg chg="modSp new mod">
        <pc:chgData name="Dražen Pranić" userId="3012855b-bf2d-4e7c-804b-71a5f3d907b3" providerId="ADAL" clId="{0E40E697-2DA2-42BD-B5E3-00D2BCB3C15B}" dt="2023-12-15T15:23:30.326" v="224" actId="6549"/>
        <pc:sldMkLst>
          <pc:docMk/>
          <pc:sldMk cId="1579454349" sldId="560"/>
        </pc:sldMkLst>
      </pc:sldChg>
      <pc:sldChg chg="del">
        <pc:chgData name="Dražen Pranić" userId="3012855b-bf2d-4e7c-804b-71a5f3d907b3" providerId="ADAL" clId="{0E40E697-2DA2-42BD-B5E3-00D2BCB3C15B}" dt="2023-12-15T14:31:22.471" v="0" actId="47"/>
        <pc:sldMkLst>
          <pc:docMk/>
          <pc:sldMk cId="1595921299" sldId="560"/>
        </pc:sldMkLst>
      </pc:sldChg>
      <pc:sldChg chg="del">
        <pc:chgData name="Dražen Pranić" userId="3012855b-bf2d-4e7c-804b-71a5f3d907b3" providerId="ADAL" clId="{0E40E697-2DA2-42BD-B5E3-00D2BCB3C15B}" dt="2023-12-15T14:31:22.471" v="0" actId="47"/>
        <pc:sldMkLst>
          <pc:docMk/>
          <pc:sldMk cId="299198105" sldId="561"/>
        </pc:sldMkLst>
      </pc:sldChg>
      <pc:sldChg chg="modSp new mod">
        <pc:chgData name="Dražen Pranić" userId="3012855b-bf2d-4e7c-804b-71a5f3d907b3" providerId="ADAL" clId="{0E40E697-2DA2-42BD-B5E3-00D2BCB3C15B}" dt="2023-12-15T15:19:48.191" v="203" actId="27636"/>
        <pc:sldMkLst>
          <pc:docMk/>
          <pc:sldMk cId="3800833869" sldId="561"/>
        </pc:sldMkLst>
      </pc:sldChg>
      <pc:sldChg chg="modSp new mod">
        <pc:chgData name="Dražen Pranić" userId="3012855b-bf2d-4e7c-804b-71a5f3d907b3" providerId="ADAL" clId="{0E40E697-2DA2-42BD-B5E3-00D2BCB3C15B}" dt="2023-12-15T15:29:06.313" v="334" actId="20577"/>
        <pc:sldMkLst>
          <pc:docMk/>
          <pc:sldMk cId="1924157861" sldId="562"/>
        </pc:sldMkLst>
      </pc:sldChg>
      <pc:sldChg chg="addSp delSp modSp new mod ord setBg">
        <pc:chgData name="Dražen Pranić" userId="3012855b-bf2d-4e7c-804b-71a5f3d907b3" providerId="ADAL" clId="{0E40E697-2DA2-42BD-B5E3-00D2BCB3C15B}" dt="2023-12-15T15:22:28.019" v="220"/>
        <pc:sldMkLst>
          <pc:docMk/>
          <pc:sldMk cId="2019976586" sldId="563"/>
        </pc:sldMkLst>
      </pc:sldChg>
      <pc:sldChg chg="modSp new mod">
        <pc:chgData name="Dražen Pranić" userId="3012855b-bf2d-4e7c-804b-71a5f3d907b3" providerId="ADAL" clId="{0E40E697-2DA2-42BD-B5E3-00D2BCB3C15B}" dt="2023-12-15T15:25:00.601" v="240" actId="20577"/>
        <pc:sldMkLst>
          <pc:docMk/>
          <pc:sldMk cId="1890291197" sldId="564"/>
        </pc:sldMkLst>
      </pc:sldChg>
      <pc:sldChg chg="new del">
        <pc:chgData name="Dražen Pranić" userId="3012855b-bf2d-4e7c-804b-71a5f3d907b3" providerId="ADAL" clId="{0E40E697-2DA2-42BD-B5E3-00D2BCB3C15B}" dt="2023-12-15T15:26:22.780" v="242" actId="47"/>
        <pc:sldMkLst>
          <pc:docMk/>
          <pc:sldMk cId="3078857044" sldId="565"/>
        </pc:sldMkLst>
      </pc:sldChg>
      <pc:sldChg chg="modSp new mod">
        <pc:chgData name="Dražen Pranić" userId="3012855b-bf2d-4e7c-804b-71a5f3d907b3" providerId="ADAL" clId="{0E40E697-2DA2-42BD-B5E3-00D2BCB3C15B}" dt="2023-12-15T15:27:26.515" v="286" actId="20577"/>
        <pc:sldMkLst>
          <pc:docMk/>
          <pc:sldMk cId="4017431279" sldId="565"/>
        </pc:sldMkLst>
      </pc:sldChg>
      <pc:sldChg chg="modSp new mod">
        <pc:chgData name="Dražen Pranić" userId="3012855b-bf2d-4e7c-804b-71a5f3d907b3" providerId="ADAL" clId="{0E40E697-2DA2-42BD-B5E3-00D2BCB3C15B}" dt="2023-12-15T15:28:03.912" v="324" actId="15"/>
        <pc:sldMkLst>
          <pc:docMk/>
          <pc:sldMk cId="2696763622" sldId="566"/>
        </pc:sldMkLst>
      </pc:sldChg>
      <pc:sldChg chg="del">
        <pc:chgData name="Dražen Pranić" userId="3012855b-bf2d-4e7c-804b-71a5f3d907b3" providerId="ADAL" clId="{0E40E697-2DA2-42BD-B5E3-00D2BCB3C15B}" dt="2023-12-15T14:31:22.471" v="0" actId="47"/>
        <pc:sldMkLst>
          <pc:docMk/>
          <pc:sldMk cId="1936333678" sldId="567"/>
        </pc:sldMkLst>
      </pc:sldChg>
      <pc:sldChg chg="modSp new mod">
        <pc:chgData name="Dražen Pranić" userId="3012855b-bf2d-4e7c-804b-71a5f3d907b3" providerId="ADAL" clId="{0E40E697-2DA2-42BD-B5E3-00D2BCB3C15B}" dt="2023-12-15T15:32:20.394" v="365" actId="20577"/>
        <pc:sldMkLst>
          <pc:docMk/>
          <pc:sldMk cId="2295371064" sldId="567"/>
        </pc:sldMkLst>
      </pc:sldChg>
      <pc:sldChg chg="addSp delSp modSp new mod ord">
        <pc:chgData name="Dražen Pranić" userId="3012855b-bf2d-4e7c-804b-71a5f3d907b3" providerId="ADAL" clId="{0E40E697-2DA2-42BD-B5E3-00D2BCB3C15B}" dt="2023-12-15T15:35:32.400" v="424"/>
        <pc:sldMkLst>
          <pc:docMk/>
          <pc:sldMk cId="3459109275" sldId="568"/>
        </pc:sldMkLst>
      </pc:sldChg>
      <pc:sldChg chg="modSp new mod ord">
        <pc:chgData name="Dražen Pranić" userId="3012855b-bf2d-4e7c-804b-71a5f3d907b3" providerId="ADAL" clId="{0E40E697-2DA2-42BD-B5E3-00D2BCB3C15B}" dt="2023-12-15T15:44:02.611" v="463"/>
        <pc:sldMkLst>
          <pc:docMk/>
          <pc:sldMk cId="980193185" sldId="569"/>
        </pc:sldMkLst>
      </pc:sldChg>
      <pc:sldChg chg="modSp new mod">
        <pc:chgData name="Dražen Pranić" userId="3012855b-bf2d-4e7c-804b-71a5f3d907b3" providerId="ADAL" clId="{0E40E697-2DA2-42BD-B5E3-00D2BCB3C15B}" dt="2023-12-15T15:44:20.675" v="473" actId="20577"/>
        <pc:sldMkLst>
          <pc:docMk/>
          <pc:sldMk cId="2595190217" sldId="570"/>
        </pc:sldMkLst>
      </pc:sldChg>
      <pc:sldChg chg="del">
        <pc:chgData name="Dražen Pranić" userId="3012855b-bf2d-4e7c-804b-71a5f3d907b3" providerId="ADAL" clId="{0E40E697-2DA2-42BD-B5E3-00D2BCB3C15B}" dt="2023-12-15T14:31:22.471" v="0" actId="47"/>
        <pc:sldMkLst>
          <pc:docMk/>
          <pc:sldMk cId="1482291268" sldId="572"/>
        </pc:sldMkLst>
      </pc:sldChg>
      <pc:sldChg chg="del">
        <pc:chgData name="Dražen Pranić" userId="3012855b-bf2d-4e7c-804b-71a5f3d907b3" providerId="ADAL" clId="{0E40E697-2DA2-42BD-B5E3-00D2BCB3C15B}" dt="2023-12-15T14:31:22.471" v="0" actId="47"/>
        <pc:sldMkLst>
          <pc:docMk/>
          <pc:sldMk cId="1771096091" sldId="573"/>
        </pc:sldMkLst>
      </pc:sldChg>
      <pc:sldChg chg="del">
        <pc:chgData name="Dražen Pranić" userId="3012855b-bf2d-4e7c-804b-71a5f3d907b3" providerId="ADAL" clId="{0E40E697-2DA2-42BD-B5E3-00D2BCB3C15B}" dt="2023-12-15T14:31:22.471" v="0" actId="47"/>
        <pc:sldMkLst>
          <pc:docMk/>
          <pc:sldMk cId="2219220023" sldId="578"/>
        </pc:sldMkLst>
      </pc:sldChg>
      <pc:sldChg chg="del">
        <pc:chgData name="Dražen Pranić" userId="3012855b-bf2d-4e7c-804b-71a5f3d907b3" providerId="ADAL" clId="{0E40E697-2DA2-42BD-B5E3-00D2BCB3C15B}" dt="2023-12-15T14:31:22.471" v="0" actId="47"/>
        <pc:sldMkLst>
          <pc:docMk/>
          <pc:sldMk cId="1962350606" sldId="579"/>
        </pc:sldMkLst>
      </pc:sldChg>
      <pc:sldChg chg="del">
        <pc:chgData name="Dražen Pranić" userId="3012855b-bf2d-4e7c-804b-71a5f3d907b3" providerId="ADAL" clId="{0E40E697-2DA2-42BD-B5E3-00D2BCB3C15B}" dt="2023-12-15T14:31:22.471" v="0" actId="47"/>
        <pc:sldMkLst>
          <pc:docMk/>
          <pc:sldMk cId="1182776049" sldId="580"/>
        </pc:sldMkLst>
      </pc:sldChg>
      <pc:sldChg chg="del">
        <pc:chgData name="Dražen Pranić" userId="3012855b-bf2d-4e7c-804b-71a5f3d907b3" providerId="ADAL" clId="{0E40E697-2DA2-42BD-B5E3-00D2BCB3C15B}" dt="2023-12-15T14:31:22.471" v="0" actId="47"/>
        <pc:sldMkLst>
          <pc:docMk/>
          <pc:sldMk cId="1204636791" sldId="581"/>
        </pc:sldMkLst>
      </pc:sldChg>
      <pc:sldChg chg="del">
        <pc:chgData name="Dražen Pranić" userId="3012855b-bf2d-4e7c-804b-71a5f3d907b3" providerId="ADAL" clId="{0E40E697-2DA2-42BD-B5E3-00D2BCB3C15B}" dt="2023-12-15T14:31:22.471" v="0" actId="47"/>
        <pc:sldMkLst>
          <pc:docMk/>
          <pc:sldMk cId="1243984854" sldId="584"/>
        </pc:sldMkLst>
      </pc:sldChg>
      <pc:sldChg chg="del">
        <pc:chgData name="Dražen Pranić" userId="3012855b-bf2d-4e7c-804b-71a5f3d907b3" providerId="ADAL" clId="{0E40E697-2DA2-42BD-B5E3-00D2BCB3C15B}" dt="2023-12-15T14:31:22.471" v="0" actId="47"/>
        <pc:sldMkLst>
          <pc:docMk/>
          <pc:sldMk cId="3829900185" sldId="585"/>
        </pc:sldMkLst>
      </pc:sldChg>
      <pc:sldChg chg="del">
        <pc:chgData name="Dražen Pranić" userId="3012855b-bf2d-4e7c-804b-71a5f3d907b3" providerId="ADAL" clId="{0E40E697-2DA2-42BD-B5E3-00D2BCB3C15B}" dt="2023-12-15T14:31:22.471" v="0" actId="47"/>
        <pc:sldMkLst>
          <pc:docMk/>
          <pc:sldMk cId="167276462" sldId="587"/>
        </pc:sldMkLst>
      </pc:sldChg>
      <pc:sldChg chg="del">
        <pc:chgData name="Dražen Pranić" userId="3012855b-bf2d-4e7c-804b-71a5f3d907b3" providerId="ADAL" clId="{0E40E697-2DA2-42BD-B5E3-00D2BCB3C15B}" dt="2023-12-15T14:31:22.471" v="0" actId="47"/>
        <pc:sldMkLst>
          <pc:docMk/>
          <pc:sldMk cId="378117773" sldId="589"/>
        </pc:sldMkLst>
      </pc:sldChg>
      <pc:sldChg chg="del">
        <pc:chgData name="Dražen Pranić" userId="3012855b-bf2d-4e7c-804b-71a5f3d907b3" providerId="ADAL" clId="{0E40E697-2DA2-42BD-B5E3-00D2BCB3C15B}" dt="2023-12-15T14:31:22.471" v="0" actId="47"/>
        <pc:sldMkLst>
          <pc:docMk/>
          <pc:sldMk cId="3278986477" sldId="590"/>
        </pc:sldMkLst>
      </pc:sldChg>
      <pc:sldChg chg="del">
        <pc:chgData name="Dražen Pranić" userId="3012855b-bf2d-4e7c-804b-71a5f3d907b3" providerId="ADAL" clId="{0E40E697-2DA2-42BD-B5E3-00D2BCB3C15B}" dt="2023-12-15T14:31:22.471" v="0" actId="47"/>
        <pc:sldMkLst>
          <pc:docMk/>
          <pc:sldMk cId="4016643739" sldId="591"/>
        </pc:sldMkLst>
      </pc:sldChg>
      <pc:sldChg chg="del">
        <pc:chgData name="Dražen Pranić" userId="3012855b-bf2d-4e7c-804b-71a5f3d907b3" providerId="ADAL" clId="{0E40E697-2DA2-42BD-B5E3-00D2BCB3C15B}" dt="2023-12-15T14:31:22.471" v="0" actId="47"/>
        <pc:sldMkLst>
          <pc:docMk/>
          <pc:sldMk cId="2504698658" sldId="592"/>
        </pc:sldMkLst>
      </pc:sldChg>
      <pc:sldChg chg="del">
        <pc:chgData name="Dražen Pranić" userId="3012855b-bf2d-4e7c-804b-71a5f3d907b3" providerId="ADAL" clId="{0E40E697-2DA2-42BD-B5E3-00D2BCB3C15B}" dt="2023-12-15T14:31:22.471" v="0" actId="47"/>
        <pc:sldMkLst>
          <pc:docMk/>
          <pc:sldMk cId="4076325075" sldId="663"/>
        </pc:sldMkLst>
      </pc:sldChg>
      <pc:sldChg chg="del">
        <pc:chgData name="Dražen Pranić" userId="3012855b-bf2d-4e7c-804b-71a5f3d907b3" providerId="ADAL" clId="{0E40E697-2DA2-42BD-B5E3-00D2BCB3C15B}" dt="2023-12-15T14:31:22.471" v="0" actId="47"/>
        <pc:sldMkLst>
          <pc:docMk/>
          <pc:sldMk cId="1225645261" sldId="688"/>
        </pc:sldMkLst>
      </pc:sldChg>
      <pc:sldChg chg="del">
        <pc:chgData name="Dražen Pranić" userId="3012855b-bf2d-4e7c-804b-71a5f3d907b3" providerId="ADAL" clId="{0E40E697-2DA2-42BD-B5E3-00D2BCB3C15B}" dt="2023-12-15T14:31:22.471" v="0" actId="47"/>
        <pc:sldMkLst>
          <pc:docMk/>
          <pc:sldMk cId="3323401471" sldId="747"/>
        </pc:sldMkLst>
      </pc:sldChg>
      <pc:sldChg chg="del">
        <pc:chgData name="Dražen Pranić" userId="3012855b-bf2d-4e7c-804b-71a5f3d907b3" providerId="ADAL" clId="{0E40E697-2DA2-42BD-B5E3-00D2BCB3C15B}" dt="2023-12-15T14:31:22.471" v="0" actId="47"/>
        <pc:sldMkLst>
          <pc:docMk/>
          <pc:sldMk cId="545849575" sldId="748"/>
        </pc:sldMkLst>
      </pc:sldChg>
      <pc:sldChg chg="del">
        <pc:chgData name="Dražen Pranić" userId="3012855b-bf2d-4e7c-804b-71a5f3d907b3" providerId="ADAL" clId="{0E40E697-2DA2-42BD-B5E3-00D2BCB3C15B}" dt="2023-12-15T14:31:22.471" v="0" actId="47"/>
        <pc:sldMkLst>
          <pc:docMk/>
          <pc:sldMk cId="2873176259" sldId="749"/>
        </pc:sldMkLst>
      </pc:sldChg>
      <pc:sldChg chg="del">
        <pc:chgData name="Dražen Pranić" userId="3012855b-bf2d-4e7c-804b-71a5f3d907b3" providerId="ADAL" clId="{0E40E697-2DA2-42BD-B5E3-00D2BCB3C15B}" dt="2023-12-15T14:31:22.471" v="0" actId="47"/>
        <pc:sldMkLst>
          <pc:docMk/>
          <pc:sldMk cId="2238447368" sldId="807"/>
        </pc:sldMkLst>
      </pc:sldChg>
      <pc:sldChg chg="del">
        <pc:chgData name="Dražen Pranić" userId="3012855b-bf2d-4e7c-804b-71a5f3d907b3" providerId="ADAL" clId="{0E40E697-2DA2-42BD-B5E3-00D2BCB3C15B}" dt="2023-12-15T14:31:22.471" v="0" actId="47"/>
        <pc:sldMkLst>
          <pc:docMk/>
          <pc:sldMk cId="2017614873" sldId="830"/>
        </pc:sldMkLst>
      </pc:sldChg>
      <pc:sldChg chg="del">
        <pc:chgData name="Dražen Pranić" userId="3012855b-bf2d-4e7c-804b-71a5f3d907b3" providerId="ADAL" clId="{0E40E697-2DA2-42BD-B5E3-00D2BCB3C15B}" dt="2023-12-15T14:31:22.471" v="0" actId="47"/>
        <pc:sldMkLst>
          <pc:docMk/>
          <pc:sldMk cId="4292452243" sldId="877"/>
        </pc:sldMkLst>
      </pc:sldChg>
      <pc:sldChg chg="del">
        <pc:chgData name="Dražen Pranić" userId="3012855b-bf2d-4e7c-804b-71a5f3d907b3" providerId="ADAL" clId="{0E40E697-2DA2-42BD-B5E3-00D2BCB3C15B}" dt="2023-12-15T14:31:22.471" v="0" actId="47"/>
        <pc:sldMkLst>
          <pc:docMk/>
          <pc:sldMk cId="3689103774" sldId="927"/>
        </pc:sldMkLst>
      </pc:sldChg>
      <pc:sldChg chg="del">
        <pc:chgData name="Dražen Pranić" userId="3012855b-bf2d-4e7c-804b-71a5f3d907b3" providerId="ADAL" clId="{0E40E697-2DA2-42BD-B5E3-00D2BCB3C15B}" dt="2023-12-15T14:31:22.471" v="0" actId="47"/>
        <pc:sldMkLst>
          <pc:docMk/>
          <pc:sldMk cId="3578576717" sldId="1168"/>
        </pc:sldMkLst>
      </pc:sldChg>
      <pc:sldChg chg="del">
        <pc:chgData name="Dražen Pranić" userId="3012855b-bf2d-4e7c-804b-71a5f3d907b3" providerId="ADAL" clId="{0E40E697-2DA2-42BD-B5E3-00D2BCB3C15B}" dt="2023-12-15T14:31:22.471" v="0" actId="47"/>
        <pc:sldMkLst>
          <pc:docMk/>
          <pc:sldMk cId="2008286613" sldId="2932"/>
        </pc:sldMkLst>
      </pc:sldChg>
      <pc:sldChg chg="del">
        <pc:chgData name="Dražen Pranić" userId="3012855b-bf2d-4e7c-804b-71a5f3d907b3" providerId="ADAL" clId="{0E40E697-2DA2-42BD-B5E3-00D2BCB3C15B}" dt="2023-12-15T14:31:22.471" v="0" actId="47"/>
        <pc:sldMkLst>
          <pc:docMk/>
          <pc:sldMk cId="2552911537" sldId="2961"/>
        </pc:sldMkLst>
      </pc:sldChg>
      <pc:sldChg chg="del">
        <pc:chgData name="Dražen Pranić" userId="3012855b-bf2d-4e7c-804b-71a5f3d907b3" providerId="ADAL" clId="{0E40E697-2DA2-42BD-B5E3-00D2BCB3C15B}" dt="2023-12-15T14:31:22.471" v="0" actId="47"/>
        <pc:sldMkLst>
          <pc:docMk/>
          <pc:sldMk cId="3240198919" sldId="2962"/>
        </pc:sldMkLst>
      </pc:sldChg>
      <pc:sldChg chg="del">
        <pc:chgData name="Dražen Pranić" userId="3012855b-bf2d-4e7c-804b-71a5f3d907b3" providerId="ADAL" clId="{0E40E697-2DA2-42BD-B5E3-00D2BCB3C15B}" dt="2023-12-15T14:31:22.471" v="0" actId="47"/>
        <pc:sldMkLst>
          <pc:docMk/>
          <pc:sldMk cId="2963362144" sldId="4334"/>
        </pc:sldMkLst>
      </pc:sldChg>
      <pc:sldChg chg="del">
        <pc:chgData name="Dražen Pranić" userId="3012855b-bf2d-4e7c-804b-71a5f3d907b3" providerId="ADAL" clId="{0E40E697-2DA2-42BD-B5E3-00D2BCB3C15B}" dt="2023-12-15T14:31:22.471" v="0" actId="47"/>
        <pc:sldMkLst>
          <pc:docMk/>
          <pc:sldMk cId="3245115241" sldId="4429"/>
        </pc:sldMkLst>
      </pc:sldChg>
      <pc:sldChg chg="del">
        <pc:chgData name="Dražen Pranić" userId="3012855b-bf2d-4e7c-804b-71a5f3d907b3" providerId="ADAL" clId="{0E40E697-2DA2-42BD-B5E3-00D2BCB3C15B}" dt="2023-12-15T14:31:22.471" v="0" actId="47"/>
        <pc:sldMkLst>
          <pc:docMk/>
          <pc:sldMk cId="322923662" sldId="4430"/>
        </pc:sldMkLst>
      </pc:sldChg>
      <pc:sldChg chg="del">
        <pc:chgData name="Dražen Pranić" userId="3012855b-bf2d-4e7c-804b-71a5f3d907b3" providerId="ADAL" clId="{0E40E697-2DA2-42BD-B5E3-00D2BCB3C15B}" dt="2023-12-15T14:31:22.471" v="0" actId="47"/>
        <pc:sldMkLst>
          <pc:docMk/>
          <pc:sldMk cId="2154053262" sldId="4432"/>
        </pc:sldMkLst>
      </pc:sldChg>
      <pc:sldChg chg="del">
        <pc:chgData name="Dražen Pranić" userId="3012855b-bf2d-4e7c-804b-71a5f3d907b3" providerId="ADAL" clId="{0E40E697-2DA2-42BD-B5E3-00D2BCB3C15B}" dt="2023-12-15T14:31:22.471" v="0" actId="47"/>
        <pc:sldMkLst>
          <pc:docMk/>
          <pc:sldMk cId="1016730698" sldId="4433"/>
        </pc:sldMkLst>
      </pc:sldChg>
      <pc:sldChg chg="del">
        <pc:chgData name="Dražen Pranić" userId="3012855b-bf2d-4e7c-804b-71a5f3d907b3" providerId="ADAL" clId="{0E40E697-2DA2-42BD-B5E3-00D2BCB3C15B}" dt="2023-12-15T14:31:22.471" v="0" actId="47"/>
        <pc:sldMkLst>
          <pc:docMk/>
          <pc:sldMk cId="2359237729" sldId="4434"/>
        </pc:sldMkLst>
      </pc:sldChg>
      <pc:sldChg chg="del">
        <pc:chgData name="Dražen Pranić" userId="3012855b-bf2d-4e7c-804b-71a5f3d907b3" providerId="ADAL" clId="{0E40E697-2DA2-42BD-B5E3-00D2BCB3C15B}" dt="2023-12-15T14:31:22.471" v="0" actId="47"/>
        <pc:sldMkLst>
          <pc:docMk/>
          <pc:sldMk cId="2028043896" sldId="4453"/>
        </pc:sldMkLst>
      </pc:sldChg>
      <pc:sldChg chg="del">
        <pc:chgData name="Dražen Pranić" userId="3012855b-bf2d-4e7c-804b-71a5f3d907b3" providerId="ADAL" clId="{0E40E697-2DA2-42BD-B5E3-00D2BCB3C15B}" dt="2023-12-15T14:31:22.471" v="0" actId="47"/>
        <pc:sldMkLst>
          <pc:docMk/>
          <pc:sldMk cId="2486279202" sldId="4454"/>
        </pc:sldMkLst>
      </pc:sldChg>
      <pc:sldChg chg="del">
        <pc:chgData name="Dražen Pranić" userId="3012855b-bf2d-4e7c-804b-71a5f3d907b3" providerId="ADAL" clId="{0E40E697-2DA2-42BD-B5E3-00D2BCB3C15B}" dt="2023-12-15T14:31:22.471" v="0" actId="47"/>
        <pc:sldMkLst>
          <pc:docMk/>
          <pc:sldMk cId="3821541817" sldId="4455"/>
        </pc:sldMkLst>
      </pc:sldChg>
      <pc:sldMasterChg chg="delSldLayout">
        <pc:chgData name="Dražen Pranić" userId="3012855b-bf2d-4e7c-804b-71a5f3d907b3" providerId="ADAL" clId="{0E40E697-2DA2-42BD-B5E3-00D2BCB3C15B}" dt="2023-12-15T14:31:22.471" v="0" actId="47"/>
        <pc:sldMasterMkLst>
          <pc:docMk/>
          <pc:sldMasterMk cId="1131150009" sldId="2147483648"/>
        </pc:sldMasterMkLst>
        <pc:sldLayoutChg chg="del">
          <pc:chgData name="Dražen Pranić" userId="3012855b-bf2d-4e7c-804b-71a5f3d907b3" providerId="ADAL" clId="{0E40E697-2DA2-42BD-B5E3-00D2BCB3C15B}" dt="2023-12-15T14:31:22.471" v="0" actId="47"/>
          <pc:sldLayoutMkLst>
            <pc:docMk/>
            <pc:sldMasterMk cId="1131150009" sldId="2147483648"/>
            <pc:sldLayoutMk cId="3811991653" sldId="2147483662"/>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4081140963" sldId="2147483663"/>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563418056" sldId="2147483664"/>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4286282005" sldId="2147483665"/>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1253258253" sldId="2147483666"/>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1194706893" sldId="2147483667"/>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2947959972" sldId="2147483668"/>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3482241932" sldId="2147483669"/>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1287384750" sldId="2147483670"/>
          </pc:sldLayoutMkLst>
        </pc:sldLayoutChg>
        <pc:sldLayoutChg chg="del">
          <pc:chgData name="Dražen Pranić" userId="3012855b-bf2d-4e7c-804b-71a5f3d907b3" providerId="ADAL" clId="{0E40E697-2DA2-42BD-B5E3-00D2BCB3C15B}" dt="2023-12-15T14:31:22.471" v="0" actId="47"/>
          <pc:sldLayoutMkLst>
            <pc:docMk/>
            <pc:sldMasterMk cId="1131150009" sldId="2147483648"/>
            <pc:sldLayoutMk cId="278860373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65555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6482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20767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Table 12.4, page 466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73091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Ask students if they have ideas about how the cities they live in, towns or villages, could use big data analytics to improve the lives of citizens.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495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98266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05576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5434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1367" indent="-341367">
              <a:buClr>
                <a:srgbClr val="007FA3"/>
              </a:buClr>
              <a:buSzPct val="100000"/>
              <a:defRPr sz="3200"/>
            </a:lvl1pPr>
            <a:lvl2pPr marL="987527" indent="-377943">
              <a:buClr>
                <a:srgbClr val="007FA3"/>
              </a:buClr>
              <a:defRPr sz="2933"/>
            </a:lvl2pPr>
            <a:lvl3pPr>
              <a:buClr>
                <a:srgbClr val="007FA3"/>
              </a:buClr>
              <a:defRPr sz="2667"/>
            </a:lvl3pPr>
            <a:lvl4pPr>
              <a:buClr>
                <a:srgbClr val="007FA3"/>
              </a:buClr>
              <a:defRPr sz="2400"/>
            </a:lvl4pPr>
            <a:lvl5pPr>
              <a:buClr>
                <a:srgbClr val="007FA3"/>
              </a:buClr>
              <a:defRPr sz="2133"/>
            </a:lvl5pPr>
            <a:lvl6pPr>
              <a:buClr>
                <a:srgbClr val="007FA3"/>
              </a:buClr>
              <a:defRPr sz="2133"/>
            </a:lvl6pPr>
            <a:lvl7pPr>
              <a:buClr>
                <a:srgbClr val="007FA3"/>
              </a:buClr>
              <a:defRPr sz="2133"/>
            </a:lvl7pPr>
            <a:lvl8pPr>
              <a:buClr>
                <a:srgbClr val="007FA3"/>
              </a:buClr>
              <a:defRPr sz="2133"/>
            </a:lvl8pPr>
            <a:lvl9pPr>
              <a:buClr>
                <a:srgbClr val="007FA3"/>
              </a:buCl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2"/>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68421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45704"/>
            <a:ext cx="8813132"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838200" y="365127"/>
            <a:ext cx="105156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838200" y="1825625"/>
            <a:ext cx="105156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213910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www.ftc.gov/system/files/ftc_gov/pdf/1910134amazonecommercecomplaintrevisedredactions.pdf"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blog.hubspot.com/website/data-warehouse-concept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3" y="932330"/>
            <a:ext cx="6304709" cy="2166098"/>
          </a:xfrm>
        </p:spPr>
        <p:txBody>
          <a:bodyPr>
            <a:noAutofit/>
          </a:bodyPr>
          <a:lstStyle/>
          <a:p>
            <a:pPr algn="ctr"/>
            <a:r>
              <a:rPr lang="hr-HR" sz="4000" dirty="0"/>
              <a:t>Managing information systems</a:t>
            </a:r>
            <a:endParaRPr lang="en-US" sz="2400" b="0" dirty="0">
              <a:solidFill>
                <a:srgbClr val="C30E60"/>
              </a:solidFill>
            </a:endParaRPr>
          </a:p>
        </p:txBody>
      </p:sp>
      <p:sp>
        <p:nvSpPr>
          <p:cNvPr id="3" name="TekstniOkvir 2"/>
          <p:cNvSpPr txBox="1"/>
          <p:nvPr/>
        </p:nvSpPr>
        <p:spPr>
          <a:xfrm>
            <a:off x="6024282" y="3962400"/>
            <a:ext cx="4930589" cy="646331"/>
          </a:xfrm>
          <a:prstGeom prst="rect">
            <a:avLst/>
          </a:prstGeom>
          <a:noFill/>
        </p:spPr>
        <p:txBody>
          <a:bodyPr wrap="square" rtlCol="0">
            <a:spAutoFit/>
          </a:bodyPr>
          <a:lstStyle/>
          <a:p>
            <a:pPr algn="ctr"/>
            <a:r>
              <a:rPr lang="hr-HR" sz="3600" dirty="0">
                <a:solidFill>
                  <a:schemeClr val="accent6">
                    <a:lumMod val="20000"/>
                    <a:lumOff val="80000"/>
                  </a:schemeClr>
                </a:solidFill>
                <a:latin typeface="Arial" panose="020B0604020202020204" pitchFamily="34" charset="0"/>
                <a:cs typeface="Arial" panose="020B0604020202020204" pitchFamily="34" charset="0"/>
              </a:rPr>
              <a:t>Mr.sc Dražen Pranić</a:t>
            </a: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267" dirty="0"/>
              <a:t>High-Velocity Automated Decision Making</a:t>
            </a:r>
            <a:endParaRPr lang="en-US" sz="4267" dirty="0"/>
          </a:p>
        </p:txBody>
      </p:sp>
      <p:sp>
        <p:nvSpPr>
          <p:cNvPr id="5" name="Content Placeholder 4"/>
          <p:cNvSpPr>
            <a:spLocks noGrp="1"/>
          </p:cNvSpPr>
          <p:nvPr>
            <p:ph idx="1"/>
          </p:nvPr>
        </p:nvSpPr>
        <p:spPr>
          <a:xfrm>
            <a:off x="838200" y="1825625"/>
            <a:ext cx="10515600" cy="2573525"/>
          </a:xfrm>
        </p:spPr>
        <p:txBody>
          <a:bodyPr>
            <a:spAutoFit/>
          </a:bodyPr>
          <a:lstStyle/>
          <a:p>
            <a:r>
              <a:rPr lang="en-IN" altLang="en-US" dirty="0"/>
              <a:t>Made possible through computer algorithms precisely defining steps for a highly structured decision</a:t>
            </a:r>
          </a:p>
          <a:p>
            <a:pPr lvl="1"/>
            <a:r>
              <a:rPr lang="en-IN" altLang="en-US" dirty="0"/>
              <a:t>Humans taken out of decision</a:t>
            </a:r>
          </a:p>
          <a:p>
            <a:r>
              <a:rPr lang="en-IN" altLang="en-US" dirty="0"/>
              <a:t>For example: High-speed computer trading programs</a:t>
            </a:r>
          </a:p>
          <a:p>
            <a:pPr lvl="1"/>
            <a:r>
              <a:rPr lang="en-IN" altLang="en-US" dirty="0"/>
              <a:t>Trades executed in nanoseconds</a:t>
            </a:r>
          </a:p>
          <a:p>
            <a:pPr lvl="1"/>
            <a:r>
              <a:rPr lang="en-IN" altLang="en-US" dirty="0"/>
              <a:t>Require safeguards to ensure proper operation and regulation</a:t>
            </a:r>
          </a:p>
        </p:txBody>
      </p:sp>
    </p:spTree>
    <p:extLst>
      <p:ext uri="{BB962C8B-B14F-4D97-AF65-F5344CB8AC3E}">
        <p14:creationId xmlns:p14="http://schemas.microsoft.com/office/powerpoint/2010/main" val="233815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DABB-BFAC-E5A8-7D6C-CD2D93A990A2}"/>
              </a:ext>
            </a:extLst>
          </p:cNvPr>
          <p:cNvSpPr>
            <a:spLocks noGrp="1"/>
          </p:cNvSpPr>
          <p:nvPr>
            <p:ph type="title"/>
          </p:nvPr>
        </p:nvSpPr>
        <p:spPr/>
        <p:txBody>
          <a:bodyPr/>
          <a:lstStyle/>
          <a:p>
            <a:r>
              <a:rPr lang="hr-HR" dirty="0"/>
              <a:t>Amazon's dynamic pricing</a:t>
            </a:r>
          </a:p>
        </p:txBody>
      </p:sp>
      <p:sp>
        <p:nvSpPr>
          <p:cNvPr id="3" name="Content Placeholder 2">
            <a:extLst>
              <a:ext uri="{FF2B5EF4-FFF2-40B4-BE49-F238E27FC236}">
                <a16:creationId xmlns:a16="http://schemas.microsoft.com/office/drawing/2014/main" id="{DF3289AD-AA07-A498-273A-C367C30EF810}"/>
              </a:ext>
            </a:extLst>
          </p:cNvPr>
          <p:cNvSpPr>
            <a:spLocks noGrp="1"/>
          </p:cNvSpPr>
          <p:nvPr>
            <p:ph idx="1"/>
          </p:nvPr>
        </p:nvSpPr>
        <p:spPr/>
        <p:txBody>
          <a:bodyPr>
            <a:normAutofit fontScale="77500" lnSpcReduction="20000"/>
          </a:bodyPr>
          <a:lstStyle/>
          <a:p>
            <a:r>
              <a:rPr lang="en-US" dirty="0"/>
              <a:t>Data-Driven Approach: Amazon's system constantly gathers and analyzes a massive amount of data, including competitor pricing, supply and demand, customer browsing and purchase history, inventory levels, and other market trends.</a:t>
            </a:r>
          </a:p>
          <a:p>
            <a:r>
              <a:rPr lang="en-US" dirty="0"/>
              <a:t>Algorithmic Pricing: Using sophisticated algorithms, Amazon's dynamic pricing system can adjust the prices of millions of products throughout the day. These algorithms are designed to determine the optimal price point for each product at any given time, aiming to maximize sales and profits.</a:t>
            </a:r>
          </a:p>
          <a:p>
            <a:r>
              <a:rPr lang="en-US" dirty="0"/>
              <a:t>Customer Behavior and Preferences: The system takes into account customer behavior patterns, such as how price-sensitive customers are to certain products, their purchasing habits, and how likely they are to buy at different price points.</a:t>
            </a:r>
          </a:p>
          <a:p>
            <a:r>
              <a:rPr lang="en-US" dirty="0"/>
              <a:t>Competitor Pricing: Amazon's pricing algorithms also monitor the prices of the same or similar products offered by competitors. If a competitor lowers their price on a product, Amazon's system can automatically respond by adjusting its own price for the same item.</a:t>
            </a:r>
            <a:endParaRPr lang="hr-HR" dirty="0"/>
          </a:p>
        </p:txBody>
      </p:sp>
    </p:spTree>
    <p:extLst>
      <p:ext uri="{BB962C8B-B14F-4D97-AF65-F5344CB8AC3E}">
        <p14:creationId xmlns:p14="http://schemas.microsoft.com/office/powerpoint/2010/main" val="50496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BBF43C-BA0E-84C4-A9D6-B682C77FFF4E}"/>
              </a:ext>
            </a:extLst>
          </p:cNvPr>
          <p:cNvSpPr>
            <a:spLocks noGrp="1"/>
          </p:cNvSpPr>
          <p:nvPr>
            <p:ph type="title"/>
          </p:nvPr>
        </p:nvSpPr>
        <p:spPr/>
        <p:txBody>
          <a:bodyPr/>
          <a:lstStyle/>
          <a:p>
            <a:r>
              <a:rPr lang="hr-HR" dirty="0"/>
              <a:t>Amazon's dynamic pricing</a:t>
            </a:r>
          </a:p>
        </p:txBody>
      </p:sp>
      <p:sp>
        <p:nvSpPr>
          <p:cNvPr id="3" name="Content Placeholder 2">
            <a:extLst>
              <a:ext uri="{FF2B5EF4-FFF2-40B4-BE49-F238E27FC236}">
                <a16:creationId xmlns:a16="http://schemas.microsoft.com/office/drawing/2014/main" id="{4D4A1064-9295-1C77-B589-6134D2B51873}"/>
              </a:ext>
            </a:extLst>
          </p:cNvPr>
          <p:cNvSpPr>
            <a:spLocks noGrp="1"/>
          </p:cNvSpPr>
          <p:nvPr>
            <p:ph idx="1"/>
          </p:nvPr>
        </p:nvSpPr>
        <p:spPr/>
        <p:txBody>
          <a:bodyPr>
            <a:normAutofit fontScale="85000" lnSpcReduction="10000"/>
          </a:bodyPr>
          <a:lstStyle/>
          <a:p>
            <a:r>
              <a:rPr lang="en-US" dirty="0"/>
              <a:t>Supply and Demand Dynamics: The pricing strategy considers the demand for products and the available inventory. For items in high demand or with limited stock, prices might be higher. Conversely, prices might be lowered to move excess inventory or less popular items.</a:t>
            </a:r>
          </a:p>
          <a:p>
            <a:r>
              <a:rPr lang="en-US" dirty="0"/>
              <a:t>Event-Driven Pricing: During special events, like holiday seasons, Black Friday, or Prime Day, Amazon’s dynamic pricing system may make more frequent adjustments to take advantage of increased shopping activity.</a:t>
            </a:r>
          </a:p>
          <a:p>
            <a:r>
              <a:rPr lang="en-US" dirty="0"/>
              <a:t>Personalization: In some cases, Amazon may use customer-specific data to offer personalized prices, although this is a more complex and less transparent aspect of dynamic pricing.</a:t>
            </a:r>
          </a:p>
          <a:p>
            <a:r>
              <a:rPr lang="en-US" dirty="0"/>
              <a:t>Real-Time Adjustments: The key to Amazon's dynamic pricing is its ability to make these adjustments in real-time, responding quickly to any changes in the market, competitor actions, or customer behavior.</a:t>
            </a:r>
            <a:endParaRPr lang="hr-HR" dirty="0"/>
          </a:p>
        </p:txBody>
      </p:sp>
    </p:spTree>
    <p:extLst>
      <p:ext uri="{BB962C8B-B14F-4D97-AF65-F5344CB8AC3E}">
        <p14:creationId xmlns:p14="http://schemas.microsoft.com/office/powerpoint/2010/main" val="256527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D11F9F-523D-9923-6523-E56B8781D010}"/>
              </a:ext>
            </a:extLst>
          </p:cNvPr>
          <p:cNvSpPr>
            <a:spLocks noGrp="1"/>
          </p:cNvSpPr>
          <p:nvPr>
            <p:ph type="title"/>
          </p:nvPr>
        </p:nvSpPr>
        <p:spPr/>
        <p:txBody>
          <a:bodyPr/>
          <a:lstStyle/>
          <a:p>
            <a:r>
              <a:rPr lang="hr-HR" dirty="0" err="1"/>
              <a:t>Complaints</a:t>
            </a:r>
            <a:endParaRPr lang="en-US" dirty="0"/>
          </a:p>
        </p:txBody>
      </p:sp>
      <p:sp>
        <p:nvSpPr>
          <p:cNvPr id="3" name="Rezervirano mjesto sadržaja 2">
            <a:extLst>
              <a:ext uri="{FF2B5EF4-FFF2-40B4-BE49-F238E27FC236}">
                <a16:creationId xmlns:a16="http://schemas.microsoft.com/office/drawing/2014/main" id="{1EFEAD83-35DE-66EA-7E2A-FFC13F1F1073}"/>
              </a:ext>
            </a:extLst>
          </p:cNvPr>
          <p:cNvSpPr>
            <a:spLocks noGrp="1"/>
          </p:cNvSpPr>
          <p:nvPr>
            <p:ph idx="1"/>
          </p:nvPr>
        </p:nvSpPr>
        <p:spPr/>
        <p:txBody>
          <a:bodyPr>
            <a:normAutofit lnSpcReduction="10000"/>
          </a:bodyPr>
          <a:lstStyle/>
          <a:p>
            <a:r>
              <a:rPr lang="en-US" dirty="0"/>
              <a:t>In September 2023, the Federal Trade Commission (FTC) filed a </a:t>
            </a:r>
            <a:r>
              <a:rPr lang="en-US" dirty="0">
                <a:hlinkClick r:id="rId2"/>
              </a:rPr>
              <a:t>complaint</a:t>
            </a:r>
            <a:r>
              <a:rPr lang="en-US" dirty="0"/>
              <a:t> against Amazon, alleging that it created a monopoly by exploiting customers and businesses to maintain control over the ecommerce market. Recently, online retailers, Target and Amazon, each hosted summer sales events which demonstrated some of the coercive tactics alleged in the complaint.</a:t>
            </a:r>
            <a:endParaRPr lang="hr-HR" dirty="0"/>
          </a:p>
          <a:p>
            <a:r>
              <a:rPr lang="en-US" dirty="0"/>
              <a:t>“Amazon recognizes that sellers find ‘that it has become more difficult over time to be profitable on Amazon’ due to Amazon’s ‘increasing fees and costs.’ But as one seller explains, ‘we have nowhere else to go and Amazon knows it.’”</a:t>
            </a:r>
          </a:p>
        </p:txBody>
      </p:sp>
    </p:spTree>
    <p:extLst>
      <p:ext uri="{BB962C8B-B14F-4D97-AF65-F5344CB8AC3E}">
        <p14:creationId xmlns:p14="http://schemas.microsoft.com/office/powerpoint/2010/main" val="220932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t>What is Business Intelligence?</a:t>
            </a:r>
          </a:p>
        </p:txBody>
      </p:sp>
      <p:sp>
        <p:nvSpPr>
          <p:cNvPr id="5" name="Content Placeholder 4"/>
          <p:cNvSpPr>
            <a:spLocks noGrp="1"/>
          </p:cNvSpPr>
          <p:nvPr>
            <p:ph idx="1"/>
          </p:nvPr>
        </p:nvSpPr>
        <p:spPr>
          <a:xfrm>
            <a:off x="772297" y="1430209"/>
            <a:ext cx="10515600" cy="4351338"/>
          </a:xfrm>
        </p:spPr>
        <p:txBody>
          <a:bodyPr>
            <a:spAutoFit/>
          </a:bodyPr>
          <a:lstStyle/>
          <a:p>
            <a:r>
              <a:rPr lang="en-IN" altLang="en-US" sz="2667" dirty="0"/>
              <a:t>Business intelligence</a:t>
            </a:r>
          </a:p>
          <a:p>
            <a:pPr lvl="1"/>
            <a:r>
              <a:rPr lang="en-IN" altLang="en-US" sz="2667" dirty="0"/>
              <a:t>Infrastructure for collecting, storing, analyzing data produced by business</a:t>
            </a:r>
          </a:p>
          <a:p>
            <a:pPr lvl="1"/>
            <a:r>
              <a:rPr lang="en-IN" altLang="en-US" sz="2667" dirty="0"/>
              <a:t>Databases, data warehouses, data marts, Hadoop, analytic platforms</a:t>
            </a:r>
          </a:p>
          <a:p>
            <a:r>
              <a:rPr lang="en-IN" altLang="en-US" sz="2667" dirty="0"/>
              <a:t>Business analytics</a:t>
            </a:r>
          </a:p>
          <a:p>
            <a:pPr lvl="1"/>
            <a:r>
              <a:rPr lang="en-IN" altLang="en-US" sz="2667" dirty="0"/>
              <a:t>Tools and techniques for </a:t>
            </a:r>
            <a:r>
              <a:rPr lang="en-IN" altLang="en-US" sz="2667" dirty="0" err="1"/>
              <a:t>analyzing</a:t>
            </a:r>
            <a:r>
              <a:rPr lang="en-IN" altLang="en-US" sz="2667" dirty="0"/>
              <a:t> data</a:t>
            </a:r>
            <a:endParaRPr lang="hr-HR" altLang="en-US" sz="2667" dirty="0"/>
          </a:p>
          <a:p>
            <a:pPr lvl="1"/>
            <a:r>
              <a:rPr lang="hr-HR" altLang="en-US" sz="2667" dirty="0"/>
              <a:t>Online Analytical Processing (OLAP), </a:t>
            </a:r>
            <a:r>
              <a:rPr lang="en-IN" altLang="en-US" sz="2667" dirty="0"/>
              <a:t>statistics, models, data mining</a:t>
            </a:r>
          </a:p>
          <a:p>
            <a:r>
              <a:rPr lang="en-IN" altLang="en-US" sz="2667" dirty="0"/>
              <a:t>Business intelligence vendors</a:t>
            </a:r>
          </a:p>
          <a:p>
            <a:pPr lvl="1"/>
            <a:r>
              <a:rPr lang="en-IN" altLang="en-US" sz="2667" dirty="0"/>
              <a:t>Create business intelligence and analytics purchased by firms</a:t>
            </a:r>
          </a:p>
        </p:txBody>
      </p:sp>
    </p:spTree>
    <p:extLst>
      <p:ext uri="{BB962C8B-B14F-4D97-AF65-F5344CB8AC3E}">
        <p14:creationId xmlns:p14="http://schemas.microsoft.com/office/powerpoint/2010/main" val="257135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533" dirty="0"/>
              <a:t>The Business Intelligence Environment</a:t>
            </a:r>
          </a:p>
        </p:txBody>
      </p:sp>
      <p:sp>
        <p:nvSpPr>
          <p:cNvPr id="5" name="Content Placeholder 4"/>
          <p:cNvSpPr>
            <a:spLocks noGrp="1"/>
          </p:cNvSpPr>
          <p:nvPr>
            <p:ph idx="1"/>
          </p:nvPr>
        </p:nvSpPr>
        <p:spPr>
          <a:xfrm>
            <a:off x="838200" y="1825625"/>
            <a:ext cx="10515600" cy="2877647"/>
          </a:xfrm>
        </p:spPr>
        <p:txBody>
          <a:bodyPr>
            <a:spAutoFit/>
          </a:bodyPr>
          <a:lstStyle/>
          <a:p>
            <a:r>
              <a:rPr lang="en-IN" altLang="en-US" sz="2933" dirty="0"/>
              <a:t>Six elements in the business intelligence environment</a:t>
            </a:r>
          </a:p>
          <a:p>
            <a:pPr lvl="1"/>
            <a:r>
              <a:rPr lang="en-IN" altLang="en-US" dirty="0"/>
              <a:t>Data from the business environment</a:t>
            </a:r>
          </a:p>
          <a:p>
            <a:pPr lvl="1"/>
            <a:r>
              <a:rPr lang="en-IN" altLang="en-US" dirty="0"/>
              <a:t>Business intelligence infrastructure</a:t>
            </a:r>
          </a:p>
          <a:p>
            <a:pPr lvl="1"/>
            <a:r>
              <a:rPr lang="en-IN" altLang="en-US" dirty="0"/>
              <a:t>Business analytics toolset</a:t>
            </a:r>
          </a:p>
          <a:p>
            <a:pPr lvl="1"/>
            <a:r>
              <a:rPr lang="en-IN" altLang="en-US" dirty="0"/>
              <a:t>Managerial users and methods</a:t>
            </a:r>
          </a:p>
          <a:p>
            <a:pPr lvl="1"/>
            <a:r>
              <a:rPr lang="en-IN" altLang="en-US" dirty="0"/>
              <a:t>Delivery platform—</a:t>
            </a:r>
            <a:r>
              <a:rPr lang="en-IN" altLang="en-US" spc="-400" dirty="0"/>
              <a:t>M I </a:t>
            </a:r>
            <a:r>
              <a:rPr lang="en-IN" altLang="en-US" dirty="0"/>
              <a:t>S, </a:t>
            </a:r>
            <a:r>
              <a:rPr lang="en-IN" altLang="en-US" spc="-400" dirty="0"/>
              <a:t>D S </a:t>
            </a:r>
            <a:r>
              <a:rPr lang="en-IN" altLang="en-US" dirty="0" err="1"/>
              <a:t>S</a:t>
            </a:r>
            <a:r>
              <a:rPr lang="en-IN" altLang="en-US" dirty="0"/>
              <a:t>, </a:t>
            </a:r>
            <a:r>
              <a:rPr lang="en-IN" altLang="en-US" spc="-400" dirty="0"/>
              <a:t>E S </a:t>
            </a:r>
            <a:r>
              <a:rPr lang="en-IN" altLang="en-US" dirty="0" err="1"/>
              <a:t>S</a:t>
            </a:r>
            <a:endParaRPr lang="en-IN" altLang="en-US" dirty="0"/>
          </a:p>
          <a:p>
            <a:pPr lvl="1"/>
            <a:r>
              <a:rPr lang="en-IN" altLang="en-US" dirty="0"/>
              <a:t>User interface</a:t>
            </a:r>
          </a:p>
        </p:txBody>
      </p:sp>
    </p:spTree>
    <p:extLst>
      <p:ext uri="{BB962C8B-B14F-4D97-AF65-F5344CB8AC3E}">
        <p14:creationId xmlns:p14="http://schemas.microsoft.com/office/powerpoint/2010/main" val="400636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000" dirty="0"/>
              <a:t>Business Intelligence and Analytics for Decision Support</a:t>
            </a:r>
            <a:endParaRPr lang="en-US" sz="4000" dirty="0"/>
          </a:p>
        </p:txBody>
      </p:sp>
      <p:sp>
        <p:nvSpPr>
          <p:cNvPr id="2" name="Rezervirano mjesto sadržaja 1">
            <a:extLst>
              <a:ext uri="{FF2B5EF4-FFF2-40B4-BE49-F238E27FC236}">
                <a16:creationId xmlns:a16="http://schemas.microsoft.com/office/drawing/2014/main" id="{47B9BA68-CA28-41D8-F37A-6BD368383775}"/>
              </a:ext>
            </a:extLst>
          </p:cNvPr>
          <p:cNvSpPr>
            <a:spLocks noGrp="1"/>
          </p:cNvSpPr>
          <p:nvPr>
            <p:ph idx="1"/>
          </p:nvPr>
        </p:nvSpPr>
        <p:spPr/>
        <p:txBody>
          <a:bodyPr/>
          <a:lstStyle/>
          <a:p>
            <a:endParaRPr lang="en-US"/>
          </a:p>
        </p:txBody>
      </p:sp>
      <p:pic>
        <p:nvPicPr>
          <p:cNvPr id="3074" name="Picture 2" descr="An illustration explains how data from the business environment passes through various support systems and reaches the user.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9226" y="1674277"/>
            <a:ext cx="7333551" cy="459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D9FB-D35E-043A-D4ED-45E9DD510EDC}"/>
              </a:ext>
            </a:extLst>
          </p:cNvPr>
          <p:cNvSpPr>
            <a:spLocks noGrp="1"/>
          </p:cNvSpPr>
          <p:nvPr>
            <p:ph type="title"/>
          </p:nvPr>
        </p:nvSpPr>
        <p:spPr/>
        <p:txBody>
          <a:bodyPr/>
          <a:lstStyle/>
          <a:p>
            <a:r>
              <a:rPr lang="hr-HR" dirty="0"/>
              <a:t>Business Intelligence infrastructure</a:t>
            </a:r>
          </a:p>
        </p:txBody>
      </p:sp>
      <p:sp>
        <p:nvSpPr>
          <p:cNvPr id="3" name="Content Placeholder 2">
            <a:extLst>
              <a:ext uri="{FF2B5EF4-FFF2-40B4-BE49-F238E27FC236}">
                <a16:creationId xmlns:a16="http://schemas.microsoft.com/office/drawing/2014/main" id="{2E13511F-3EC2-C751-15EA-3802E7C959EE}"/>
              </a:ext>
            </a:extLst>
          </p:cNvPr>
          <p:cNvSpPr>
            <a:spLocks noGrp="1"/>
          </p:cNvSpPr>
          <p:nvPr>
            <p:ph idx="1"/>
          </p:nvPr>
        </p:nvSpPr>
        <p:spPr/>
        <p:txBody>
          <a:bodyPr/>
          <a:lstStyle/>
          <a:p>
            <a:r>
              <a:rPr lang="hr-HR" dirty="0"/>
              <a:t>Databases</a:t>
            </a:r>
          </a:p>
          <a:p>
            <a:r>
              <a:rPr lang="hr-HR" dirty="0"/>
              <a:t>Data Warehouse</a:t>
            </a:r>
          </a:p>
          <a:p>
            <a:r>
              <a:rPr lang="hr-HR" dirty="0"/>
              <a:t>ETL</a:t>
            </a:r>
          </a:p>
          <a:p>
            <a:r>
              <a:rPr lang="hr-HR" dirty="0"/>
              <a:t>Analytics</a:t>
            </a:r>
          </a:p>
          <a:p>
            <a:endParaRPr lang="hr-HR" dirty="0"/>
          </a:p>
          <a:p>
            <a:endParaRPr lang="hr-HR" dirty="0"/>
          </a:p>
        </p:txBody>
      </p:sp>
    </p:spTree>
    <p:extLst>
      <p:ext uri="{BB962C8B-B14F-4D97-AF65-F5344CB8AC3E}">
        <p14:creationId xmlns:p14="http://schemas.microsoft.com/office/powerpoint/2010/main" val="242615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diagram of a data warehouse">
            <a:extLst>
              <a:ext uri="{FF2B5EF4-FFF2-40B4-BE49-F238E27FC236}">
                <a16:creationId xmlns:a16="http://schemas.microsoft.com/office/drawing/2014/main" id="{92171170-670E-5287-ABED-D833DAEF9C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45033" y="1451793"/>
            <a:ext cx="8101934" cy="373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7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337B-D531-3CF2-DECF-0A4E7B66CFE5}"/>
              </a:ext>
            </a:extLst>
          </p:cNvPr>
          <p:cNvSpPr>
            <a:spLocks noGrp="1"/>
          </p:cNvSpPr>
          <p:nvPr>
            <p:ph type="title"/>
          </p:nvPr>
        </p:nvSpPr>
        <p:spPr/>
        <p:txBody>
          <a:bodyPr/>
          <a:lstStyle/>
          <a:p>
            <a:r>
              <a:rPr lang="hr-HR" dirty="0"/>
              <a:t>Data Warehouse</a:t>
            </a:r>
          </a:p>
        </p:txBody>
      </p:sp>
      <p:sp>
        <p:nvSpPr>
          <p:cNvPr id="3" name="Content Placeholder 2">
            <a:extLst>
              <a:ext uri="{FF2B5EF4-FFF2-40B4-BE49-F238E27FC236}">
                <a16:creationId xmlns:a16="http://schemas.microsoft.com/office/drawing/2014/main" id="{8FD04DD5-C192-4CB3-8160-77259F649C6A}"/>
              </a:ext>
            </a:extLst>
          </p:cNvPr>
          <p:cNvSpPr>
            <a:spLocks noGrp="1"/>
          </p:cNvSpPr>
          <p:nvPr>
            <p:ph idx="1"/>
          </p:nvPr>
        </p:nvSpPr>
        <p:spPr/>
        <p:txBody>
          <a:bodyPr/>
          <a:lstStyle/>
          <a:p>
            <a:r>
              <a:rPr lang="hr-HR" dirty="0">
                <a:hlinkClick r:id="rId2"/>
              </a:rPr>
              <a:t>https://blog.hubspot.com/website/data-warehouse-concepts</a:t>
            </a:r>
            <a:endParaRPr lang="hr-HR" dirty="0"/>
          </a:p>
          <a:p>
            <a:r>
              <a:rPr lang="en-US" dirty="0"/>
              <a:t>central repository of integrated data from one or more disparate sources, primarily used for reporting and analysis as part of business intelligence. </a:t>
            </a:r>
            <a:endParaRPr lang="hr-HR" dirty="0"/>
          </a:p>
          <a:p>
            <a:r>
              <a:rPr lang="en-US" dirty="0"/>
              <a:t>It plays a key role in corporate decision-making by providing a consolidated view of enterprise data. </a:t>
            </a:r>
            <a:endParaRPr lang="hr-HR" dirty="0"/>
          </a:p>
        </p:txBody>
      </p:sp>
    </p:spTree>
    <p:extLst>
      <p:ext uri="{BB962C8B-B14F-4D97-AF65-F5344CB8AC3E}">
        <p14:creationId xmlns:p14="http://schemas.microsoft.com/office/powerpoint/2010/main" val="157945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C61-82C8-2913-47D6-BBD1CC747D2A}"/>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28E02DBE-7E4A-7C33-0030-2572026F7071}"/>
              </a:ext>
            </a:extLst>
          </p:cNvPr>
          <p:cNvSpPr>
            <a:spLocks noGrp="1"/>
          </p:cNvSpPr>
          <p:nvPr>
            <p:ph idx="1"/>
          </p:nvPr>
        </p:nvSpPr>
        <p:spPr/>
        <p:txBody>
          <a:bodyPr/>
          <a:lstStyle/>
          <a:p>
            <a:r>
              <a:rPr lang="hr-HR" dirty="0"/>
              <a:t>Decision Making process</a:t>
            </a:r>
          </a:p>
          <a:p>
            <a:r>
              <a:rPr lang="hr-HR" dirty="0"/>
              <a:t>Business Intelligence</a:t>
            </a:r>
          </a:p>
          <a:p>
            <a:r>
              <a:rPr lang="hr-HR" dirty="0"/>
              <a:t>Business Intelligence Infrastructure</a:t>
            </a:r>
          </a:p>
          <a:p>
            <a:endParaRPr lang="hr-HR" dirty="0"/>
          </a:p>
        </p:txBody>
      </p:sp>
    </p:spTree>
    <p:extLst>
      <p:ext uri="{BB962C8B-B14F-4D97-AF65-F5344CB8AC3E}">
        <p14:creationId xmlns:p14="http://schemas.microsoft.com/office/powerpoint/2010/main" val="227846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4BBF-79C9-70C3-E219-A438B5C7433C}"/>
              </a:ext>
            </a:extLst>
          </p:cNvPr>
          <p:cNvSpPr>
            <a:spLocks noGrp="1"/>
          </p:cNvSpPr>
          <p:nvPr>
            <p:ph type="title"/>
          </p:nvPr>
        </p:nvSpPr>
        <p:spPr/>
        <p:txBody>
          <a:bodyPr/>
          <a:lstStyle/>
          <a:p>
            <a:r>
              <a:rPr lang="hr-HR" dirty="0"/>
              <a:t>Data Warehouse purpose</a:t>
            </a:r>
          </a:p>
        </p:txBody>
      </p:sp>
      <p:sp>
        <p:nvSpPr>
          <p:cNvPr id="3" name="Content Placeholder 2">
            <a:extLst>
              <a:ext uri="{FF2B5EF4-FFF2-40B4-BE49-F238E27FC236}">
                <a16:creationId xmlns:a16="http://schemas.microsoft.com/office/drawing/2014/main" id="{ABD454AB-151E-8437-E138-2CBAFD52C2FB}"/>
              </a:ext>
            </a:extLst>
          </p:cNvPr>
          <p:cNvSpPr>
            <a:spLocks noGrp="1"/>
          </p:cNvSpPr>
          <p:nvPr>
            <p:ph idx="1"/>
          </p:nvPr>
        </p:nvSpPr>
        <p:spPr/>
        <p:txBody>
          <a:bodyPr>
            <a:normAutofit/>
          </a:bodyPr>
          <a:lstStyle/>
          <a:p>
            <a:r>
              <a:rPr lang="en-US" dirty="0"/>
              <a:t>Centralized Storage: A data warehouse stores large amounts of historical data so you can analyze different aspects of your business over time.</a:t>
            </a:r>
          </a:p>
          <a:p>
            <a:r>
              <a:rPr lang="en-US" dirty="0"/>
              <a:t>Data Consolidation: It integrates data from multiple sources, often different departments or entities, into a cohesive, single database.</a:t>
            </a:r>
          </a:p>
          <a:p>
            <a:r>
              <a:rPr lang="en-US" dirty="0"/>
              <a:t>Analysis and Reporting: Primarily used for generating reports, conducting analysis, and supporting decision-making processes.</a:t>
            </a:r>
            <a:endParaRPr lang="hr-HR" dirty="0"/>
          </a:p>
          <a:p>
            <a:endParaRPr lang="hr-HR" dirty="0"/>
          </a:p>
        </p:txBody>
      </p:sp>
    </p:spTree>
    <p:extLst>
      <p:ext uri="{BB962C8B-B14F-4D97-AF65-F5344CB8AC3E}">
        <p14:creationId xmlns:p14="http://schemas.microsoft.com/office/powerpoint/2010/main" val="380083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78E932-EC4D-DFD8-B4B8-7925545BF393}"/>
              </a:ext>
            </a:extLst>
          </p:cNvPr>
          <p:cNvSpPr>
            <a:spLocks noGrp="1"/>
          </p:cNvSpPr>
          <p:nvPr>
            <p:ph type="title"/>
          </p:nvPr>
        </p:nvSpPr>
        <p:spPr/>
        <p:txBody>
          <a:bodyPr/>
          <a:lstStyle/>
          <a:p>
            <a:endParaRPr lang="en-US"/>
          </a:p>
        </p:txBody>
      </p:sp>
      <p:pic>
        <p:nvPicPr>
          <p:cNvPr id="2050" name="Picture 2" descr="a graph showing data lake vs data warehouse">
            <a:extLst>
              <a:ext uri="{FF2B5EF4-FFF2-40B4-BE49-F238E27FC236}">
                <a16:creationId xmlns:a16="http://schemas.microsoft.com/office/drawing/2014/main" id="{8F9CE01E-42DA-6A3F-FFF0-189C15511B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9817" y="1169773"/>
            <a:ext cx="7790749" cy="469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0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a16="http://schemas.microsoft.com/office/drawing/2014/main" id="{9E366275-196D-D155-D979-FD7D88271D04}"/>
              </a:ext>
            </a:extLst>
          </p:cNvPr>
          <p:cNvGraphicFramePr>
            <a:graphicFrameLocks noGrp="1"/>
          </p:cNvGraphicFramePr>
          <p:nvPr>
            <p:ph idx="1"/>
            <p:extLst>
              <p:ext uri="{D42A27DB-BD31-4B8C-83A1-F6EECF244321}">
                <p14:modId xmlns:p14="http://schemas.microsoft.com/office/powerpoint/2010/main" val="1794443587"/>
              </p:ext>
            </p:extLst>
          </p:nvPr>
        </p:nvGraphicFramePr>
        <p:xfrm>
          <a:off x="980304" y="115330"/>
          <a:ext cx="9679458" cy="5977101"/>
        </p:xfrm>
        <a:graphic>
          <a:graphicData uri="http://schemas.openxmlformats.org/drawingml/2006/table">
            <a:tbl>
              <a:tblPr/>
              <a:tblGrid>
                <a:gridCol w="1721707">
                  <a:extLst>
                    <a:ext uri="{9D8B030D-6E8A-4147-A177-3AD203B41FA5}">
                      <a16:colId xmlns:a16="http://schemas.microsoft.com/office/drawing/2014/main" val="3882018169"/>
                    </a:ext>
                  </a:extLst>
                </a:gridCol>
                <a:gridCol w="4731265">
                  <a:extLst>
                    <a:ext uri="{9D8B030D-6E8A-4147-A177-3AD203B41FA5}">
                      <a16:colId xmlns:a16="http://schemas.microsoft.com/office/drawing/2014/main" val="3580641645"/>
                    </a:ext>
                  </a:extLst>
                </a:gridCol>
                <a:gridCol w="3226486">
                  <a:extLst>
                    <a:ext uri="{9D8B030D-6E8A-4147-A177-3AD203B41FA5}">
                      <a16:colId xmlns:a16="http://schemas.microsoft.com/office/drawing/2014/main" val="1220300519"/>
                    </a:ext>
                  </a:extLst>
                </a:gridCol>
              </a:tblGrid>
              <a:tr h="318014">
                <a:tc>
                  <a:txBody>
                    <a:bodyPr/>
                    <a:lstStyle/>
                    <a:p>
                      <a:pPr>
                        <a:buNone/>
                      </a:pPr>
                      <a:r>
                        <a:rPr lang="en-US" sz="1800" b="1" dirty="0"/>
                        <a:t>Feature</a:t>
                      </a:r>
                    </a:p>
                  </a:txBody>
                  <a:tcPr marL="58018" marR="58018" marT="29009" marB="29009" anchor="ctr">
                    <a:lnL>
                      <a:noFill/>
                    </a:lnL>
                    <a:lnR>
                      <a:noFill/>
                    </a:lnR>
                    <a:lnT>
                      <a:noFill/>
                    </a:lnT>
                    <a:lnB>
                      <a:noFill/>
                    </a:lnB>
                    <a:noFill/>
                  </a:tcPr>
                </a:tc>
                <a:tc>
                  <a:txBody>
                    <a:bodyPr/>
                    <a:lstStyle/>
                    <a:p>
                      <a:pPr>
                        <a:buNone/>
                      </a:pPr>
                      <a:r>
                        <a:rPr lang="en-US" sz="1800" b="1" dirty="0"/>
                        <a:t>🏛️ Data Warehouse</a:t>
                      </a:r>
                    </a:p>
                  </a:txBody>
                  <a:tcPr marL="58018" marR="58018" marT="29009" marB="29009" anchor="ctr">
                    <a:lnL>
                      <a:noFill/>
                    </a:lnL>
                    <a:lnR>
                      <a:noFill/>
                    </a:lnR>
                    <a:lnT>
                      <a:noFill/>
                    </a:lnT>
                    <a:lnB>
                      <a:noFill/>
                    </a:lnB>
                    <a:noFill/>
                  </a:tcPr>
                </a:tc>
                <a:tc>
                  <a:txBody>
                    <a:bodyPr/>
                    <a:lstStyle/>
                    <a:p>
                      <a:pPr>
                        <a:buNone/>
                      </a:pPr>
                      <a:r>
                        <a:rPr lang="en-US" sz="1800" b="1" dirty="0"/>
                        <a:t>🌊 Data Lake</a:t>
                      </a:r>
                    </a:p>
                  </a:txBody>
                  <a:tcPr marL="58018" marR="58018" marT="29009" marB="29009" anchor="ctr">
                    <a:lnL>
                      <a:noFill/>
                    </a:lnL>
                    <a:lnR>
                      <a:noFill/>
                    </a:lnR>
                    <a:lnT>
                      <a:noFill/>
                    </a:lnT>
                    <a:lnB>
                      <a:noFill/>
                    </a:lnB>
                    <a:noFill/>
                  </a:tcPr>
                </a:tc>
                <a:extLst>
                  <a:ext uri="{0D108BD9-81ED-4DB2-BD59-A6C34878D82A}">
                    <a16:rowId xmlns:a16="http://schemas.microsoft.com/office/drawing/2014/main" val="1989975624"/>
                  </a:ext>
                </a:extLst>
              </a:tr>
              <a:tr h="795037">
                <a:tc>
                  <a:txBody>
                    <a:bodyPr/>
                    <a:lstStyle/>
                    <a:p>
                      <a:pPr>
                        <a:buNone/>
                      </a:pPr>
                      <a:r>
                        <a:rPr lang="en-US" sz="1600" b="1" dirty="0"/>
                        <a:t>Data Type</a:t>
                      </a:r>
                    </a:p>
                  </a:txBody>
                  <a:tcPr marL="58018" marR="58018" marT="29009" marB="29009" anchor="ctr">
                    <a:lnL>
                      <a:noFill/>
                    </a:lnL>
                    <a:lnR>
                      <a:noFill/>
                    </a:lnR>
                    <a:lnT>
                      <a:noFill/>
                    </a:lnT>
                    <a:lnB>
                      <a:noFill/>
                    </a:lnB>
                    <a:noFill/>
                  </a:tcPr>
                </a:tc>
                <a:tc>
                  <a:txBody>
                    <a:bodyPr/>
                    <a:lstStyle/>
                    <a:p>
                      <a:pPr>
                        <a:buNone/>
                      </a:pPr>
                      <a:r>
                        <a:rPr lang="en-US" sz="1600" b="0" dirty="0"/>
                        <a:t>Structured (Relational tables, operational DBs).</a:t>
                      </a:r>
                    </a:p>
                  </a:txBody>
                  <a:tcPr marL="58018" marR="58018" marT="29009" marB="29009" anchor="ctr">
                    <a:lnL>
                      <a:noFill/>
                    </a:lnL>
                    <a:lnR>
                      <a:noFill/>
                    </a:lnR>
                    <a:lnT>
                      <a:noFill/>
                    </a:lnT>
                    <a:lnB>
                      <a:noFill/>
                    </a:lnB>
                    <a:noFill/>
                  </a:tcPr>
                </a:tc>
                <a:tc>
                  <a:txBody>
                    <a:bodyPr/>
                    <a:lstStyle/>
                    <a:p>
                      <a:pPr>
                        <a:buNone/>
                      </a:pPr>
                      <a:r>
                        <a:rPr lang="en-US" sz="1600" b="0"/>
                        <a:t>All Types: Structured, Semi-structured (JSON, XML), Unstructured (logs, images, video).</a:t>
                      </a:r>
                    </a:p>
                  </a:txBody>
                  <a:tcPr marL="58018" marR="58018" marT="29009" marB="29009" anchor="ctr">
                    <a:lnL>
                      <a:noFill/>
                    </a:lnL>
                    <a:lnR>
                      <a:noFill/>
                    </a:lnR>
                    <a:lnT>
                      <a:noFill/>
                    </a:lnT>
                    <a:lnB>
                      <a:noFill/>
                    </a:lnB>
                    <a:noFill/>
                  </a:tcPr>
                </a:tc>
                <a:extLst>
                  <a:ext uri="{0D108BD9-81ED-4DB2-BD59-A6C34878D82A}">
                    <a16:rowId xmlns:a16="http://schemas.microsoft.com/office/drawing/2014/main" val="949141693"/>
                  </a:ext>
                </a:extLst>
              </a:tr>
              <a:tr h="318014">
                <a:tc>
                  <a:txBody>
                    <a:bodyPr/>
                    <a:lstStyle/>
                    <a:p>
                      <a:pPr>
                        <a:buNone/>
                      </a:pPr>
                      <a:r>
                        <a:rPr lang="en-US" sz="1600" b="1"/>
                        <a:t>Data State</a:t>
                      </a:r>
                    </a:p>
                  </a:txBody>
                  <a:tcPr marL="58018" marR="58018" marT="29009" marB="29009" anchor="ctr">
                    <a:lnL>
                      <a:noFill/>
                    </a:lnL>
                    <a:lnR>
                      <a:noFill/>
                    </a:lnR>
                    <a:lnT>
                      <a:noFill/>
                    </a:lnT>
                    <a:lnB>
                      <a:noFill/>
                    </a:lnB>
                    <a:noFill/>
                  </a:tcPr>
                </a:tc>
                <a:tc>
                  <a:txBody>
                    <a:bodyPr/>
                    <a:lstStyle/>
                    <a:p>
                      <a:pPr>
                        <a:buNone/>
                      </a:pPr>
                      <a:r>
                        <a:rPr lang="en-US" sz="1600" b="0" dirty="0"/>
                        <a:t>Processed, Cleaned, &amp; Curated.</a:t>
                      </a:r>
                    </a:p>
                  </a:txBody>
                  <a:tcPr marL="58018" marR="58018" marT="29009" marB="29009" anchor="ctr">
                    <a:lnL>
                      <a:noFill/>
                    </a:lnL>
                    <a:lnR>
                      <a:noFill/>
                    </a:lnR>
                    <a:lnT>
                      <a:noFill/>
                    </a:lnT>
                    <a:lnB>
                      <a:noFill/>
                    </a:lnB>
                    <a:noFill/>
                  </a:tcPr>
                </a:tc>
                <a:tc>
                  <a:txBody>
                    <a:bodyPr/>
                    <a:lstStyle/>
                    <a:p>
                      <a:pPr>
                        <a:buNone/>
                      </a:pPr>
                      <a:r>
                        <a:rPr lang="en-US" sz="1600" b="0"/>
                        <a:t>Raw, Native Format.</a:t>
                      </a:r>
                    </a:p>
                  </a:txBody>
                  <a:tcPr marL="58018" marR="58018" marT="29009" marB="29009" anchor="ctr">
                    <a:lnL>
                      <a:noFill/>
                    </a:lnL>
                    <a:lnR>
                      <a:noFill/>
                    </a:lnR>
                    <a:lnT>
                      <a:noFill/>
                    </a:lnT>
                    <a:lnB>
                      <a:noFill/>
                    </a:lnB>
                    <a:noFill/>
                  </a:tcPr>
                </a:tc>
                <a:extLst>
                  <a:ext uri="{0D108BD9-81ED-4DB2-BD59-A6C34878D82A}">
                    <a16:rowId xmlns:a16="http://schemas.microsoft.com/office/drawing/2014/main" val="4073137106"/>
                  </a:ext>
                </a:extLst>
              </a:tr>
              <a:tr h="795037">
                <a:tc>
                  <a:txBody>
                    <a:bodyPr/>
                    <a:lstStyle/>
                    <a:p>
                      <a:pPr>
                        <a:buNone/>
                      </a:pPr>
                      <a:r>
                        <a:rPr lang="en-US" sz="1600" b="1"/>
                        <a:t>Schema</a:t>
                      </a:r>
                    </a:p>
                  </a:txBody>
                  <a:tcPr marL="58018" marR="58018" marT="29009" marB="29009" anchor="ctr">
                    <a:lnL>
                      <a:noFill/>
                    </a:lnL>
                    <a:lnR>
                      <a:noFill/>
                    </a:lnR>
                    <a:lnT>
                      <a:noFill/>
                    </a:lnT>
                    <a:lnB>
                      <a:noFill/>
                    </a:lnB>
                    <a:noFill/>
                  </a:tcPr>
                </a:tc>
                <a:tc>
                  <a:txBody>
                    <a:bodyPr/>
                    <a:lstStyle/>
                    <a:p>
                      <a:pPr>
                        <a:buNone/>
                      </a:pPr>
                      <a:r>
                        <a:rPr lang="en-US" sz="1600" b="0" dirty="0"/>
                        <a:t>Schema-on-Write: Structure defined before data storage (using ETL).</a:t>
                      </a:r>
                    </a:p>
                  </a:txBody>
                  <a:tcPr marL="58018" marR="58018" marT="29009" marB="29009" anchor="ctr">
                    <a:lnL>
                      <a:noFill/>
                    </a:lnL>
                    <a:lnR>
                      <a:noFill/>
                    </a:lnR>
                    <a:lnT>
                      <a:noFill/>
                    </a:lnT>
                    <a:lnB>
                      <a:noFill/>
                    </a:lnB>
                    <a:noFill/>
                  </a:tcPr>
                </a:tc>
                <a:tc>
                  <a:txBody>
                    <a:bodyPr/>
                    <a:lstStyle/>
                    <a:p>
                      <a:pPr>
                        <a:buNone/>
                      </a:pPr>
                      <a:r>
                        <a:rPr lang="en-US" sz="1600" b="0" dirty="0"/>
                        <a:t>Schema-on-Read: Structure applied when data is read/analyzed (using ELT).</a:t>
                      </a:r>
                    </a:p>
                  </a:txBody>
                  <a:tcPr marL="58018" marR="58018" marT="29009" marB="29009" anchor="ctr">
                    <a:lnL>
                      <a:noFill/>
                    </a:lnL>
                    <a:lnR>
                      <a:noFill/>
                    </a:lnR>
                    <a:lnT>
                      <a:noFill/>
                    </a:lnT>
                    <a:lnB>
                      <a:noFill/>
                    </a:lnB>
                    <a:noFill/>
                  </a:tcPr>
                </a:tc>
                <a:extLst>
                  <a:ext uri="{0D108BD9-81ED-4DB2-BD59-A6C34878D82A}">
                    <a16:rowId xmlns:a16="http://schemas.microsoft.com/office/drawing/2014/main" val="2278833877"/>
                  </a:ext>
                </a:extLst>
              </a:tr>
              <a:tr h="1033549">
                <a:tc>
                  <a:txBody>
                    <a:bodyPr/>
                    <a:lstStyle/>
                    <a:p>
                      <a:pPr>
                        <a:buNone/>
                      </a:pPr>
                      <a:r>
                        <a:rPr lang="en-US" sz="1600" b="1"/>
                        <a:t>Purpose/Use</a:t>
                      </a:r>
                    </a:p>
                  </a:txBody>
                  <a:tcPr marL="58018" marR="58018" marT="29009" marB="29009" anchor="ctr">
                    <a:lnL>
                      <a:noFill/>
                    </a:lnL>
                    <a:lnR>
                      <a:noFill/>
                    </a:lnR>
                    <a:lnT>
                      <a:noFill/>
                    </a:lnT>
                    <a:lnB>
                      <a:noFill/>
                    </a:lnB>
                    <a:noFill/>
                  </a:tcPr>
                </a:tc>
                <a:tc>
                  <a:txBody>
                    <a:bodyPr/>
                    <a:lstStyle/>
                    <a:p>
                      <a:pPr>
                        <a:buNone/>
                      </a:pPr>
                      <a:r>
                        <a:rPr lang="en-US" sz="1600" b="0"/>
                        <a:t>Business Intelligence (BI), Reporting, Historical Analysis, Pre-defined questions.</a:t>
                      </a:r>
                    </a:p>
                  </a:txBody>
                  <a:tcPr marL="58018" marR="58018" marT="29009" marB="29009" anchor="ctr">
                    <a:lnL>
                      <a:noFill/>
                    </a:lnL>
                    <a:lnR>
                      <a:noFill/>
                    </a:lnR>
                    <a:lnT>
                      <a:noFill/>
                    </a:lnT>
                    <a:lnB>
                      <a:noFill/>
                    </a:lnB>
                    <a:noFill/>
                  </a:tcPr>
                </a:tc>
                <a:tc>
                  <a:txBody>
                    <a:bodyPr/>
                    <a:lstStyle/>
                    <a:p>
                      <a:pPr>
                        <a:buNone/>
                      </a:pPr>
                      <a:r>
                        <a:rPr lang="en-US" sz="1600" b="0" dirty="0"/>
                        <a:t>Advanced Analytics, Machine Learning (ML), Data Science, Exploratory Analysis, Future-use questions.</a:t>
                      </a:r>
                    </a:p>
                  </a:txBody>
                  <a:tcPr marL="58018" marR="58018" marT="29009" marB="29009" anchor="ctr">
                    <a:lnL>
                      <a:noFill/>
                    </a:lnL>
                    <a:lnR>
                      <a:noFill/>
                    </a:lnR>
                    <a:lnT>
                      <a:noFill/>
                    </a:lnT>
                    <a:lnB>
                      <a:noFill/>
                    </a:lnB>
                    <a:noFill/>
                  </a:tcPr>
                </a:tc>
                <a:extLst>
                  <a:ext uri="{0D108BD9-81ED-4DB2-BD59-A6C34878D82A}">
                    <a16:rowId xmlns:a16="http://schemas.microsoft.com/office/drawing/2014/main" val="2642434912"/>
                  </a:ext>
                </a:extLst>
              </a:tr>
              <a:tr h="556526">
                <a:tc>
                  <a:txBody>
                    <a:bodyPr/>
                    <a:lstStyle/>
                    <a:p>
                      <a:pPr>
                        <a:buNone/>
                      </a:pPr>
                      <a:r>
                        <a:rPr lang="en-US" sz="1600" b="1"/>
                        <a:t>Users</a:t>
                      </a:r>
                    </a:p>
                  </a:txBody>
                  <a:tcPr marL="58018" marR="58018" marT="29009" marB="29009" anchor="ctr">
                    <a:lnL>
                      <a:noFill/>
                    </a:lnL>
                    <a:lnR>
                      <a:noFill/>
                    </a:lnR>
                    <a:lnT>
                      <a:noFill/>
                    </a:lnT>
                    <a:lnB>
                      <a:noFill/>
                    </a:lnB>
                    <a:noFill/>
                  </a:tcPr>
                </a:tc>
                <a:tc>
                  <a:txBody>
                    <a:bodyPr/>
                    <a:lstStyle/>
                    <a:p>
                      <a:pPr>
                        <a:buNone/>
                      </a:pPr>
                      <a:r>
                        <a:rPr lang="en-US" sz="1600" b="0"/>
                        <a:t>Business Analysts, BI Professionals.</a:t>
                      </a:r>
                    </a:p>
                  </a:txBody>
                  <a:tcPr marL="58018" marR="58018" marT="29009" marB="29009" anchor="ctr">
                    <a:lnL>
                      <a:noFill/>
                    </a:lnL>
                    <a:lnR>
                      <a:noFill/>
                    </a:lnR>
                    <a:lnT>
                      <a:noFill/>
                    </a:lnT>
                    <a:lnB>
                      <a:noFill/>
                    </a:lnB>
                    <a:noFill/>
                  </a:tcPr>
                </a:tc>
                <a:tc>
                  <a:txBody>
                    <a:bodyPr/>
                    <a:lstStyle/>
                    <a:p>
                      <a:pPr>
                        <a:buNone/>
                      </a:pPr>
                      <a:r>
                        <a:rPr lang="en-US" sz="1600" b="0" dirty="0"/>
                        <a:t>Data Scientists, Data Engineers, Developers.</a:t>
                      </a:r>
                    </a:p>
                  </a:txBody>
                  <a:tcPr marL="58018" marR="58018" marT="29009" marB="29009" anchor="ctr">
                    <a:lnL>
                      <a:noFill/>
                    </a:lnL>
                    <a:lnR>
                      <a:noFill/>
                    </a:lnR>
                    <a:lnT>
                      <a:noFill/>
                    </a:lnT>
                    <a:lnB>
                      <a:noFill/>
                    </a:lnB>
                    <a:noFill/>
                  </a:tcPr>
                </a:tc>
                <a:extLst>
                  <a:ext uri="{0D108BD9-81ED-4DB2-BD59-A6C34878D82A}">
                    <a16:rowId xmlns:a16="http://schemas.microsoft.com/office/drawing/2014/main" val="539682581"/>
                  </a:ext>
                </a:extLst>
              </a:tr>
              <a:tr h="795037">
                <a:tc>
                  <a:txBody>
                    <a:bodyPr/>
                    <a:lstStyle/>
                    <a:p>
                      <a:pPr>
                        <a:buNone/>
                      </a:pPr>
                      <a:r>
                        <a:rPr lang="en-US" sz="1600" b="1"/>
                        <a:t>Performance</a:t>
                      </a:r>
                    </a:p>
                  </a:txBody>
                  <a:tcPr marL="58018" marR="58018" marT="29009" marB="29009" anchor="ctr">
                    <a:lnL>
                      <a:noFill/>
                    </a:lnL>
                    <a:lnR>
                      <a:noFill/>
                    </a:lnR>
                    <a:lnT>
                      <a:noFill/>
                    </a:lnT>
                    <a:lnB>
                      <a:noFill/>
                    </a:lnB>
                    <a:noFill/>
                  </a:tcPr>
                </a:tc>
                <a:tc>
                  <a:txBody>
                    <a:bodyPr/>
                    <a:lstStyle/>
                    <a:p>
                      <a:pPr>
                        <a:buNone/>
                      </a:pPr>
                      <a:r>
                        <a:rPr lang="en-US" sz="1600" b="0"/>
                        <a:t>Optimized for fast query performance on structured data.</a:t>
                      </a:r>
                    </a:p>
                  </a:txBody>
                  <a:tcPr marL="58018" marR="58018" marT="29009" marB="29009" anchor="ctr">
                    <a:lnL>
                      <a:noFill/>
                    </a:lnL>
                    <a:lnR>
                      <a:noFill/>
                    </a:lnR>
                    <a:lnT>
                      <a:noFill/>
                    </a:lnT>
                    <a:lnB>
                      <a:noFill/>
                    </a:lnB>
                    <a:noFill/>
                  </a:tcPr>
                </a:tc>
                <a:tc>
                  <a:txBody>
                    <a:bodyPr/>
                    <a:lstStyle/>
                    <a:p>
                      <a:pPr>
                        <a:buNone/>
                      </a:pPr>
                      <a:r>
                        <a:rPr lang="en-US" sz="1600" b="0" dirty="0"/>
                        <a:t>Prioritizes storage volume and flexibility; query performance can vary on raw data.</a:t>
                      </a:r>
                    </a:p>
                  </a:txBody>
                  <a:tcPr marL="58018" marR="58018" marT="29009" marB="29009" anchor="ctr">
                    <a:lnL>
                      <a:noFill/>
                    </a:lnL>
                    <a:lnR>
                      <a:noFill/>
                    </a:lnR>
                    <a:lnT>
                      <a:noFill/>
                    </a:lnT>
                    <a:lnB>
                      <a:noFill/>
                    </a:lnB>
                    <a:noFill/>
                  </a:tcPr>
                </a:tc>
                <a:extLst>
                  <a:ext uri="{0D108BD9-81ED-4DB2-BD59-A6C34878D82A}">
                    <a16:rowId xmlns:a16="http://schemas.microsoft.com/office/drawing/2014/main" val="3660932874"/>
                  </a:ext>
                </a:extLst>
              </a:tr>
              <a:tr h="556526">
                <a:tc>
                  <a:txBody>
                    <a:bodyPr/>
                    <a:lstStyle/>
                    <a:p>
                      <a:pPr>
                        <a:buNone/>
                      </a:pPr>
                      <a:r>
                        <a:rPr lang="en-US" sz="1600" b="1"/>
                        <a:t>Cost</a:t>
                      </a:r>
                    </a:p>
                  </a:txBody>
                  <a:tcPr marL="58018" marR="58018" marT="29009" marB="29009" anchor="ctr">
                    <a:lnL>
                      <a:noFill/>
                    </a:lnL>
                    <a:lnR>
                      <a:noFill/>
                    </a:lnR>
                    <a:lnT>
                      <a:noFill/>
                    </a:lnT>
                    <a:lnB>
                      <a:noFill/>
                    </a:lnB>
                    <a:noFill/>
                  </a:tcPr>
                </a:tc>
                <a:tc>
                  <a:txBody>
                    <a:bodyPr/>
                    <a:lstStyle/>
                    <a:p>
                      <a:pPr>
                        <a:buNone/>
                      </a:pPr>
                      <a:r>
                        <a:rPr lang="en-US" sz="1600" b="0"/>
                        <a:t>Typically higher per GB (optimized and indexed storage).</a:t>
                      </a:r>
                    </a:p>
                  </a:txBody>
                  <a:tcPr marL="58018" marR="58018" marT="29009" marB="29009" anchor="ctr">
                    <a:lnL>
                      <a:noFill/>
                    </a:lnL>
                    <a:lnR>
                      <a:noFill/>
                    </a:lnR>
                    <a:lnT>
                      <a:noFill/>
                    </a:lnT>
                    <a:lnB>
                      <a:noFill/>
                    </a:lnB>
                    <a:noFill/>
                  </a:tcPr>
                </a:tc>
                <a:tc>
                  <a:txBody>
                    <a:bodyPr/>
                    <a:lstStyle/>
                    <a:p>
                      <a:pPr>
                        <a:buNone/>
                      </a:pPr>
                      <a:r>
                        <a:rPr lang="en-US" sz="1600" b="0" dirty="0"/>
                        <a:t>Typically lower per GB (uses inexpensive object storage).</a:t>
                      </a:r>
                    </a:p>
                  </a:txBody>
                  <a:tcPr marL="58018" marR="58018" marT="29009" marB="29009" anchor="ctr">
                    <a:lnL>
                      <a:noFill/>
                    </a:lnL>
                    <a:lnR>
                      <a:noFill/>
                    </a:lnR>
                    <a:lnT>
                      <a:noFill/>
                    </a:lnT>
                    <a:lnB>
                      <a:noFill/>
                    </a:lnB>
                    <a:noFill/>
                  </a:tcPr>
                </a:tc>
                <a:extLst>
                  <a:ext uri="{0D108BD9-81ED-4DB2-BD59-A6C34878D82A}">
                    <a16:rowId xmlns:a16="http://schemas.microsoft.com/office/drawing/2014/main" val="1055754706"/>
                  </a:ext>
                </a:extLst>
              </a:tr>
              <a:tr h="795037">
                <a:tc>
                  <a:txBody>
                    <a:bodyPr/>
                    <a:lstStyle/>
                    <a:p>
                      <a:pPr>
                        <a:buNone/>
                      </a:pPr>
                      <a:r>
                        <a:rPr lang="en-US" sz="1600" b="1" dirty="0"/>
                        <a:t>Data Quality</a:t>
                      </a:r>
                    </a:p>
                  </a:txBody>
                  <a:tcPr marL="58018" marR="58018" marT="29009" marB="29009" anchor="ctr">
                    <a:lnL>
                      <a:noFill/>
                    </a:lnL>
                    <a:lnR>
                      <a:noFill/>
                    </a:lnR>
                    <a:lnT>
                      <a:noFill/>
                    </a:lnT>
                    <a:lnB>
                      <a:noFill/>
                    </a:lnB>
                    <a:noFill/>
                  </a:tcPr>
                </a:tc>
                <a:tc>
                  <a:txBody>
                    <a:bodyPr/>
                    <a:lstStyle/>
                    <a:p>
                      <a:pPr>
                        <a:buNone/>
                      </a:pPr>
                      <a:r>
                        <a:rPr lang="en-US" sz="1600" b="0"/>
                        <a:t>High: Highly reliable, governed, "single source of truth."</a:t>
                      </a:r>
                    </a:p>
                  </a:txBody>
                  <a:tcPr marL="58018" marR="58018" marT="29009" marB="29009" anchor="ctr">
                    <a:lnL>
                      <a:noFill/>
                    </a:lnL>
                    <a:lnR>
                      <a:noFill/>
                    </a:lnR>
                    <a:lnT>
                      <a:noFill/>
                    </a:lnT>
                    <a:lnB>
                      <a:noFill/>
                    </a:lnB>
                    <a:noFill/>
                  </a:tcPr>
                </a:tc>
                <a:tc>
                  <a:txBody>
                    <a:bodyPr/>
                    <a:lstStyle/>
                    <a:p>
                      <a:pPr>
                        <a:buNone/>
                      </a:pPr>
                      <a:r>
                        <a:rPr lang="en-US" sz="1600" b="0" dirty="0"/>
                        <a:t>Variable: Can contain unverified or raw data; requires governance to avoid becoming a "data swamp."</a:t>
                      </a:r>
                    </a:p>
                  </a:txBody>
                  <a:tcPr marL="58018" marR="58018" marT="29009" marB="29009" anchor="ctr">
                    <a:lnL>
                      <a:noFill/>
                    </a:lnL>
                    <a:lnR>
                      <a:noFill/>
                    </a:lnR>
                    <a:lnT>
                      <a:noFill/>
                    </a:lnT>
                    <a:lnB>
                      <a:noFill/>
                    </a:lnB>
                    <a:noFill/>
                  </a:tcPr>
                </a:tc>
                <a:extLst>
                  <a:ext uri="{0D108BD9-81ED-4DB2-BD59-A6C34878D82A}">
                    <a16:rowId xmlns:a16="http://schemas.microsoft.com/office/drawing/2014/main" val="2189290224"/>
                  </a:ext>
                </a:extLst>
              </a:tr>
            </a:tbl>
          </a:graphicData>
        </a:graphic>
      </p:graphicFrame>
    </p:spTree>
    <p:extLst>
      <p:ext uri="{BB962C8B-B14F-4D97-AF65-F5344CB8AC3E}">
        <p14:creationId xmlns:p14="http://schemas.microsoft.com/office/powerpoint/2010/main" val="308809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0811-9AF4-E581-7540-F4ECFDAC691C}"/>
              </a:ext>
            </a:extLst>
          </p:cNvPr>
          <p:cNvSpPr>
            <a:spLocks noGrp="1"/>
          </p:cNvSpPr>
          <p:nvPr>
            <p:ph type="title"/>
          </p:nvPr>
        </p:nvSpPr>
        <p:spPr/>
        <p:txBody>
          <a:bodyPr/>
          <a:lstStyle/>
          <a:p>
            <a:r>
              <a:rPr lang="hr-HR" dirty="0"/>
              <a:t>ETL</a:t>
            </a:r>
          </a:p>
        </p:txBody>
      </p:sp>
      <p:sp>
        <p:nvSpPr>
          <p:cNvPr id="3" name="Content Placeholder 2">
            <a:extLst>
              <a:ext uri="{FF2B5EF4-FFF2-40B4-BE49-F238E27FC236}">
                <a16:creationId xmlns:a16="http://schemas.microsoft.com/office/drawing/2014/main" id="{7F80E01F-0A81-B96A-F593-BC7E975F362D}"/>
              </a:ext>
            </a:extLst>
          </p:cNvPr>
          <p:cNvSpPr>
            <a:spLocks noGrp="1"/>
          </p:cNvSpPr>
          <p:nvPr>
            <p:ph idx="1"/>
          </p:nvPr>
        </p:nvSpPr>
        <p:spPr/>
        <p:txBody>
          <a:bodyPr/>
          <a:lstStyle/>
          <a:p>
            <a:r>
              <a:rPr lang="en-US" dirty="0"/>
              <a:t>Extraction, Transformation, and Loading (ETL) is a fundamental process in data warehousing that involves three distinct steps to move data from various sources to a centralized data repository, typically a data warehouse.</a:t>
            </a:r>
            <a:endParaRPr lang="hr-HR" dirty="0"/>
          </a:p>
          <a:p>
            <a:r>
              <a:rPr lang="hr-HR" dirty="0"/>
              <a:t>It is </a:t>
            </a:r>
            <a:r>
              <a:rPr lang="en-US" dirty="0"/>
              <a:t>enabling organizations to efficiently gather, clean, and store data for analysis and decision-making.</a:t>
            </a:r>
            <a:endParaRPr lang="hr-HR" dirty="0"/>
          </a:p>
          <a:p>
            <a:endParaRPr lang="hr-HR" dirty="0"/>
          </a:p>
        </p:txBody>
      </p:sp>
    </p:spTree>
    <p:extLst>
      <p:ext uri="{BB962C8B-B14F-4D97-AF65-F5344CB8AC3E}">
        <p14:creationId xmlns:p14="http://schemas.microsoft.com/office/powerpoint/2010/main" val="192415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2292-BE4B-9AEF-2E37-36AEC3CC181E}"/>
              </a:ext>
            </a:extLst>
          </p:cNvPr>
          <p:cNvSpPr>
            <a:spLocks noGrp="1"/>
          </p:cNvSpPr>
          <p:nvPr>
            <p:ph type="title"/>
          </p:nvPr>
        </p:nvSpPr>
        <p:spPr/>
        <p:txBody>
          <a:bodyPr/>
          <a:lstStyle/>
          <a:p>
            <a:r>
              <a:rPr lang="hr-HR" dirty="0"/>
              <a:t>Extraction</a:t>
            </a:r>
          </a:p>
        </p:txBody>
      </p:sp>
      <p:sp>
        <p:nvSpPr>
          <p:cNvPr id="3" name="Content Placeholder 2">
            <a:extLst>
              <a:ext uri="{FF2B5EF4-FFF2-40B4-BE49-F238E27FC236}">
                <a16:creationId xmlns:a16="http://schemas.microsoft.com/office/drawing/2014/main" id="{02B721AF-A685-3B2A-DE3B-0D7DDE70A1A4}"/>
              </a:ext>
            </a:extLst>
          </p:cNvPr>
          <p:cNvSpPr>
            <a:spLocks noGrp="1"/>
          </p:cNvSpPr>
          <p:nvPr>
            <p:ph idx="1"/>
          </p:nvPr>
        </p:nvSpPr>
        <p:spPr/>
        <p:txBody>
          <a:bodyPr>
            <a:normAutofit lnSpcReduction="10000"/>
          </a:bodyPr>
          <a:lstStyle/>
          <a:p>
            <a:r>
              <a:rPr lang="en-US" dirty="0"/>
              <a:t>Purpose: This is the first step where data is collected or extracted from various source systems. These sources could be databases, CRM systems, ERP systems, flat files, web services, and more.</a:t>
            </a:r>
          </a:p>
          <a:p>
            <a:r>
              <a:rPr lang="en-US" dirty="0"/>
              <a:t>Process: During extraction, the goal is to retrieve all the necessary data without impacting the performance of the source systems. This process often involves querying databases or interacting with APIs.</a:t>
            </a:r>
          </a:p>
          <a:p>
            <a:r>
              <a:rPr lang="en-US" dirty="0"/>
              <a:t>Challenges: The main challenge in this step is dealing with different data formats and structures, ensuring consistency and accuracy during data retrieval.</a:t>
            </a:r>
            <a:endParaRPr lang="hr-HR" dirty="0"/>
          </a:p>
        </p:txBody>
      </p:sp>
    </p:spTree>
    <p:extLst>
      <p:ext uri="{BB962C8B-B14F-4D97-AF65-F5344CB8AC3E}">
        <p14:creationId xmlns:p14="http://schemas.microsoft.com/office/powerpoint/2010/main" val="189029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4F44-A79A-9F04-70EB-457100000A35}"/>
              </a:ext>
            </a:extLst>
          </p:cNvPr>
          <p:cNvSpPr>
            <a:spLocks noGrp="1"/>
          </p:cNvSpPr>
          <p:nvPr>
            <p:ph type="title"/>
          </p:nvPr>
        </p:nvSpPr>
        <p:spPr/>
        <p:txBody>
          <a:bodyPr/>
          <a:lstStyle/>
          <a:p>
            <a:r>
              <a:rPr lang="hr-HR" dirty="0"/>
              <a:t>Transformation</a:t>
            </a:r>
          </a:p>
        </p:txBody>
      </p:sp>
      <p:sp>
        <p:nvSpPr>
          <p:cNvPr id="3" name="Content Placeholder 2">
            <a:extLst>
              <a:ext uri="{FF2B5EF4-FFF2-40B4-BE49-F238E27FC236}">
                <a16:creationId xmlns:a16="http://schemas.microsoft.com/office/drawing/2014/main" id="{6A6811C0-5E84-C7C0-A4D7-BBA3B2C32AD1}"/>
              </a:ext>
            </a:extLst>
          </p:cNvPr>
          <p:cNvSpPr>
            <a:spLocks noGrp="1"/>
          </p:cNvSpPr>
          <p:nvPr>
            <p:ph idx="1"/>
          </p:nvPr>
        </p:nvSpPr>
        <p:spPr/>
        <p:txBody>
          <a:bodyPr>
            <a:normAutofit fontScale="92500" lnSpcReduction="20000"/>
          </a:bodyPr>
          <a:lstStyle/>
          <a:p>
            <a:r>
              <a:rPr lang="en-US" dirty="0"/>
              <a:t>Once the data is extracted, it needs to be transformed into a format suitable for analysis. This step is crucial because data from different sources often comes in various formats and structures.</a:t>
            </a:r>
          </a:p>
          <a:p>
            <a:r>
              <a:rPr lang="en-US" dirty="0"/>
              <a:t>Processes Involved:</a:t>
            </a:r>
          </a:p>
          <a:p>
            <a:pPr lvl="1"/>
            <a:r>
              <a:rPr lang="en-US" dirty="0"/>
              <a:t>Cleaning: Removing inaccuracies, inconsistencies, or duplications from the data.</a:t>
            </a:r>
          </a:p>
          <a:p>
            <a:pPr lvl="1"/>
            <a:r>
              <a:rPr lang="en-US" dirty="0"/>
              <a:t>Standardizing: Converting data to a common format or unit.</a:t>
            </a:r>
          </a:p>
          <a:p>
            <a:pPr lvl="1"/>
            <a:r>
              <a:rPr lang="en-US" dirty="0"/>
              <a:t>Enriching: Enhancing data by adding relevant information.</a:t>
            </a:r>
          </a:p>
          <a:p>
            <a:pPr lvl="1"/>
            <a:r>
              <a:rPr lang="en-US" dirty="0"/>
              <a:t>Aggregating/Summarizing: Compiling detailed data into summary format.</a:t>
            </a:r>
          </a:p>
          <a:p>
            <a:pPr lvl="1"/>
            <a:r>
              <a:rPr lang="en-US" dirty="0"/>
              <a:t>Sorting: Arranging data in a certain order for easier analysis.</a:t>
            </a:r>
          </a:p>
          <a:p>
            <a:pPr lvl="1"/>
            <a:r>
              <a:rPr lang="en-US" dirty="0"/>
              <a:t>Joining: Combining data from different sources.</a:t>
            </a:r>
          </a:p>
          <a:p>
            <a:pPr lvl="1"/>
            <a:r>
              <a:rPr lang="en-US" dirty="0"/>
              <a:t>Splitting: Dividing a single column into multiple columns.</a:t>
            </a:r>
          </a:p>
          <a:p>
            <a:r>
              <a:rPr lang="en-US" dirty="0"/>
              <a:t>Outcome: The result is a set of data that is clean, consistent, and structured in a unified format.</a:t>
            </a:r>
            <a:endParaRPr lang="hr-HR" dirty="0"/>
          </a:p>
        </p:txBody>
      </p:sp>
    </p:spTree>
    <p:extLst>
      <p:ext uri="{BB962C8B-B14F-4D97-AF65-F5344CB8AC3E}">
        <p14:creationId xmlns:p14="http://schemas.microsoft.com/office/powerpoint/2010/main" val="401743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E020-59A5-450A-0F11-318E4A25D114}"/>
              </a:ext>
            </a:extLst>
          </p:cNvPr>
          <p:cNvSpPr>
            <a:spLocks noGrp="1"/>
          </p:cNvSpPr>
          <p:nvPr>
            <p:ph type="title"/>
          </p:nvPr>
        </p:nvSpPr>
        <p:spPr/>
        <p:txBody>
          <a:bodyPr/>
          <a:lstStyle/>
          <a:p>
            <a:r>
              <a:rPr lang="hr-HR" dirty="0"/>
              <a:t>Loading</a:t>
            </a:r>
          </a:p>
        </p:txBody>
      </p:sp>
      <p:sp>
        <p:nvSpPr>
          <p:cNvPr id="3" name="Content Placeholder 2">
            <a:extLst>
              <a:ext uri="{FF2B5EF4-FFF2-40B4-BE49-F238E27FC236}">
                <a16:creationId xmlns:a16="http://schemas.microsoft.com/office/drawing/2014/main" id="{7D8A1871-C65F-563B-FB7E-F8BA1EDD3E86}"/>
              </a:ext>
            </a:extLst>
          </p:cNvPr>
          <p:cNvSpPr>
            <a:spLocks noGrp="1"/>
          </p:cNvSpPr>
          <p:nvPr>
            <p:ph idx="1"/>
          </p:nvPr>
        </p:nvSpPr>
        <p:spPr/>
        <p:txBody>
          <a:bodyPr>
            <a:normAutofit/>
          </a:bodyPr>
          <a:lstStyle/>
          <a:p>
            <a:r>
              <a:rPr lang="en-US" dirty="0"/>
              <a:t>The final step is to load the transformed data into a target repository, such as a data warehouse or data mart.</a:t>
            </a:r>
          </a:p>
          <a:p>
            <a:r>
              <a:rPr lang="en-US" dirty="0"/>
              <a:t>Types of Loading:</a:t>
            </a:r>
          </a:p>
          <a:p>
            <a:pPr lvl="1"/>
            <a:r>
              <a:rPr lang="en-US" dirty="0"/>
              <a:t>Full Load: The entire dataset is loaded at once. This is common during initial setup.</a:t>
            </a:r>
          </a:p>
          <a:p>
            <a:pPr lvl="1"/>
            <a:r>
              <a:rPr lang="en-US" dirty="0"/>
              <a:t>Incremental Load: Only new or updated data is added to the warehouse, saving time and resources.</a:t>
            </a:r>
          </a:p>
          <a:p>
            <a:r>
              <a:rPr lang="en-US" dirty="0"/>
              <a:t>Challenges: Ensuring data integrity during the load process and optimizing the performance of the load operation are key considerations.</a:t>
            </a:r>
            <a:endParaRPr lang="hr-HR" dirty="0"/>
          </a:p>
        </p:txBody>
      </p:sp>
    </p:spTree>
    <p:extLst>
      <p:ext uri="{BB962C8B-B14F-4D97-AF65-F5344CB8AC3E}">
        <p14:creationId xmlns:p14="http://schemas.microsoft.com/office/powerpoint/2010/main" val="269676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9060-C610-A436-5750-4D91C9BCFA16}"/>
              </a:ext>
            </a:extLst>
          </p:cNvPr>
          <p:cNvSpPr>
            <a:spLocks noGrp="1"/>
          </p:cNvSpPr>
          <p:nvPr>
            <p:ph type="title"/>
          </p:nvPr>
        </p:nvSpPr>
        <p:spPr/>
        <p:txBody>
          <a:bodyPr/>
          <a:lstStyle/>
          <a:p>
            <a:r>
              <a:rPr lang="hr-HR" dirty="0"/>
              <a:t>User interface</a:t>
            </a:r>
          </a:p>
        </p:txBody>
      </p:sp>
      <p:sp>
        <p:nvSpPr>
          <p:cNvPr id="3" name="Content Placeholder 2">
            <a:extLst>
              <a:ext uri="{FF2B5EF4-FFF2-40B4-BE49-F238E27FC236}">
                <a16:creationId xmlns:a16="http://schemas.microsoft.com/office/drawing/2014/main" id="{DD54A0BA-9C42-71B7-576A-F5E8222DADDF}"/>
              </a:ext>
            </a:extLst>
          </p:cNvPr>
          <p:cNvSpPr>
            <a:spLocks noGrp="1"/>
          </p:cNvSpPr>
          <p:nvPr>
            <p:ph idx="1"/>
          </p:nvPr>
        </p:nvSpPr>
        <p:spPr/>
        <p:txBody>
          <a:bodyPr/>
          <a:lstStyle/>
          <a:p>
            <a:r>
              <a:rPr lang="en-US" dirty="0"/>
              <a:t>Dashboards and Reporting Tools: User-friendly interfaces for accessing BI insights.</a:t>
            </a:r>
          </a:p>
          <a:p>
            <a:r>
              <a:rPr lang="en-US" dirty="0"/>
              <a:t>Mobile BI: Accessibility of BI tools on smartphones and tablets for on-the-go decision making.</a:t>
            </a:r>
            <a:endParaRPr lang="hr-HR" dirty="0"/>
          </a:p>
          <a:p>
            <a:pPr marL="0" indent="0">
              <a:buNone/>
            </a:pPr>
            <a:endParaRPr lang="hr-HR" dirty="0"/>
          </a:p>
          <a:p>
            <a:endParaRPr lang="hr-HR" dirty="0"/>
          </a:p>
        </p:txBody>
      </p:sp>
    </p:spTree>
    <p:extLst>
      <p:ext uri="{BB962C8B-B14F-4D97-AF65-F5344CB8AC3E}">
        <p14:creationId xmlns:p14="http://schemas.microsoft.com/office/powerpoint/2010/main" val="980193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t>Business Intelligence and Analytics Capabilities</a:t>
            </a:r>
          </a:p>
        </p:txBody>
      </p:sp>
      <p:sp>
        <p:nvSpPr>
          <p:cNvPr id="5" name="Content Placeholder 4"/>
          <p:cNvSpPr>
            <a:spLocks noGrp="1"/>
          </p:cNvSpPr>
          <p:nvPr>
            <p:ph idx="1"/>
          </p:nvPr>
        </p:nvSpPr>
        <p:spPr/>
        <p:txBody>
          <a:bodyPr>
            <a:spAutoFit/>
          </a:bodyPr>
          <a:lstStyle/>
          <a:p>
            <a:r>
              <a:rPr lang="en-IN" altLang="en-US" sz="2667" dirty="0"/>
              <a:t>Goal is to deliver accurate real-time information to decision makers</a:t>
            </a:r>
          </a:p>
          <a:p>
            <a:r>
              <a:rPr lang="en-IN" altLang="en-US" sz="2667" dirty="0"/>
              <a:t>Main analytic functionalities of </a:t>
            </a:r>
            <a:r>
              <a:rPr lang="en-IN" altLang="en-US" sz="2667" spc="-400" dirty="0"/>
              <a:t>B </a:t>
            </a:r>
            <a:r>
              <a:rPr lang="en-IN" altLang="en-US" sz="2667" dirty="0"/>
              <a:t>I systems</a:t>
            </a:r>
          </a:p>
          <a:p>
            <a:pPr lvl="1"/>
            <a:r>
              <a:rPr lang="en-IN" altLang="en-US" sz="2667" dirty="0"/>
              <a:t>Production reports</a:t>
            </a:r>
          </a:p>
          <a:p>
            <a:pPr lvl="1"/>
            <a:r>
              <a:rPr lang="en-IN" altLang="en-US" sz="2667" dirty="0"/>
              <a:t>Parameterized reports</a:t>
            </a:r>
          </a:p>
          <a:p>
            <a:pPr lvl="1"/>
            <a:r>
              <a:rPr lang="en-IN" altLang="en-US" sz="2667" dirty="0"/>
              <a:t>Dashboards/scorecards</a:t>
            </a:r>
          </a:p>
          <a:p>
            <a:pPr lvl="1"/>
            <a:r>
              <a:rPr lang="en-IN" altLang="en-US" sz="2667" dirty="0"/>
              <a:t>Ad hoc query/search/report creation</a:t>
            </a:r>
          </a:p>
          <a:p>
            <a:pPr lvl="1"/>
            <a:r>
              <a:rPr lang="en-IN" altLang="en-US" sz="2667" dirty="0"/>
              <a:t>Drill down</a:t>
            </a:r>
          </a:p>
          <a:p>
            <a:pPr lvl="1"/>
            <a:r>
              <a:rPr lang="en-IN" altLang="en-US" sz="2667" dirty="0"/>
              <a:t>Forecasts, scenarios, models</a:t>
            </a:r>
          </a:p>
        </p:txBody>
      </p:sp>
    </p:spTree>
    <p:extLst>
      <p:ext uri="{BB962C8B-B14F-4D97-AF65-F5344CB8AC3E}">
        <p14:creationId xmlns:p14="http://schemas.microsoft.com/office/powerpoint/2010/main" val="106794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sz="4000" dirty="0"/>
              <a:t>Examples of Business Intelligence Predefined Production Reports</a:t>
            </a:r>
            <a:endParaRPr lang="en-US" sz="4000" dirty="0"/>
          </a:p>
        </p:txBody>
      </p:sp>
      <p:sp>
        <p:nvSpPr>
          <p:cNvPr id="2" name="Rezervirano mjesto sadržaja 1">
            <a:extLst>
              <a:ext uri="{FF2B5EF4-FFF2-40B4-BE49-F238E27FC236}">
                <a16:creationId xmlns:a16="http://schemas.microsoft.com/office/drawing/2014/main" id="{1FC6E108-235B-785A-FEDB-3CBB69CC1CDD}"/>
              </a:ext>
            </a:extLst>
          </p:cNvPr>
          <p:cNvSpPr>
            <a:spLocks noGrp="1"/>
          </p:cNvSpPr>
          <p:nvPr>
            <p:ph idx="1"/>
          </p:nvPr>
        </p:nvSpPr>
        <p:spPr/>
        <p:txBody>
          <a:bodyPr/>
          <a:lstStyle/>
          <a:p>
            <a:endParaRPr lang="en-US"/>
          </a:p>
        </p:txBody>
      </p:sp>
      <p:graphicFrame>
        <p:nvGraphicFramePr>
          <p:cNvPr id="6" name="Table 5"/>
          <p:cNvGraphicFramePr>
            <a:graphicFrameLocks noGrp="1"/>
          </p:cNvGraphicFramePr>
          <p:nvPr/>
        </p:nvGraphicFramePr>
        <p:xfrm>
          <a:off x="647702" y="1785622"/>
          <a:ext cx="10934700" cy="4312071"/>
        </p:xfrm>
        <a:graphic>
          <a:graphicData uri="http://schemas.openxmlformats.org/drawingml/2006/table">
            <a:tbl>
              <a:tblPr firstRow="1" bandRow="1">
                <a:tableStyleId>{3B4B98B0-60AC-42C2-AFA5-B58CD77FA1E5}</a:tableStyleId>
              </a:tblPr>
              <a:tblGrid>
                <a:gridCol w="3213100">
                  <a:extLst>
                    <a:ext uri="{9D8B030D-6E8A-4147-A177-3AD203B41FA5}">
                      <a16:colId xmlns:a16="http://schemas.microsoft.com/office/drawing/2014/main" val="20000"/>
                    </a:ext>
                  </a:extLst>
                </a:gridCol>
                <a:gridCol w="7721600">
                  <a:extLst>
                    <a:ext uri="{9D8B030D-6E8A-4147-A177-3AD203B41FA5}">
                      <a16:colId xmlns:a16="http://schemas.microsoft.com/office/drawing/2014/main" val="20001"/>
                    </a:ext>
                  </a:extLst>
                </a:gridCol>
              </a:tblGrid>
              <a:tr h="850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solidFill>
                            <a:schemeClr val="bg1"/>
                          </a:solidFill>
                          <a:latin typeface="+mn-lt"/>
                        </a:rPr>
                        <a:t>Business Functional Area</a:t>
                      </a:r>
                      <a:endParaRPr lang="en-US" sz="1600" dirty="0">
                        <a:solidFill>
                          <a:schemeClr val="bg1"/>
                        </a:solidFill>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600" u="none" strike="noStrike" kern="1200" baseline="0" dirty="0">
                          <a:solidFill>
                            <a:schemeClr val="bg1"/>
                          </a:solidFill>
                          <a:latin typeface="+mn-lt"/>
                        </a:rPr>
                        <a:t>Production Reports</a:t>
                      </a:r>
                      <a:endParaRPr lang="en-US" sz="1600" dirty="0">
                        <a:solidFill>
                          <a:schemeClr val="bg1"/>
                        </a:solidFill>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494453">
                <a:tc>
                  <a:txBody>
                    <a:bodyPr/>
                    <a:lstStyle/>
                    <a:p>
                      <a:r>
                        <a:rPr lang="en-US" sz="1600" u="none" strike="noStrike" kern="1200" baseline="0" dirty="0">
                          <a:latin typeface="+mn-lt"/>
                        </a:rPr>
                        <a:t>Sales</a:t>
                      </a:r>
                      <a:endParaRPr lang="en-US" sz="1600" dirty="0"/>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u="none" strike="noStrike" kern="1200" baseline="0" dirty="0">
                          <a:latin typeface="+mn-lt"/>
                        </a:rPr>
                        <a:t>Forecast sales; sales team performance; cross-selling; sales cycle times</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94453">
                <a:tc>
                  <a:txBody>
                    <a:bodyPr/>
                    <a:lstStyle/>
                    <a:p>
                      <a:r>
                        <a:rPr lang="en-US" sz="1600" u="none" strike="noStrike" kern="1200" baseline="0" dirty="0">
                          <a:latin typeface="+mn-lt"/>
                        </a:rPr>
                        <a:t>Service/call center</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u="none" strike="noStrike" kern="1200" baseline="0" dirty="0">
                          <a:latin typeface="+mn-lt"/>
                        </a:rPr>
                        <a:t>Customer satisfaction; service cost; resolution rates; churn rates</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94453">
                <a:tc>
                  <a:txBody>
                    <a:bodyPr/>
                    <a:lstStyle/>
                    <a:p>
                      <a:r>
                        <a:rPr lang="en-US" sz="1600" u="none" strike="noStrike" kern="1200" baseline="0" dirty="0">
                          <a:latin typeface="+mn-lt"/>
                        </a:rPr>
                        <a:t>Marketing</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u="none" strike="noStrike" kern="1200" baseline="0" dirty="0">
                          <a:latin typeface="+mn-lt"/>
                        </a:rPr>
                        <a:t>Campaign effectiveness; loyalty and attrition; market basket analysis</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Procurement and support</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u="none" strike="noStrike" kern="1200" baseline="0" dirty="0">
                          <a:latin typeface="+mn-lt"/>
                        </a:rPr>
                        <a:t>Direct and indirect spending; off-contract purchases; supplier performance</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Supply chain</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Backlog; fulfillment status; order cycle time; bill of materials analysis</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Financials</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General ledger; accounts receivable and payable; cash flow; profitability</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Human resources</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mn-lt"/>
                        </a:rPr>
                        <a:t>Employee productivity; compensation; workforce demographics; retention</a:t>
                      </a:r>
                      <a:endParaRPr lang="en-US" sz="1600" dirty="0">
                        <a:latin typeface="+mn-lt"/>
                      </a:endParaRPr>
                    </a:p>
                  </a:txBody>
                  <a:tcPr marL="121920" marR="121920" marT="60960" marB="6096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10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000" dirty="0"/>
              <a:t>What Are the Different Types of Decisions, and How Does the Decision-Making Process Work? </a:t>
            </a:r>
            <a:endParaRPr lang="en-US" sz="2933" dirty="0"/>
          </a:p>
        </p:txBody>
      </p:sp>
      <p:sp>
        <p:nvSpPr>
          <p:cNvPr id="5" name="Content Placeholder 4"/>
          <p:cNvSpPr>
            <a:spLocks noGrp="1"/>
          </p:cNvSpPr>
          <p:nvPr>
            <p:ph idx="1"/>
          </p:nvPr>
        </p:nvSpPr>
        <p:spPr/>
        <p:txBody>
          <a:bodyPr>
            <a:spAutoFit/>
          </a:bodyPr>
          <a:lstStyle/>
          <a:p>
            <a:r>
              <a:rPr lang="en-IN" altLang="en-US" sz="2133" dirty="0"/>
              <a:t>Business value of improved decision making</a:t>
            </a:r>
          </a:p>
          <a:p>
            <a:pPr lvl="1"/>
            <a:r>
              <a:rPr lang="en-IN" altLang="en-US" sz="2133" dirty="0"/>
              <a:t>Improving hundreds of thousands of “small” decisions adds up to large annual value for the business</a:t>
            </a:r>
          </a:p>
          <a:p>
            <a:r>
              <a:rPr lang="en-IN" altLang="en-US" sz="2133" dirty="0"/>
              <a:t>Types of decisions</a:t>
            </a:r>
          </a:p>
          <a:p>
            <a:pPr lvl="1"/>
            <a:r>
              <a:rPr lang="en-IN" altLang="en-US" sz="2133" dirty="0"/>
              <a:t>Unstructured: Decision maker must provide judgment, evaluation, and insight to solve problem</a:t>
            </a:r>
          </a:p>
          <a:p>
            <a:pPr lvl="1"/>
            <a:r>
              <a:rPr lang="en-IN" altLang="en-US" sz="2133" dirty="0"/>
              <a:t>Structured: Repetitive and routine; involve definite procedure for handling so they do not have to be treated each time as new</a:t>
            </a:r>
          </a:p>
          <a:p>
            <a:pPr lvl="1"/>
            <a:r>
              <a:rPr lang="en-IN" altLang="en-US" sz="2133" dirty="0" err="1"/>
              <a:t>Semistructured</a:t>
            </a:r>
            <a:r>
              <a:rPr lang="en-IN" altLang="en-US" sz="2133" dirty="0"/>
              <a:t>: Only part of problem has clear-cut answer provided by accepted procedure</a:t>
            </a:r>
          </a:p>
        </p:txBody>
      </p:sp>
    </p:spTree>
    <p:extLst>
      <p:ext uri="{BB962C8B-B14F-4D97-AF65-F5344CB8AC3E}">
        <p14:creationId xmlns:p14="http://schemas.microsoft.com/office/powerpoint/2010/main" val="159285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7381"/>
            <a:ext cx="10515600" cy="1325563"/>
          </a:xfrm>
        </p:spPr>
        <p:txBody>
          <a:bodyPr>
            <a:spAutoFit/>
          </a:bodyPr>
          <a:lstStyle/>
          <a:p>
            <a:r>
              <a:rPr lang="en-IN" sz="4267" dirty="0"/>
              <a:t>Business Intelligence Users</a:t>
            </a:r>
            <a:endParaRPr lang="en-US" sz="4267" dirty="0"/>
          </a:p>
        </p:txBody>
      </p:sp>
      <p:sp>
        <p:nvSpPr>
          <p:cNvPr id="2" name="Rezervirano mjesto sadržaja 1">
            <a:extLst>
              <a:ext uri="{FF2B5EF4-FFF2-40B4-BE49-F238E27FC236}">
                <a16:creationId xmlns:a16="http://schemas.microsoft.com/office/drawing/2014/main" id="{8501021F-7859-D056-724C-90C01B2AE2D5}"/>
              </a:ext>
            </a:extLst>
          </p:cNvPr>
          <p:cNvSpPr>
            <a:spLocks noGrp="1"/>
          </p:cNvSpPr>
          <p:nvPr>
            <p:ph idx="1"/>
          </p:nvPr>
        </p:nvSpPr>
        <p:spPr/>
        <p:txBody>
          <a:bodyPr/>
          <a:lstStyle/>
          <a:p>
            <a:endParaRPr lang="en-US"/>
          </a:p>
        </p:txBody>
      </p:sp>
      <p:pic>
        <p:nvPicPr>
          <p:cNvPr id="4098" name="Picture 2" descr="A diagram explains the difference between power users and casual users based on capabilities.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6967" y="1092200"/>
            <a:ext cx="9778067" cy="502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0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Predictive Analytics</a:t>
            </a:r>
          </a:p>
        </p:txBody>
      </p:sp>
      <p:sp>
        <p:nvSpPr>
          <p:cNvPr id="5" name="Content Placeholder 4"/>
          <p:cNvSpPr>
            <a:spLocks noGrp="1"/>
          </p:cNvSpPr>
          <p:nvPr>
            <p:ph idx="1"/>
          </p:nvPr>
        </p:nvSpPr>
        <p:spPr/>
        <p:txBody>
          <a:bodyPr>
            <a:spAutoFit/>
          </a:bodyPr>
          <a:lstStyle/>
          <a:p>
            <a:r>
              <a:rPr lang="en-IN" sz="2667" dirty="0"/>
              <a:t>Uses variety of data, techniques to predict future trends and </a:t>
            </a:r>
            <a:r>
              <a:rPr lang="en-IN" sz="2667" dirty="0" err="1"/>
              <a:t>behavior</a:t>
            </a:r>
            <a:r>
              <a:rPr lang="en-IN" sz="2667" dirty="0"/>
              <a:t> patterns</a:t>
            </a:r>
          </a:p>
          <a:p>
            <a:pPr lvl="1"/>
            <a:r>
              <a:rPr lang="en-IN" sz="2667" dirty="0"/>
              <a:t>Statistical analysis</a:t>
            </a:r>
          </a:p>
          <a:p>
            <a:pPr lvl="1"/>
            <a:r>
              <a:rPr lang="en-IN" sz="2667" dirty="0"/>
              <a:t>Data mining</a:t>
            </a:r>
          </a:p>
          <a:p>
            <a:pPr lvl="1"/>
            <a:r>
              <a:rPr lang="en-IN" sz="2667" dirty="0"/>
              <a:t>Historical data</a:t>
            </a:r>
          </a:p>
          <a:p>
            <a:pPr lvl="1"/>
            <a:r>
              <a:rPr lang="en-IN" sz="2667" dirty="0"/>
              <a:t>Assumptions</a:t>
            </a:r>
          </a:p>
          <a:p>
            <a:r>
              <a:rPr lang="en-IN" sz="2667" dirty="0"/>
              <a:t>Incorporated into numerous </a:t>
            </a:r>
            <a:r>
              <a:rPr lang="en-IN" sz="2667" spc="-400" dirty="0"/>
              <a:t>B </a:t>
            </a:r>
            <a:r>
              <a:rPr lang="en-IN" sz="2667" dirty="0"/>
              <a:t>I applications for sales, marketing, finance, fraud detection, health care</a:t>
            </a:r>
            <a:r>
              <a:rPr lang="hr-HR" sz="2667" dirty="0"/>
              <a:t>, sport,...</a:t>
            </a:r>
            <a:endParaRPr lang="en-IN" sz="2667" dirty="0"/>
          </a:p>
          <a:p>
            <a:pPr lvl="1"/>
            <a:r>
              <a:rPr lang="en-IN" sz="2667" dirty="0"/>
              <a:t>Credit scoring</a:t>
            </a:r>
          </a:p>
          <a:p>
            <a:pPr lvl="1"/>
            <a:r>
              <a:rPr lang="en-IN" sz="2667" dirty="0"/>
              <a:t>Predicting responses to direct marketing campaigns</a:t>
            </a:r>
          </a:p>
        </p:txBody>
      </p:sp>
    </p:spTree>
    <p:extLst>
      <p:ext uri="{BB962C8B-B14F-4D97-AF65-F5344CB8AC3E}">
        <p14:creationId xmlns:p14="http://schemas.microsoft.com/office/powerpoint/2010/main" val="3104393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FEC6-57A5-12DF-63CB-CF6EA9FF78EA}"/>
              </a:ext>
            </a:extLst>
          </p:cNvPr>
          <p:cNvSpPr>
            <a:spLocks noGrp="1"/>
          </p:cNvSpPr>
          <p:nvPr>
            <p:ph type="title"/>
          </p:nvPr>
        </p:nvSpPr>
        <p:spPr/>
        <p:txBody>
          <a:bodyPr/>
          <a:lstStyle/>
          <a:p>
            <a:r>
              <a:rPr lang="hr-HR" dirty="0"/>
              <a:t>Moneyball</a:t>
            </a:r>
          </a:p>
        </p:txBody>
      </p:sp>
      <p:sp>
        <p:nvSpPr>
          <p:cNvPr id="3" name="Content Placeholder 2">
            <a:extLst>
              <a:ext uri="{FF2B5EF4-FFF2-40B4-BE49-F238E27FC236}">
                <a16:creationId xmlns:a16="http://schemas.microsoft.com/office/drawing/2014/main" id="{69C34C47-0E92-BFF0-78C7-F878CDE3A526}"/>
              </a:ext>
            </a:extLst>
          </p:cNvPr>
          <p:cNvSpPr>
            <a:spLocks noGrp="1"/>
          </p:cNvSpPr>
          <p:nvPr>
            <p:ph idx="1"/>
          </p:nvPr>
        </p:nvSpPr>
        <p:spPr/>
        <p:txBody>
          <a:bodyPr/>
          <a:lstStyle/>
          <a:p>
            <a:r>
              <a:rPr lang="en-US" dirty="0"/>
              <a:t>The Oakland Athletics (often referred to as the A's) are a Major League Baseball (MLB) team that gained widespread recognition for their innovative use of predictive analytics, particularly in the field of player recruitment and team composition</a:t>
            </a:r>
            <a:endParaRPr lang="hr-HR" dirty="0"/>
          </a:p>
          <a:p>
            <a:r>
              <a:rPr lang="en-US" dirty="0"/>
              <a:t> This approach was popularized by the book "Moneyball: The Art of Winning an Unfair Game" by Michael Lewis, and later by the film "Moneyball."</a:t>
            </a:r>
            <a:endParaRPr lang="hr-HR" dirty="0"/>
          </a:p>
        </p:txBody>
      </p:sp>
    </p:spTree>
    <p:extLst>
      <p:ext uri="{BB962C8B-B14F-4D97-AF65-F5344CB8AC3E}">
        <p14:creationId xmlns:p14="http://schemas.microsoft.com/office/powerpoint/2010/main" val="2295371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A925-DCF7-E45E-EF76-26BF919A6BA7}"/>
              </a:ext>
            </a:extLst>
          </p:cNvPr>
          <p:cNvSpPr>
            <a:spLocks noGrp="1"/>
          </p:cNvSpPr>
          <p:nvPr>
            <p:ph type="title"/>
          </p:nvPr>
        </p:nvSpPr>
        <p:spPr/>
        <p:txBody>
          <a:bodyPr/>
          <a:lstStyle/>
          <a:p>
            <a:r>
              <a:rPr lang="hr-HR" dirty="0"/>
              <a:t>Moneyball</a:t>
            </a:r>
          </a:p>
        </p:txBody>
      </p:sp>
      <p:sp>
        <p:nvSpPr>
          <p:cNvPr id="3" name="Content Placeholder 2">
            <a:extLst>
              <a:ext uri="{FF2B5EF4-FFF2-40B4-BE49-F238E27FC236}">
                <a16:creationId xmlns:a16="http://schemas.microsoft.com/office/drawing/2014/main" id="{6AF0978D-6A5A-8835-3F79-6316A1197CEF}"/>
              </a:ext>
            </a:extLst>
          </p:cNvPr>
          <p:cNvSpPr>
            <a:spLocks noGrp="1"/>
          </p:cNvSpPr>
          <p:nvPr>
            <p:ph idx="1"/>
          </p:nvPr>
        </p:nvSpPr>
        <p:spPr/>
        <p:txBody>
          <a:bodyPr>
            <a:normAutofit lnSpcReduction="10000"/>
          </a:bodyPr>
          <a:lstStyle/>
          <a:p>
            <a:r>
              <a:rPr lang="en-US" dirty="0"/>
              <a:t>In the early 2000s, the A's, led by General Manager Billy Beane, faced a significant financial disadvantage compared to wealthier MLB teams. With limited resources, they had to find a cost-effective way to build a competitive team.</a:t>
            </a:r>
            <a:endParaRPr lang="hr-HR" dirty="0"/>
          </a:p>
          <a:p>
            <a:r>
              <a:rPr lang="hr-HR" dirty="0"/>
              <a:t>T</a:t>
            </a:r>
            <a:r>
              <a:rPr lang="en-US" dirty="0"/>
              <a:t>he A's embraced sabermetrics, the empirical analysis of baseball statistics. This approach contrasted with traditional methods that relied heavily on the subjective evaluation of players by scouts.</a:t>
            </a:r>
            <a:endParaRPr lang="hr-HR" dirty="0"/>
          </a:p>
          <a:p>
            <a:r>
              <a:rPr lang="hr-HR" dirty="0"/>
              <a:t>T</a:t>
            </a:r>
            <a:r>
              <a:rPr lang="en-US" dirty="0"/>
              <a:t>he A's assembled a team of undervalued players</a:t>
            </a:r>
            <a:r>
              <a:rPr lang="hr-HR" dirty="0"/>
              <a:t>. </a:t>
            </a:r>
            <a:r>
              <a:rPr lang="en-US" dirty="0"/>
              <a:t>This strategy allowed them to compete effectively against teams with much larger payrolls.</a:t>
            </a:r>
            <a:endParaRPr lang="hr-HR" dirty="0"/>
          </a:p>
        </p:txBody>
      </p:sp>
    </p:spTree>
    <p:extLst>
      <p:ext uri="{BB962C8B-B14F-4D97-AF65-F5344CB8AC3E}">
        <p14:creationId xmlns:p14="http://schemas.microsoft.com/office/powerpoint/2010/main" val="715973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Big Data Analytics</a:t>
            </a:r>
          </a:p>
        </p:txBody>
      </p:sp>
      <p:sp>
        <p:nvSpPr>
          <p:cNvPr id="5" name="Content Placeholder 4"/>
          <p:cNvSpPr>
            <a:spLocks noGrp="1"/>
          </p:cNvSpPr>
          <p:nvPr>
            <p:ph idx="1"/>
          </p:nvPr>
        </p:nvSpPr>
        <p:spPr/>
        <p:txBody>
          <a:bodyPr>
            <a:spAutoFit/>
          </a:bodyPr>
          <a:lstStyle/>
          <a:p>
            <a:r>
              <a:rPr lang="en-IN" sz="2933" dirty="0"/>
              <a:t>Big data: Massive datasets collected from social media, online and in-store customer data, and so on</a:t>
            </a:r>
          </a:p>
          <a:p>
            <a:r>
              <a:rPr lang="en-IN" sz="2933" dirty="0"/>
              <a:t>Help create real-time, personalized shopping experiences for major online retailers</a:t>
            </a:r>
          </a:p>
          <a:p>
            <a:r>
              <a:rPr lang="en-IN" sz="2933" dirty="0"/>
              <a:t>Smart cities</a:t>
            </a:r>
          </a:p>
          <a:p>
            <a:pPr lvl="1"/>
            <a:r>
              <a:rPr lang="en-IN" dirty="0"/>
              <a:t>Public records</a:t>
            </a:r>
          </a:p>
          <a:p>
            <a:pPr lvl="1"/>
            <a:r>
              <a:rPr lang="en-IN" dirty="0"/>
              <a:t>Sensors, location data from smartphones</a:t>
            </a:r>
          </a:p>
          <a:p>
            <a:pPr lvl="1"/>
            <a:r>
              <a:rPr lang="en-IN" dirty="0"/>
              <a:t>Ability to evaluate effect of one service change on system</a:t>
            </a:r>
          </a:p>
        </p:txBody>
      </p:sp>
    </p:spTree>
    <p:extLst>
      <p:ext uri="{BB962C8B-B14F-4D97-AF65-F5344CB8AC3E}">
        <p14:creationId xmlns:p14="http://schemas.microsoft.com/office/powerpoint/2010/main" val="426279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t>Operational Intelligence and Analytics</a:t>
            </a:r>
          </a:p>
        </p:txBody>
      </p:sp>
      <p:sp>
        <p:nvSpPr>
          <p:cNvPr id="5" name="Content Placeholder 4"/>
          <p:cNvSpPr>
            <a:spLocks noGrp="1"/>
          </p:cNvSpPr>
          <p:nvPr>
            <p:ph idx="1"/>
          </p:nvPr>
        </p:nvSpPr>
        <p:spPr>
          <a:xfrm>
            <a:off x="838200" y="1825625"/>
            <a:ext cx="10515600" cy="3661002"/>
          </a:xfrm>
        </p:spPr>
        <p:txBody>
          <a:bodyPr>
            <a:spAutoFit/>
          </a:bodyPr>
          <a:lstStyle/>
          <a:p>
            <a:r>
              <a:rPr lang="en-IN" dirty="0"/>
              <a:t>Operational intelligence: Business activity monitoring</a:t>
            </a:r>
          </a:p>
          <a:p>
            <a:r>
              <a:rPr lang="en-IN" dirty="0"/>
              <a:t>Collection and use of data generated by sensors</a:t>
            </a:r>
          </a:p>
          <a:p>
            <a:r>
              <a:rPr lang="en-IN" dirty="0"/>
              <a:t>Internet of Things (IoT)</a:t>
            </a:r>
          </a:p>
          <a:p>
            <a:pPr lvl="1"/>
            <a:r>
              <a:rPr lang="en-IN" dirty="0"/>
              <a:t>Creating huge streams of data from web activities, sensors, and other monitoring devices</a:t>
            </a:r>
          </a:p>
          <a:p>
            <a:r>
              <a:rPr lang="en-IN" dirty="0"/>
              <a:t>Software for operational intelligence and analytics enable companies to </a:t>
            </a:r>
            <a:r>
              <a:rPr lang="en-IN" dirty="0" err="1"/>
              <a:t>analyze</a:t>
            </a:r>
            <a:r>
              <a:rPr lang="en-IN" dirty="0"/>
              <a:t> their big data</a:t>
            </a:r>
            <a:endParaRPr lang="hr-HR" dirty="0"/>
          </a:p>
          <a:p>
            <a:r>
              <a:rPr lang="hr-HR" dirty="0"/>
              <a:t>Predictive maintenance (Oil&amp;Gas companies)</a:t>
            </a:r>
            <a:endParaRPr lang="en-IN" dirty="0"/>
          </a:p>
        </p:txBody>
      </p:sp>
    </p:spTree>
    <p:extLst>
      <p:ext uri="{BB962C8B-B14F-4D97-AF65-F5344CB8AC3E}">
        <p14:creationId xmlns:p14="http://schemas.microsoft.com/office/powerpoint/2010/main" val="3172762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t>Location Analytics and Geographic Information Systems</a:t>
            </a:r>
          </a:p>
        </p:txBody>
      </p:sp>
      <p:sp>
        <p:nvSpPr>
          <p:cNvPr id="5" name="Content Placeholder 4"/>
          <p:cNvSpPr>
            <a:spLocks noGrp="1"/>
          </p:cNvSpPr>
          <p:nvPr>
            <p:ph idx="1"/>
          </p:nvPr>
        </p:nvSpPr>
        <p:spPr/>
        <p:txBody>
          <a:bodyPr>
            <a:spAutoFit/>
          </a:bodyPr>
          <a:lstStyle/>
          <a:p>
            <a:r>
              <a:rPr lang="en-IN" sz="2400" dirty="0"/>
              <a:t>Location analytics</a:t>
            </a:r>
          </a:p>
          <a:p>
            <a:pPr lvl="1"/>
            <a:r>
              <a:rPr lang="en-IN" sz="2400" dirty="0"/>
              <a:t>Ability to gain business insight from the location (geographic) component of data</a:t>
            </a:r>
          </a:p>
          <a:p>
            <a:pPr lvl="2"/>
            <a:r>
              <a:rPr lang="en-IN" sz="2400" dirty="0"/>
              <a:t>Mobile phones</a:t>
            </a:r>
          </a:p>
          <a:p>
            <a:pPr lvl="2"/>
            <a:r>
              <a:rPr lang="en-IN" sz="2400" dirty="0"/>
              <a:t>Sensors, scanning devices</a:t>
            </a:r>
          </a:p>
          <a:p>
            <a:pPr lvl="2"/>
            <a:r>
              <a:rPr lang="en-IN" sz="2400" dirty="0"/>
              <a:t>Map data</a:t>
            </a:r>
          </a:p>
          <a:p>
            <a:r>
              <a:rPr lang="en-IN" sz="2400" dirty="0"/>
              <a:t>Geographic information systems (</a:t>
            </a:r>
            <a:r>
              <a:rPr lang="en-IN" sz="2400" spc="-400" dirty="0"/>
              <a:t>G I </a:t>
            </a:r>
            <a:r>
              <a:rPr lang="en-IN" sz="2400" dirty="0"/>
              <a:t>S)</a:t>
            </a:r>
          </a:p>
          <a:p>
            <a:pPr lvl="1"/>
            <a:r>
              <a:rPr lang="en-IN" sz="2400" dirty="0"/>
              <a:t>Ties location-related data to maps</a:t>
            </a:r>
          </a:p>
        </p:txBody>
      </p:sp>
    </p:spTree>
    <p:extLst>
      <p:ext uri="{BB962C8B-B14F-4D97-AF65-F5344CB8AC3E}">
        <p14:creationId xmlns:p14="http://schemas.microsoft.com/office/powerpoint/2010/main" val="3303847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3C9C-70E9-FE74-81ED-ECE42C43863B}"/>
              </a:ext>
            </a:extLst>
          </p:cNvPr>
          <p:cNvSpPr>
            <a:spLocks noGrp="1"/>
          </p:cNvSpPr>
          <p:nvPr>
            <p:ph type="title"/>
          </p:nvPr>
        </p:nvSpPr>
        <p:spPr/>
        <p:txBody>
          <a:bodyPr/>
          <a:lstStyle/>
          <a:p>
            <a:r>
              <a:rPr lang="hr-HR" dirty="0"/>
              <a:t>Starbucks </a:t>
            </a:r>
            <a:r>
              <a:rPr lang="hr-HR" dirty="0" err="1"/>
              <a:t>and</a:t>
            </a:r>
            <a:r>
              <a:rPr lang="hr-HR" dirty="0"/>
              <a:t> GIS</a:t>
            </a:r>
          </a:p>
        </p:txBody>
      </p:sp>
      <p:sp>
        <p:nvSpPr>
          <p:cNvPr id="3" name="Content Placeholder 2">
            <a:extLst>
              <a:ext uri="{FF2B5EF4-FFF2-40B4-BE49-F238E27FC236}">
                <a16:creationId xmlns:a16="http://schemas.microsoft.com/office/drawing/2014/main" id="{3F05816B-986E-2904-FCAF-5D7C3F0453F0}"/>
              </a:ext>
            </a:extLst>
          </p:cNvPr>
          <p:cNvSpPr>
            <a:spLocks noGrp="1"/>
          </p:cNvSpPr>
          <p:nvPr>
            <p:ph idx="1"/>
          </p:nvPr>
        </p:nvSpPr>
        <p:spPr/>
        <p:txBody>
          <a:bodyPr>
            <a:normAutofit fontScale="70000" lnSpcReduction="20000"/>
          </a:bodyPr>
          <a:lstStyle/>
          <a:p>
            <a:r>
              <a:rPr lang="en-US" sz="3200" dirty="0"/>
              <a:t>Geographic Information System (GIS): Starbucks uses GIS technology to analyze various geographic and demographic factors. This system helps them visualize data on a map, making it easier to identify patterns and relationships that might not be apparent in traditional data formats.</a:t>
            </a:r>
          </a:p>
          <a:p>
            <a:r>
              <a:rPr lang="en-US" sz="3200" dirty="0"/>
              <a:t>Location-Based Data: This includes data on existing store locations, traffic patterns, pedestrian flows, and the proximity of potential sites to popular landmarks or centers of activity (like office buildings, shopping centers, or universities).</a:t>
            </a:r>
          </a:p>
          <a:p>
            <a:r>
              <a:rPr lang="en-US" sz="3200" dirty="0"/>
              <a:t>Demographic Data: Starbucks analyzes demographic information such as population density, age groups, income levels, and consumer behaviors in different areas. This helps them assess the potential market size and the purchasing power of customers in various locations.</a:t>
            </a:r>
          </a:p>
          <a:p>
            <a:r>
              <a:rPr lang="en-US" sz="3200" dirty="0"/>
              <a:t>Competitor Analysis: The system also considers the location of competitors. Understanding where competitors are located helps Starbucks identify market gaps or areas where they can capitalize on a strong demand for coffee shops.</a:t>
            </a:r>
          </a:p>
          <a:p>
            <a:endParaRPr lang="hr-HR" dirty="0"/>
          </a:p>
        </p:txBody>
      </p:sp>
      <p:pic>
        <p:nvPicPr>
          <p:cNvPr id="4" name="Picture 3">
            <a:extLst>
              <a:ext uri="{FF2B5EF4-FFF2-40B4-BE49-F238E27FC236}">
                <a16:creationId xmlns:a16="http://schemas.microsoft.com/office/drawing/2014/main" id="{890C772D-26FA-6950-8882-C7E41EA8B22B}"/>
              </a:ext>
            </a:extLst>
          </p:cNvPr>
          <p:cNvPicPr>
            <a:picLocks noChangeAspect="1"/>
          </p:cNvPicPr>
          <p:nvPr/>
        </p:nvPicPr>
        <p:blipFill>
          <a:blip r:embed="rId2"/>
          <a:stretch>
            <a:fillRect/>
          </a:stretch>
        </p:blipFill>
        <p:spPr>
          <a:xfrm>
            <a:off x="10482263" y="0"/>
            <a:ext cx="1709737" cy="1732738"/>
          </a:xfrm>
          <a:prstGeom prst="rect">
            <a:avLst/>
          </a:prstGeom>
        </p:spPr>
      </p:pic>
    </p:spTree>
    <p:extLst>
      <p:ext uri="{BB962C8B-B14F-4D97-AF65-F5344CB8AC3E}">
        <p14:creationId xmlns:p14="http://schemas.microsoft.com/office/powerpoint/2010/main" val="3929268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8B9825-21E4-9D6B-7375-C7D2EB755EF9}"/>
              </a:ext>
            </a:extLst>
          </p:cNvPr>
          <p:cNvSpPr>
            <a:spLocks noGrp="1"/>
          </p:cNvSpPr>
          <p:nvPr>
            <p:ph type="title"/>
          </p:nvPr>
        </p:nvSpPr>
        <p:spPr/>
        <p:txBody>
          <a:bodyPr/>
          <a:lstStyle/>
          <a:p>
            <a:r>
              <a:rPr lang="hr-HR" dirty="0"/>
              <a:t>Starbucks </a:t>
            </a:r>
            <a:r>
              <a:rPr lang="hr-HR" dirty="0" err="1"/>
              <a:t>and</a:t>
            </a:r>
            <a:r>
              <a:rPr lang="hr-HR" dirty="0"/>
              <a:t> GIS</a:t>
            </a:r>
            <a:endParaRPr lang="en-US" dirty="0"/>
          </a:p>
        </p:txBody>
      </p:sp>
      <p:sp>
        <p:nvSpPr>
          <p:cNvPr id="3" name="Content Placeholder 2">
            <a:extLst>
              <a:ext uri="{FF2B5EF4-FFF2-40B4-BE49-F238E27FC236}">
                <a16:creationId xmlns:a16="http://schemas.microsoft.com/office/drawing/2014/main" id="{72E6178D-A63F-5253-1068-FCE0A3BFE4EC}"/>
              </a:ext>
            </a:extLst>
          </p:cNvPr>
          <p:cNvSpPr>
            <a:spLocks noGrp="1"/>
          </p:cNvSpPr>
          <p:nvPr>
            <p:ph idx="1"/>
          </p:nvPr>
        </p:nvSpPr>
        <p:spPr/>
        <p:txBody>
          <a:bodyPr>
            <a:normAutofit fontScale="92500" lnSpcReduction="20000"/>
          </a:bodyPr>
          <a:lstStyle/>
          <a:p>
            <a:r>
              <a:rPr lang="en-US" sz="2900" dirty="0"/>
              <a:t>Real Estate and Market Trends: Data on real estate trends, rental prices, and property values are also considered, as they significantly impact the profitability of a new store.</a:t>
            </a:r>
          </a:p>
          <a:p>
            <a:r>
              <a:rPr lang="en-US" sz="2900" dirty="0"/>
              <a:t>Historical Sales Data: Analysis of sales data from existing stores helps in understanding what store formats and product offerings are most successful in specific types of locations.</a:t>
            </a:r>
          </a:p>
          <a:p>
            <a:r>
              <a:rPr lang="en-US" sz="2900" dirty="0"/>
              <a:t>Cannibalization Analysis: To avoid harming sales at other Starbucks locations, the system analyzes how a new store might impact nearby Starbucks stores, estimating the degree of sales overlap or cannibalization.</a:t>
            </a:r>
          </a:p>
          <a:p>
            <a:r>
              <a:rPr lang="en-US" sz="2900" dirty="0"/>
              <a:t>Customer Feedback and Preferences: Starbucks also considers customer feedback and preferences, which can be region-specific, to tailor the store to local tastes and demands</a:t>
            </a:r>
            <a:r>
              <a:rPr lang="en-US" dirty="0"/>
              <a:t>.</a:t>
            </a:r>
            <a:endParaRPr lang="hr-HR" dirty="0"/>
          </a:p>
        </p:txBody>
      </p:sp>
      <p:pic>
        <p:nvPicPr>
          <p:cNvPr id="1026" name="Picture 2" descr="Starbucks - Wikipedia">
            <a:extLst>
              <a:ext uri="{FF2B5EF4-FFF2-40B4-BE49-F238E27FC236}">
                <a16:creationId xmlns:a16="http://schemas.microsoft.com/office/drawing/2014/main" id="{C9650154-D065-3B9F-D0E4-8440ABFA1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49" y="127000"/>
            <a:ext cx="1625951"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2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a16="http://schemas.microsoft.com/office/drawing/2014/main" id="{C8B3C4E4-3B89-ADC1-25C0-C05BA3AD9F34}"/>
              </a:ext>
            </a:extLst>
          </p:cNvPr>
          <p:cNvGraphicFramePr>
            <a:graphicFrameLocks noGrp="1"/>
          </p:cNvGraphicFramePr>
          <p:nvPr>
            <p:ph idx="1"/>
            <p:extLst>
              <p:ext uri="{D42A27DB-BD31-4B8C-83A1-F6EECF244321}">
                <p14:modId xmlns:p14="http://schemas.microsoft.com/office/powerpoint/2010/main" val="2370914651"/>
              </p:ext>
            </p:extLst>
          </p:nvPr>
        </p:nvGraphicFramePr>
        <p:xfrm>
          <a:off x="1515762" y="57665"/>
          <a:ext cx="8822724" cy="6204441"/>
        </p:xfrm>
        <a:graphic>
          <a:graphicData uri="http://schemas.openxmlformats.org/drawingml/2006/table">
            <a:tbl>
              <a:tblPr/>
              <a:tblGrid>
                <a:gridCol w="1691171">
                  <a:extLst>
                    <a:ext uri="{9D8B030D-6E8A-4147-A177-3AD203B41FA5}">
                      <a16:colId xmlns:a16="http://schemas.microsoft.com/office/drawing/2014/main" val="3202930359"/>
                    </a:ext>
                  </a:extLst>
                </a:gridCol>
                <a:gridCol w="2058039">
                  <a:extLst>
                    <a:ext uri="{9D8B030D-6E8A-4147-A177-3AD203B41FA5}">
                      <a16:colId xmlns:a16="http://schemas.microsoft.com/office/drawing/2014/main" val="860103452"/>
                    </a:ext>
                  </a:extLst>
                </a:gridCol>
                <a:gridCol w="5073514">
                  <a:extLst>
                    <a:ext uri="{9D8B030D-6E8A-4147-A177-3AD203B41FA5}">
                      <a16:colId xmlns:a16="http://schemas.microsoft.com/office/drawing/2014/main" val="2137406191"/>
                    </a:ext>
                  </a:extLst>
                </a:gridCol>
              </a:tblGrid>
              <a:tr h="287319">
                <a:tc>
                  <a:txBody>
                    <a:bodyPr/>
                    <a:lstStyle/>
                    <a:p>
                      <a:pPr>
                        <a:buNone/>
                      </a:pPr>
                      <a:r>
                        <a:rPr lang="en-US" sz="1800"/>
                        <a:t>Category</a:t>
                      </a:r>
                    </a:p>
                  </a:txBody>
                  <a:tcPr marL="53065" marR="53065" marT="26533" marB="26533" anchor="ctr">
                    <a:lnL>
                      <a:noFill/>
                    </a:lnL>
                    <a:lnR>
                      <a:noFill/>
                    </a:lnR>
                    <a:lnT>
                      <a:noFill/>
                    </a:lnT>
                    <a:lnB>
                      <a:noFill/>
                    </a:lnB>
                    <a:noFill/>
                  </a:tcPr>
                </a:tc>
                <a:tc>
                  <a:txBody>
                    <a:bodyPr/>
                    <a:lstStyle/>
                    <a:p>
                      <a:pPr>
                        <a:buNone/>
                      </a:pPr>
                      <a:r>
                        <a:rPr lang="en-US" sz="1800"/>
                        <a:t>GIS Component Supported</a:t>
                      </a:r>
                    </a:p>
                  </a:txBody>
                  <a:tcPr marL="53065" marR="53065" marT="26533" marB="26533" anchor="ctr">
                    <a:lnL>
                      <a:noFill/>
                    </a:lnL>
                    <a:lnR>
                      <a:noFill/>
                    </a:lnR>
                    <a:lnT>
                      <a:noFill/>
                    </a:lnT>
                    <a:lnB>
                      <a:noFill/>
                    </a:lnB>
                    <a:noFill/>
                  </a:tcPr>
                </a:tc>
                <a:tc>
                  <a:txBody>
                    <a:bodyPr/>
                    <a:lstStyle/>
                    <a:p>
                      <a:pPr>
                        <a:buNone/>
                      </a:pPr>
                      <a:r>
                        <a:rPr lang="en-US" sz="1800"/>
                        <a:t>Supporting Statistics &amp; Numbers</a:t>
                      </a:r>
                    </a:p>
                  </a:txBody>
                  <a:tcPr marL="53065" marR="53065" marT="26533" marB="26533" anchor="ctr">
                    <a:lnL>
                      <a:noFill/>
                    </a:lnL>
                    <a:lnR>
                      <a:noFill/>
                    </a:lnR>
                    <a:lnT>
                      <a:noFill/>
                    </a:lnT>
                    <a:lnB>
                      <a:noFill/>
                    </a:lnB>
                    <a:noFill/>
                  </a:tcPr>
                </a:tc>
                <a:extLst>
                  <a:ext uri="{0D108BD9-81ED-4DB2-BD59-A6C34878D82A}">
                    <a16:rowId xmlns:a16="http://schemas.microsoft.com/office/drawing/2014/main" val="3439469797"/>
                  </a:ext>
                </a:extLst>
              </a:tr>
              <a:tr h="1795748">
                <a:tc>
                  <a:txBody>
                    <a:bodyPr/>
                    <a:lstStyle/>
                    <a:p>
                      <a:pPr>
                        <a:buNone/>
                      </a:pPr>
                      <a:r>
                        <a:rPr lang="en-US" sz="1800" b="1"/>
                        <a:t>Global Scale &amp; Expansion</a:t>
                      </a:r>
                      <a:endParaRPr lang="en-US" sz="1800"/>
                    </a:p>
                  </a:txBody>
                  <a:tcPr marL="53065" marR="53065" marT="26533" marB="26533" anchor="ctr">
                    <a:lnL>
                      <a:noFill/>
                    </a:lnL>
                    <a:lnR>
                      <a:noFill/>
                    </a:lnR>
                    <a:lnT>
                      <a:noFill/>
                    </a:lnT>
                    <a:lnB>
                      <a:noFill/>
                    </a:lnB>
                    <a:noFill/>
                  </a:tcPr>
                </a:tc>
                <a:tc>
                  <a:txBody>
                    <a:bodyPr/>
                    <a:lstStyle/>
                    <a:p>
                      <a:pPr>
                        <a:buNone/>
                      </a:pPr>
                      <a:r>
                        <a:rPr lang="en-US" sz="1800"/>
                        <a:t>🗺️ Geographic &amp; Location Data</a:t>
                      </a:r>
                    </a:p>
                  </a:txBody>
                  <a:tcPr marL="53065" marR="53065" marT="26533" marB="26533" anchor="ctr">
                    <a:lnL>
                      <a:noFill/>
                    </a:lnL>
                    <a:lnR>
                      <a:noFill/>
                    </a:lnR>
                    <a:lnT>
                      <a:noFill/>
                    </a:lnT>
                    <a:lnB>
                      <a:noFill/>
                    </a:lnB>
                    <a:noFill/>
                  </a:tcPr>
                </a:tc>
                <a:tc>
                  <a:txBody>
                    <a:bodyPr/>
                    <a:lstStyle/>
                    <a:p>
                      <a:pPr>
                        <a:buNone/>
                      </a:pPr>
                      <a:r>
                        <a:rPr lang="en-US" sz="1800" dirty="0"/>
                        <a:t>* </a:t>
                      </a:r>
                      <a:r>
                        <a:rPr lang="en-US" sz="1800" b="1" dirty="0"/>
                        <a:t>Total Global Stores:</a:t>
                      </a:r>
                      <a:r>
                        <a:rPr lang="en-US" sz="1800" dirty="0"/>
                        <a:t> Over </a:t>
                      </a:r>
                      <a:r>
                        <a:rPr lang="en-US" sz="1800" b="1" dirty="0"/>
                        <a:t>40,000 stores</a:t>
                      </a:r>
                      <a:r>
                        <a:rPr lang="en-US" sz="1800" dirty="0"/>
                        <a:t> worldwide. * </a:t>
                      </a:r>
                      <a:r>
                        <a:rPr lang="en-US" sz="1800" b="1" dirty="0"/>
                        <a:t>Expansion Rate:</a:t>
                      </a:r>
                      <a:r>
                        <a:rPr lang="en-US" sz="1800" dirty="0"/>
                        <a:t> Opened </a:t>
                      </a:r>
                      <a:r>
                        <a:rPr lang="en-US" sz="1800" b="1" dirty="0"/>
                        <a:t>722 net new stores</a:t>
                      </a:r>
                      <a:r>
                        <a:rPr lang="en-US" sz="1800" dirty="0"/>
                        <a:t> in Q4 FY24 alone. * </a:t>
                      </a:r>
                      <a:r>
                        <a:rPr lang="en-US" sz="1800" b="1" dirty="0"/>
                        <a:t>Leading Market Focus:</a:t>
                      </a:r>
                      <a:r>
                        <a:rPr lang="en-US" sz="1800" dirty="0"/>
                        <a:t> </a:t>
                      </a:r>
                      <a:r>
                        <a:rPr lang="en-US" sz="1800" b="1" dirty="0"/>
                        <a:t>U.S.</a:t>
                      </a:r>
                      <a:r>
                        <a:rPr lang="en-US" sz="1800" dirty="0"/>
                        <a:t> (16,941 stores) and </a:t>
                      </a:r>
                      <a:r>
                        <a:rPr lang="en-US" sz="1800" b="1" dirty="0"/>
                        <a:t>China</a:t>
                      </a:r>
                      <a:r>
                        <a:rPr lang="en-US" sz="1800" dirty="0"/>
                        <a:t> (7,596 stores) accounted for </a:t>
                      </a:r>
                      <a:r>
                        <a:rPr lang="en-US" sz="1800" b="1" dirty="0"/>
                        <a:t>61%</a:t>
                      </a:r>
                      <a:r>
                        <a:rPr lang="en-US" sz="1800" dirty="0"/>
                        <a:t> of the global portfolio (Q4 FY24).</a:t>
                      </a:r>
                    </a:p>
                  </a:txBody>
                  <a:tcPr marL="53065" marR="53065" marT="26533" marB="26533" anchor="ctr">
                    <a:lnL>
                      <a:noFill/>
                    </a:lnL>
                    <a:lnR>
                      <a:noFill/>
                    </a:lnR>
                    <a:lnT>
                      <a:noFill/>
                    </a:lnT>
                    <a:lnB>
                      <a:noFill/>
                    </a:lnB>
                    <a:noFill/>
                  </a:tcPr>
                </a:tc>
                <a:extLst>
                  <a:ext uri="{0D108BD9-81ED-4DB2-BD59-A6C34878D82A}">
                    <a16:rowId xmlns:a16="http://schemas.microsoft.com/office/drawing/2014/main" val="621069845"/>
                  </a:ext>
                </a:extLst>
              </a:tr>
              <a:tr h="1795748">
                <a:tc>
                  <a:txBody>
                    <a:bodyPr/>
                    <a:lstStyle/>
                    <a:p>
                      <a:pPr>
                        <a:buNone/>
                      </a:pPr>
                      <a:r>
                        <a:rPr lang="en-US" sz="1800" b="1"/>
                        <a:t>High-Density Strategy</a:t>
                      </a:r>
                      <a:endParaRPr lang="en-US" sz="1800"/>
                    </a:p>
                  </a:txBody>
                  <a:tcPr marL="53065" marR="53065" marT="26533" marB="26533" anchor="ctr">
                    <a:lnL>
                      <a:noFill/>
                    </a:lnL>
                    <a:lnR>
                      <a:noFill/>
                    </a:lnR>
                    <a:lnT>
                      <a:noFill/>
                    </a:lnT>
                    <a:lnB>
                      <a:noFill/>
                    </a:lnB>
                    <a:noFill/>
                  </a:tcPr>
                </a:tc>
                <a:tc>
                  <a:txBody>
                    <a:bodyPr/>
                    <a:lstStyle/>
                    <a:p>
                      <a:pPr>
                        <a:buNone/>
                      </a:pPr>
                      <a:r>
                        <a:rPr lang="en-US" sz="1800" dirty="0"/>
                        <a:t>📍 Location-Based Data &amp; Competitor Analysis</a:t>
                      </a:r>
                    </a:p>
                  </a:txBody>
                  <a:tcPr marL="53065" marR="53065" marT="26533" marB="26533" anchor="ctr">
                    <a:lnL>
                      <a:noFill/>
                    </a:lnL>
                    <a:lnR>
                      <a:noFill/>
                    </a:lnR>
                    <a:lnT>
                      <a:noFill/>
                    </a:lnT>
                    <a:lnB>
                      <a:noFill/>
                    </a:lnB>
                    <a:noFill/>
                  </a:tcPr>
                </a:tc>
                <a:tc>
                  <a:txBody>
                    <a:bodyPr/>
                    <a:lstStyle/>
                    <a:p>
                      <a:pPr>
                        <a:buNone/>
                      </a:pPr>
                      <a:r>
                        <a:rPr lang="en-US" sz="1800"/>
                        <a:t>* </a:t>
                      </a:r>
                      <a:r>
                        <a:rPr lang="en-US" sz="1800" b="1"/>
                        <a:t>Leading State:</a:t>
                      </a:r>
                      <a:r>
                        <a:rPr lang="en-US" sz="1800"/>
                        <a:t> </a:t>
                      </a:r>
                      <a:r>
                        <a:rPr lang="en-US" sz="1800" b="1"/>
                        <a:t>California</a:t>
                      </a:r>
                      <a:r>
                        <a:rPr lang="en-US" sz="1800"/>
                        <a:t> leads with </a:t>
                      </a:r>
                      <a:r>
                        <a:rPr lang="en-US" sz="1800" b="1"/>
                        <a:t>3,039 stores</a:t>
                      </a:r>
                      <a:r>
                        <a:rPr lang="en-US" sz="1800"/>
                        <a:t>, demonstrating targeted market saturation. * </a:t>
                      </a:r>
                      <a:r>
                        <a:rPr lang="en-US" sz="1800" b="1"/>
                        <a:t>High Density Example (US):</a:t>
                      </a:r>
                      <a:r>
                        <a:rPr lang="en-US" sz="1800"/>
                        <a:t> Cities like </a:t>
                      </a:r>
                      <a:r>
                        <a:rPr lang="en-US" sz="1800" b="1"/>
                        <a:t>Las Vegas, NV,</a:t>
                      </a:r>
                      <a:r>
                        <a:rPr lang="en-US" sz="1800"/>
                        <a:t> have </a:t>
                      </a:r>
                      <a:r>
                        <a:rPr lang="en-US" sz="1800" b="1"/>
                        <a:t>25.0 stores per 100K residents</a:t>
                      </a:r>
                      <a:r>
                        <a:rPr lang="en-US" sz="1800"/>
                        <a:t>, showing clustering driven by traffic flow/demand models.</a:t>
                      </a:r>
                    </a:p>
                  </a:txBody>
                  <a:tcPr marL="53065" marR="53065" marT="26533" marB="26533" anchor="ctr">
                    <a:lnL>
                      <a:noFill/>
                    </a:lnL>
                    <a:lnR>
                      <a:noFill/>
                    </a:lnR>
                    <a:lnT>
                      <a:noFill/>
                    </a:lnT>
                    <a:lnB>
                      <a:noFill/>
                    </a:lnB>
                    <a:noFill/>
                  </a:tcPr>
                </a:tc>
                <a:extLst>
                  <a:ext uri="{0D108BD9-81ED-4DB2-BD59-A6C34878D82A}">
                    <a16:rowId xmlns:a16="http://schemas.microsoft.com/office/drawing/2014/main" val="2986842441"/>
                  </a:ext>
                </a:extLst>
              </a:tr>
              <a:tr h="2011239">
                <a:tc>
                  <a:txBody>
                    <a:bodyPr/>
                    <a:lstStyle/>
                    <a:p>
                      <a:pPr>
                        <a:buNone/>
                      </a:pPr>
                      <a:r>
                        <a:rPr lang="en-US" sz="1800" b="1"/>
                        <a:t>Targeted Demographics</a:t>
                      </a:r>
                      <a:endParaRPr lang="en-US" sz="1800"/>
                    </a:p>
                  </a:txBody>
                  <a:tcPr marL="53065" marR="53065" marT="26533" marB="26533" anchor="ctr">
                    <a:lnL>
                      <a:noFill/>
                    </a:lnL>
                    <a:lnR>
                      <a:noFill/>
                    </a:lnR>
                    <a:lnT>
                      <a:noFill/>
                    </a:lnT>
                    <a:lnB>
                      <a:noFill/>
                    </a:lnB>
                    <a:noFill/>
                  </a:tcPr>
                </a:tc>
                <a:tc>
                  <a:txBody>
                    <a:bodyPr/>
                    <a:lstStyle/>
                    <a:p>
                      <a:pPr>
                        <a:buNone/>
                      </a:pPr>
                      <a:r>
                        <a:rPr lang="en-US" sz="1800"/>
                        <a:t>🧑‍🤝‍🧑 Demographic Data</a:t>
                      </a:r>
                    </a:p>
                  </a:txBody>
                  <a:tcPr marL="53065" marR="53065" marT="26533" marB="26533" anchor="ctr">
                    <a:lnL>
                      <a:noFill/>
                    </a:lnL>
                    <a:lnR>
                      <a:noFill/>
                    </a:lnR>
                    <a:lnT>
                      <a:noFill/>
                    </a:lnT>
                    <a:lnB>
                      <a:noFill/>
                    </a:lnB>
                    <a:noFill/>
                  </a:tcPr>
                </a:tc>
                <a:tc>
                  <a:txBody>
                    <a:bodyPr/>
                    <a:lstStyle/>
                    <a:p>
                      <a:pPr>
                        <a:buNone/>
                      </a:pPr>
                      <a:r>
                        <a:rPr lang="en-US" sz="1800" dirty="0"/>
                        <a:t>* </a:t>
                      </a:r>
                      <a:r>
                        <a:rPr lang="en-US" sz="1800" b="1" dirty="0"/>
                        <a:t>Income Focus:</a:t>
                      </a:r>
                      <a:r>
                        <a:rPr lang="en-US" sz="1800" dirty="0"/>
                        <a:t> Most stores are located in areas with a </a:t>
                      </a:r>
                      <a:r>
                        <a:rPr lang="en-US" sz="1800" b="1" dirty="0"/>
                        <a:t>Median Household Income of $60,000 or more</a:t>
                      </a:r>
                      <a:r>
                        <a:rPr lang="en-US" sz="1800" dirty="0"/>
                        <a:t>. * </a:t>
                      </a:r>
                      <a:r>
                        <a:rPr lang="en-US" sz="1800" b="1" dirty="0"/>
                        <a:t>Commercial Proximity:</a:t>
                      </a:r>
                      <a:r>
                        <a:rPr lang="en-US" sz="1800" dirty="0"/>
                        <a:t> Many sites are chosen within a </a:t>
                      </a:r>
                      <a:r>
                        <a:rPr lang="en-US" sz="1800" b="1" dirty="0"/>
                        <a:t>5-minute walking distance</a:t>
                      </a:r>
                      <a:r>
                        <a:rPr lang="en-US" sz="1800" dirty="0"/>
                        <a:t> of major commercial centers, optimizing for pedestrian flow and centers of activity.</a:t>
                      </a:r>
                    </a:p>
                  </a:txBody>
                  <a:tcPr marL="53065" marR="53065" marT="26533" marB="26533" anchor="ctr">
                    <a:lnL>
                      <a:noFill/>
                    </a:lnL>
                    <a:lnR>
                      <a:noFill/>
                    </a:lnR>
                    <a:lnT>
                      <a:noFill/>
                    </a:lnT>
                    <a:lnB>
                      <a:noFill/>
                    </a:lnB>
                    <a:noFill/>
                  </a:tcPr>
                </a:tc>
                <a:extLst>
                  <a:ext uri="{0D108BD9-81ED-4DB2-BD59-A6C34878D82A}">
                    <a16:rowId xmlns:a16="http://schemas.microsoft.com/office/drawing/2014/main" val="3174242318"/>
                  </a:ext>
                </a:extLst>
              </a:tr>
            </a:tbl>
          </a:graphicData>
        </a:graphic>
      </p:graphicFrame>
    </p:spTree>
    <p:extLst>
      <p:ext uri="{BB962C8B-B14F-4D97-AF65-F5344CB8AC3E}">
        <p14:creationId xmlns:p14="http://schemas.microsoft.com/office/powerpoint/2010/main" val="133952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000" dirty="0"/>
              <a:t>What Are the Different Types of Decisions, and How Does the Decision-Making Process Work? </a:t>
            </a:r>
            <a:r>
              <a:rPr lang="en-IN" altLang="en-US" sz="2933" dirty="0"/>
              <a:t>(2 of 2)</a:t>
            </a:r>
            <a:endParaRPr lang="en-US" sz="2933" dirty="0"/>
          </a:p>
        </p:txBody>
      </p:sp>
      <p:sp>
        <p:nvSpPr>
          <p:cNvPr id="5" name="Content Placeholder 4"/>
          <p:cNvSpPr>
            <a:spLocks noGrp="1"/>
          </p:cNvSpPr>
          <p:nvPr>
            <p:ph idx="1"/>
          </p:nvPr>
        </p:nvSpPr>
        <p:spPr/>
        <p:txBody>
          <a:bodyPr>
            <a:spAutoFit/>
          </a:bodyPr>
          <a:lstStyle/>
          <a:p>
            <a:r>
              <a:rPr lang="en-IN" altLang="en-US" sz="2933" dirty="0"/>
              <a:t>Senior managers</a:t>
            </a:r>
          </a:p>
          <a:p>
            <a:pPr lvl="1"/>
            <a:r>
              <a:rPr lang="en-IN" altLang="en-US" dirty="0"/>
              <a:t>Make many unstructured decisions</a:t>
            </a:r>
          </a:p>
          <a:p>
            <a:r>
              <a:rPr lang="en-IN" altLang="en-US" sz="2933" dirty="0"/>
              <a:t>Middle managers</a:t>
            </a:r>
          </a:p>
          <a:p>
            <a:pPr lvl="1"/>
            <a:r>
              <a:rPr lang="en-IN" altLang="en-US" dirty="0"/>
              <a:t>Make more structured decisions but these may include unstructured components</a:t>
            </a:r>
          </a:p>
          <a:p>
            <a:r>
              <a:rPr lang="en-IN" altLang="en-US" sz="2933" dirty="0"/>
              <a:t>Operational managers and rank and file employees</a:t>
            </a:r>
          </a:p>
          <a:p>
            <a:pPr lvl="1"/>
            <a:r>
              <a:rPr lang="en-IN" altLang="en-US" dirty="0"/>
              <a:t>Make more structured decisions</a:t>
            </a:r>
          </a:p>
        </p:txBody>
      </p:sp>
    </p:spTree>
    <p:extLst>
      <p:ext uri="{BB962C8B-B14F-4D97-AF65-F5344CB8AC3E}">
        <p14:creationId xmlns:p14="http://schemas.microsoft.com/office/powerpoint/2010/main" val="25105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67F30E-659D-AB11-B4A1-55D0DB2ED93A}"/>
              </a:ext>
            </a:extLst>
          </p:cNvPr>
          <p:cNvSpPr>
            <a:spLocks noGrp="1"/>
          </p:cNvSpPr>
          <p:nvPr>
            <p:ph type="title"/>
          </p:nvPr>
        </p:nvSpPr>
        <p:spPr/>
        <p:txBody>
          <a:bodyPr/>
          <a:lstStyle/>
          <a:p>
            <a:endParaRPr lang="en-US"/>
          </a:p>
        </p:txBody>
      </p:sp>
      <p:sp>
        <p:nvSpPr>
          <p:cNvPr id="4" name="Rezervirano mjesto sadržaja 3">
            <a:extLst>
              <a:ext uri="{FF2B5EF4-FFF2-40B4-BE49-F238E27FC236}">
                <a16:creationId xmlns:a16="http://schemas.microsoft.com/office/drawing/2014/main" id="{E3AE03D6-4C34-E368-AB7B-9E22112D859D}"/>
              </a:ext>
            </a:extLst>
          </p:cNvPr>
          <p:cNvSpPr>
            <a:spLocks noGrp="1"/>
          </p:cNvSpPr>
          <p:nvPr>
            <p:ph idx="1"/>
          </p:nvPr>
        </p:nvSpPr>
        <p:spPr/>
        <p:txBody>
          <a:bodyPr/>
          <a:lstStyle/>
          <a:p>
            <a:endParaRPr lang="en-US"/>
          </a:p>
        </p:txBody>
      </p:sp>
      <p:pic>
        <p:nvPicPr>
          <p:cNvPr id="3074" name="Picture 2" descr="2025 Gartner® Magic Quadrant™ for ABI Platforms report">
            <a:extLst>
              <a:ext uri="{FF2B5EF4-FFF2-40B4-BE49-F238E27FC236}">
                <a16:creationId xmlns:a16="http://schemas.microsoft.com/office/drawing/2014/main" id="{3E0C1CE2-4487-A6CB-5257-1EDEEBF6B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0"/>
            <a:ext cx="6199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190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866C-61A0-493F-9E1C-072B9B3C9922}"/>
              </a:ext>
            </a:extLst>
          </p:cNvPr>
          <p:cNvSpPr>
            <a:spLocks noGrp="1"/>
          </p:cNvSpPr>
          <p:nvPr>
            <p:ph type="title"/>
          </p:nvPr>
        </p:nvSpPr>
        <p:spPr/>
        <p:txBody>
          <a:bodyPr>
            <a:normAutofit/>
          </a:bodyPr>
          <a:lstStyle/>
          <a:p>
            <a:r>
              <a:rPr lang="hr-HR" dirty="0"/>
              <a:t>Gartner criteria</a:t>
            </a:r>
          </a:p>
        </p:txBody>
      </p:sp>
      <p:sp>
        <p:nvSpPr>
          <p:cNvPr id="3" name="Content Placeholder 2">
            <a:extLst>
              <a:ext uri="{FF2B5EF4-FFF2-40B4-BE49-F238E27FC236}">
                <a16:creationId xmlns:a16="http://schemas.microsoft.com/office/drawing/2014/main" id="{F12563DA-CEDC-A630-0915-A1C538063888}"/>
              </a:ext>
            </a:extLst>
          </p:cNvPr>
          <p:cNvSpPr>
            <a:spLocks noGrp="1"/>
          </p:cNvSpPr>
          <p:nvPr>
            <p:ph idx="1"/>
          </p:nvPr>
        </p:nvSpPr>
        <p:spPr/>
        <p:txBody>
          <a:bodyPr>
            <a:normAutofit fontScale="62500" lnSpcReduction="20000"/>
          </a:bodyPr>
          <a:lstStyle/>
          <a:p>
            <a:r>
              <a:rPr lang="en-US" dirty="0"/>
              <a:t>Automated insights — A core attribute of augmented analytics, this is the ability to apply machine learning (ML) techniques to automatically generate insights for end users (for example, by identifying the most important attributes in a dataset).</a:t>
            </a:r>
          </a:p>
          <a:p>
            <a:r>
              <a:rPr lang="en-US" dirty="0"/>
              <a:t>Analytics catalog — This refers to the product’s ability to display analytic content to make it easy to find and consume. The catalog is searchable and makes recommendations to users.</a:t>
            </a:r>
          </a:p>
          <a:p>
            <a:r>
              <a:rPr lang="en-US" dirty="0"/>
              <a:t>Data preparation — Data preparation includes support for drag-and-drop, user-driven combination of data from different sources, and the creation of analytic models (such as user-defined measures, sets, groups and hierarchies).</a:t>
            </a:r>
          </a:p>
          <a:p>
            <a:r>
              <a:rPr lang="en-US" dirty="0"/>
              <a:t>Data source connectivity — Data source connectivity capabilities enable users to connect to and ingest structured data contained in various types of storage platforms, both on-premises and in the cloud.</a:t>
            </a:r>
          </a:p>
          <a:p>
            <a:r>
              <a:rPr lang="en-US" dirty="0"/>
              <a:t>Data storytelling — Data storytelling is the ability to combine interactive data visualization with narrative techniques to package and deliver insights in a compelling, easily understood form for presentation to decision makers.</a:t>
            </a:r>
            <a:endParaRPr lang="hr-HR" dirty="0"/>
          </a:p>
          <a:p>
            <a:r>
              <a:rPr lang="en-US" dirty="0"/>
              <a:t>Data visualization — Data visualization involves support for highly interactive dashboards and exploration of data through the manipulation of chart images. Included is an array of visualization options that go beyond those of pie, bar and line charts, such as heat and tree maps, geographic maps, scatter plots and other special-purpose visuals.</a:t>
            </a:r>
            <a:endParaRPr lang="hr-HR" dirty="0"/>
          </a:p>
        </p:txBody>
      </p:sp>
    </p:spTree>
    <p:extLst>
      <p:ext uri="{BB962C8B-B14F-4D97-AF65-F5344CB8AC3E}">
        <p14:creationId xmlns:p14="http://schemas.microsoft.com/office/powerpoint/2010/main" val="2328713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E8FC-C57E-BFDD-15A7-468FE1150B69}"/>
              </a:ext>
            </a:extLst>
          </p:cNvPr>
          <p:cNvSpPr>
            <a:spLocks noGrp="1"/>
          </p:cNvSpPr>
          <p:nvPr>
            <p:ph type="title"/>
          </p:nvPr>
        </p:nvSpPr>
        <p:spPr>
          <a:xfrm>
            <a:off x="838200" y="68565"/>
            <a:ext cx="10515600" cy="969403"/>
          </a:xfrm>
        </p:spPr>
        <p:txBody>
          <a:bodyPr/>
          <a:lstStyle/>
          <a:p>
            <a:r>
              <a:rPr lang="hr-HR" dirty="0"/>
              <a:t>Gartner criteria</a:t>
            </a:r>
          </a:p>
        </p:txBody>
      </p:sp>
      <p:sp>
        <p:nvSpPr>
          <p:cNvPr id="3" name="Content Placeholder 2">
            <a:extLst>
              <a:ext uri="{FF2B5EF4-FFF2-40B4-BE49-F238E27FC236}">
                <a16:creationId xmlns:a16="http://schemas.microsoft.com/office/drawing/2014/main" id="{8EED48BF-009D-413A-B0BF-5BE6F51A4485}"/>
              </a:ext>
            </a:extLst>
          </p:cNvPr>
          <p:cNvSpPr>
            <a:spLocks noGrp="1"/>
          </p:cNvSpPr>
          <p:nvPr>
            <p:ph idx="1"/>
          </p:nvPr>
        </p:nvSpPr>
        <p:spPr>
          <a:xfrm>
            <a:off x="518983" y="1037968"/>
            <a:ext cx="11005751" cy="5454905"/>
          </a:xfrm>
        </p:spPr>
        <p:txBody>
          <a:bodyPr>
            <a:normAutofit fontScale="62500" lnSpcReduction="20000"/>
          </a:bodyPr>
          <a:lstStyle/>
          <a:p>
            <a:r>
              <a:rPr lang="en-US" b="1" dirty="0"/>
              <a:t>Visualization: </a:t>
            </a:r>
            <a:r>
              <a:rPr lang="en-US" dirty="0"/>
              <a:t>Supports custom visualizations, allows users to visualize and analyze graphs and integrates with charting libraries, supports geographic mapping, and recommends which visualization type to use for different data types.</a:t>
            </a:r>
          </a:p>
          <a:p>
            <a:r>
              <a:rPr lang="en-US" b="1" dirty="0"/>
              <a:t>Content management: </a:t>
            </a:r>
            <a:r>
              <a:rPr lang="en-US" dirty="0"/>
              <a:t>This capability allows administrators and D&amp;A stewards to manage the security, certification and life cycle of analytics content.</a:t>
            </a:r>
          </a:p>
          <a:p>
            <a:r>
              <a:rPr lang="en-US" b="1" dirty="0"/>
              <a:t>Reporting: </a:t>
            </a:r>
            <a:r>
              <a:rPr lang="en-US" dirty="0"/>
              <a:t>This capability provides pixel-perfect, paginated reports that can be scheduled and shared with a large user community.​</a:t>
            </a:r>
          </a:p>
          <a:p>
            <a:r>
              <a:rPr lang="en-US" b="1" dirty="0"/>
              <a:t>Data preparation: </a:t>
            </a:r>
            <a:r>
              <a:rPr lang="en-US" dirty="0"/>
              <a:t>Supports drag-and-drop, user-driven combination of data from different sources and the creation of analytic models, such as user-defined measures, data pipelines, sets, groups and hierarchies.</a:t>
            </a:r>
          </a:p>
          <a:p>
            <a:r>
              <a:rPr lang="en-US" b="1" dirty="0"/>
              <a:t>Automated insights: </a:t>
            </a:r>
            <a:r>
              <a:rPr lang="en-US" dirty="0"/>
              <a:t>The ability to apply machine learning (ML) techniques to automatically generate insights for end users; for example, identifying the most important attributes in a dataset, conducting time series forecasting and identifying clusters within datasets. These features also enable the incorporation of usage and feedback data from users to display content that is most relevant for their role and use case.</a:t>
            </a:r>
          </a:p>
          <a:p>
            <a:r>
              <a:rPr lang="en-US" b="1" dirty="0"/>
              <a:t>Natural language query (NLQ): </a:t>
            </a:r>
            <a:r>
              <a:rPr lang="en-US" dirty="0"/>
              <a:t>This capability enables users to ask questions of the data using terms that are either typed into a search box or spoken aloud.</a:t>
            </a:r>
          </a:p>
          <a:p>
            <a:r>
              <a:rPr lang="en-US" b="1" dirty="0"/>
              <a:t>Data source connectivity: </a:t>
            </a:r>
            <a:r>
              <a:rPr lang="en-US" dirty="0"/>
              <a:t>Capabilities that enable users to connect to and ingest data contained in various types of storage platforms, both on-premises and in the cloud. ​</a:t>
            </a:r>
          </a:p>
          <a:p>
            <a:r>
              <a:rPr lang="en-US" b="1" dirty="0"/>
              <a:t>Analytics catalog: </a:t>
            </a:r>
            <a:r>
              <a:rPr lang="en-US" dirty="0"/>
              <a:t>Portal-like curation and collaboration of ABI content, enabling users to share, find, search, comment and certify dashboards, reports and datasets from a diverse range of platforms in one place.</a:t>
            </a:r>
            <a:endParaRPr lang="hr-HR" dirty="0"/>
          </a:p>
        </p:txBody>
      </p:sp>
    </p:spTree>
    <p:extLst>
      <p:ext uri="{BB962C8B-B14F-4D97-AF65-F5344CB8AC3E}">
        <p14:creationId xmlns:p14="http://schemas.microsoft.com/office/powerpoint/2010/main" val="552832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B8F637-3C79-A811-A13E-D8CFEB94519D}"/>
              </a:ext>
            </a:extLst>
          </p:cNvPr>
          <p:cNvSpPr>
            <a:spLocks noGrp="1"/>
          </p:cNvSpPr>
          <p:nvPr>
            <p:ph type="title"/>
          </p:nvPr>
        </p:nvSpPr>
        <p:spPr/>
        <p:txBody>
          <a:bodyPr/>
          <a:lstStyle/>
          <a:p>
            <a:r>
              <a:rPr lang="hr-HR" dirty="0"/>
              <a:t>Market </a:t>
            </a:r>
            <a:r>
              <a:rPr lang="hr-HR" dirty="0" err="1"/>
              <a:t>Overview</a:t>
            </a:r>
            <a:endParaRPr lang="en-US" dirty="0"/>
          </a:p>
        </p:txBody>
      </p:sp>
      <p:sp>
        <p:nvSpPr>
          <p:cNvPr id="3" name="Rezervirano mjesto sadržaja 2">
            <a:extLst>
              <a:ext uri="{FF2B5EF4-FFF2-40B4-BE49-F238E27FC236}">
                <a16:creationId xmlns:a16="http://schemas.microsoft.com/office/drawing/2014/main" id="{0878BE1B-3D24-73AE-67D8-C604AAFF08CF}"/>
              </a:ext>
            </a:extLst>
          </p:cNvPr>
          <p:cNvSpPr>
            <a:spLocks noGrp="1"/>
          </p:cNvSpPr>
          <p:nvPr>
            <p:ph idx="1"/>
          </p:nvPr>
        </p:nvSpPr>
        <p:spPr/>
        <p:txBody>
          <a:bodyPr/>
          <a:lstStyle/>
          <a:p>
            <a:r>
              <a:rPr lang="en-US" dirty="0"/>
              <a:t>This year, the analytics and business intelligence (ABI) platforms market experienced significant changes driven by generative AI (GenAI) disruptions. </a:t>
            </a:r>
            <a:endParaRPr lang="hr-HR" dirty="0"/>
          </a:p>
          <a:p>
            <a:r>
              <a:rPr lang="en-US" dirty="0"/>
              <a:t>Vendors focused on innovations in AI agents and agentic capabilities, such as natural language query (NLQ) and natural language generation (NLG). </a:t>
            </a:r>
            <a:endParaRPr lang="hr-HR" dirty="0"/>
          </a:p>
          <a:p>
            <a:r>
              <a:rPr lang="en-US" dirty="0"/>
              <a:t>These advancements allow users to generate reports, insights and technical outputs like data models and dashboards using natural language prompts through AI assistants.</a:t>
            </a:r>
          </a:p>
        </p:txBody>
      </p:sp>
    </p:spTree>
    <p:extLst>
      <p:ext uri="{BB962C8B-B14F-4D97-AF65-F5344CB8AC3E}">
        <p14:creationId xmlns:p14="http://schemas.microsoft.com/office/powerpoint/2010/main" val="1824774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9D3C-39D7-EA58-A751-CE36C4E99916}"/>
              </a:ext>
            </a:extLst>
          </p:cNvPr>
          <p:cNvSpPr>
            <a:spLocks noGrp="1"/>
          </p:cNvSpPr>
          <p:nvPr>
            <p:ph type="title"/>
          </p:nvPr>
        </p:nvSpPr>
        <p:spPr/>
        <p:txBody>
          <a:bodyPr/>
          <a:lstStyle/>
          <a:p>
            <a:r>
              <a:rPr lang="hr-HR" dirty="0"/>
              <a:t>Conlusion</a:t>
            </a:r>
          </a:p>
        </p:txBody>
      </p:sp>
      <p:sp>
        <p:nvSpPr>
          <p:cNvPr id="3" name="Content Placeholder 2">
            <a:extLst>
              <a:ext uri="{FF2B5EF4-FFF2-40B4-BE49-F238E27FC236}">
                <a16:creationId xmlns:a16="http://schemas.microsoft.com/office/drawing/2014/main" id="{78FC9AD1-D3A1-D095-45D1-1FF0F4B3FF2A}"/>
              </a:ext>
            </a:extLst>
          </p:cNvPr>
          <p:cNvSpPr>
            <a:spLocks noGrp="1"/>
          </p:cNvSpPr>
          <p:nvPr>
            <p:ph idx="1"/>
          </p:nvPr>
        </p:nvSpPr>
        <p:spPr/>
        <p:txBody>
          <a:bodyPr/>
          <a:lstStyle/>
          <a:p>
            <a:r>
              <a:rPr lang="hr-HR" dirty="0"/>
              <a:t>Data-</a:t>
            </a:r>
            <a:r>
              <a:rPr lang="hr-HR" dirty="0" err="1"/>
              <a:t>Driven</a:t>
            </a:r>
            <a:r>
              <a:rPr lang="hr-HR" dirty="0"/>
              <a:t> </a:t>
            </a:r>
            <a:r>
              <a:rPr lang="hr-HR" dirty="0" err="1"/>
              <a:t>Decisions</a:t>
            </a:r>
            <a:endParaRPr lang="hr-HR" dirty="0"/>
          </a:p>
          <a:p>
            <a:r>
              <a:rPr lang="hr-HR" dirty="0"/>
              <a:t>AI-</a:t>
            </a:r>
            <a:r>
              <a:rPr lang="hr-HR" dirty="0" err="1"/>
              <a:t>Enhanced</a:t>
            </a:r>
            <a:r>
              <a:rPr lang="hr-HR" dirty="0"/>
              <a:t> </a:t>
            </a:r>
            <a:r>
              <a:rPr lang="hr-HR" dirty="0" err="1"/>
              <a:t>Analytic</a:t>
            </a:r>
            <a:endParaRPr lang="hr-HR" dirty="0"/>
          </a:p>
          <a:p>
            <a:r>
              <a:rPr lang="hr-HR" dirty="0" err="1"/>
              <a:t>Competitive</a:t>
            </a:r>
            <a:r>
              <a:rPr lang="hr-HR" dirty="0"/>
              <a:t> </a:t>
            </a:r>
            <a:r>
              <a:rPr lang="hr-HR" dirty="0" err="1"/>
              <a:t>Advantage</a:t>
            </a:r>
            <a:endParaRPr lang="hr-HR" dirty="0"/>
          </a:p>
        </p:txBody>
      </p:sp>
    </p:spTree>
    <p:extLst>
      <p:ext uri="{BB962C8B-B14F-4D97-AF65-F5344CB8AC3E}">
        <p14:creationId xmlns:p14="http://schemas.microsoft.com/office/powerpoint/2010/main" val="35062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267" dirty="0"/>
              <a:t>Information Requirements of Key Decision-Making Groups in a Firm</a:t>
            </a:r>
            <a:endParaRPr lang="en-US" sz="4267" dirty="0"/>
          </a:p>
        </p:txBody>
      </p:sp>
      <p:sp>
        <p:nvSpPr>
          <p:cNvPr id="2" name="Rezervirano mjesto sadržaja 1">
            <a:extLst>
              <a:ext uri="{FF2B5EF4-FFF2-40B4-BE49-F238E27FC236}">
                <a16:creationId xmlns:a16="http://schemas.microsoft.com/office/drawing/2014/main" id="{70D64FE1-9440-8F68-8B71-9D18D0FBB79B}"/>
              </a:ext>
            </a:extLst>
          </p:cNvPr>
          <p:cNvSpPr>
            <a:spLocks noGrp="1"/>
          </p:cNvSpPr>
          <p:nvPr>
            <p:ph idx="1"/>
          </p:nvPr>
        </p:nvSpPr>
        <p:spPr/>
        <p:txBody>
          <a:bodyPr/>
          <a:lstStyle/>
          <a:p>
            <a:endParaRPr lang="en-US"/>
          </a:p>
        </p:txBody>
      </p:sp>
      <p:pic>
        <p:nvPicPr>
          <p:cNvPr id="1026" name="Picture 2" descr="A pyramid diagram explains how different managers, operational management, and employees have different types of decisions and information requirements.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18128" y="2003067"/>
            <a:ext cx="6355744" cy="386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656B2678-C002-57F6-7B59-EAE57BD163D2}"/>
              </a:ext>
            </a:extLst>
          </p:cNvPr>
          <p:cNvSpPr>
            <a:spLocks noGrp="1"/>
          </p:cNvSpPr>
          <p:nvPr>
            <p:ph type="title"/>
          </p:nvPr>
        </p:nvSpPr>
        <p:spPr/>
        <p:txBody>
          <a:bodyPr/>
          <a:lstStyle/>
          <a:p>
            <a:endParaRPr lang="en-US"/>
          </a:p>
        </p:txBody>
      </p:sp>
      <p:sp>
        <p:nvSpPr>
          <p:cNvPr id="6" name="Rezervirano mjesto sadržaja 5">
            <a:extLst>
              <a:ext uri="{FF2B5EF4-FFF2-40B4-BE49-F238E27FC236}">
                <a16:creationId xmlns:a16="http://schemas.microsoft.com/office/drawing/2014/main" id="{D736FBD2-F586-7AC3-A0AA-B65D5413B1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9077DAC-7BE1-9603-58A4-6CA27215C97C}"/>
              </a:ext>
            </a:extLst>
          </p:cNvPr>
          <p:cNvPicPr>
            <a:picLocks noChangeAspect="1"/>
          </p:cNvPicPr>
          <p:nvPr/>
        </p:nvPicPr>
        <p:blipFill>
          <a:blip r:embed="rId2"/>
          <a:stretch>
            <a:fillRect/>
          </a:stretch>
        </p:blipFill>
        <p:spPr>
          <a:xfrm>
            <a:off x="2184400" y="103886"/>
            <a:ext cx="7366000" cy="6261580"/>
          </a:xfrm>
          <a:prstGeom prst="rect">
            <a:avLst/>
          </a:prstGeom>
        </p:spPr>
      </p:pic>
    </p:spTree>
    <p:extLst>
      <p:ext uri="{BB962C8B-B14F-4D97-AF65-F5344CB8AC3E}">
        <p14:creationId xmlns:p14="http://schemas.microsoft.com/office/powerpoint/2010/main" val="221957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267" dirty="0"/>
              <a:t>The Decision-Making Process</a:t>
            </a:r>
            <a:endParaRPr lang="en-US" sz="4267" dirty="0"/>
          </a:p>
        </p:txBody>
      </p:sp>
      <p:sp>
        <p:nvSpPr>
          <p:cNvPr id="5" name="Content Placeholder 4"/>
          <p:cNvSpPr>
            <a:spLocks noGrp="1"/>
          </p:cNvSpPr>
          <p:nvPr>
            <p:ph idx="1"/>
          </p:nvPr>
        </p:nvSpPr>
        <p:spPr/>
        <p:txBody>
          <a:bodyPr>
            <a:spAutoFit/>
          </a:bodyPr>
          <a:lstStyle/>
          <a:p>
            <a:r>
              <a:rPr lang="en-IN" altLang="en-US" sz="2667" dirty="0"/>
              <a:t>Intelligence</a:t>
            </a:r>
          </a:p>
          <a:p>
            <a:pPr lvl="1"/>
            <a:r>
              <a:rPr lang="en-IN" altLang="en-US" sz="2667" dirty="0"/>
              <a:t>Discovering, identifying, and understanding the problems occurring in the organization</a:t>
            </a:r>
          </a:p>
          <a:p>
            <a:r>
              <a:rPr lang="en-IN" altLang="en-US" sz="2667" dirty="0"/>
              <a:t>Design</a:t>
            </a:r>
          </a:p>
          <a:p>
            <a:pPr lvl="1"/>
            <a:r>
              <a:rPr lang="en-IN" altLang="en-US" sz="2667" dirty="0"/>
              <a:t>Identifying and exploring solutions to the problem</a:t>
            </a:r>
          </a:p>
          <a:p>
            <a:r>
              <a:rPr lang="en-IN" altLang="en-US" sz="2667" dirty="0"/>
              <a:t>Choice</a:t>
            </a:r>
          </a:p>
          <a:p>
            <a:pPr lvl="1"/>
            <a:r>
              <a:rPr lang="en-IN" altLang="en-US" sz="2667" dirty="0"/>
              <a:t>Choosing among solution alternatives</a:t>
            </a:r>
          </a:p>
          <a:p>
            <a:r>
              <a:rPr lang="en-IN" altLang="en-US" sz="2667" dirty="0"/>
              <a:t>Implementation</a:t>
            </a:r>
          </a:p>
          <a:p>
            <a:pPr lvl="1"/>
            <a:r>
              <a:rPr lang="en-IN" altLang="en-US" sz="2667" dirty="0"/>
              <a:t>Making chosen alternative work and continuing to monitor how well solution is working</a:t>
            </a:r>
          </a:p>
        </p:txBody>
      </p:sp>
    </p:spTree>
    <p:extLst>
      <p:ext uri="{BB962C8B-B14F-4D97-AF65-F5344CB8AC3E}">
        <p14:creationId xmlns:p14="http://schemas.microsoft.com/office/powerpoint/2010/main" val="204716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sz="4267" dirty="0"/>
              <a:t>Stages in Decision Making</a:t>
            </a:r>
            <a:endParaRPr lang="en-US" sz="4267" dirty="0"/>
          </a:p>
        </p:txBody>
      </p:sp>
      <p:sp>
        <p:nvSpPr>
          <p:cNvPr id="2" name="Rezervirano mjesto sadržaja 1">
            <a:extLst>
              <a:ext uri="{FF2B5EF4-FFF2-40B4-BE49-F238E27FC236}">
                <a16:creationId xmlns:a16="http://schemas.microsoft.com/office/drawing/2014/main" id="{E1995F3F-741D-7965-1784-4417C191B5B9}"/>
              </a:ext>
            </a:extLst>
          </p:cNvPr>
          <p:cNvSpPr>
            <a:spLocks noGrp="1"/>
          </p:cNvSpPr>
          <p:nvPr>
            <p:ph idx="1"/>
          </p:nvPr>
        </p:nvSpPr>
        <p:spPr/>
        <p:txBody>
          <a:bodyPr/>
          <a:lstStyle/>
          <a:p>
            <a:endParaRPr lang="en-US"/>
          </a:p>
        </p:txBody>
      </p:sp>
      <p:pic>
        <p:nvPicPr>
          <p:cNvPr id="2050" name="Picture 2" descr="A flowchart explains the various stages in decision making.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82985" y="1427941"/>
            <a:ext cx="4626033" cy="464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0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dirty="0"/>
              <a:t>Real-World Decision Making</a:t>
            </a:r>
            <a:endParaRPr lang="en-US" dirty="0"/>
          </a:p>
        </p:txBody>
      </p:sp>
      <p:sp>
        <p:nvSpPr>
          <p:cNvPr id="5" name="Content Placeholder 4"/>
          <p:cNvSpPr>
            <a:spLocks noGrp="1"/>
          </p:cNvSpPr>
          <p:nvPr>
            <p:ph idx="1"/>
          </p:nvPr>
        </p:nvSpPr>
        <p:spPr/>
        <p:txBody>
          <a:bodyPr>
            <a:spAutoFit/>
          </a:bodyPr>
          <a:lstStyle/>
          <a:p>
            <a:r>
              <a:rPr lang="en-IN" altLang="en-US" sz="2667" dirty="0"/>
              <a:t>Three main reasons why investments in </a:t>
            </a:r>
            <a:r>
              <a:rPr lang="en-IN" altLang="en-US" sz="2667" spc="-400" dirty="0"/>
              <a:t>I </a:t>
            </a:r>
            <a:r>
              <a:rPr lang="en-IN" altLang="en-US" sz="2667" dirty="0"/>
              <a:t>T do not always produce positive results</a:t>
            </a:r>
          </a:p>
          <a:p>
            <a:pPr lvl="1"/>
            <a:r>
              <a:rPr lang="en-IN" altLang="en-US" sz="2667" dirty="0"/>
              <a:t>Information quality</a:t>
            </a:r>
          </a:p>
          <a:p>
            <a:pPr lvl="2"/>
            <a:r>
              <a:rPr lang="en-IN" altLang="en-US" dirty="0"/>
              <a:t>High-quality decisions require high-quality information</a:t>
            </a:r>
          </a:p>
          <a:p>
            <a:pPr lvl="1"/>
            <a:r>
              <a:rPr lang="en-IN" altLang="en-US" sz="2667" dirty="0"/>
              <a:t>Management filters</a:t>
            </a:r>
          </a:p>
          <a:p>
            <a:pPr lvl="2"/>
            <a:r>
              <a:rPr lang="en-IN" altLang="en-US" dirty="0"/>
              <a:t>Managers have selective attention and have variety of biases that reject information that does not conform to prior conceptions</a:t>
            </a:r>
            <a:endParaRPr lang="hr-HR" altLang="en-US" dirty="0"/>
          </a:p>
          <a:p>
            <a:pPr lvl="2"/>
            <a:r>
              <a:rPr lang="hr-HR" altLang="en-US" dirty="0"/>
              <a:t>Intiution, feelings</a:t>
            </a:r>
            <a:endParaRPr lang="en-IN" altLang="en-US" dirty="0"/>
          </a:p>
          <a:p>
            <a:pPr lvl="1"/>
            <a:r>
              <a:rPr lang="en-IN" altLang="en-US" sz="2667" dirty="0"/>
              <a:t>Organizational inertia and politics</a:t>
            </a:r>
          </a:p>
          <a:p>
            <a:pPr lvl="2"/>
            <a:r>
              <a:rPr lang="en-IN" altLang="en-US" dirty="0"/>
              <a:t>Strong forces within organizations resist making decisions calling for major change</a:t>
            </a:r>
          </a:p>
        </p:txBody>
      </p:sp>
    </p:spTree>
    <p:extLst>
      <p:ext uri="{BB962C8B-B14F-4D97-AF65-F5344CB8AC3E}">
        <p14:creationId xmlns:p14="http://schemas.microsoft.com/office/powerpoint/2010/main" val="383003861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14830</TotalTime>
  <Words>3280</Words>
  <Application>Microsoft Office PowerPoint</Application>
  <PresentationFormat>Široki zaslon</PresentationFormat>
  <Paragraphs>277</Paragraphs>
  <Slides>45</Slides>
  <Notes>18</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45</vt:i4>
      </vt:variant>
    </vt:vector>
  </HeadingPairs>
  <TitlesOfParts>
    <vt:vector size="49" baseType="lpstr">
      <vt:lpstr>Arial</vt:lpstr>
      <vt:lpstr>Calibri</vt:lpstr>
      <vt:lpstr>Times New Roman</vt:lpstr>
      <vt:lpstr>Office Theme</vt:lpstr>
      <vt:lpstr>Managing information systems</vt:lpstr>
      <vt:lpstr>Agenda</vt:lpstr>
      <vt:lpstr>What Are the Different Types of Decisions, and How Does the Decision-Making Process Work? </vt:lpstr>
      <vt:lpstr>What Are the Different Types of Decisions, and How Does the Decision-Making Process Work? (2 of 2)</vt:lpstr>
      <vt:lpstr>Information Requirements of Key Decision-Making Groups in a Firm</vt:lpstr>
      <vt:lpstr>PowerPoint prezentacija</vt:lpstr>
      <vt:lpstr>The Decision-Making Process</vt:lpstr>
      <vt:lpstr>Stages in Decision Making</vt:lpstr>
      <vt:lpstr>Real-World Decision Making</vt:lpstr>
      <vt:lpstr>High-Velocity Automated Decision Making</vt:lpstr>
      <vt:lpstr>Amazon's dynamic pricing</vt:lpstr>
      <vt:lpstr>Amazon's dynamic pricing</vt:lpstr>
      <vt:lpstr>Complaints</vt:lpstr>
      <vt:lpstr>What is Business Intelligence?</vt:lpstr>
      <vt:lpstr>The Business Intelligence Environment</vt:lpstr>
      <vt:lpstr>Business Intelligence and Analytics for Decision Support</vt:lpstr>
      <vt:lpstr>Business Intelligence infrastructure</vt:lpstr>
      <vt:lpstr>PowerPoint prezentacija</vt:lpstr>
      <vt:lpstr>Data Warehouse</vt:lpstr>
      <vt:lpstr>Data Warehouse purpose</vt:lpstr>
      <vt:lpstr>PowerPoint prezentacija</vt:lpstr>
      <vt:lpstr>PowerPoint prezentacija</vt:lpstr>
      <vt:lpstr>ETL</vt:lpstr>
      <vt:lpstr>Extraction</vt:lpstr>
      <vt:lpstr>Transformation</vt:lpstr>
      <vt:lpstr>Loading</vt:lpstr>
      <vt:lpstr>User interface</vt:lpstr>
      <vt:lpstr>Business Intelligence and Analytics Capabilities</vt:lpstr>
      <vt:lpstr>Examples of Business Intelligence Predefined Production Reports</vt:lpstr>
      <vt:lpstr>Business Intelligence Users</vt:lpstr>
      <vt:lpstr>Predictive Analytics</vt:lpstr>
      <vt:lpstr>Moneyball</vt:lpstr>
      <vt:lpstr>Moneyball</vt:lpstr>
      <vt:lpstr>Big Data Analytics</vt:lpstr>
      <vt:lpstr>Operational Intelligence and Analytics</vt:lpstr>
      <vt:lpstr>Location Analytics and Geographic Information Systems</vt:lpstr>
      <vt:lpstr>Starbucks and GIS</vt:lpstr>
      <vt:lpstr>Starbucks and GIS</vt:lpstr>
      <vt:lpstr>PowerPoint prezentacija</vt:lpstr>
      <vt:lpstr>PowerPoint prezentacija</vt:lpstr>
      <vt:lpstr>Gartner criteria</vt:lpstr>
      <vt:lpstr>Gartner criteria</vt:lpstr>
      <vt:lpstr>Market Overview</vt:lpstr>
      <vt:lpstr>Conlusion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Dražen Pranić</cp:lastModifiedBy>
  <cp:revision>66</cp:revision>
  <dcterms:created xsi:type="dcterms:W3CDTF">2018-01-24T13:33:55Z</dcterms:created>
  <dcterms:modified xsi:type="dcterms:W3CDTF">2025-12-09T15:04:08Z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f682b7-f91e-48bc-97e5-bfb95b32f5b9_Enabled">
    <vt:lpwstr>true</vt:lpwstr>
  </property>
  <property fmtid="{D5CDD505-2E9C-101B-9397-08002B2CF9AE}" pid="3" name="MSIP_Label_edf682b7-f91e-48bc-97e5-bfb95b32f5b9_SetDate">
    <vt:lpwstr>2023-10-13T13:57:40Z</vt:lpwstr>
  </property>
  <property fmtid="{D5CDD505-2E9C-101B-9397-08002B2CF9AE}" pid="4" name="MSIP_Label_edf682b7-f91e-48bc-97e5-bfb95b32f5b9_Method">
    <vt:lpwstr>Standard</vt:lpwstr>
  </property>
  <property fmtid="{D5CDD505-2E9C-101B-9397-08002B2CF9AE}" pid="5" name="MSIP_Label_edf682b7-f91e-48bc-97e5-bfb95b32f5b9_Name">
    <vt:lpwstr>defa4170-0d19-0005-0001-bc88714345d2</vt:lpwstr>
  </property>
  <property fmtid="{D5CDD505-2E9C-101B-9397-08002B2CF9AE}" pid="6" name="MSIP_Label_edf682b7-f91e-48bc-97e5-bfb95b32f5b9_SiteId">
    <vt:lpwstr>fbb567ee-ca59-4aea-a378-fbf7761a4986</vt:lpwstr>
  </property>
  <property fmtid="{D5CDD505-2E9C-101B-9397-08002B2CF9AE}" pid="7" name="MSIP_Label_edf682b7-f91e-48bc-97e5-bfb95b32f5b9_ActionId">
    <vt:lpwstr>94854dc5-6cd7-4165-8b3c-a7448ca9444b</vt:lpwstr>
  </property>
  <property fmtid="{D5CDD505-2E9C-101B-9397-08002B2CF9AE}" pid="8" name="MSIP_Label_edf682b7-f91e-48bc-97e5-bfb95b32f5b9_ContentBits">
    <vt:lpwstr>0</vt:lpwstr>
  </property>
</Properties>
</file>