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287" r:id="rId3"/>
    <p:sldId id="521" r:id="rId4"/>
    <p:sldId id="555" r:id="rId5"/>
    <p:sldId id="523" r:id="rId6"/>
    <p:sldId id="568" r:id="rId7"/>
    <p:sldId id="524" r:id="rId8"/>
    <p:sldId id="570" r:id="rId9"/>
    <p:sldId id="571" r:id="rId10"/>
    <p:sldId id="572" r:id="rId11"/>
    <p:sldId id="573" r:id="rId12"/>
    <p:sldId id="569" r:id="rId13"/>
    <p:sldId id="525" r:id="rId14"/>
    <p:sldId id="556" r:id="rId15"/>
    <p:sldId id="588" r:id="rId16"/>
    <p:sldId id="527" r:id="rId17"/>
    <p:sldId id="529" r:id="rId18"/>
    <p:sldId id="530" r:id="rId19"/>
    <p:sldId id="531" r:id="rId20"/>
    <p:sldId id="558" r:id="rId21"/>
    <p:sldId id="559" r:id="rId22"/>
    <p:sldId id="534" r:id="rId23"/>
    <p:sldId id="583" r:id="rId24"/>
    <p:sldId id="584" r:id="rId25"/>
    <p:sldId id="585" r:id="rId26"/>
    <p:sldId id="536" r:id="rId27"/>
    <p:sldId id="560" r:id="rId28"/>
    <p:sldId id="562" r:id="rId29"/>
    <p:sldId id="563" r:id="rId30"/>
    <p:sldId id="544" r:id="rId31"/>
    <p:sldId id="564" r:id="rId32"/>
    <p:sldId id="546" r:id="rId33"/>
    <p:sldId id="586" r:id="rId34"/>
    <p:sldId id="587" r:id="rId35"/>
    <p:sldId id="575" r:id="rId36"/>
    <p:sldId id="580" r:id="rId37"/>
    <p:sldId id="576" r:id="rId38"/>
    <p:sldId id="577" r:id="rId39"/>
    <p:sldId id="578" r:id="rId40"/>
    <p:sldId id="547" r:id="rId41"/>
    <p:sldId id="548" r:id="rId42"/>
    <p:sldId id="549" r:id="rId43"/>
    <p:sldId id="288" r:id="rId44"/>
    <p:sldId id="26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2DA2F-461F-431B-B151-9659C71332C4}" v="22" dt="2025-12-02T17:13:29.226"/>
  </p1510:revLst>
</p1510:revInfo>
</file>

<file path=ppt/tableStyles.xml><?xml version="1.0" encoding="utf-8"?>
<a:tblStyleLst xmlns:a="http://schemas.openxmlformats.org/drawingml/2006/main" def="{5C22544A-7EE6-4342-B048-85BDC9FD1C3A}">
  <a:tblStyle styleId="{00A15C55-8517-42AA-B614-E9B94910E393}" styleName="Srednji stil 2 - Isticanj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vijetli stil 2 - Isticanj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F1AB2-1976-4502-BF36-3FF5EA218861}" styleName="Srednji stil 4 - Istic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Svijetli stil 3 - Isticanj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ijetli stil 1 - Istic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Srednji stil 3 - Isticanj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Srednji stil 4 - Isticanj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Srednji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vijetli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vijetli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73257" autoAdjust="0"/>
  </p:normalViewPr>
  <p:slideViewPr>
    <p:cSldViewPr snapToGrid="0" snapToObjects="1">
      <p:cViewPr varScale="1">
        <p:scale>
          <a:sx n="116" d="100"/>
          <a:sy n="116" d="100"/>
        </p:scale>
        <p:origin x="1092"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3528"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žen Pranić" userId="3012855b-bf2d-4e7c-804b-71a5f3d907b3" providerId="ADAL" clId="{26ECFA93-E2F2-474B-B8CB-3A332DCEF376}"/>
    <pc:docChg chg="undo custSel addSld delSld modSld sldOrd">
      <pc:chgData name="Dražen Pranić" userId="3012855b-bf2d-4e7c-804b-71a5f3d907b3" providerId="ADAL" clId="{26ECFA93-E2F2-474B-B8CB-3A332DCEF376}" dt="2025-12-02T17:22:15.724" v="246" actId="22"/>
      <pc:docMkLst>
        <pc:docMk/>
      </pc:docMkLst>
      <pc:sldChg chg="modSp mod modClrScheme chgLayout">
        <pc:chgData name="Dražen Pranić" userId="3012855b-bf2d-4e7c-804b-71a5f3d907b3" providerId="ADAL" clId="{26ECFA93-E2F2-474B-B8CB-3A332DCEF376}" dt="2025-12-02T16:27:10.236" v="3" actId="700"/>
        <pc:sldMkLst>
          <pc:docMk/>
          <pc:sldMk cId="2278469393" sldId="287"/>
        </pc:sldMkLst>
        <pc:spChg chg="mod ord">
          <ac:chgData name="Dražen Pranić" userId="3012855b-bf2d-4e7c-804b-71a5f3d907b3" providerId="ADAL" clId="{26ECFA93-E2F2-474B-B8CB-3A332DCEF376}" dt="2025-12-02T16:27:10.236" v="3" actId="700"/>
          <ac:spMkLst>
            <pc:docMk/>
            <pc:sldMk cId="2278469393" sldId="287"/>
            <ac:spMk id="2" creationId="{91983C61-82C8-2913-47D6-BBD1CC747D2A}"/>
          </ac:spMkLst>
        </pc:spChg>
        <pc:spChg chg="mod ord">
          <ac:chgData name="Dražen Pranić" userId="3012855b-bf2d-4e7c-804b-71a5f3d907b3" providerId="ADAL" clId="{26ECFA93-E2F2-474B-B8CB-3A332DCEF376}" dt="2025-12-02T16:27:10.236" v="3" actId="700"/>
          <ac:spMkLst>
            <pc:docMk/>
            <pc:sldMk cId="2278469393" sldId="287"/>
            <ac:spMk id="3" creationId="{28E02DBE-7E4A-7C33-0030-2572026F7071}"/>
          </ac:spMkLst>
        </pc:spChg>
      </pc:sldChg>
      <pc:sldChg chg="modSp mod modClrScheme chgLayout">
        <pc:chgData name="Dražen Pranić" userId="3012855b-bf2d-4e7c-804b-71a5f3d907b3" providerId="ADAL" clId="{26ECFA93-E2F2-474B-B8CB-3A332DCEF376}" dt="2025-12-02T16:27:10.236" v="3" actId="700"/>
        <pc:sldMkLst>
          <pc:docMk/>
          <pc:sldMk cId="150368988" sldId="288"/>
        </pc:sldMkLst>
        <pc:spChg chg="mod ord">
          <ac:chgData name="Dražen Pranić" userId="3012855b-bf2d-4e7c-804b-71a5f3d907b3" providerId="ADAL" clId="{26ECFA93-E2F2-474B-B8CB-3A332DCEF376}" dt="2025-12-02T16:27:10.236" v="3" actId="700"/>
          <ac:spMkLst>
            <pc:docMk/>
            <pc:sldMk cId="150368988" sldId="288"/>
            <ac:spMk id="2" creationId="{83515D89-CF1C-7302-9846-5D963E632010}"/>
          </ac:spMkLst>
        </pc:spChg>
        <pc:spChg chg="mod ord">
          <ac:chgData name="Dražen Pranić" userId="3012855b-bf2d-4e7c-804b-71a5f3d907b3" providerId="ADAL" clId="{26ECFA93-E2F2-474B-B8CB-3A332DCEF376}" dt="2025-12-02T16:27:10.236" v="3" actId="700"/>
          <ac:spMkLst>
            <pc:docMk/>
            <pc:sldMk cId="150368988" sldId="288"/>
            <ac:spMk id="3" creationId="{6EB1E700-C79B-E1C5-4C11-13094C15B2A7}"/>
          </ac:spMkLst>
        </pc:spChg>
      </pc:sldChg>
      <pc:sldChg chg="modSp mod modClrScheme chgLayout">
        <pc:chgData name="Dražen Pranić" userId="3012855b-bf2d-4e7c-804b-71a5f3d907b3" providerId="ADAL" clId="{26ECFA93-E2F2-474B-B8CB-3A332DCEF376}" dt="2025-12-02T16:27:10.236" v="3" actId="700"/>
        <pc:sldMkLst>
          <pc:docMk/>
          <pc:sldMk cId="1912928006" sldId="521"/>
        </pc:sldMkLst>
        <pc:spChg chg="mod ord">
          <ac:chgData name="Dražen Pranić" userId="3012855b-bf2d-4e7c-804b-71a5f3d907b3" providerId="ADAL" clId="{26ECFA93-E2F2-474B-B8CB-3A332DCEF376}" dt="2025-12-02T16:27:10.236" v="3" actId="700"/>
          <ac:spMkLst>
            <pc:docMk/>
            <pc:sldMk cId="1912928006" sldId="521"/>
            <ac:spMk id="4" creationId="{00000000-0000-0000-0000-000000000000}"/>
          </ac:spMkLst>
        </pc:spChg>
        <pc:spChg chg="mod ord">
          <ac:chgData name="Dražen Pranić" userId="3012855b-bf2d-4e7c-804b-71a5f3d907b3" providerId="ADAL" clId="{26ECFA93-E2F2-474B-B8CB-3A332DCEF376}" dt="2025-12-02T16:27:10.236" v="3" actId="700"/>
          <ac:spMkLst>
            <pc:docMk/>
            <pc:sldMk cId="1912928006" sldId="521"/>
            <ac:spMk id="5" creationId="{00000000-0000-0000-0000-000000000000}"/>
          </ac:spMkLst>
        </pc:spChg>
      </pc:sldChg>
      <pc:sldChg chg="modSp mod modClrScheme chgLayout">
        <pc:chgData name="Dražen Pranić" userId="3012855b-bf2d-4e7c-804b-71a5f3d907b3" providerId="ADAL" clId="{26ECFA93-E2F2-474B-B8CB-3A332DCEF376}" dt="2025-12-02T16:27:10.236" v="3" actId="700"/>
        <pc:sldMkLst>
          <pc:docMk/>
          <pc:sldMk cId="2305839310" sldId="523"/>
        </pc:sldMkLst>
        <pc:spChg chg="mod ord">
          <ac:chgData name="Dražen Pranić" userId="3012855b-bf2d-4e7c-804b-71a5f3d907b3" providerId="ADAL" clId="{26ECFA93-E2F2-474B-B8CB-3A332DCEF376}" dt="2025-12-02T16:27:10.236" v="3" actId="700"/>
          <ac:spMkLst>
            <pc:docMk/>
            <pc:sldMk cId="2305839310" sldId="523"/>
            <ac:spMk id="4" creationId="{00000000-0000-0000-0000-000000000000}"/>
          </ac:spMkLst>
        </pc:spChg>
        <pc:spChg chg="mod ord">
          <ac:chgData name="Dražen Pranić" userId="3012855b-bf2d-4e7c-804b-71a5f3d907b3" providerId="ADAL" clId="{26ECFA93-E2F2-474B-B8CB-3A332DCEF376}" dt="2025-12-02T16:27:10.236" v="3" actId="700"/>
          <ac:spMkLst>
            <pc:docMk/>
            <pc:sldMk cId="2305839310" sldId="523"/>
            <ac:spMk id="5" creationId="{00000000-0000-0000-0000-000000000000}"/>
          </ac:spMkLst>
        </pc:spChg>
      </pc:sldChg>
      <pc:sldChg chg="modSp mod modClrScheme chgLayout">
        <pc:chgData name="Dražen Pranić" userId="3012855b-bf2d-4e7c-804b-71a5f3d907b3" providerId="ADAL" clId="{26ECFA93-E2F2-474B-B8CB-3A332DCEF376}" dt="2025-12-02T16:27:10.236" v="3" actId="700"/>
        <pc:sldMkLst>
          <pc:docMk/>
          <pc:sldMk cId="337483547" sldId="524"/>
        </pc:sldMkLst>
        <pc:spChg chg="mod ord">
          <ac:chgData name="Dražen Pranić" userId="3012855b-bf2d-4e7c-804b-71a5f3d907b3" providerId="ADAL" clId="{26ECFA93-E2F2-474B-B8CB-3A332DCEF376}" dt="2025-12-02T16:27:10.236" v="3" actId="700"/>
          <ac:spMkLst>
            <pc:docMk/>
            <pc:sldMk cId="337483547" sldId="524"/>
            <ac:spMk id="4" creationId="{00000000-0000-0000-0000-000000000000}"/>
          </ac:spMkLst>
        </pc:spChg>
        <pc:spChg chg="mod ord">
          <ac:chgData name="Dražen Pranić" userId="3012855b-bf2d-4e7c-804b-71a5f3d907b3" providerId="ADAL" clId="{26ECFA93-E2F2-474B-B8CB-3A332DCEF376}" dt="2025-12-02T16:27:10.236" v="3" actId="700"/>
          <ac:spMkLst>
            <pc:docMk/>
            <pc:sldMk cId="337483547" sldId="524"/>
            <ac:spMk id="5" creationId="{00000000-0000-0000-0000-000000000000}"/>
          </ac:spMkLst>
        </pc:spChg>
      </pc:sldChg>
      <pc:sldChg chg="modSp mod modClrScheme chgLayout">
        <pc:chgData name="Dražen Pranić" userId="3012855b-bf2d-4e7c-804b-71a5f3d907b3" providerId="ADAL" clId="{26ECFA93-E2F2-474B-B8CB-3A332DCEF376}" dt="2025-12-02T16:37:51.730" v="16" actId="255"/>
        <pc:sldMkLst>
          <pc:docMk/>
          <pc:sldMk cId="2502521591" sldId="525"/>
        </pc:sldMkLst>
        <pc:spChg chg="mod ord">
          <ac:chgData name="Dražen Pranić" userId="3012855b-bf2d-4e7c-804b-71a5f3d907b3" providerId="ADAL" clId="{26ECFA93-E2F2-474B-B8CB-3A332DCEF376}" dt="2025-12-02T16:27:10.236" v="3" actId="700"/>
          <ac:spMkLst>
            <pc:docMk/>
            <pc:sldMk cId="2502521591" sldId="525"/>
            <ac:spMk id="4" creationId="{00000000-0000-0000-0000-000000000000}"/>
          </ac:spMkLst>
        </pc:spChg>
        <pc:spChg chg="mod ord">
          <ac:chgData name="Dražen Pranić" userId="3012855b-bf2d-4e7c-804b-71a5f3d907b3" providerId="ADAL" clId="{26ECFA93-E2F2-474B-B8CB-3A332DCEF376}" dt="2025-12-02T16:37:51.730" v="16" actId="255"/>
          <ac:spMkLst>
            <pc:docMk/>
            <pc:sldMk cId="2502521591" sldId="525"/>
            <ac:spMk id="5" creationId="{00000000-0000-0000-0000-000000000000}"/>
          </ac:spMkLst>
        </pc:spChg>
      </pc:sldChg>
      <pc:sldChg chg="modSp mod modClrScheme chgLayout">
        <pc:chgData name="Dražen Pranić" userId="3012855b-bf2d-4e7c-804b-71a5f3d907b3" providerId="ADAL" clId="{26ECFA93-E2F2-474B-B8CB-3A332DCEF376}" dt="2025-12-02T16:27:10.236" v="3" actId="700"/>
        <pc:sldMkLst>
          <pc:docMk/>
          <pc:sldMk cId="2899619552" sldId="527"/>
        </pc:sldMkLst>
        <pc:spChg chg="mod ord">
          <ac:chgData name="Dražen Pranić" userId="3012855b-bf2d-4e7c-804b-71a5f3d907b3" providerId="ADAL" clId="{26ECFA93-E2F2-474B-B8CB-3A332DCEF376}" dt="2025-12-02T16:27:10.236" v="3" actId="700"/>
          <ac:spMkLst>
            <pc:docMk/>
            <pc:sldMk cId="2899619552" sldId="527"/>
            <ac:spMk id="4" creationId="{00000000-0000-0000-0000-000000000000}"/>
          </ac:spMkLst>
        </pc:spChg>
        <pc:spChg chg="mod ord">
          <ac:chgData name="Dražen Pranić" userId="3012855b-bf2d-4e7c-804b-71a5f3d907b3" providerId="ADAL" clId="{26ECFA93-E2F2-474B-B8CB-3A332DCEF376}" dt="2025-12-02T16:27:10.236" v="3" actId="700"/>
          <ac:spMkLst>
            <pc:docMk/>
            <pc:sldMk cId="2899619552" sldId="527"/>
            <ac:spMk id="5" creationId="{00000000-0000-0000-0000-000000000000}"/>
          </ac:spMkLst>
        </pc:spChg>
      </pc:sldChg>
      <pc:sldChg chg="modSp mod modClrScheme chgLayout">
        <pc:chgData name="Dražen Pranić" userId="3012855b-bf2d-4e7c-804b-71a5f3d907b3" providerId="ADAL" clId="{26ECFA93-E2F2-474B-B8CB-3A332DCEF376}" dt="2025-12-02T16:27:10.236" v="3" actId="700"/>
        <pc:sldMkLst>
          <pc:docMk/>
          <pc:sldMk cId="2324966885" sldId="529"/>
        </pc:sldMkLst>
        <pc:spChg chg="mod ord">
          <ac:chgData name="Dražen Pranić" userId="3012855b-bf2d-4e7c-804b-71a5f3d907b3" providerId="ADAL" clId="{26ECFA93-E2F2-474B-B8CB-3A332DCEF376}" dt="2025-12-02T16:27:10.236" v="3" actId="700"/>
          <ac:spMkLst>
            <pc:docMk/>
            <pc:sldMk cId="2324966885" sldId="529"/>
            <ac:spMk id="4" creationId="{00000000-0000-0000-0000-000000000000}"/>
          </ac:spMkLst>
        </pc:spChg>
        <pc:spChg chg="mod ord">
          <ac:chgData name="Dražen Pranić" userId="3012855b-bf2d-4e7c-804b-71a5f3d907b3" providerId="ADAL" clId="{26ECFA93-E2F2-474B-B8CB-3A332DCEF376}" dt="2025-12-02T16:27:10.236" v="3" actId="700"/>
          <ac:spMkLst>
            <pc:docMk/>
            <pc:sldMk cId="2324966885" sldId="529"/>
            <ac:spMk id="5" creationId="{00000000-0000-0000-0000-000000000000}"/>
          </ac:spMkLst>
        </pc:spChg>
      </pc:sldChg>
      <pc:sldChg chg="modSp mod modClrScheme chgLayout">
        <pc:chgData name="Dražen Pranić" userId="3012855b-bf2d-4e7c-804b-71a5f3d907b3" providerId="ADAL" clId="{26ECFA93-E2F2-474B-B8CB-3A332DCEF376}" dt="2025-12-02T16:38:11.180" v="19" actId="255"/>
        <pc:sldMkLst>
          <pc:docMk/>
          <pc:sldMk cId="3554005072" sldId="530"/>
        </pc:sldMkLst>
        <pc:spChg chg="mod ord">
          <ac:chgData name="Dražen Pranić" userId="3012855b-bf2d-4e7c-804b-71a5f3d907b3" providerId="ADAL" clId="{26ECFA93-E2F2-474B-B8CB-3A332DCEF376}" dt="2025-12-02T16:27:10.236" v="3" actId="700"/>
          <ac:spMkLst>
            <pc:docMk/>
            <pc:sldMk cId="3554005072" sldId="530"/>
            <ac:spMk id="4" creationId="{00000000-0000-0000-0000-000000000000}"/>
          </ac:spMkLst>
        </pc:spChg>
        <pc:spChg chg="mod ord">
          <ac:chgData name="Dražen Pranić" userId="3012855b-bf2d-4e7c-804b-71a5f3d907b3" providerId="ADAL" clId="{26ECFA93-E2F2-474B-B8CB-3A332DCEF376}" dt="2025-12-02T16:38:11.180" v="19" actId="255"/>
          <ac:spMkLst>
            <pc:docMk/>
            <pc:sldMk cId="3554005072" sldId="530"/>
            <ac:spMk id="5" creationId="{00000000-0000-0000-0000-000000000000}"/>
          </ac:spMkLst>
        </pc:spChg>
      </pc:sldChg>
      <pc:sldChg chg="modSp mod modClrScheme chgLayout">
        <pc:chgData name="Dražen Pranić" userId="3012855b-bf2d-4e7c-804b-71a5f3d907b3" providerId="ADAL" clId="{26ECFA93-E2F2-474B-B8CB-3A332DCEF376}" dt="2025-12-02T16:27:10.236" v="3" actId="700"/>
        <pc:sldMkLst>
          <pc:docMk/>
          <pc:sldMk cId="1460170695" sldId="531"/>
        </pc:sldMkLst>
        <pc:spChg chg="mod ord">
          <ac:chgData name="Dražen Pranić" userId="3012855b-bf2d-4e7c-804b-71a5f3d907b3" providerId="ADAL" clId="{26ECFA93-E2F2-474B-B8CB-3A332DCEF376}" dt="2025-12-02T16:27:10.236" v="3" actId="700"/>
          <ac:spMkLst>
            <pc:docMk/>
            <pc:sldMk cId="1460170695" sldId="531"/>
            <ac:spMk id="4" creationId="{00000000-0000-0000-0000-000000000000}"/>
          </ac:spMkLst>
        </pc:spChg>
        <pc:spChg chg="mod ord">
          <ac:chgData name="Dražen Pranić" userId="3012855b-bf2d-4e7c-804b-71a5f3d907b3" providerId="ADAL" clId="{26ECFA93-E2F2-474B-B8CB-3A332DCEF376}" dt="2025-12-02T16:27:10.236" v="3" actId="700"/>
          <ac:spMkLst>
            <pc:docMk/>
            <pc:sldMk cId="1460170695" sldId="531"/>
            <ac:spMk id="5" creationId="{00000000-0000-0000-0000-000000000000}"/>
          </ac:spMkLst>
        </pc:spChg>
      </pc:sldChg>
      <pc:sldChg chg="modSp mod modClrScheme chgLayout">
        <pc:chgData name="Dražen Pranić" userId="3012855b-bf2d-4e7c-804b-71a5f3d907b3" providerId="ADAL" clId="{26ECFA93-E2F2-474B-B8CB-3A332DCEF376}" dt="2025-12-02T16:27:10.236" v="3" actId="700"/>
        <pc:sldMkLst>
          <pc:docMk/>
          <pc:sldMk cId="2553399046" sldId="534"/>
        </pc:sldMkLst>
        <pc:spChg chg="mod ord">
          <ac:chgData name="Dražen Pranić" userId="3012855b-bf2d-4e7c-804b-71a5f3d907b3" providerId="ADAL" clId="{26ECFA93-E2F2-474B-B8CB-3A332DCEF376}" dt="2025-12-02T16:27:10.236" v="3" actId="700"/>
          <ac:spMkLst>
            <pc:docMk/>
            <pc:sldMk cId="2553399046" sldId="534"/>
            <ac:spMk id="4" creationId="{00000000-0000-0000-0000-000000000000}"/>
          </ac:spMkLst>
        </pc:spChg>
        <pc:spChg chg="mod ord">
          <ac:chgData name="Dražen Pranić" userId="3012855b-bf2d-4e7c-804b-71a5f3d907b3" providerId="ADAL" clId="{26ECFA93-E2F2-474B-B8CB-3A332DCEF376}" dt="2025-12-02T16:27:10.236" v="3" actId="700"/>
          <ac:spMkLst>
            <pc:docMk/>
            <pc:sldMk cId="2553399046" sldId="534"/>
            <ac:spMk id="5" creationId="{00000000-0000-0000-0000-000000000000}"/>
          </ac:spMkLst>
        </pc:spChg>
      </pc:sldChg>
      <pc:sldChg chg="modSp mod modClrScheme chgLayout">
        <pc:chgData name="Dražen Pranić" userId="3012855b-bf2d-4e7c-804b-71a5f3d907b3" providerId="ADAL" clId="{26ECFA93-E2F2-474B-B8CB-3A332DCEF376}" dt="2025-12-02T16:27:10.236" v="3" actId="700"/>
        <pc:sldMkLst>
          <pc:docMk/>
          <pc:sldMk cId="1559803833" sldId="536"/>
        </pc:sldMkLst>
        <pc:spChg chg="mod ord">
          <ac:chgData name="Dražen Pranić" userId="3012855b-bf2d-4e7c-804b-71a5f3d907b3" providerId="ADAL" clId="{26ECFA93-E2F2-474B-B8CB-3A332DCEF376}" dt="2025-12-02T16:27:10.236" v="3" actId="700"/>
          <ac:spMkLst>
            <pc:docMk/>
            <pc:sldMk cId="1559803833" sldId="536"/>
            <ac:spMk id="4" creationId="{00000000-0000-0000-0000-000000000000}"/>
          </ac:spMkLst>
        </pc:spChg>
        <pc:spChg chg="mod ord">
          <ac:chgData name="Dražen Pranić" userId="3012855b-bf2d-4e7c-804b-71a5f3d907b3" providerId="ADAL" clId="{26ECFA93-E2F2-474B-B8CB-3A332DCEF376}" dt="2025-12-02T16:27:10.236" v="3" actId="700"/>
          <ac:spMkLst>
            <pc:docMk/>
            <pc:sldMk cId="1559803833" sldId="536"/>
            <ac:spMk id="5" creationId="{00000000-0000-0000-0000-000000000000}"/>
          </ac:spMkLst>
        </pc:spChg>
      </pc:sldChg>
      <pc:sldChg chg="modSp mod modClrScheme chgLayout">
        <pc:chgData name="Dražen Pranić" userId="3012855b-bf2d-4e7c-804b-71a5f3d907b3" providerId="ADAL" clId="{26ECFA93-E2F2-474B-B8CB-3A332DCEF376}" dt="2025-12-02T16:27:10.236" v="3" actId="700"/>
        <pc:sldMkLst>
          <pc:docMk/>
          <pc:sldMk cId="3307207420" sldId="544"/>
        </pc:sldMkLst>
        <pc:spChg chg="mod ord">
          <ac:chgData name="Dražen Pranić" userId="3012855b-bf2d-4e7c-804b-71a5f3d907b3" providerId="ADAL" clId="{26ECFA93-E2F2-474B-B8CB-3A332DCEF376}" dt="2025-12-02T16:27:10.236" v="3" actId="700"/>
          <ac:spMkLst>
            <pc:docMk/>
            <pc:sldMk cId="3307207420" sldId="544"/>
            <ac:spMk id="4" creationId="{00000000-0000-0000-0000-000000000000}"/>
          </ac:spMkLst>
        </pc:spChg>
        <pc:spChg chg="mod ord">
          <ac:chgData name="Dražen Pranić" userId="3012855b-bf2d-4e7c-804b-71a5f3d907b3" providerId="ADAL" clId="{26ECFA93-E2F2-474B-B8CB-3A332DCEF376}" dt="2025-12-02T16:27:10.236" v="3" actId="700"/>
          <ac:spMkLst>
            <pc:docMk/>
            <pc:sldMk cId="3307207420" sldId="544"/>
            <ac:spMk id="5" creationId="{00000000-0000-0000-0000-000000000000}"/>
          </ac:spMkLst>
        </pc:spChg>
      </pc:sldChg>
      <pc:sldChg chg="modSp mod modClrScheme chgLayout">
        <pc:chgData name="Dražen Pranić" userId="3012855b-bf2d-4e7c-804b-71a5f3d907b3" providerId="ADAL" clId="{26ECFA93-E2F2-474B-B8CB-3A332DCEF376}" dt="2025-12-02T16:27:10.236" v="3" actId="700"/>
        <pc:sldMkLst>
          <pc:docMk/>
          <pc:sldMk cId="3401459492" sldId="546"/>
        </pc:sldMkLst>
        <pc:spChg chg="mod ord">
          <ac:chgData name="Dražen Pranić" userId="3012855b-bf2d-4e7c-804b-71a5f3d907b3" providerId="ADAL" clId="{26ECFA93-E2F2-474B-B8CB-3A332DCEF376}" dt="2025-12-02T16:27:10.236" v="3" actId="700"/>
          <ac:spMkLst>
            <pc:docMk/>
            <pc:sldMk cId="3401459492" sldId="546"/>
            <ac:spMk id="4" creationId="{00000000-0000-0000-0000-000000000000}"/>
          </ac:spMkLst>
        </pc:spChg>
        <pc:spChg chg="mod ord">
          <ac:chgData name="Dražen Pranić" userId="3012855b-bf2d-4e7c-804b-71a5f3d907b3" providerId="ADAL" clId="{26ECFA93-E2F2-474B-B8CB-3A332DCEF376}" dt="2025-12-02T16:27:10.236" v="3" actId="700"/>
          <ac:spMkLst>
            <pc:docMk/>
            <pc:sldMk cId="3401459492" sldId="546"/>
            <ac:spMk id="5" creationId="{00000000-0000-0000-0000-000000000000}"/>
          </ac:spMkLst>
        </pc:spChg>
      </pc:sldChg>
      <pc:sldChg chg="modSp mod modClrScheme chgLayout">
        <pc:chgData name="Dražen Pranić" userId="3012855b-bf2d-4e7c-804b-71a5f3d907b3" providerId="ADAL" clId="{26ECFA93-E2F2-474B-B8CB-3A332DCEF376}" dt="2025-12-02T16:27:10.236" v="3" actId="700"/>
        <pc:sldMkLst>
          <pc:docMk/>
          <pc:sldMk cId="656617760" sldId="547"/>
        </pc:sldMkLst>
        <pc:spChg chg="mod ord">
          <ac:chgData name="Dražen Pranić" userId="3012855b-bf2d-4e7c-804b-71a5f3d907b3" providerId="ADAL" clId="{26ECFA93-E2F2-474B-B8CB-3A332DCEF376}" dt="2025-12-02T16:27:10.236" v="3" actId="700"/>
          <ac:spMkLst>
            <pc:docMk/>
            <pc:sldMk cId="656617760" sldId="547"/>
            <ac:spMk id="4" creationId="{00000000-0000-0000-0000-000000000000}"/>
          </ac:spMkLst>
        </pc:spChg>
        <pc:spChg chg="mod ord">
          <ac:chgData name="Dražen Pranić" userId="3012855b-bf2d-4e7c-804b-71a5f3d907b3" providerId="ADAL" clId="{26ECFA93-E2F2-474B-B8CB-3A332DCEF376}" dt="2025-12-02T16:27:10.236" v="3" actId="700"/>
          <ac:spMkLst>
            <pc:docMk/>
            <pc:sldMk cId="656617760" sldId="547"/>
            <ac:spMk id="5" creationId="{00000000-0000-0000-0000-000000000000}"/>
          </ac:spMkLst>
        </pc:spChg>
      </pc:sldChg>
      <pc:sldChg chg="modSp mod modClrScheme chgLayout">
        <pc:chgData name="Dražen Pranić" userId="3012855b-bf2d-4e7c-804b-71a5f3d907b3" providerId="ADAL" clId="{26ECFA93-E2F2-474B-B8CB-3A332DCEF376}" dt="2025-12-02T16:27:10.236" v="3" actId="700"/>
        <pc:sldMkLst>
          <pc:docMk/>
          <pc:sldMk cId="4061049435" sldId="548"/>
        </pc:sldMkLst>
        <pc:spChg chg="mod ord">
          <ac:chgData name="Dražen Pranić" userId="3012855b-bf2d-4e7c-804b-71a5f3d907b3" providerId="ADAL" clId="{26ECFA93-E2F2-474B-B8CB-3A332DCEF376}" dt="2025-12-02T16:27:10.236" v="3" actId="700"/>
          <ac:spMkLst>
            <pc:docMk/>
            <pc:sldMk cId="4061049435" sldId="548"/>
            <ac:spMk id="4" creationId="{00000000-0000-0000-0000-000000000000}"/>
          </ac:spMkLst>
        </pc:spChg>
        <pc:spChg chg="mod ord">
          <ac:chgData name="Dražen Pranić" userId="3012855b-bf2d-4e7c-804b-71a5f3d907b3" providerId="ADAL" clId="{26ECFA93-E2F2-474B-B8CB-3A332DCEF376}" dt="2025-12-02T16:27:10.236" v="3" actId="700"/>
          <ac:spMkLst>
            <pc:docMk/>
            <pc:sldMk cId="4061049435" sldId="548"/>
            <ac:spMk id="5" creationId="{00000000-0000-0000-0000-000000000000}"/>
          </ac:spMkLst>
        </pc:spChg>
      </pc:sldChg>
      <pc:sldChg chg="modSp mod modClrScheme chgLayout">
        <pc:chgData name="Dražen Pranić" userId="3012855b-bf2d-4e7c-804b-71a5f3d907b3" providerId="ADAL" clId="{26ECFA93-E2F2-474B-B8CB-3A332DCEF376}" dt="2025-12-02T16:27:10.236" v="3" actId="700"/>
        <pc:sldMkLst>
          <pc:docMk/>
          <pc:sldMk cId="2525002573" sldId="549"/>
        </pc:sldMkLst>
        <pc:spChg chg="mod ord">
          <ac:chgData name="Dražen Pranić" userId="3012855b-bf2d-4e7c-804b-71a5f3d907b3" providerId="ADAL" clId="{26ECFA93-E2F2-474B-B8CB-3A332DCEF376}" dt="2025-12-02T16:27:10.236" v="3" actId="700"/>
          <ac:spMkLst>
            <pc:docMk/>
            <pc:sldMk cId="2525002573" sldId="549"/>
            <ac:spMk id="4" creationId="{00000000-0000-0000-0000-000000000000}"/>
          </ac:spMkLst>
        </pc:spChg>
        <pc:spChg chg="mod ord">
          <ac:chgData name="Dražen Pranić" userId="3012855b-bf2d-4e7c-804b-71a5f3d907b3" providerId="ADAL" clId="{26ECFA93-E2F2-474B-B8CB-3A332DCEF376}" dt="2025-12-02T16:27:10.236" v="3" actId="700"/>
          <ac:spMkLst>
            <pc:docMk/>
            <pc:sldMk cId="2525002573" sldId="549"/>
            <ac:spMk id="5" creationId="{00000000-0000-0000-0000-000000000000}"/>
          </ac:spMkLst>
        </pc:spChg>
      </pc:sldChg>
      <pc:sldChg chg="addSp modSp mod modClrScheme chgLayout">
        <pc:chgData name="Dražen Pranić" userId="3012855b-bf2d-4e7c-804b-71a5f3d907b3" providerId="ADAL" clId="{26ECFA93-E2F2-474B-B8CB-3A332DCEF376}" dt="2025-12-02T16:28:30.121" v="7" actId="1076"/>
        <pc:sldMkLst>
          <pc:docMk/>
          <pc:sldMk cId="1882563602" sldId="555"/>
        </pc:sldMkLst>
        <pc:spChg chg="add mod ord">
          <ac:chgData name="Dražen Pranić" userId="3012855b-bf2d-4e7c-804b-71a5f3d907b3" providerId="ADAL" clId="{26ECFA93-E2F2-474B-B8CB-3A332DCEF376}" dt="2025-12-02T16:27:10.236" v="3" actId="700"/>
          <ac:spMkLst>
            <pc:docMk/>
            <pc:sldMk cId="1882563602" sldId="555"/>
            <ac:spMk id="2" creationId="{DA1BFE16-C1ED-5EA8-5A43-CF2C3E2207DF}"/>
          </ac:spMkLst>
        </pc:spChg>
        <pc:spChg chg="mod ord">
          <ac:chgData name="Dražen Pranić" userId="3012855b-bf2d-4e7c-804b-71a5f3d907b3" providerId="ADAL" clId="{26ECFA93-E2F2-474B-B8CB-3A332DCEF376}" dt="2025-12-02T16:27:10.236" v="3" actId="700"/>
          <ac:spMkLst>
            <pc:docMk/>
            <pc:sldMk cId="1882563602" sldId="555"/>
            <ac:spMk id="4" creationId="{00000000-0000-0000-0000-000000000000}"/>
          </ac:spMkLst>
        </pc:spChg>
        <pc:picChg chg="mod">
          <ac:chgData name="Dražen Pranić" userId="3012855b-bf2d-4e7c-804b-71a5f3d907b3" providerId="ADAL" clId="{26ECFA93-E2F2-474B-B8CB-3A332DCEF376}" dt="2025-12-02T16:28:30.121" v="7" actId="1076"/>
          <ac:picMkLst>
            <pc:docMk/>
            <pc:sldMk cId="1882563602" sldId="555"/>
            <ac:picMk id="1026" creationId="{00000000-0000-0000-0000-000000000000}"/>
          </ac:picMkLst>
        </pc:picChg>
      </pc:sldChg>
      <pc:sldChg chg="addSp modSp mod modClrScheme chgLayout">
        <pc:chgData name="Dražen Pranić" userId="3012855b-bf2d-4e7c-804b-71a5f3d907b3" providerId="ADAL" clId="{26ECFA93-E2F2-474B-B8CB-3A332DCEF376}" dt="2025-12-02T16:37:37.681" v="15" actId="1076"/>
        <pc:sldMkLst>
          <pc:docMk/>
          <pc:sldMk cId="2836113730" sldId="556"/>
        </pc:sldMkLst>
        <pc:spChg chg="add mod ord">
          <ac:chgData name="Dražen Pranić" userId="3012855b-bf2d-4e7c-804b-71a5f3d907b3" providerId="ADAL" clId="{26ECFA93-E2F2-474B-B8CB-3A332DCEF376}" dt="2025-12-02T16:27:10.236" v="3" actId="700"/>
          <ac:spMkLst>
            <pc:docMk/>
            <pc:sldMk cId="2836113730" sldId="556"/>
            <ac:spMk id="2" creationId="{123387CC-03C9-0F2D-302A-A2D974EF1C15}"/>
          </ac:spMkLst>
        </pc:spChg>
        <pc:spChg chg="mod ord">
          <ac:chgData name="Dražen Pranić" userId="3012855b-bf2d-4e7c-804b-71a5f3d907b3" providerId="ADAL" clId="{26ECFA93-E2F2-474B-B8CB-3A332DCEF376}" dt="2025-12-02T16:27:10.236" v="3" actId="700"/>
          <ac:spMkLst>
            <pc:docMk/>
            <pc:sldMk cId="2836113730" sldId="556"/>
            <ac:spMk id="4" creationId="{00000000-0000-0000-0000-000000000000}"/>
          </ac:spMkLst>
        </pc:spChg>
        <pc:picChg chg="mod">
          <ac:chgData name="Dražen Pranić" userId="3012855b-bf2d-4e7c-804b-71a5f3d907b3" providerId="ADAL" clId="{26ECFA93-E2F2-474B-B8CB-3A332DCEF376}" dt="2025-12-02T16:37:37.681" v="15" actId="1076"/>
          <ac:picMkLst>
            <pc:docMk/>
            <pc:sldMk cId="2836113730" sldId="556"/>
            <ac:picMk id="2050" creationId="{00000000-0000-0000-0000-000000000000}"/>
          </ac:picMkLst>
        </pc:picChg>
      </pc:sldChg>
      <pc:sldChg chg="addSp modSp mod modClrScheme chgLayout">
        <pc:chgData name="Dražen Pranić" userId="3012855b-bf2d-4e7c-804b-71a5f3d907b3" providerId="ADAL" clId="{26ECFA93-E2F2-474B-B8CB-3A332DCEF376}" dt="2025-12-02T16:27:10.236" v="3" actId="700"/>
        <pc:sldMkLst>
          <pc:docMk/>
          <pc:sldMk cId="2810908961" sldId="558"/>
        </pc:sldMkLst>
        <pc:spChg chg="add mod ord">
          <ac:chgData name="Dražen Pranić" userId="3012855b-bf2d-4e7c-804b-71a5f3d907b3" providerId="ADAL" clId="{26ECFA93-E2F2-474B-B8CB-3A332DCEF376}" dt="2025-12-02T16:27:10.236" v="3" actId="700"/>
          <ac:spMkLst>
            <pc:docMk/>
            <pc:sldMk cId="2810908961" sldId="558"/>
            <ac:spMk id="2" creationId="{B7B9181B-65B4-9DBF-8B0C-5D17C8EE4C95}"/>
          </ac:spMkLst>
        </pc:spChg>
        <pc:spChg chg="mod ord">
          <ac:chgData name="Dražen Pranić" userId="3012855b-bf2d-4e7c-804b-71a5f3d907b3" providerId="ADAL" clId="{26ECFA93-E2F2-474B-B8CB-3A332DCEF376}" dt="2025-12-02T16:27:10.236" v="3" actId="700"/>
          <ac:spMkLst>
            <pc:docMk/>
            <pc:sldMk cId="2810908961" sldId="558"/>
            <ac:spMk id="4" creationId="{00000000-0000-0000-0000-000000000000}"/>
          </ac:spMkLst>
        </pc:spChg>
      </pc:sldChg>
      <pc:sldChg chg="addSp modSp mod modClrScheme chgLayout">
        <pc:chgData name="Dražen Pranić" userId="3012855b-bf2d-4e7c-804b-71a5f3d907b3" providerId="ADAL" clId="{26ECFA93-E2F2-474B-B8CB-3A332DCEF376}" dt="2025-12-02T16:27:10.236" v="3" actId="700"/>
        <pc:sldMkLst>
          <pc:docMk/>
          <pc:sldMk cId="2072032430" sldId="559"/>
        </pc:sldMkLst>
        <pc:spChg chg="add mod ord">
          <ac:chgData name="Dražen Pranić" userId="3012855b-bf2d-4e7c-804b-71a5f3d907b3" providerId="ADAL" clId="{26ECFA93-E2F2-474B-B8CB-3A332DCEF376}" dt="2025-12-02T16:27:10.236" v="3" actId="700"/>
          <ac:spMkLst>
            <pc:docMk/>
            <pc:sldMk cId="2072032430" sldId="559"/>
            <ac:spMk id="2" creationId="{7029AB48-19BF-D61A-E70E-FEC8FD04D1BC}"/>
          </ac:spMkLst>
        </pc:spChg>
        <pc:spChg chg="mod ord">
          <ac:chgData name="Dražen Pranić" userId="3012855b-bf2d-4e7c-804b-71a5f3d907b3" providerId="ADAL" clId="{26ECFA93-E2F2-474B-B8CB-3A332DCEF376}" dt="2025-12-02T16:27:10.236" v="3" actId="700"/>
          <ac:spMkLst>
            <pc:docMk/>
            <pc:sldMk cId="2072032430" sldId="559"/>
            <ac:spMk id="4" creationId="{00000000-0000-0000-0000-000000000000}"/>
          </ac:spMkLst>
        </pc:spChg>
      </pc:sldChg>
      <pc:sldChg chg="addSp modSp mod modClrScheme chgLayout">
        <pc:chgData name="Dražen Pranić" userId="3012855b-bf2d-4e7c-804b-71a5f3d907b3" providerId="ADAL" clId="{26ECFA93-E2F2-474B-B8CB-3A332DCEF376}" dt="2025-12-02T16:41:03.313" v="40" actId="14100"/>
        <pc:sldMkLst>
          <pc:docMk/>
          <pc:sldMk cId="2439445825" sldId="560"/>
        </pc:sldMkLst>
        <pc:spChg chg="add mod ord">
          <ac:chgData name="Dražen Pranić" userId="3012855b-bf2d-4e7c-804b-71a5f3d907b3" providerId="ADAL" clId="{26ECFA93-E2F2-474B-B8CB-3A332DCEF376}" dt="2025-12-02T16:27:10.236" v="3" actId="700"/>
          <ac:spMkLst>
            <pc:docMk/>
            <pc:sldMk cId="2439445825" sldId="560"/>
            <ac:spMk id="2" creationId="{D69CFCED-274C-C4DB-EE34-445C6190338B}"/>
          </ac:spMkLst>
        </pc:spChg>
        <pc:spChg chg="mod ord">
          <ac:chgData name="Dražen Pranić" userId="3012855b-bf2d-4e7c-804b-71a5f3d907b3" providerId="ADAL" clId="{26ECFA93-E2F2-474B-B8CB-3A332DCEF376}" dt="2025-12-02T16:41:03.313" v="40" actId="14100"/>
          <ac:spMkLst>
            <pc:docMk/>
            <pc:sldMk cId="2439445825" sldId="560"/>
            <ac:spMk id="4" creationId="{00000000-0000-0000-0000-000000000000}"/>
          </ac:spMkLst>
        </pc:spChg>
      </pc:sldChg>
      <pc:sldChg chg="addSp modSp mod modClrScheme chgLayout">
        <pc:chgData name="Dražen Pranić" userId="3012855b-bf2d-4e7c-804b-71a5f3d907b3" providerId="ADAL" clId="{26ECFA93-E2F2-474B-B8CB-3A332DCEF376}" dt="2025-12-02T16:41:10.863" v="41" actId="1076"/>
        <pc:sldMkLst>
          <pc:docMk/>
          <pc:sldMk cId="348935742" sldId="562"/>
        </pc:sldMkLst>
        <pc:spChg chg="add mod ord">
          <ac:chgData name="Dražen Pranić" userId="3012855b-bf2d-4e7c-804b-71a5f3d907b3" providerId="ADAL" clId="{26ECFA93-E2F2-474B-B8CB-3A332DCEF376}" dt="2025-12-02T16:27:10.236" v="3" actId="700"/>
          <ac:spMkLst>
            <pc:docMk/>
            <pc:sldMk cId="348935742" sldId="562"/>
            <ac:spMk id="2" creationId="{4AAFE0F2-AA97-E8FE-C5FC-5675CFC8CCCE}"/>
          </ac:spMkLst>
        </pc:spChg>
        <pc:spChg chg="mod ord">
          <ac:chgData name="Dražen Pranić" userId="3012855b-bf2d-4e7c-804b-71a5f3d907b3" providerId="ADAL" clId="{26ECFA93-E2F2-474B-B8CB-3A332DCEF376}" dt="2025-12-02T16:27:10.236" v="3" actId="700"/>
          <ac:spMkLst>
            <pc:docMk/>
            <pc:sldMk cId="348935742" sldId="562"/>
            <ac:spMk id="4" creationId="{00000000-0000-0000-0000-000000000000}"/>
          </ac:spMkLst>
        </pc:spChg>
        <pc:picChg chg="mod">
          <ac:chgData name="Dražen Pranić" userId="3012855b-bf2d-4e7c-804b-71a5f3d907b3" providerId="ADAL" clId="{26ECFA93-E2F2-474B-B8CB-3A332DCEF376}" dt="2025-12-02T16:41:10.863" v="41" actId="1076"/>
          <ac:picMkLst>
            <pc:docMk/>
            <pc:sldMk cId="348935742" sldId="562"/>
            <ac:picMk id="6146" creationId="{00000000-0000-0000-0000-000000000000}"/>
          </ac:picMkLst>
        </pc:picChg>
      </pc:sldChg>
      <pc:sldChg chg="addSp modSp mod modClrScheme chgLayout">
        <pc:chgData name="Dražen Pranić" userId="3012855b-bf2d-4e7c-804b-71a5f3d907b3" providerId="ADAL" clId="{26ECFA93-E2F2-474B-B8CB-3A332DCEF376}" dt="2025-12-02T16:27:10.236" v="3" actId="700"/>
        <pc:sldMkLst>
          <pc:docMk/>
          <pc:sldMk cId="1434418497" sldId="563"/>
        </pc:sldMkLst>
        <pc:spChg chg="add mod ord">
          <ac:chgData name="Dražen Pranić" userId="3012855b-bf2d-4e7c-804b-71a5f3d907b3" providerId="ADAL" clId="{26ECFA93-E2F2-474B-B8CB-3A332DCEF376}" dt="2025-12-02T16:27:10.236" v="3" actId="700"/>
          <ac:spMkLst>
            <pc:docMk/>
            <pc:sldMk cId="1434418497" sldId="563"/>
            <ac:spMk id="2" creationId="{6D28B14E-80C3-0B65-3CD2-61D30EB6E875}"/>
          </ac:spMkLst>
        </pc:spChg>
        <pc:spChg chg="mod ord">
          <ac:chgData name="Dražen Pranić" userId="3012855b-bf2d-4e7c-804b-71a5f3d907b3" providerId="ADAL" clId="{26ECFA93-E2F2-474B-B8CB-3A332DCEF376}" dt="2025-12-02T16:27:10.236" v="3" actId="700"/>
          <ac:spMkLst>
            <pc:docMk/>
            <pc:sldMk cId="1434418497" sldId="563"/>
            <ac:spMk id="4" creationId="{00000000-0000-0000-0000-000000000000}"/>
          </ac:spMkLst>
        </pc:spChg>
      </pc:sldChg>
      <pc:sldChg chg="addSp modSp mod modClrScheme chgLayout">
        <pc:chgData name="Dražen Pranić" userId="3012855b-bf2d-4e7c-804b-71a5f3d907b3" providerId="ADAL" clId="{26ECFA93-E2F2-474B-B8CB-3A332DCEF376}" dt="2025-12-02T16:27:10.236" v="3" actId="700"/>
        <pc:sldMkLst>
          <pc:docMk/>
          <pc:sldMk cId="1215321474" sldId="564"/>
        </pc:sldMkLst>
        <pc:spChg chg="add mod ord">
          <ac:chgData name="Dražen Pranić" userId="3012855b-bf2d-4e7c-804b-71a5f3d907b3" providerId="ADAL" clId="{26ECFA93-E2F2-474B-B8CB-3A332DCEF376}" dt="2025-12-02T16:27:10.236" v="3" actId="700"/>
          <ac:spMkLst>
            <pc:docMk/>
            <pc:sldMk cId="1215321474" sldId="564"/>
            <ac:spMk id="2" creationId="{551C9743-191C-6085-A93A-62999CF024F5}"/>
          </ac:spMkLst>
        </pc:spChg>
        <pc:spChg chg="mod ord">
          <ac:chgData name="Dražen Pranić" userId="3012855b-bf2d-4e7c-804b-71a5f3d907b3" providerId="ADAL" clId="{26ECFA93-E2F2-474B-B8CB-3A332DCEF376}" dt="2025-12-02T16:27:10.236" v="3" actId="700"/>
          <ac:spMkLst>
            <pc:docMk/>
            <pc:sldMk cId="1215321474" sldId="564"/>
            <ac:spMk id="4" creationId="{00000000-0000-0000-0000-000000000000}"/>
          </ac:spMkLst>
        </pc:spChg>
      </pc:sldChg>
      <pc:sldChg chg="modSp mod modClrScheme chgLayout">
        <pc:chgData name="Dražen Pranić" userId="3012855b-bf2d-4e7c-804b-71a5f3d907b3" providerId="ADAL" clId="{26ECFA93-E2F2-474B-B8CB-3A332DCEF376}" dt="2025-12-02T16:28:51.120" v="8" actId="255"/>
        <pc:sldMkLst>
          <pc:docMk/>
          <pc:sldMk cId="3804515842" sldId="568"/>
        </pc:sldMkLst>
        <pc:spChg chg="mod ord">
          <ac:chgData name="Dražen Pranić" userId="3012855b-bf2d-4e7c-804b-71a5f3d907b3" providerId="ADAL" clId="{26ECFA93-E2F2-474B-B8CB-3A332DCEF376}" dt="2025-12-02T16:27:10.236" v="3" actId="700"/>
          <ac:spMkLst>
            <pc:docMk/>
            <pc:sldMk cId="3804515842" sldId="568"/>
            <ac:spMk id="2" creationId="{CA945945-859E-CF03-A933-A58155811D11}"/>
          </ac:spMkLst>
        </pc:spChg>
        <pc:spChg chg="mod ord">
          <ac:chgData name="Dražen Pranić" userId="3012855b-bf2d-4e7c-804b-71a5f3d907b3" providerId="ADAL" clId="{26ECFA93-E2F2-474B-B8CB-3A332DCEF376}" dt="2025-12-02T16:28:51.120" v="8" actId="255"/>
          <ac:spMkLst>
            <pc:docMk/>
            <pc:sldMk cId="3804515842" sldId="568"/>
            <ac:spMk id="4" creationId="{34C965EA-3582-562F-8DA8-D3BC2517023C}"/>
          </ac:spMkLst>
        </pc:spChg>
      </pc:sldChg>
      <pc:sldChg chg="addSp delSp modSp mod modClrScheme chgLayout">
        <pc:chgData name="Dražen Pranić" userId="3012855b-bf2d-4e7c-804b-71a5f3d907b3" providerId="ADAL" clId="{26ECFA93-E2F2-474B-B8CB-3A332DCEF376}" dt="2025-12-02T16:36:36.144" v="14"/>
        <pc:sldMkLst>
          <pc:docMk/>
          <pc:sldMk cId="2016688671" sldId="569"/>
        </pc:sldMkLst>
        <pc:spChg chg="del mod ord">
          <ac:chgData name="Dražen Pranić" userId="3012855b-bf2d-4e7c-804b-71a5f3d907b3" providerId="ADAL" clId="{26ECFA93-E2F2-474B-B8CB-3A332DCEF376}" dt="2025-12-02T16:27:10.236" v="3" actId="700"/>
          <ac:spMkLst>
            <pc:docMk/>
            <pc:sldMk cId="2016688671" sldId="569"/>
            <ac:spMk id="2" creationId="{2E7C600F-41DA-6A50-6364-0194392682FC}"/>
          </ac:spMkLst>
        </pc:spChg>
        <pc:spChg chg="del mod ord">
          <ac:chgData name="Dražen Pranić" userId="3012855b-bf2d-4e7c-804b-71a5f3d907b3" providerId="ADAL" clId="{26ECFA93-E2F2-474B-B8CB-3A332DCEF376}" dt="2025-12-02T16:27:10.236" v="3" actId="700"/>
          <ac:spMkLst>
            <pc:docMk/>
            <pc:sldMk cId="2016688671" sldId="569"/>
            <ac:spMk id="3" creationId="{C41F1A9C-B762-6A3C-A3A7-85AD62DA42DB}"/>
          </ac:spMkLst>
        </pc:spChg>
        <pc:spChg chg="add mod ord">
          <ac:chgData name="Dražen Pranić" userId="3012855b-bf2d-4e7c-804b-71a5f3d907b3" providerId="ADAL" clId="{26ECFA93-E2F2-474B-B8CB-3A332DCEF376}" dt="2025-12-02T16:27:10.236" v="3" actId="700"/>
          <ac:spMkLst>
            <pc:docMk/>
            <pc:sldMk cId="2016688671" sldId="569"/>
            <ac:spMk id="5" creationId="{84303780-7A06-9FA6-961C-111D16E2ED20}"/>
          </ac:spMkLst>
        </pc:spChg>
        <pc:spChg chg="add mod ord">
          <ac:chgData name="Dražen Pranić" userId="3012855b-bf2d-4e7c-804b-71a5f3d907b3" providerId="ADAL" clId="{26ECFA93-E2F2-474B-B8CB-3A332DCEF376}" dt="2025-12-02T16:27:10.236" v="3" actId="700"/>
          <ac:spMkLst>
            <pc:docMk/>
            <pc:sldMk cId="2016688671" sldId="569"/>
            <ac:spMk id="6" creationId="{0114A73E-3810-2A28-D316-8A8D61793694}"/>
          </ac:spMkLst>
        </pc:spChg>
        <pc:picChg chg="del">
          <ac:chgData name="Dražen Pranić" userId="3012855b-bf2d-4e7c-804b-71a5f3d907b3" providerId="ADAL" clId="{26ECFA93-E2F2-474B-B8CB-3A332DCEF376}" dt="2025-12-02T16:36:34.634" v="13" actId="478"/>
          <ac:picMkLst>
            <pc:docMk/>
            <pc:sldMk cId="2016688671" sldId="569"/>
            <ac:picMk id="4" creationId="{8D931EE7-2876-F0A3-A55D-010989CD78A2}"/>
          </ac:picMkLst>
        </pc:picChg>
        <pc:picChg chg="add">
          <ac:chgData name="Dražen Pranić" userId="3012855b-bf2d-4e7c-804b-71a5f3d907b3" providerId="ADAL" clId="{26ECFA93-E2F2-474B-B8CB-3A332DCEF376}" dt="2025-12-02T16:36:36.144" v="14"/>
          <ac:picMkLst>
            <pc:docMk/>
            <pc:sldMk cId="2016688671" sldId="569"/>
            <ac:picMk id="1026" creationId="{4461ACDB-0650-76BA-42B1-622CC6859C35}"/>
          </ac:picMkLst>
        </pc:picChg>
      </pc:sldChg>
      <pc:sldChg chg="modSp mod modClrScheme chgLayout">
        <pc:chgData name="Dražen Pranić" userId="3012855b-bf2d-4e7c-804b-71a5f3d907b3" providerId="ADAL" clId="{26ECFA93-E2F2-474B-B8CB-3A332DCEF376}" dt="2025-12-02T16:27:10.274" v="4" actId="27636"/>
        <pc:sldMkLst>
          <pc:docMk/>
          <pc:sldMk cId="4131610381" sldId="570"/>
        </pc:sldMkLst>
        <pc:spChg chg="mod ord">
          <ac:chgData name="Dražen Pranić" userId="3012855b-bf2d-4e7c-804b-71a5f3d907b3" providerId="ADAL" clId="{26ECFA93-E2F2-474B-B8CB-3A332DCEF376}" dt="2025-12-02T16:27:10.236" v="3" actId="700"/>
          <ac:spMkLst>
            <pc:docMk/>
            <pc:sldMk cId="4131610381" sldId="570"/>
            <ac:spMk id="2" creationId="{2E352944-7CAF-97C4-777E-91777861ABAD}"/>
          </ac:spMkLst>
        </pc:spChg>
        <pc:spChg chg="mod ord">
          <ac:chgData name="Dražen Pranić" userId="3012855b-bf2d-4e7c-804b-71a5f3d907b3" providerId="ADAL" clId="{26ECFA93-E2F2-474B-B8CB-3A332DCEF376}" dt="2025-12-02T16:27:10.274" v="4" actId="27636"/>
          <ac:spMkLst>
            <pc:docMk/>
            <pc:sldMk cId="4131610381" sldId="570"/>
            <ac:spMk id="3" creationId="{B0A27039-2F9A-43C9-9AA0-67B3E663E89C}"/>
          </ac:spMkLst>
        </pc:spChg>
      </pc:sldChg>
      <pc:sldChg chg="modSp mod modClrScheme chgLayout">
        <pc:chgData name="Dražen Pranić" userId="3012855b-bf2d-4e7c-804b-71a5f3d907b3" providerId="ADAL" clId="{26ECFA93-E2F2-474B-B8CB-3A332DCEF376}" dt="2025-12-02T17:15:05.347" v="239" actId="14100"/>
        <pc:sldMkLst>
          <pc:docMk/>
          <pc:sldMk cId="4236288868" sldId="571"/>
        </pc:sldMkLst>
        <pc:spChg chg="mod ord">
          <ac:chgData name="Dražen Pranić" userId="3012855b-bf2d-4e7c-804b-71a5f3d907b3" providerId="ADAL" clId="{26ECFA93-E2F2-474B-B8CB-3A332DCEF376}" dt="2025-12-02T17:15:05.347" v="239" actId="14100"/>
          <ac:spMkLst>
            <pc:docMk/>
            <pc:sldMk cId="4236288868" sldId="571"/>
            <ac:spMk id="2" creationId="{32BC67F3-B95B-F36C-7172-873AA1246E28}"/>
          </ac:spMkLst>
        </pc:spChg>
        <pc:spChg chg="mod ord">
          <ac:chgData name="Dražen Pranić" userId="3012855b-bf2d-4e7c-804b-71a5f3d907b3" providerId="ADAL" clId="{26ECFA93-E2F2-474B-B8CB-3A332DCEF376}" dt="2025-12-02T16:29:53.113" v="9" actId="108"/>
          <ac:spMkLst>
            <pc:docMk/>
            <pc:sldMk cId="4236288868" sldId="571"/>
            <ac:spMk id="3" creationId="{99A0BAFB-44A1-B6E1-4451-564A82BA0CA5}"/>
          </ac:spMkLst>
        </pc:spChg>
      </pc:sldChg>
      <pc:sldChg chg="addSp delSp modSp mod modClrScheme chgLayout">
        <pc:chgData name="Dražen Pranić" userId="3012855b-bf2d-4e7c-804b-71a5f3d907b3" providerId="ADAL" clId="{26ECFA93-E2F2-474B-B8CB-3A332DCEF376}" dt="2025-12-02T16:27:10.236" v="3" actId="700"/>
        <pc:sldMkLst>
          <pc:docMk/>
          <pc:sldMk cId="3570160688" sldId="572"/>
        </pc:sldMkLst>
        <pc:spChg chg="add mod ord">
          <ac:chgData name="Dražen Pranić" userId="3012855b-bf2d-4e7c-804b-71a5f3d907b3" providerId="ADAL" clId="{26ECFA93-E2F2-474B-B8CB-3A332DCEF376}" dt="2025-12-02T16:27:10.236" v="3" actId="700"/>
          <ac:spMkLst>
            <pc:docMk/>
            <pc:sldMk cId="3570160688" sldId="572"/>
            <ac:spMk id="2" creationId="{CE4C663F-E9A5-FFDE-45B7-64BB86151715}"/>
          </ac:spMkLst>
        </pc:spChg>
        <pc:spChg chg="del mod ord">
          <ac:chgData name="Dražen Pranić" userId="3012855b-bf2d-4e7c-804b-71a5f3d907b3" providerId="ADAL" clId="{26ECFA93-E2F2-474B-B8CB-3A332DCEF376}" dt="2025-12-02T16:27:10.236" v="3" actId="700"/>
          <ac:spMkLst>
            <pc:docMk/>
            <pc:sldMk cId="3570160688" sldId="572"/>
            <ac:spMk id="3" creationId="{7B650FD5-0712-8424-4A8B-71E991D5B8DB}"/>
          </ac:spMkLst>
        </pc:spChg>
        <pc:spChg chg="add mod ord">
          <ac:chgData name="Dražen Pranić" userId="3012855b-bf2d-4e7c-804b-71a5f3d907b3" providerId="ADAL" clId="{26ECFA93-E2F2-474B-B8CB-3A332DCEF376}" dt="2025-12-02T16:27:10.236" v="3" actId="700"/>
          <ac:spMkLst>
            <pc:docMk/>
            <pc:sldMk cId="3570160688" sldId="572"/>
            <ac:spMk id="4" creationId="{A3E6BE63-D56D-1AE1-1E09-7E22186D77F6}"/>
          </ac:spMkLst>
        </pc:spChg>
      </pc:sldChg>
      <pc:sldChg chg="addSp delSp modSp mod modClrScheme chgLayout">
        <pc:chgData name="Dražen Pranić" userId="3012855b-bf2d-4e7c-804b-71a5f3d907b3" providerId="ADAL" clId="{26ECFA93-E2F2-474B-B8CB-3A332DCEF376}" dt="2025-12-02T16:35:37.494" v="12" actId="1076"/>
        <pc:sldMkLst>
          <pc:docMk/>
          <pc:sldMk cId="1231231213" sldId="573"/>
        </pc:sldMkLst>
        <pc:spChg chg="add del mod ord">
          <ac:chgData name="Dražen Pranić" userId="3012855b-bf2d-4e7c-804b-71a5f3d907b3" providerId="ADAL" clId="{26ECFA93-E2F2-474B-B8CB-3A332DCEF376}" dt="2025-12-02T16:30:07.551" v="10" actId="21"/>
          <ac:spMkLst>
            <pc:docMk/>
            <pc:sldMk cId="1231231213" sldId="573"/>
            <ac:spMk id="2" creationId="{6745A9BF-8ED5-D181-43F3-D216FF0E7B91}"/>
          </ac:spMkLst>
        </pc:spChg>
        <pc:spChg chg="add del mod ord">
          <ac:chgData name="Dražen Pranić" userId="3012855b-bf2d-4e7c-804b-71a5f3d907b3" providerId="ADAL" clId="{26ECFA93-E2F2-474B-B8CB-3A332DCEF376}" dt="2025-12-02T16:30:13.651" v="11" actId="21"/>
          <ac:spMkLst>
            <pc:docMk/>
            <pc:sldMk cId="1231231213" sldId="573"/>
            <ac:spMk id="3" creationId="{E719DCC7-2FF9-2F17-9C4C-3C8502307220}"/>
          </ac:spMkLst>
        </pc:spChg>
        <pc:picChg chg="mod">
          <ac:chgData name="Dražen Pranić" userId="3012855b-bf2d-4e7c-804b-71a5f3d907b3" providerId="ADAL" clId="{26ECFA93-E2F2-474B-B8CB-3A332DCEF376}" dt="2025-12-02T16:35:37.494" v="12" actId="1076"/>
          <ac:picMkLst>
            <pc:docMk/>
            <pc:sldMk cId="1231231213" sldId="573"/>
            <ac:picMk id="5" creationId="{B6B91869-C62C-F994-34B9-14BAA17FDEA2}"/>
          </ac:picMkLst>
        </pc:picChg>
      </pc:sldChg>
      <pc:sldChg chg="addSp delSp modSp mod modClrScheme chgLayout">
        <pc:chgData name="Dražen Pranić" userId="3012855b-bf2d-4e7c-804b-71a5f3d907b3" providerId="ADAL" clId="{26ECFA93-E2F2-474B-B8CB-3A332DCEF376}" dt="2025-12-02T16:42:19.548" v="45" actId="1076"/>
        <pc:sldMkLst>
          <pc:docMk/>
          <pc:sldMk cId="4254716330" sldId="575"/>
        </pc:sldMkLst>
        <pc:spChg chg="del mod ord">
          <ac:chgData name="Dražen Pranić" userId="3012855b-bf2d-4e7c-804b-71a5f3d907b3" providerId="ADAL" clId="{26ECFA93-E2F2-474B-B8CB-3A332DCEF376}" dt="2025-12-02T16:27:10.236" v="3" actId="700"/>
          <ac:spMkLst>
            <pc:docMk/>
            <pc:sldMk cId="4254716330" sldId="575"/>
            <ac:spMk id="2" creationId="{0E127302-3B42-9081-7C23-DCF600375921}"/>
          </ac:spMkLst>
        </pc:spChg>
        <pc:spChg chg="del mod ord">
          <ac:chgData name="Dražen Pranić" userId="3012855b-bf2d-4e7c-804b-71a5f3d907b3" providerId="ADAL" clId="{26ECFA93-E2F2-474B-B8CB-3A332DCEF376}" dt="2025-12-02T16:27:10.236" v="3" actId="700"/>
          <ac:spMkLst>
            <pc:docMk/>
            <pc:sldMk cId="4254716330" sldId="575"/>
            <ac:spMk id="3" creationId="{A1169D3F-4782-56DD-12A2-335F3B78F289}"/>
          </ac:spMkLst>
        </pc:spChg>
        <pc:spChg chg="add mod ord">
          <ac:chgData name="Dražen Pranić" userId="3012855b-bf2d-4e7c-804b-71a5f3d907b3" providerId="ADAL" clId="{26ECFA93-E2F2-474B-B8CB-3A332DCEF376}" dt="2025-12-02T16:27:10.236" v="3" actId="700"/>
          <ac:spMkLst>
            <pc:docMk/>
            <pc:sldMk cId="4254716330" sldId="575"/>
            <ac:spMk id="4" creationId="{93F83364-3CD2-1FE4-842A-B7F45F5713C9}"/>
          </ac:spMkLst>
        </pc:spChg>
        <pc:spChg chg="add del mod ord">
          <ac:chgData name="Dražen Pranić" userId="3012855b-bf2d-4e7c-804b-71a5f3d907b3" providerId="ADAL" clId="{26ECFA93-E2F2-474B-B8CB-3A332DCEF376}" dt="2025-12-02T16:42:11.205" v="43"/>
          <ac:spMkLst>
            <pc:docMk/>
            <pc:sldMk cId="4254716330" sldId="575"/>
            <ac:spMk id="5" creationId="{5E1DA6B1-DBC9-486E-1EDB-865039D309F9}"/>
          </ac:spMkLst>
        </pc:spChg>
        <pc:picChg chg="add mod">
          <ac:chgData name="Dražen Pranić" userId="3012855b-bf2d-4e7c-804b-71a5f3d907b3" providerId="ADAL" clId="{26ECFA93-E2F2-474B-B8CB-3A332DCEF376}" dt="2025-12-02T16:42:19.548" v="45" actId="1076"/>
          <ac:picMkLst>
            <pc:docMk/>
            <pc:sldMk cId="4254716330" sldId="575"/>
            <ac:picMk id="6" creationId="{E2A89171-B48C-34E9-5C28-5AF864AE2F09}"/>
          </ac:picMkLst>
        </pc:picChg>
        <pc:picChg chg="del">
          <ac:chgData name="Dražen Pranić" userId="3012855b-bf2d-4e7c-804b-71a5f3d907b3" providerId="ADAL" clId="{26ECFA93-E2F2-474B-B8CB-3A332DCEF376}" dt="2025-12-02T16:42:05.771" v="42" actId="478"/>
          <ac:picMkLst>
            <pc:docMk/>
            <pc:sldMk cId="4254716330" sldId="575"/>
            <ac:picMk id="5122" creationId="{97DB8765-D6A2-BD5F-E3A2-C4947E92FB87}"/>
          </ac:picMkLst>
        </pc:picChg>
      </pc:sldChg>
      <pc:sldChg chg="modSp mod modClrScheme chgLayout">
        <pc:chgData name="Dražen Pranić" userId="3012855b-bf2d-4e7c-804b-71a5f3d907b3" providerId="ADAL" clId="{26ECFA93-E2F2-474B-B8CB-3A332DCEF376}" dt="2025-12-02T16:27:10.236" v="3" actId="700"/>
        <pc:sldMkLst>
          <pc:docMk/>
          <pc:sldMk cId="2013018759" sldId="576"/>
        </pc:sldMkLst>
        <pc:spChg chg="mod ord">
          <ac:chgData name="Dražen Pranić" userId="3012855b-bf2d-4e7c-804b-71a5f3d907b3" providerId="ADAL" clId="{26ECFA93-E2F2-474B-B8CB-3A332DCEF376}" dt="2025-12-02T16:27:10.236" v="3" actId="700"/>
          <ac:spMkLst>
            <pc:docMk/>
            <pc:sldMk cId="2013018759" sldId="576"/>
            <ac:spMk id="2" creationId="{54828E8B-5F05-CB1A-D85E-44C0FDACDA06}"/>
          </ac:spMkLst>
        </pc:spChg>
        <pc:spChg chg="mod ord">
          <ac:chgData name="Dražen Pranić" userId="3012855b-bf2d-4e7c-804b-71a5f3d907b3" providerId="ADAL" clId="{26ECFA93-E2F2-474B-B8CB-3A332DCEF376}" dt="2025-12-02T16:27:10.236" v="3" actId="700"/>
          <ac:spMkLst>
            <pc:docMk/>
            <pc:sldMk cId="2013018759" sldId="576"/>
            <ac:spMk id="3" creationId="{9351E173-FB4E-EAA5-C8AC-8326832BC791}"/>
          </ac:spMkLst>
        </pc:spChg>
      </pc:sldChg>
      <pc:sldChg chg="modSp mod modClrScheme chgLayout">
        <pc:chgData name="Dražen Pranić" userId="3012855b-bf2d-4e7c-804b-71a5f3d907b3" providerId="ADAL" clId="{26ECFA93-E2F2-474B-B8CB-3A332DCEF376}" dt="2025-12-02T16:27:10.312" v="5" actId="27636"/>
        <pc:sldMkLst>
          <pc:docMk/>
          <pc:sldMk cId="3023277331" sldId="577"/>
        </pc:sldMkLst>
        <pc:spChg chg="mod ord">
          <ac:chgData name="Dražen Pranić" userId="3012855b-bf2d-4e7c-804b-71a5f3d907b3" providerId="ADAL" clId="{26ECFA93-E2F2-474B-B8CB-3A332DCEF376}" dt="2025-12-02T16:27:10.236" v="3" actId="700"/>
          <ac:spMkLst>
            <pc:docMk/>
            <pc:sldMk cId="3023277331" sldId="577"/>
            <ac:spMk id="2" creationId="{21D4E85A-BCE6-5960-A38A-70C38FB34F86}"/>
          </ac:spMkLst>
        </pc:spChg>
        <pc:spChg chg="mod ord">
          <ac:chgData name="Dražen Pranić" userId="3012855b-bf2d-4e7c-804b-71a5f3d907b3" providerId="ADAL" clId="{26ECFA93-E2F2-474B-B8CB-3A332DCEF376}" dt="2025-12-02T16:27:10.312" v="5" actId="27636"/>
          <ac:spMkLst>
            <pc:docMk/>
            <pc:sldMk cId="3023277331" sldId="577"/>
            <ac:spMk id="3" creationId="{94B38C69-8374-C243-FB93-AFB8B75BCB53}"/>
          </ac:spMkLst>
        </pc:spChg>
      </pc:sldChg>
      <pc:sldChg chg="modSp mod modClrScheme chgLayout">
        <pc:chgData name="Dražen Pranić" userId="3012855b-bf2d-4e7c-804b-71a5f3d907b3" providerId="ADAL" clId="{26ECFA93-E2F2-474B-B8CB-3A332DCEF376}" dt="2025-12-02T16:27:10.236" v="3" actId="700"/>
        <pc:sldMkLst>
          <pc:docMk/>
          <pc:sldMk cId="1652388772" sldId="578"/>
        </pc:sldMkLst>
        <pc:spChg chg="mod ord">
          <ac:chgData name="Dražen Pranić" userId="3012855b-bf2d-4e7c-804b-71a5f3d907b3" providerId="ADAL" clId="{26ECFA93-E2F2-474B-B8CB-3A332DCEF376}" dt="2025-12-02T16:27:10.236" v="3" actId="700"/>
          <ac:spMkLst>
            <pc:docMk/>
            <pc:sldMk cId="1652388772" sldId="578"/>
            <ac:spMk id="2" creationId="{2CDC1D86-744F-EB12-7B24-AD9A7D5CA978}"/>
          </ac:spMkLst>
        </pc:spChg>
        <pc:spChg chg="mod ord">
          <ac:chgData name="Dražen Pranić" userId="3012855b-bf2d-4e7c-804b-71a5f3d907b3" providerId="ADAL" clId="{26ECFA93-E2F2-474B-B8CB-3A332DCEF376}" dt="2025-12-02T16:27:10.236" v="3" actId="700"/>
          <ac:spMkLst>
            <pc:docMk/>
            <pc:sldMk cId="1652388772" sldId="578"/>
            <ac:spMk id="3" creationId="{9F7E1674-126D-AF87-228A-7659F8C579DD}"/>
          </ac:spMkLst>
        </pc:spChg>
      </pc:sldChg>
      <pc:sldChg chg="modSp mod modClrScheme chgLayout">
        <pc:chgData name="Dražen Pranić" userId="3012855b-bf2d-4e7c-804b-71a5f3d907b3" providerId="ADAL" clId="{26ECFA93-E2F2-474B-B8CB-3A332DCEF376}" dt="2025-12-02T16:51:43.646" v="182" actId="20577"/>
        <pc:sldMkLst>
          <pc:docMk/>
          <pc:sldMk cId="2151306208" sldId="580"/>
        </pc:sldMkLst>
        <pc:spChg chg="mod ord">
          <ac:chgData name="Dražen Pranić" userId="3012855b-bf2d-4e7c-804b-71a5f3d907b3" providerId="ADAL" clId="{26ECFA93-E2F2-474B-B8CB-3A332DCEF376}" dt="2025-12-02T16:27:10.236" v="3" actId="700"/>
          <ac:spMkLst>
            <pc:docMk/>
            <pc:sldMk cId="2151306208" sldId="580"/>
            <ac:spMk id="2" creationId="{CFDD0226-F410-99E0-3F45-BEA798600CB9}"/>
          </ac:spMkLst>
        </pc:spChg>
        <pc:spChg chg="mod ord">
          <ac:chgData name="Dražen Pranić" userId="3012855b-bf2d-4e7c-804b-71a5f3d907b3" providerId="ADAL" clId="{26ECFA93-E2F2-474B-B8CB-3A332DCEF376}" dt="2025-12-02T16:51:43.646" v="182" actId="20577"/>
          <ac:spMkLst>
            <pc:docMk/>
            <pc:sldMk cId="2151306208" sldId="580"/>
            <ac:spMk id="3" creationId="{55826DB7-C8F7-D2EB-6E5F-C49D39318A09}"/>
          </ac:spMkLst>
        </pc:spChg>
      </pc:sldChg>
      <pc:sldChg chg="addSp delSp modSp mod modClrScheme chgLayout">
        <pc:chgData name="Dražen Pranić" userId="3012855b-bf2d-4e7c-804b-71a5f3d907b3" providerId="ADAL" clId="{26ECFA93-E2F2-474B-B8CB-3A332DCEF376}" dt="2025-12-02T17:14:03.400" v="237" actId="1076"/>
        <pc:sldMkLst>
          <pc:docMk/>
          <pc:sldMk cId="3762763517" sldId="583"/>
        </pc:sldMkLst>
        <pc:spChg chg="add mod ord">
          <ac:chgData name="Dražen Pranić" userId="3012855b-bf2d-4e7c-804b-71a5f3d907b3" providerId="ADAL" clId="{26ECFA93-E2F2-474B-B8CB-3A332DCEF376}" dt="2025-12-02T16:27:10.236" v="3" actId="700"/>
          <ac:spMkLst>
            <pc:docMk/>
            <pc:sldMk cId="3762763517" sldId="583"/>
            <ac:spMk id="2" creationId="{AA5B5369-5670-49EA-D586-D9CF3CCD636F}"/>
          </ac:spMkLst>
        </pc:spChg>
        <pc:spChg chg="del mod ord">
          <ac:chgData name="Dražen Pranić" userId="3012855b-bf2d-4e7c-804b-71a5f3d907b3" providerId="ADAL" clId="{26ECFA93-E2F2-474B-B8CB-3A332DCEF376}" dt="2025-12-02T16:38:59.983" v="21" actId="21"/>
          <ac:spMkLst>
            <pc:docMk/>
            <pc:sldMk cId="3762763517" sldId="583"/>
            <ac:spMk id="3" creationId="{E32C0977-32C2-9602-EB39-FE0B6D38BBED}"/>
          </ac:spMkLst>
        </pc:spChg>
        <pc:spChg chg="add mod">
          <ac:chgData name="Dražen Pranić" userId="3012855b-bf2d-4e7c-804b-71a5f3d907b3" providerId="ADAL" clId="{26ECFA93-E2F2-474B-B8CB-3A332DCEF376}" dt="2025-12-02T16:38:59.983" v="21" actId="21"/>
          <ac:spMkLst>
            <pc:docMk/>
            <pc:sldMk cId="3762763517" sldId="583"/>
            <ac:spMk id="6" creationId="{B2BE8403-E203-A1A3-D334-2C7E51170F3F}"/>
          </ac:spMkLst>
        </pc:spChg>
        <pc:picChg chg="mod">
          <ac:chgData name="Dražen Pranić" userId="3012855b-bf2d-4e7c-804b-71a5f3d907b3" providerId="ADAL" clId="{26ECFA93-E2F2-474B-B8CB-3A332DCEF376}" dt="2025-12-02T17:13:53.591" v="236" actId="1076"/>
          <ac:picMkLst>
            <pc:docMk/>
            <pc:sldMk cId="3762763517" sldId="583"/>
            <ac:picMk id="5" creationId="{A3FCFB2E-21FB-AE0C-DFDD-867CBB76777C}"/>
          </ac:picMkLst>
        </pc:picChg>
        <pc:picChg chg="mod">
          <ac:chgData name="Dražen Pranić" userId="3012855b-bf2d-4e7c-804b-71a5f3d907b3" providerId="ADAL" clId="{26ECFA93-E2F2-474B-B8CB-3A332DCEF376}" dt="2025-12-02T17:14:03.400" v="237" actId="1076"/>
          <ac:picMkLst>
            <pc:docMk/>
            <pc:sldMk cId="3762763517" sldId="583"/>
            <ac:picMk id="7" creationId="{11D00E3B-ED38-4E3F-F38A-09C0F414AB08}"/>
          </ac:picMkLst>
        </pc:picChg>
      </pc:sldChg>
      <pc:sldChg chg="addSp delSp modSp mod modClrScheme chgLayout">
        <pc:chgData name="Dražen Pranić" userId="3012855b-bf2d-4e7c-804b-71a5f3d907b3" providerId="ADAL" clId="{26ECFA93-E2F2-474B-B8CB-3A332DCEF376}" dt="2025-12-02T16:27:10.236" v="3" actId="700"/>
        <pc:sldMkLst>
          <pc:docMk/>
          <pc:sldMk cId="140318296" sldId="584"/>
        </pc:sldMkLst>
        <pc:spChg chg="del mod ord">
          <ac:chgData name="Dražen Pranić" userId="3012855b-bf2d-4e7c-804b-71a5f3d907b3" providerId="ADAL" clId="{26ECFA93-E2F2-474B-B8CB-3A332DCEF376}" dt="2025-12-02T16:27:10.236" v="3" actId="700"/>
          <ac:spMkLst>
            <pc:docMk/>
            <pc:sldMk cId="140318296" sldId="584"/>
            <ac:spMk id="2" creationId="{5CEEC4DF-B739-E921-EC31-953ED8FBEF65}"/>
          </ac:spMkLst>
        </pc:spChg>
        <pc:spChg chg="del mod ord">
          <ac:chgData name="Dražen Pranić" userId="3012855b-bf2d-4e7c-804b-71a5f3d907b3" providerId="ADAL" clId="{26ECFA93-E2F2-474B-B8CB-3A332DCEF376}" dt="2025-12-02T16:27:10.236" v="3" actId="700"/>
          <ac:spMkLst>
            <pc:docMk/>
            <pc:sldMk cId="140318296" sldId="584"/>
            <ac:spMk id="3" creationId="{685012C0-01E0-41A0-4283-1333301FB9BC}"/>
          </ac:spMkLst>
        </pc:spChg>
        <pc:spChg chg="add mod ord">
          <ac:chgData name="Dražen Pranić" userId="3012855b-bf2d-4e7c-804b-71a5f3d907b3" providerId="ADAL" clId="{26ECFA93-E2F2-474B-B8CB-3A332DCEF376}" dt="2025-12-02T16:27:10.236" v="3" actId="700"/>
          <ac:spMkLst>
            <pc:docMk/>
            <pc:sldMk cId="140318296" sldId="584"/>
            <ac:spMk id="4" creationId="{6AF64444-FB22-63FA-9EB0-551327763B0E}"/>
          </ac:spMkLst>
        </pc:spChg>
        <pc:spChg chg="add mod ord">
          <ac:chgData name="Dražen Pranić" userId="3012855b-bf2d-4e7c-804b-71a5f3d907b3" providerId="ADAL" clId="{26ECFA93-E2F2-474B-B8CB-3A332DCEF376}" dt="2025-12-02T16:27:10.236" v="3" actId="700"/>
          <ac:spMkLst>
            <pc:docMk/>
            <pc:sldMk cId="140318296" sldId="584"/>
            <ac:spMk id="5" creationId="{48E75E9F-80CB-64ED-9232-B86DAD4F8979}"/>
          </ac:spMkLst>
        </pc:spChg>
      </pc:sldChg>
      <pc:sldChg chg="modSp mod modClrScheme chgLayout">
        <pc:chgData name="Dražen Pranić" userId="3012855b-bf2d-4e7c-804b-71a5f3d907b3" providerId="ADAL" clId="{26ECFA93-E2F2-474B-B8CB-3A332DCEF376}" dt="2025-12-02T16:40:39.472" v="38" actId="20577"/>
        <pc:sldMkLst>
          <pc:docMk/>
          <pc:sldMk cId="2831786861" sldId="585"/>
        </pc:sldMkLst>
        <pc:spChg chg="mod ord">
          <ac:chgData name="Dražen Pranić" userId="3012855b-bf2d-4e7c-804b-71a5f3d907b3" providerId="ADAL" clId="{26ECFA93-E2F2-474B-B8CB-3A332DCEF376}" dt="2025-12-02T16:27:10.236" v="3" actId="700"/>
          <ac:spMkLst>
            <pc:docMk/>
            <pc:sldMk cId="2831786861" sldId="585"/>
            <ac:spMk id="2" creationId="{DEE2F264-17A1-0962-FA94-55C97887BDD2}"/>
          </ac:spMkLst>
        </pc:spChg>
        <pc:spChg chg="mod ord">
          <ac:chgData name="Dražen Pranić" userId="3012855b-bf2d-4e7c-804b-71a5f3d907b3" providerId="ADAL" clId="{26ECFA93-E2F2-474B-B8CB-3A332DCEF376}" dt="2025-12-02T16:40:39.472" v="38" actId="20577"/>
          <ac:spMkLst>
            <pc:docMk/>
            <pc:sldMk cId="2831786861" sldId="585"/>
            <ac:spMk id="3" creationId="{01827C0C-90A3-6097-BC55-6362F4590965}"/>
          </ac:spMkLst>
        </pc:spChg>
        <pc:picChg chg="mod">
          <ac:chgData name="Dražen Pranić" userId="3012855b-bf2d-4e7c-804b-71a5f3d907b3" providerId="ADAL" clId="{26ECFA93-E2F2-474B-B8CB-3A332DCEF376}" dt="2025-12-02T16:40:26.511" v="24" actId="1076"/>
          <ac:picMkLst>
            <pc:docMk/>
            <pc:sldMk cId="2831786861" sldId="585"/>
            <ac:picMk id="4" creationId="{03F9F9E0-57CE-749E-64C0-4FBEC1604B72}"/>
          </ac:picMkLst>
        </pc:picChg>
      </pc:sldChg>
      <pc:sldChg chg="modSp add del mod ord chgLayout">
        <pc:chgData name="Dražen Pranić" userId="3012855b-bf2d-4e7c-804b-71a5f3d907b3" providerId="ADAL" clId="{26ECFA93-E2F2-474B-B8CB-3A332DCEF376}" dt="2025-12-02T16:27:19.531" v="6" actId="47"/>
        <pc:sldMkLst>
          <pc:docMk/>
          <pc:sldMk cId="555167266" sldId="586"/>
        </pc:sldMkLst>
        <pc:spChg chg="mod ord">
          <ac:chgData name="Dražen Pranić" userId="3012855b-bf2d-4e7c-804b-71a5f3d907b3" providerId="ADAL" clId="{26ECFA93-E2F2-474B-B8CB-3A332DCEF376}" dt="2025-12-02T16:27:10.236" v="3" actId="700"/>
          <ac:spMkLst>
            <pc:docMk/>
            <pc:sldMk cId="555167266" sldId="586"/>
            <ac:spMk id="2" creationId="{91983C61-82C8-2913-47D6-BBD1CC747D2A}"/>
          </ac:spMkLst>
        </pc:spChg>
        <pc:spChg chg="mod ord">
          <ac:chgData name="Dražen Pranić" userId="3012855b-bf2d-4e7c-804b-71a5f3d907b3" providerId="ADAL" clId="{26ECFA93-E2F2-474B-B8CB-3A332DCEF376}" dt="2025-12-02T16:27:10.236" v="3" actId="700"/>
          <ac:spMkLst>
            <pc:docMk/>
            <pc:sldMk cId="555167266" sldId="586"/>
            <ac:spMk id="3" creationId="{28E02DBE-7E4A-7C33-0030-2572026F7071}"/>
          </ac:spMkLst>
        </pc:spChg>
      </pc:sldChg>
      <pc:sldChg chg="addSp delSp modSp new mod">
        <pc:chgData name="Dražen Pranić" userId="3012855b-bf2d-4e7c-804b-71a5f3d907b3" providerId="ADAL" clId="{26ECFA93-E2F2-474B-B8CB-3A332DCEF376}" dt="2025-12-02T16:59:22.837" v="201" actId="14100"/>
        <pc:sldMkLst>
          <pc:docMk/>
          <pc:sldMk cId="1317104757" sldId="586"/>
        </pc:sldMkLst>
        <pc:spChg chg="mod">
          <ac:chgData name="Dražen Pranić" userId="3012855b-bf2d-4e7c-804b-71a5f3d907b3" providerId="ADAL" clId="{26ECFA93-E2F2-474B-B8CB-3A332DCEF376}" dt="2025-12-02T16:59:22.837" v="201" actId="14100"/>
          <ac:spMkLst>
            <pc:docMk/>
            <pc:sldMk cId="1317104757" sldId="586"/>
            <ac:spMk id="2" creationId="{ADE93E2B-A37C-FFE9-D7A2-0FFBEBA745CA}"/>
          </ac:spMkLst>
        </pc:spChg>
        <pc:spChg chg="add del mod">
          <ac:chgData name="Dražen Pranić" userId="3012855b-bf2d-4e7c-804b-71a5f3d907b3" providerId="ADAL" clId="{26ECFA93-E2F2-474B-B8CB-3A332DCEF376}" dt="2025-12-02T16:58:49.258" v="195" actId="27636"/>
          <ac:spMkLst>
            <pc:docMk/>
            <pc:sldMk cId="1317104757" sldId="586"/>
            <ac:spMk id="3" creationId="{8262DDEA-8DE3-224C-8BAA-6494C65125DC}"/>
          </ac:spMkLst>
        </pc:spChg>
        <pc:spChg chg="add mod">
          <ac:chgData name="Dražen Pranić" userId="3012855b-bf2d-4e7c-804b-71a5f3d907b3" providerId="ADAL" clId="{26ECFA93-E2F2-474B-B8CB-3A332DCEF376}" dt="2025-12-02T16:58:25.273" v="185"/>
          <ac:spMkLst>
            <pc:docMk/>
            <pc:sldMk cId="1317104757" sldId="586"/>
            <ac:spMk id="4" creationId="{2DA2750C-E566-5FEC-4C67-C4DCB202999C}"/>
          </ac:spMkLst>
        </pc:spChg>
      </pc:sldChg>
      <pc:sldChg chg="addSp modSp new mod modAnim">
        <pc:chgData name="Dražen Pranić" userId="3012855b-bf2d-4e7c-804b-71a5f3d907b3" providerId="ADAL" clId="{26ECFA93-E2F2-474B-B8CB-3A332DCEF376}" dt="2025-12-02T17:13:29.226" v="235"/>
        <pc:sldMkLst>
          <pc:docMk/>
          <pc:sldMk cId="849654111" sldId="587"/>
        </pc:sldMkLst>
        <pc:spChg chg="mod">
          <ac:chgData name="Dražen Pranić" userId="3012855b-bf2d-4e7c-804b-71a5f3d907b3" providerId="ADAL" clId="{26ECFA93-E2F2-474B-B8CB-3A332DCEF376}" dt="2025-12-02T17:00:51.749" v="226" actId="20577"/>
          <ac:spMkLst>
            <pc:docMk/>
            <pc:sldMk cId="849654111" sldId="587"/>
            <ac:spMk id="2" creationId="{52DB570B-3342-8D2C-EBA7-F5AB003D5389}"/>
          </ac:spMkLst>
        </pc:spChg>
        <pc:spChg chg="mod">
          <ac:chgData name="Dražen Pranić" userId="3012855b-bf2d-4e7c-804b-71a5f3d907b3" providerId="ADAL" clId="{26ECFA93-E2F2-474B-B8CB-3A332DCEF376}" dt="2025-12-02T17:00:21.620" v="214" actId="27636"/>
          <ac:spMkLst>
            <pc:docMk/>
            <pc:sldMk cId="849654111" sldId="587"/>
            <ac:spMk id="3" creationId="{20065D6C-8408-01FB-C940-49D187576892}"/>
          </ac:spMkLst>
        </pc:spChg>
        <pc:picChg chg="add mod">
          <ac:chgData name="Dražen Pranić" userId="3012855b-bf2d-4e7c-804b-71a5f3d907b3" providerId="ADAL" clId="{26ECFA93-E2F2-474B-B8CB-3A332DCEF376}" dt="2025-12-02T17:13:11.536" v="231" actId="1076"/>
          <ac:picMkLst>
            <pc:docMk/>
            <pc:sldMk cId="849654111" sldId="587"/>
            <ac:picMk id="3074" creationId="{CAFF0FD8-086E-152D-0ACB-D3E90488BC51}"/>
          </ac:picMkLst>
        </pc:picChg>
        <pc:picChg chg="add">
          <ac:chgData name="Dražen Pranić" userId="3012855b-bf2d-4e7c-804b-71a5f3d907b3" providerId="ADAL" clId="{26ECFA93-E2F2-474B-B8CB-3A332DCEF376}" dt="2025-12-02T17:13:14.050" v="232"/>
          <ac:picMkLst>
            <pc:docMk/>
            <pc:sldMk cId="849654111" sldId="587"/>
            <ac:picMk id="3076" creationId="{7AF1C010-61EC-0719-6588-A986C82D75B4}"/>
          </ac:picMkLst>
        </pc:picChg>
      </pc:sldChg>
      <pc:sldChg chg="addSp delSp modSp new mod">
        <pc:chgData name="Dražen Pranić" userId="3012855b-bf2d-4e7c-804b-71a5f3d907b3" providerId="ADAL" clId="{26ECFA93-E2F2-474B-B8CB-3A332DCEF376}" dt="2025-12-02T17:22:15.724" v="246" actId="22"/>
        <pc:sldMkLst>
          <pc:docMk/>
          <pc:sldMk cId="2882619175" sldId="588"/>
        </pc:sldMkLst>
        <pc:spChg chg="add del mod">
          <ac:chgData name="Dražen Pranić" userId="3012855b-bf2d-4e7c-804b-71a5f3d907b3" providerId="ADAL" clId="{26ECFA93-E2F2-474B-B8CB-3A332DCEF376}" dt="2025-12-02T17:20:27.842" v="245" actId="21"/>
          <ac:spMkLst>
            <pc:docMk/>
            <pc:sldMk cId="2882619175" sldId="588"/>
            <ac:spMk id="5" creationId="{DCE775CE-6A95-FA1C-7CB8-19F86DDCE58D}"/>
          </ac:spMkLst>
        </pc:spChg>
        <pc:picChg chg="add">
          <ac:chgData name="Dražen Pranić" userId="3012855b-bf2d-4e7c-804b-71a5f3d907b3" providerId="ADAL" clId="{26ECFA93-E2F2-474B-B8CB-3A332DCEF376}" dt="2025-12-02T17:22:15.724" v="246" actId="22"/>
          <ac:picMkLst>
            <pc:docMk/>
            <pc:sldMk cId="2882619175" sldId="588"/>
            <ac:picMk id="7" creationId="{576FF400-5F8E-0067-B616-F97D6ED3148D}"/>
          </ac:picMkLst>
        </pc:picChg>
      </pc:sldChg>
    </pc:docChg>
  </pc:docChgLst>
  <pc:docChgLst>
    <pc:chgData name="Dražen Pranić" userId="3012855b-bf2d-4e7c-804b-71a5f3d907b3" providerId="ADAL" clId="{B05E8BE2-F296-4134-9010-943712ACE46C}"/>
    <pc:docChg chg="undo custSel addSld delSld modSld sldOrd">
      <pc:chgData name="Dražen Pranić" userId="3012855b-bf2d-4e7c-804b-71a5f3d907b3" providerId="ADAL" clId="{B05E8BE2-F296-4134-9010-943712ACE46C}" dt="2023-12-11T11:33:16.638" v="691" actId="20577"/>
      <pc:docMkLst>
        <pc:docMk/>
      </pc:docMkLst>
      <pc:sldChg chg="modSp mod">
        <pc:chgData name="Dražen Pranić" userId="3012855b-bf2d-4e7c-804b-71a5f3d907b3" providerId="ADAL" clId="{B05E8BE2-F296-4134-9010-943712ACE46C}" dt="2023-12-10T20:20:01.485" v="223" actId="20577"/>
        <pc:sldMkLst>
          <pc:docMk/>
          <pc:sldMk cId="2278469393" sldId="287"/>
        </pc:sldMkLst>
      </pc:sldChg>
      <pc:sldChg chg="modSp new mod">
        <pc:chgData name="Dražen Pranić" userId="3012855b-bf2d-4e7c-804b-71a5f3d907b3" providerId="ADAL" clId="{B05E8BE2-F296-4134-9010-943712ACE46C}" dt="2023-12-11T11:33:16.638" v="691" actId="20577"/>
        <pc:sldMkLst>
          <pc:docMk/>
          <pc:sldMk cId="150368988" sldId="288"/>
        </pc:sldMkLst>
      </pc:sldChg>
      <pc:sldChg chg="del">
        <pc:chgData name="Dražen Pranić" userId="3012855b-bf2d-4e7c-804b-71a5f3d907b3" providerId="ADAL" clId="{B05E8BE2-F296-4134-9010-943712ACE46C}" dt="2023-12-08T15:28:59.357" v="1" actId="47"/>
        <pc:sldMkLst>
          <pc:docMk/>
          <pc:sldMk cId="350627899" sldId="288"/>
        </pc:sldMkLst>
      </pc:sldChg>
      <pc:sldChg chg="add del">
        <pc:chgData name="Dražen Pranić" userId="3012855b-bf2d-4e7c-804b-71a5f3d907b3" providerId="ADAL" clId="{B05E8BE2-F296-4134-9010-943712ACE46C}" dt="2023-12-10T18:25:22.179" v="9" actId="47"/>
        <pc:sldMkLst>
          <pc:docMk/>
          <pc:sldMk cId="392597923" sldId="380"/>
        </pc:sldMkLst>
      </pc:sldChg>
      <pc:sldChg chg="add del">
        <pc:chgData name="Dražen Pranić" userId="3012855b-bf2d-4e7c-804b-71a5f3d907b3" providerId="ADAL" clId="{B05E8BE2-F296-4134-9010-943712ACE46C}" dt="2023-12-10T19:07:48.249" v="94" actId="47"/>
        <pc:sldMkLst>
          <pc:docMk/>
          <pc:sldMk cId="4260939489" sldId="518"/>
        </pc:sldMkLst>
      </pc:sldChg>
      <pc:sldChg chg="add del">
        <pc:chgData name="Dražen Pranić" userId="3012855b-bf2d-4e7c-804b-71a5f3d907b3" providerId="ADAL" clId="{B05E8BE2-F296-4134-9010-943712ACE46C}" dt="2023-12-10T18:25:29.573" v="10" actId="47"/>
        <pc:sldMkLst>
          <pc:docMk/>
          <pc:sldMk cId="212462635" sldId="519"/>
        </pc:sldMkLst>
      </pc:sldChg>
      <pc:sldChg chg="add del">
        <pc:chgData name="Dražen Pranić" userId="3012855b-bf2d-4e7c-804b-71a5f3d907b3" providerId="ADAL" clId="{B05E8BE2-F296-4134-9010-943712ACE46C}" dt="2023-12-10T18:25:31.423" v="11" actId="47"/>
        <pc:sldMkLst>
          <pc:docMk/>
          <pc:sldMk cId="3095182240" sldId="520"/>
        </pc:sldMkLst>
      </pc:sldChg>
      <pc:sldChg chg="modSp add mod modNotesTx">
        <pc:chgData name="Dražen Pranić" userId="3012855b-bf2d-4e7c-804b-71a5f3d907b3" providerId="ADAL" clId="{B05E8BE2-F296-4134-9010-943712ACE46C}" dt="2023-12-10T18:49:55.062" v="24" actId="6549"/>
        <pc:sldMkLst>
          <pc:docMk/>
          <pc:sldMk cId="1912928006" sldId="521"/>
        </pc:sldMkLst>
      </pc:sldChg>
      <pc:sldChg chg="del">
        <pc:chgData name="Dražen Pranić" userId="3012855b-bf2d-4e7c-804b-71a5f3d907b3" providerId="ADAL" clId="{B05E8BE2-F296-4134-9010-943712ACE46C}" dt="2023-12-08T15:28:59.357" v="1" actId="47"/>
        <pc:sldMkLst>
          <pc:docMk/>
          <pc:sldMk cId="2684563560" sldId="521"/>
        </pc:sldMkLst>
      </pc:sldChg>
      <pc:sldChg chg="del">
        <pc:chgData name="Dražen Pranić" userId="3012855b-bf2d-4e7c-804b-71a5f3d907b3" providerId="ADAL" clId="{B05E8BE2-F296-4134-9010-943712ACE46C}" dt="2023-12-08T15:28:59.357" v="1" actId="47"/>
        <pc:sldMkLst>
          <pc:docMk/>
          <pc:sldMk cId="735321191" sldId="523"/>
        </pc:sldMkLst>
      </pc:sldChg>
      <pc:sldChg chg="addSp delSp modSp add mod modNotesTx">
        <pc:chgData name="Dražen Pranić" userId="3012855b-bf2d-4e7c-804b-71a5f3d907b3" providerId="ADAL" clId="{B05E8BE2-F296-4134-9010-943712ACE46C}" dt="2023-12-10T18:54:38.195" v="37" actId="21"/>
        <pc:sldMkLst>
          <pc:docMk/>
          <pc:sldMk cId="2305839310" sldId="523"/>
        </pc:sldMkLst>
      </pc:sldChg>
      <pc:sldChg chg="add modNotesTx">
        <pc:chgData name="Dražen Pranić" userId="3012855b-bf2d-4e7c-804b-71a5f3d907b3" providerId="ADAL" clId="{B05E8BE2-F296-4134-9010-943712ACE46C}" dt="2023-12-10T18:55:46.392" v="75" actId="20577"/>
        <pc:sldMkLst>
          <pc:docMk/>
          <pc:sldMk cId="337483547" sldId="524"/>
        </pc:sldMkLst>
      </pc:sldChg>
      <pc:sldChg chg="add modNotesTx">
        <pc:chgData name="Dražen Pranić" userId="3012855b-bf2d-4e7c-804b-71a5f3d907b3" providerId="ADAL" clId="{B05E8BE2-F296-4134-9010-943712ACE46C}" dt="2023-12-10T18:56:21.753" v="89" actId="20577"/>
        <pc:sldMkLst>
          <pc:docMk/>
          <pc:sldMk cId="2502521591" sldId="525"/>
        </pc:sldMkLst>
      </pc:sldChg>
      <pc:sldChg chg="addSp delSp modSp add mod modNotesTx">
        <pc:chgData name="Dražen Pranić" userId="3012855b-bf2d-4e7c-804b-71a5f3d907b3" providerId="ADAL" clId="{B05E8BE2-F296-4134-9010-943712ACE46C}" dt="2023-12-10T19:36:05.498" v="171" actId="20577"/>
        <pc:sldMkLst>
          <pc:docMk/>
          <pc:sldMk cId="2899619552" sldId="527"/>
        </pc:sldMkLst>
      </pc:sldChg>
      <pc:sldChg chg="del">
        <pc:chgData name="Dražen Pranić" userId="3012855b-bf2d-4e7c-804b-71a5f3d907b3" providerId="ADAL" clId="{B05E8BE2-F296-4134-9010-943712ACE46C}" dt="2023-12-08T15:28:59.357" v="1" actId="47"/>
        <pc:sldMkLst>
          <pc:docMk/>
          <pc:sldMk cId="4175053361" sldId="527"/>
        </pc:sldMkLst>
      </pc:sldChg>
      <pc:sldChg chg="del">
        <pc:chgData name="Dražen Pranić" userId="3012855b-bf2d-4e7c-804b-71a5f3d907b3" providerId="ADAL" clId="{B05E8BE2-F296-4134-9010-943712ACE46C}" dt="2023-12-08T15:28:59.357" v="1" actId="47"/>
        <pc:sldMkLst>
          <pc:docMk/>
          <pc:sldMk cId="1273677890" sldId="528"/>
        </pc:sldMkLst>
      </pc:sldChg>
      <pc:sldChg chg="del">
        <pc:chgData name="Dražen Pranić" userId="3012855b-bf2d-4e7c-804b-71a5f3d907b3" providerId="ADAL" clId="{B05E8BE2-F296-4134-9010-943712ACE46C}" dt="2023-12-08T15:28:59.357" v="1" actId="47"/>
        <pc:sldMkLst>
          <pc:docMk/>
          <pc:sldMk cId="1972593686" sldId="529"/>
        </pc:sldMkLst>
      </pc:sldChg>
      <pc:sldChg chg="add modNotesTx">
        <pc:chgData name="Dražen Pranić" userId="3012855b-bf2d-4e7c-804b-71a5f3d907b3" providerId="ADAL" clId="{B05E8BE2-F296-4134-9010-943712ACE46C}" dt="2023-12-10T19:36:58.377" v="173" actId="20577"/>
        <pc:sldMkLst>
          <pc:docMk/>
          <pc:sldMk cId="2324966885" sldId="529"/>
        </pc:sldMkLst>
      </pc:sldChg>
      <pc:sldChg chg="del">
        <pc:chgData name="Dražen Pranić" userId="3012855b-bf2d-4e7c-804b-71a5f3d907b3" providerId="ADAL" clId="{B05E8BE2-F296-4134-9010-943712ACE46C}" dt="2023-12-08T15:28:59.357" v="1" actId="47"/>
        <pc:sldMkLst>
          <pc:docMk/>
          <pc:sldMk cId="3344226996" sldId="530"/>
        </pc:sldMkLst>
      </pc:sldChg>
      <pc:sldChg chg="add modNotesTx">
        <pc:chgData name="Dražen Pranić" userId="3012855b-bf2d-4e7c-804b-71a5f3d907b3" providerId="ADAL" clId="{B05E8BE2-F296-4134-9010-943712ACE46C}" dt="2023-12-10T19:37:28.584" v="185" actId="20577"/>
        <pc:sldMkLst>
          <pc:docMk/>
          <pc:sldMk cId="3554005072" sldId="530"/>
        </pc:sldMkLst>
      </pc:sldChg>
      <pc:sldChg chg="add modNotesTx">
        <pc:chgData name="Dražen Pranić" userId="3012855b-bf2d-4e7c-804b-71a5f3d907b3" providerId="ADAL" clId="{B05E8BE2-F296-4134-9010-943712ACE46C}" dt="2023-12-10T19:39:29.900" v="186" actId="20577"/>
        <pc:sldMkLst>
          <pc:docMk/>
          <pc:sldMk cId="1460170695" sldId="531"/>
        </pc:sldMkLst>
      </pc:sldChg>
      <pc:sldChg chg="del">
        <pc:chgData name="Dražen Pranić" userId="3012855b-bf2d-4e7c-804b-71a5f3d907b3" providerId="ADAL" clId="{B05E8BE2-F296-4134-9010-943712ACE46C}" dt="2023-12-08T15:28:59.357" v="1" actId="47"/>
        <pc:sldMkLst>
          <pc:docMk/>
          <pc:sldMk cId="2011501574" sldId="534"/>
        </pc:sldMkLst>
      </pc:sldChg>
      <pc:sldChg chg="modSp add mod modNotesTx">
        <pc:chgData name="Dražen Pranić" userId="3012855b-bf2d-4e7c-804b-71a5f3d907b3" providerId="ADAL" clId="{B05E8BE2-F296-4134-9010-943712ACE46C}" dt="2023-12-11T11:31:15.695" v="551" actId="20577"/>
        <pc:sldMkLst>
          <pc:docMk/>
          <pc:sldMk cId="2553399046" sldId="534"/>
        </pc:sldMkLst>
      </pc:sldChg>
      <pc:sldChg chg="add modNotesTx">
        <pc:chgData name="Dražen Pranić" userId="3012855b-bf2d-4e7c-804b-71a5f3d907b3" providerId="ADAL" clId="{B05E8BE2-F296-4134-9010-943712ACE46C}" dt="2023-12-10T20:14:27.656" v="206" actId="20577"/>
        <pc:sldMkLst>
          <pc:docMk/>
          <pc:sldMk cId="1559803833" sldId="536"/>
        </pc:sldMkLst>
      </pc:sldChg>
      <pc:sldChg chg="del">
        <pc:chgData name="Dražen Pranić" userId="3012855b-bf2d-4e7c-804b-71a5f3d907b3" providerId="ADAL" clId="{B05E8BE2-F296-4134-9010-943712ACE46C}" dt="2023-12-08T15:28:59.357" v="1" actId="47"/>
        <pc:sldMkLst>
          <pc:docMk/>
          <pc:sldMk cId="3526834194" sldId="536"/>
        </pc:sldMkLst>
      </pc:sldChg>
      <pc:sldChg chg="del">
        <pc:chgData name="Dražen Pranić" userId="3012855b-bf2d-4e7c-804b-71a5f3d907b3" providerId="ADAL" clId="{B05E8BE2-F296-4134-9010-943712ACE46C}" dt="2023-12-08T15:28:59.357" v="1" actId="47"/>
        <pc:sldMkLst>
          <pc:docMk/>
          <pc:sldMk cId="435001273" sldId="537"/>
        </pc:sldMkLst>
      </pc:sldChg>
      <pc:sldChg chg="add del">
        <pc:chgData name="Dražen Pranić" userId="3012855b-bf2d-4e7c-804b-71a5f3d907b3" providerId="ADAL" clId="{B05E8BE2-F296-4134-9010-943712ACE46C}" dt="2023-12-10T20:32:33.998" v="232" actId="47"/>
        <pc:sldMkLst>
          <pc:docMk/>
          <pc:sldMk cId="333538759" sldId="538"/>
        </pc:sldMkLst>
      </pc:sldChg>
      <pc:sldChg chg="del">
        <pc:chgData name="Dražen Pranić" userId="3012855b-bf2d-4e7c-804b-71a5f3d907b3" providerId="ADAL" clId="{B05E8BE2-F296-4134-9010-943712ACE46C}" dt="2023-12-08T15:28:59.357" v="1" actId="47"/>
        <pc:sldMkLst>
          <pc:docMk/>
          <pc:sldMk cId="3084668038" sldId="538"/>
        </pc:sldMkLst>
      </pc:sldChg>
      <pc:sldChg chg="add del">
        <pc:chgData name="Dražen Pranić" userId="3012855b-bf2d-4e7c-804b-71a5f3d907b3" providerId="ADAL" clId="{B05E8BE2-F296-4134-9010-943712ACE46C}" dt="2023-12-10T20:32:33.998" v="232" actId="47"/>
        <pc:sldMkLst>
          <pc:docMk/>
          <pc:sldMk cId="1256139190" sldId="539"/>
        </pc:sldMkLst>
      </pc:sldChg>
      <pc:sldChg chg="del">
        <pc:chgData name="Dražen Pranić" userId="3012855b-bf2d-4e7c-804b-71a5f3d907b3" providerId="ADAL" clId="{B05E8BE2-F296-4134-9010-943712ACE46C}" dt="2023-12-08T15:28:59.357" v="1" actId="47"/>
        <pc:sldMkLst>
          <pc:docMk/>
          <pc:sldMk cId="1963606035" sldId="539"/>
        </pc:sldMkLst>
      </pc:sldChg>
      <pc:sldChg chg="del">
        <pc:chgData name="Dražen Pranić" userId="3012855b-bf2d-4e7c-804b-71a5f3d907b3" providerId="ADAL" clId="{B05E8BE2-F296-4134-9010-943712ACE46C}" dt="2023-12-08T15:28:59.357" v="1" actId="47"/>
        <pc:sldMkLst>
          <pc:docMk/>
          <pc:sldMk cId="4151223672" sldId="540"/>
        </pc:sldMkLst>
      </pc:sldChg>
      <pc:sldChg chg="del">
        <pc:chgData name="Dražen Pranić" userId="3012855b-bf2d-4e7c-804b-71a5f3d907b3" providerId="ADAL" clId="{B05E8BE2-F296-4134-9010-943712ACE46C}" dt="2023-12-08T15:28:59.357" v="1" actId="47"/>
        <pc:sldMkLst>
          <pc:docMk/>
          <pc:sldMk cId="1948084397" sldId="543"/>
        </pc:sldMkLst>
      </pc:sldChg>
      <pc:sldChg chg="modSp add mod modNotesTx">
        <pc:chgData name="Dražen Pranić" userId="3012855b-bf2d-4e7c-804b-71a5f3d907b3" providerId="ADAL" clId="{B05E8BE2-F296-4134-9010-943712ACE46C}" dt="2023-12-10T20:33:06.267" v="237" actId="1076"/>
        <pc:sldMkLst>
          <pc:docMk/>
          <pc:sldMk cId="3307207420" sldId="544"/>
        </pc:sldMkLst>
      </pc:sldChg>
      <pc:sldChg chg="add del">
        <pc:chgData name="Dražen Pranić" userId="3012855b-bf2d-4e7c-804b-71a5f3d907b3" providerId="ADAL" clId="{B05E8BE2-F296-4134-9010-943712ACE46C}" dt="2023-12-10T21:13:11.307" v="479" actId="47"/>
        <pc:sldMkLst>
          <pc:docMk/>
          <pc:sldMk cId="62321675" sldId="545"/>
        </pc:sldMkLst>
      </pc:sldChg>
      <pc:sldChg chg="del">
        <pc:chgData name="Dražen Pranić" userId="3012855b-bf2d-4e7c-804b-71a5f3d907b3" providerId="ADAL" clId="{B05E8BE2-F296-4134-9010-943712ACE46C}" dt="2023-12-08T15:28:59.357" v="1" actId="47"/>
        <pc:sldMkLst>
          <pc:docMk/>
          <pc:sldMk cId="408759665" sldId="545"/>
        </pc:sldMkLst>
      </pc:sldChg>
      <pc:sldChg chg="add modNotesTx">
        <pc:chgData name="Dražen Pranić" userId="3012855b-bf2d-4e7c-804b-71a5f3d907b3" providerId="ADAL" clId="{B05E8BE2-F296-4134-9010-943712ACE46C}" dt="2023-12-10T20:33:25.272" v="238" actId="20577"/>
        <pc:sldMkLst>
          <pc:docMk/>
          <pc:sldMk cId="3401459492" sldId="546"/>
        </pc:sldMkLst>
      </pc:sldChg>
      <pc:sldChg chg="add modNotesTx">
        <pc:chgData name="Dražen Pranić" userId="3012855b-bf2d-4e7c-804b-71a5f3d907b3" providerId="ADAL" clId="{B05E8BE2-F296-4134-9010-943712ACE46C}" dt="2023-12-10T21:10:21.379" v="477" actId="20577"/>
        <pc:sldMkLst>
          <pc:docMk/>
          <pc:sldMk cId="656617760" sldId="547"/>
        </pc:sldMkLst>
      </pc:sldChg>
      <pc:sldChg chg="modSp add mod modNotesTx">
        <pc:chgData name="Dražen Pranić" userId="3012855b-bf2d-4e7c-804b-71a5f3d907b3" providerId="ADAL" clId="{B05E8BE2-F296-4134-9010-943712ACE46C}" dt="2023-12-10T21:13:24.776" v="482" actId="20577"/>
        <pc:sldMkLst>
          <pc:docMk/>
          <pc:sldMk cId="4061049435" sldId="548"/>
        </pc:sldMkLst>
      </pc:sldChg>
      <pc:sldChg chg="modSp add mod">
        <pc:chgData name="Dražen Pranić" userId="3012855b-bf2d-4e7c-804b-71a5f3d907b3" providerId="ADAL" clId="{B05E8BE2-F296-4134-9010-943712ACE46C}" dt="2023-12-10T21:13:29.892" v="483" actId="20577"/>
        <pc:sldMkLst>
          <pc:docMk/>
          <pc:sldMk cId="2525002573" sldId="549"/>
        </pc:sldMkLst>
      </pc:sldChg>
      <pc:sldChg chg="add del">
        <pc:chgData name="Dražen Pranić" userId="3012855b-bf2d-4e7c-804b-71a5f3d907b3" providerId="ADAL" clId="{B05E8BE2-F296-4134-9010-943712ACE46C}" dt="2023-12-10T21:13:09.012" v="478" actId="47"/>
        <pc:sldMkLst>
          <pc:docMk/>
          <pc:sldMk cId="2727774492" sldId="550"/>
        </pc:sldMkLst>
      </pc:sldChg>
      <pc:sldChg chg="modSp add mod modNotesTx">
        <pc:chgData name="Dražen Pranić" userId="3012855b-bf2d-4e7c-804b-71a5f3d907b3" providerId="ADAL" clId="{B05E8BE2-F296-4134-9010-943712ACE46C}" dt="2023-12-10T18:53:09.785" v="27" actId="27636"/>
        <pc:sldMkLst>
          <pc:docMk/>
          <pc:sldMk cId="1882563602" sldId="555"/>
        </pc:sldMkLst>
      </pc:sldChg>
      <pc:sldChg chg="modSp add mod modNotes modNotesTx">
        <pc:chgData name="Dražen Pranić" userId="3012855b-bf2d-4e7c-804b-71a5f3d907b3" providerId="ADAL" clId="{B05E8BE2-F296-4134-9010-943712ACE46C}" dt="2023-12-10T19:33:15.677" v="159" actId="27636"/>
        <pc:sldMkLst>
          <pc:docMk/>
          <pc:sldMk cId="2836113730" sldId="556"/>
        </pc:sldMkLst>
      </pc:sldChg>
      <pc:sldChg chg="add del modNotes">
        <pc:chgData name="Dražen Pranić" userId="3012855b-bf2d-4e7c-804b-71a5f3d907b3" providerId="ADAL" clId="{B05E8BE2-F296-4134-9010-943712ACE46C}" dt="2023-12-10T19:36:22.779" v="172" actId="47"/>
        <pc:sldMkLst>
          <pc:docMk/>
          <pc:sldMk cId="2291303142" sldId="557"/>
        </pc:sldMkLst>
      </pc:sldChg>
      <pc:sldChg chg="del">
        <pc:chgData name="Dražen Pranić" userId="3012855b-bf2d-4e7c-804b-71a5f3d907b3" providerId="ADAL" clId="{B05E8BE2-F296-4134-9010-943712ACE46C}" dt="2023-12-08T15:28:59.357" v="1" actId="47"/>
        <pc:sldMkLst>
          <pc:docMk/>
          <pc:sldMk cId="192611212" sldId="558"/>
        </pc:sldMkLst>
      </pc:sldChg>
      <pc:sldChg chg="modSp add mod modNotesTx">
        <pc:chgData name="Dražen Pranić" userId="3012855b-bf2d-4e7c-804b-71a5f3d907b3" providerId="ADAL" clId="{B05E8BE2-F296-4134-9010-943712ACE46C}" dt="2023-12-10T20:13:20.073" v="199" actId="20577"/>
        <pc:sldMkLst>
          <pc:docMk/>
          <pc:sldMk cId="2810908961" sldId="558"/>
        </pc:sldMkLst>
      </pc:sldChg>
      <pc:sldChg chg="modSp add mod modNotesTx">
        <pc:chgData name="Dražen Pranić" userId="3012855b-bf2d-4e7c-804b-71a5f3d907b3" providerId="ADAL" clId="{B05E8BE2-F296-4134-9010-943712ACE46C}" dt="2023-12-10T20:13:34.446" v="202" actId="20577"/>
        <pc:sldMkLst>
          <pc:docMk/>
          <pc:sldMk cId="2072032430" sldId="559"/>
        </pc:sldMkLst>
      </pc:sldChg>
      <pc:sldChg chg="del">
        <pc:chgData name="Dražen Pranić" userId="3012855b-bf2d-4e7c-804b-71a5f3d907b3" providerId="ADAL" clId="{B05E8BE2-F296-4134-9010-943712ACE46C}" dt="2023-12-08T15:28:59.357" v="1" actId="47"/>
        <pc:sldMkLst>
          <pc:docMk/>
          <pc:sldMk cId="2244446897" sldId="559"/>
        </pc:sldMkLst>
      </pc:sldChg>
      <pc:sldChg chg="del">
        <pc:chgData name="Dražen Pranić" userId="3012855b-bf2d-4e7c-804b-71a5f3d907b3" providerId="ADAL" clId="{B05E8BE2-F296-4134-9010-943712ACE46C}" dt="2023-12-08T15:28:59.357" v="1" actId="47"/>
        <pc:sldMkLst>
          <pc:docMk/>
          <pc:sldMk cId="1595921299" sldId="560"/>
        </pc:sldMkLst>
      </pc:sldChg>
      <pc:sldChg chg="modSp add mod modNotesTx">
        <pc:chgData name="Dražen Pranić" userId="3012855b-bf2d-4e7c-804b-71a5f3d907b3" providerId="ADAL" clId="{B05E8BE2-F296-4134-9010-943712ACE46C}" dt="2023-12-10T20:32:11.956" v="231" actId="14100"/>
        <pc:sldMkLst>
          <pc:docMk/>
          <pc:sldMk cId="2439445825" sldId="560"/>
        </pc:sldMkLst>
      </pc:sldChg>
      <pc:sldChg chg="del">
        <pc:chgData name="Dražen Pranić" userId="3012855b-bf2d-4e7c-804b-71a5f3d907b3" providerId="ADAL" clId="{B05E8BE2-F296-4134-9010-943712ACE46C}" dt="2023-12-08T15:28:59.357" v="1" actId="47"/>
        <pc:sldMkLst>
          <pc:docMk/>
          <pc:sldMk cId="299198105" sldId="561"/>
        </pc:sldMkLst>
      </pc:sldChg>
      <pc:sldChg chg="add del modNotes">
        <pc:chgData name="Dražen Pranić" userId="3012855b-bf2d-4e7c-804b-71a5f3d907b3" providerId="ADAL" clId="{B05E8BE2-F296-4134-9010-943712ACE46C}" dt="2023-12-10T20:14:40.004" v="207" actId="47"/>
        <pc:sldMkLst>
          <pc:docMk/>
          <pc:sldMk cId="2450404256" sldId="561"/>
        </pc:sldMkLst>
      </pc:sldChg>
      <pc:sldChg chg="modSp add mod modNotes modNotesTx">
        <pc:chgData name="Dražen Pranić" userId="3012855b-bf2d-4e7c-804b-71a5f3d907b3" providerId="ADAL" clId="{B05E8BE2-F296-4134-9010-943712ACE46C}" dt="2023-12-10T20:24:52.820" v="224" actId="20577"/>
        <pc:sldMkLst>
          <pc:docMk/>
          <pc:sldMk cId="348935742" sldId="562"/>
        </pc:sldMkLst>
      </pc:sldChg>
      <pc:sldChg chg="modSp add mod modNotes modNotesTx">
        <pc:chgData name="Dražen Pranić" userId="3012855b-bf2d-4e7c-804b-71a5f3d907b3" providerId="ADAL" clId="{B05E8BE2-F296-4134-9010-943712ACE46C}" dt="2023-12-10T20:31:22.934" v="227" actId="20577"/>
        <pc:sldMkLst>
          <pc:docMk/>
          <pc:sldMk cId="1434418497" sldId="563"/>
        </pc:sldMkLst>
      </pc:sldChg>
      <pc:sldChg chg="modSp add mod modNotesTx">
        <pc:chgData name="Dražen Pranić" userId="3012855b-bf2d-4e7c-804b-71a5f3d907b3" providerId="ADAL" clId="{B05E8BE2-F296-4134-9010-943712ACE46C}" dt="2023-12-10T20:34:20.943" v="241" actId="20577"/>
        <pc:sldMkLst>
          <pc:docMk/>
          <pc:sldMk cId="1215321474" sldId="564"/>
        </pc:sldMkLst>
      </pc:sldChg>
      <pc:sldChg chg="add del">
        <pc:chgData name="Dražen Pranić" userId="3012855b-bf2d-4e7c-804b-71a5f3d907b3" providerId="ADAL" clId="{B05E8BE2-F296-4134-9010-943712ACE46C}" dt="2023-12-10T20:44:29.092" v="249" actId="47"/>
        <pc:sldMkLst>
          <pc:docMk/>
          <pc:sldMk cId="1510993768" sldId="565"/>
        </pc:sldMkLst>
      </pc:sldChg>
      <pc:sldChg chg="add del">
        <pc:chgData name="Dražen Pranić" userId="3012855b-bf2d-4e7c-804b-71a5f3d907b3" providerId="ADAL" clId="{B05E8BE2-F296-4134-9010-943712ACE46C}" dt="2023-12-10T20:50:39.025" v="283" actId="47"/>
        <pc:sldMkLst>
          <pc:docMk/>
          <pc:sldMk cId="3474952361" sldId="566"/>
        </pc:sldMkLst>
      </pc:sldChg>
      <pc:sldChg chg="new del">
        <pc:chgData name="Dražen Pranić" userId="3012855b-bf2d-4e7c-804b-71a5f3d907b3" providerId="ADAL" clId="{B05E8BE2-F296-4134-9010-943712ACE46C}" dt="2023-12-11T11:03:09.799" v="513" actId="47"/>
        <pc:sldMkLst>
          <pc:docMk/>
          <pc:sldMk cId="746488277" sldId="567"/>
        </pc:sldMkLst>
      </pc:sldChg>
      <pc:sldChg chg="del">
        <pc:chgData name="Dražen Pranić" userId="3012855b-bf2d-4e7c-804b-71a5f3d907b3" providerId="ADAL" clId="{B05E8BE2-F296-4134-9010-943712ACE46C}" dt="2023-12-08T15:28:59.357" v="1" actId="47"/>
        <pc:sldMkLst>
          <pc:docMk/>
          <pc:sldMk cId="1936333678" sldId="567"/>
        </pc:sldMkLst>
      </pc:sldChg>
      <pc:sldChg chg="addSp delSp modSp new mod">
        <pc:chgData name="Dražen Pranić" userId="3012855b-bf2d-4e7c-804b-71a5f3d907b3" providerId="ADAL" clId="{B05E8BE2-F296-4134-9010-943712ACE46C}" dt="2023-12-10T18:55:32.136" v="74" actId="255"/>
        <pc:sldMkLst>
          <pc:docMk/>
          <pc:sldMk cId="3804515842" sldId="568"/>
        </pc:sldMkLst>
      </pc:sldChg>
      <pc:sldChg chg="addSp modSp new">
        <pc:chgData name="Dražen Pranić" userId="3012855b-bf2d-4e7c-804b-71a5f3d907b3" providerId="ADAL" clId="{B05E8BE2-F296-4134-9010-943712ACE46C}" dt="2023-12-10T19:15:14.238" v="98" actId="14100"/>
        <pc:sldMkLst>
          <pc:docMk/>
          <pc:sldMk cId="2016688671" sldId="569"/>
        </pc:sldMkLst>
      </pc:sldChg>
      <pc:sldChg chg="modSp new mod">
        <pc:chgData name="Dražen Pranić" userId="3012855b-bf2d-4e7c-804b-71a5f3d907b3" providerId="ADAL" clId="{B05E8BE2-F296-4134-9010-943712ACE46C}" dt="2023-12-10T19:16:54.843" v="114" actId="27636"/>
        <pc:sldMkLst>
          <pc:docMk/>
          <pc:sldMk cId="4131610381" sldId="570"/>
        </pc:sldMkLst>
      </pc:sldChg>
      <pc:sldChg chg="modSp new mod">
        <pc:chgData name="Dražen Pranić" userId="3012855b-bf2d-4e7c-804b-71a5f3d907b3" providerId="ADAL" clId="{B05E8BE2-F296-4134-9010-943712ACE46C}" dt="2023-12-10T19:24:57.577" v="137"/>
        <pc:sldMkLst>
          <pc:docMk/>
          <pc:sldMk cId="4236288868" sldId="571"/>
        </pc:sldMkLst>
      </pc:sldChg>
      <pc:sldChg chg="del">
        <pc:chgData name="Dražen Pranić" userId="3012855b-bf2d-4e7c-804b-71a5f3d907b3" providerId="ADAL" clId="{B05E8BE2-F296-4134-9010-943712ACE46C}" dt="2023-12-08T15:28:59.357" v="1" actId="47"/>
        <pc:sldMkLst>
          <pc:docMk/>
          <pc:sldMk cId="1482291268" sldId="572"/>
        </pc:sldMkLst>
      </pc:sldChg>
      <pc:sldChg chg="addSp delSp modSp new mod">
        <pc:chgData name="Dražen Pranić" userId="3012855b-bf2d-4e7c-804b-71a5f3d907b3" providerId="ADAL" clId="{B05E8BE2-F296-4134-9010-943712ACE46C}" dt="2023-12-10T19:26:31.050" v="146" actId="478"/>
        <pc:sldMkLst>
          <pc:docMk/>
          <pc:sldMk cId="3570160688" sldId="572"/>
        </pc:sldMkLst>
      </pc:sldChg>
      <pc:sldChg chg="addSp delSp new mod">
        <pc:chgData name="Dražen Pranić" userId="3012855b-bf2d-4e7c-804b-71a5f3d907b3" providerId="ADAL" clId="{B05E8BE2-F296-4134-9010-943712ACE46C}" dt="2023-12-10T19:30:01.846" v="151" actId="478"/>
        <pc:sldMkLst>
          <pc:docMk/>
          <pc:sldMk cId="1231231213" sldId="573"/>
        </pc:sldMkLst>
      </pc:sldChg>
      <pc:sldChg chg="del">
        <pc:chgData name="Dražen Pranić" userId="3012855b-bf2d-4e7c-804b-71a5f3d907b3" providerId="ADAL" clId="{B05E8BE2-F296-4134-9010-943712ACE46C}" dt="2023-12-08T15:28:59.357" v="1" actId="47"/>
        <pc:sldMkLst>
          <pc:docMk/>
          <pc:sldMk cId="1771096091" sldId="573"/>
        </pc:sldMkLst>
      </pc:sldChg>
      <pc:sldChg chg="modSp new del mod">
        <pc:chgData name="Dražen Pranić" userId="3012855b-bf2d-4e7c-804b-71a5f3d907b3" providerId="ADAL" clId="{B05E8BE2-F296-4134-9010-943712ACE46C}" dt="2023-12-11T10:54:59.805" v="498" actId="47"/>
        <pc:sldMkLst>
          <pc:docMk/>
          <pc:sldMk cId="3958207424" sldId="574"/>
        </pc:sldMkLst>
      </pc:sldChg>
      <pc:sldChg chg="addSp modSp new">
        <pc:chgData name="Dražen Pranić" userId="3012855b-bf2d-4e7c-804b-71a5f3d907b3" providerId="ADAL" clId="{B05E8BE2-F296-4134-9010-943712ACE46C}" dt="2023-12-10T20:38:53.750" v="248" actId="14100"/>
        <pc:sldMkLst>
          <pc:docMk/>
          <pc:sldMk cId="4254716330" sldId="575"/>
        </pc:sldMkLst>
      </pc:sldChg>
      <pc:sldChg chg="modSp new mod">
        <pc:chgData name="Dražen Pranić" userId="3012855b-bf2d-4e7c-804b-71a5f3d907b3" providerId="ADAL" clId="{B05E8BE2-F296-4134-9010-943712ACE46C}" dt="2023-12-10T20:55:11.505" v="313" actId="5793"/>
        <pc:sldMkLst>
          <pc:docMk/>
          <pc:sldMk cId="2013018759" sldId="576"/>
        </pc:sldMkLst>
      </pc:sldChg>
      <pc:sldChg chg="modSp new del mod">
        <pc:chgData name="Dražen Pranić" userId="3012855b-bf2d-4e7c-804b-71a5f3d907b3" providerId="ADAL" clId="{B05E8BE2-F296-4134-9010-943712ACE46C}" dt="2023-12-10T20:46:39.350" v="280" actId="680"/>
        <pc:sldMkLst>
          <pc:docMk/>
          <pc:sldMk cId="3816169681" sldId="576"/>
        </pc:sldMkLst>
      </pc:sldChg>
      <pc:sldChg chg="modSp new mod">
        <pc:chgData name="Dražen Pranić" userId="3012855b-bf2d-4e7c-804b-71a5f3d907b3" providerId="ADAL" clId="{B05E8BE2-F296-4134-9010-943712ACE46C}" dt="2023-12-10T20:56:40.579" v="345" actId="27636"/>
        <pc:sldMkLst>
          <pc:docMk/>
          <pc:sldMk cId="3023277331" sldId="577"/>
        </pc:sldMkLst>
      </pc:sldChg>
      <pc:sldChg chg="modSp new mod">
        <pc:chgData name="Dražen Pranić" userId="3012855b-bf2d-4e7c-804b-71a5f3d907b3" providerId="ADAL" clId="{B05E8BE2-F296-4134-9010-943712ACE46C}" dt="2023-12-10T20:56:55.322" v="371"/>
        <pc:sldMkLst>
          <pc:docMk/>
          <pc:sldMk cId="1652388772" sldId="578"/>
        </pc:sldMkLst>
      </pc:sldChg>
      <pc:sldChg chg="del">
        <pc:chgData name="Dražen Pranić" userId="3012855b-bf2d-4e7c-804b-71a5f3d907b3" providerId="ADAL" clId="{B05E8BE2-F296-4134-9010-943712ACE46C}" dt="2023-12-08T15:28:59.357" v="1" actId="47"/>
        <pc:sldMkLst>
          <pc:docMk/>
          <pc:sldMk cId="2219220023" sldId="578"/>
        </pc:sldMkLst>
      </pc:sldChg>
      <pc:sldChg chg="modSp new del mod">
        <pc:chgData name="Dražen Pranić" userId="3012855b-bf2d-4e7c-804b-71a5f3d907b3" providerId="ADAL" clId="{B05E8BE2-F296-4134-9010-943712ACE46C}" dt="2023-12-10T21:08:35.199" v="476" actId="47"/>
        <pc:sldMkLst>
          <pc:docMk/>
          <pc:sldMk cId="177841471" sldId="579"/>
        </pc:sldMkLst>
      </pc:sldChg>
      <pc:sldChg chg="del">
        <pc:chgData name="Dražen Pranić" userId="3012855b-bf2d-4e7c-804b-71a5f3d907b3" providerId="ADAL" clId="{B05E8BE2-F296-4134-9010-943712ACE46C}" dt="2023-12-08T15:28:59.357" v="1" actId="47"/>
        <pc:sldMkLst>
          <pc:docMk/>
          <pc:sldMk cId="1962350606" sldId="579"/>
        </pc:sldMkLst>
      </pc:sldChg>
      <pc:sldChg chg="del">
        <pc:chgData name="Dražen Pranić" userId="3012855b-bf2d-4e7c-804b-71a5f3d907b3" providerId="ADAL" clId="{B05E8BE2-F296-4134-9010-943712ACE46C}" dt="2023-12-08T15:28:59.357" v="1" actId="47"/>
        <pc:sldMkLst>
          <pc:docMk/>
          <pc:sldMk cId="1182776049" sldId="580"/>
        </pc:sldMkLst>
      </pc:sldChg>
      <pc:sldChg chg="modSp new mod">
        <pc:chgData name="Dražen Pranić" userId="3012855b-bf2d-4e7c-804b-71a5f3d907b3" providerId="ADAL" clId="{B05E8BE2-F296-4134-9010-943712ACE46C}" dt="2023-12-10T21:08:32.440" v="475" actId="20577"/>
        <pc:sldMkLst>
          <pc:docMk/>
          <pc:sldMk cId="2151306208" sldId="580"/>
        </pc:sldMkLst>
      </pc:sldChg>
      <pc:sldChg chg="modSp new del mod">
        <pc:chgData name="Dražen Pranić" userId="3012855b-bf2d-4e7c-804b-71a5f3d907b3" providerId="ADAL" clId="{B05E8BE2-F296-4134-9010-943712ACE46C}" dt="2023-12-10T21:06:16.202" v="418" actId="47"/>
        <pc:sldMkLst>
          <pc:docMk/>
          <pc:sldMk cId="3564514388" sldId="580"/>
        </pc:sldMkLst>
      </pc:sldChg>
      <pc:sldChg chg="del">
        <pc:chgData name="Dražen Pranić" userId="3012855b-bf2d-4e7c-804b-71a5f3d907b3" providerId="ADAL" clId="{B05E8BE2-F296-4134-9010-943712ACE46C}" dt="2023-12-08T15:28:59.357" v="1" actId="47"/>
        <pc:sldMkLst>
          <pc:docMk/>
          <pc:sldMk cId="1204636791" sldId="581"/>
        </pc:sldMkLst>
      </pc:sldChg>
      <pc:sldChg chg="modSp new mod">
        <pc:chgData name="Dražen Pranić" userId="3012855b-bf2d-4e7c-804b-71a5f3d907b3" providerId="ADAL" clId="{B05E8BE2-F296-4134-9010-943712ACE46C}" dt="2023-12-11T11:00:08.758" v="512" actId="5793"/>
        <pc:sldMkLst>
          <pc:docMk/>
          <pc:sldMk cId="2298086404" sldId="581"/>
        </pc:sldMkLst>
      </pc:sldChg>
      <pc:sldChg chg="modSp new del mod ord">
        <pc:chgData name="Dražen Pranić" userId="3012855b-bf2d-4e7c-804b-71a5f3d907b3" providerId="ADAL" clId="{B05E8BE2-F296-4134-9010-943712ACE46C}" dt="2023-12-11T11:31:01.897" v="550" actId="2696"/>
        <pc:sldMkLst>
          <pc:docMk/>
          <pc:sldMk cId="1660249904" sldId="582"/>
        </pc:sldMkLst>
      </pc:sldChg>
      <pc:sldChg chg="add">
        <pc:chgData name="Dražen Pranić" userId="3012855b-bf2d-4e7c-804b-71a5f3d907b3" providerId="ADAL" clId="{B05E8BE2-F296-4134-9010-943712ACE46C}" dt="2023-12-11T11:31:19.717" v="552"/>
        <pc:sldMkLst>
          <pc:docMk/>
          <pc:sldMk cId="3391818031" sldId="582"/>
        </pc:sldMkLst>
      </pc:sldChg>
      <pc:sldChg chg="addSp delSp modSp new del mod">
        <pc:chgData name="Dražen Pranić" userId="3012855b-bf2d-4e7c-804b-71a5f3d907b3" providerId="ADAL" clId="{B05E8BE2-F296-4134-9010-943712ACE46C}" dt="2023-12-11T11:31:01.897" v="550" actId="2696"/>
        <pc:sldMkLst>
          <pc:docMk/>
          <pc:sldMk cId="3493632721" sldId="583"/>
        </pc:sldMkLst>
      </pc:sldChg>
      <pc:sldChg chg="add">
        <pc:chgData name="Dražen Pranić" userId="3012855b-bf2d-4e7c-804b-71a5f3d907b3" providerId="ADAL" clId="{B05E8BE2-F296-4134-9010-943712ACE46C}" dt="2023-12-11T11:31:19.717" v="552"/>
        <pc:sldMkLst>
          <pc:docMk/>
          <pc:sldMk cId="3762763517" sldId="583"/>
        </pc:sldMkLst>
      </pc:sldChg>
      <pc:sldChg chg="del">
        <pc:chgData name="Dražen Pranić" userId="3012855b-bf2d-4e7c-804b-71a5f3d907b3" providerId="ADAL" clId="{B05E8BE2-F296-4134-9010-943712ACE46C}" dt="2023-12-08T15:28:59.357" v="1" actId="47"/>
        <pc:sldMkLst>
          <pc:docMk/>
          <pc:sldMk cId="1243984854" sldId="584"/>
        </pc:sldMkLst>
      </pc:sldChg>
      <pc:sldChg chg="del">
        <pc:chgData name="Dražen Pranić" userId="3012855b-bf2d-4e7c-804b-71a5f3d907b3" providerId="ADAL" clId="{B05E8BE2-F296-4134-9010-943712ACE46C}" dt="2023-12-08T15:28:59.357" v="1" actId="47"/>
        <pc:sldMkLst>
          <pc:docMk/>
          <pc:sldMk cId="3829900185" sldId="585"/>
        </pc:sldMkLst>
      </pc:sldChg>
      <pc:sldChg chg="del">
        <pc:chgData name="Dražen Pranić" userId="3012855b-bf2d-4e7c-804b-71a5f3d907b3" providerId="ADAL" clId="{B05E8BE2-F296-4134-9010-943712ACE46C}" dt="2023-12-08T15:28:59.357" v="1" actId="47"/>
        <pc:sldMkLst>
          <pc:docMk/>
          <pc:sldMk cId="167276462" sldId="587"/>
        </pc:sldMkLst>
      </pc:sldChg>
      <pc:sldChg chg="del">
        <pc:chgData name="Dražen Pranić" userId="3012855b-bf2d-4e7c-804b-71a5f3d907b3" providerId="ADAL" clId="{B05E8BE2-F296-4134-9010-943712ACE46C}" dt="2023-12-08T15:28:59.357" v="1" actId="47"/>
        <pc:sldMkLst>
          <pc:docMk/>
          <pc:sldMk cId="378117773" sldId="589"/>
        </pc:sldMkLst>
      </pc:sldChg>
      <pc:sldChg chg="del">
        <pc:chgData name="Dražen Pranić" userId="3012855b-bf2d-4e7c-804b-71a5f3d907b3" providerId="ADAL" clId="{B05E8BE2-F296-4134-9010-943712ACE46C}" dt="2023-12-08T15:28:59.357" v="1" actId="47"/>
        <pc:sldMkLst>
          <pc:docMk/>
          <pc:sldMk cId="3278986477" sldId="590"/>
        </pc:sldMkLst>
      </pc:sldChg>
      <pc:sldChg chg="del">
        <pc:chgData name="Dražen Pranić" userId="3012855b-bf2d-4e7c-804b-71a5f3d907b3" providerId="ADAL" clId="{B05E8BE2-F296-4134-9010-943712ACE46C}" dt="2023-12-08T15:28:59.357" v="1" actId="47"/>
        <pc:sldMkLst>
          <pc:docMk/>
          <pc:sldMk cId="4016643739" sldId="591"/>
        </pc:sldMkLst>
      </pc:sldChg>
      <pc:sldChg chg="del">
        <pc:chgData name="Dražen Pranić" userId="3012855b-bf2d-4e7c-804b-71a5f3d907b3" providerId="ADAL" clId="{B05E8BE2-F296-4134-9010-943712ACE46C}" dt="2023-12-08T15:28:59.357" v="1" actId="47"/>
        <pc:sldMkLst>
          <pc:docMk/>
          <pc:sldMk cId="2504698658" sldId="592"/>
        </pc:sldMkLst>
      </pc:sldChg>
      <pc:sldChg chg="del">
        <pc:chgData name="Dražen Pranić" userId="3012855b-bf2d-4e7c-804b-71a5f3d907b3" providerId="ADAL" clId="{B05E8BE2-F296-4134-9010-943712ACE46C}" dt="2023-12-08T15:28:59.357" v="1" actId="47"/>
        <pc:sldMkLst>
          <pc:docMk/>
          <pc:sldMk cId="4076325075" sldId="663"/>
        </pc:sldMkLst>
      </pc:sldChg>
      <pc:sldChg chg="del">
        <pc:chgData name="Dražen Pranić" userId="3012855b-bf2d-4e7c-804b-71a5f3d907b3" providerId="ADAL" clId="{B05E8BE2-F296-4134-9010-943712ACE46C}" dt="2023-12-08T15:28:59.357" v="1" actId="47"/>
        <pc:sldMkLst>
          <pc:docMk/>
          <pc:sldMk cId="1225645261" sldId="688"/>
        </pc:sldMkLst>
      </pc:sldChg>
      <pc:sldChg chg="del">
        <pc:chgData name="Dražen Pranić" userId="3012855b-bf2d-4e7c-804b-71a5f3d907b3" providerId="ADAL" clId="{B05E8BE2-F296-4134-9010-943712ACE46C}" dt="2023-12-08T15:28:59.357" v="1" actId="47"/>
        <pc:sldMkLst>
          <pc:docMk/>
          <pc:sldMk cId="3323401471" sldId="747"/>
        </pc:sldMkLst>
      </pc:sldChg>
      <pc:sldChg chg="del">
        <pc:chgData name="Dražen Pranić" userId="3012855b-bf2d-4e7c-804b-71a5f3d907b3" providerId="ADAL" clId="{B05E8BE2-F296-4134-9010-943712ACE46C}" dt="2023-12-08T15:28:59.357" v="1" actId="47"/>
        <pc:sldMkLst>
          <pc:docMk/>
          <pc:sldMk cId="545849575" sldId="748"/>
        </pc:sldMkLst>
      </pc:sldChg>
      <pc:sldChg chg="del">
        <pc:chgData name="Dražen Pranić" userId="3012855b-bf2d-4e7c-804b-71a5f3d907b3" providerId="ADAL" clId="{B05E8BE2-F296-4134-9010-943712ACE46C}" dt="2023-12-08T15:28:59.357" v="1" actId="47"/>
        <pc:sldMkLst>
          <pc:docMk/>
          <pc:sldMk cId="2873176259" sldId="749"/>
        </pc:sldMkLst>
      </pc:sldChg>
      <pc:sldChg chg="del">
        <pc:chgData name="Dražen Pranić" userId="3012855b-bf2d-4e7c-804b-71a5f3d907b3" providerId="ADAL" clId="{B05E8BE2-F296-4134-9010-943712ACE46C}" dt="2023-12-08T15:28:59.357" v="1" actId="47"/>
        <pc:sldMkLst>
          <pc:docMk/>
          <pc:sldMk cId="2238447368" sldId="807"/>
        </pc:sldMkLst>
      </pc:sldChg>
      <pc:sldChg chg="del">
        <pc:chgData name="Dražen Pranić" userId="3012855b-bf2d-4e7c-804b-71a5f3d907b3" providerId="ADAL" clId="{B05E8BE2-F296-4134-9010-943712ACE46C}" dt="2023-12-08T15:28:59.357" v="1" actId="47"/>
        <pc:sldMkLst>
          <pc:docMk/>
          <pc:sldMk cId="2017614873" sldId="830"/>
        </pc:sldMkLst>
      </pc:sldChg>
      <pc:sldChg chg="del">
        <pc:chgData name="Dražen Pranić" userId="3012855b-bf2d-4e7c-804b-71a5f3d907b3" providerId="ADAL" clId="{B05E8BE2-F296-4134-9010-943712ACE46C}" dt="2023-12-08T15:28:59.357" v="1" actId="47"/>
        <pc:sldMkLst>
          <pc:docMk/>
          <pc:sldMk cId="4292452243" sldId="877"/>
        </pc:sldMkLst>
      </pc:sldChg>
      <pc:sldChg chg="del">
        <pc:chgData name="Dražen Pranić" userId="3012855b-bf2d-4e7c-804b-71a5f3d907b3" providerId="ADAL" clId="{B05E8BE2-F296-4134-9010-943712ACE46C}" dt="2023-12-08T15:28:59.357" v="1" actId="47"/>
        <pc:sldMkLst>
          <pc:docMk/>
          <pc:sldMk cId="3689103774" sldId="927"/>
        </pc:sldMkLst>
      </pc:sldChg>
      <pc:sldChg chg="del">
        <pc:chgData name="Dražen Pranić" userId="3012855b-bf2d-4e7c-804b-71a5f3d907b3" providerId="ADAL" clId="{B05E8BE2-F296-4134-9010-943712ACE46C}" dt="2023-12-08T15:28:59.357" v="1" actId="47"/>
        <pc:sldMkLst>
          <pc:docMk/>
          <pc:sldMk cId="3578576717" sldId="1168"/>
        </pc:sldMkLst>
      </pc:sldChg>
      <pc:sldChg chg="del">
        <pc:chgData name="Dražen Pranić" userId="3012855b-bf2d-4e7c-804b-71a5f3d907b3" providerId="ADAL" clId="{B05E8BE2-F296-4134-9010-943712ACE46C}" dt="2023-12-08T15:28:59.357" v="1" actId="47"/>
        <pc:sldMkLst>
          <pc:docMk/>
          <pc:sldMk cId="2008286613" sldId="2932"/>
        </pc:sldMkLst>
      </pc:sldChg>
      <pc:sldChg chg="del">
        <pc:chgData name="Dražen Pranić" userId="3012855b-bf2d-4e7c-804b-71a5f3d907b3" providerId="ADAL" clId="{B05E8BE2-F296-4134-9010-943712ACE46C}" dt="2023-12-08T15:28:59.357" v="1" actId="47"/>
        <pc:sldMkLst>
          <pc:docMk/>
          <pc:sldMk cId="2552911537" sldId="2961"/>
        </pc:sldMkLst>
      </pc:sldChg>
      <pc:sldChg chg="del">
        <pc:chgData name="Dražen Pranić" userId="3012855b-bf2d-4e7c-804b-71a5f3d907b3" providerId="ADAL" clId="{B05E8BE2-F296-4134-9010-943712ACE46C}" dt="2023-12-08T15:28:59.357" v="1" actId="47"/>
        <pc:sldMkLst>
          <pc:docMk/>
          <pc:sldMk cId="3240198919" sldId="2962"/>
        </pc:sldMkLst>
      </pc:sldChg>
      <pc:sldChg chg="del">
        <pc:chgData name="Dražen Pranić" userId="3012855b-bf2d-4e7c-804b-71a5f3d907b3" providerId="ADAL" clId="{B05E8BE2-F296-4134-9010-943712ACE46C}" dt="2023-12-08T15:28:59.357" v="1" actId="47"/>
        <pc:sldMkLst>
          <pc:docMk/>
          <pc:sldMk cId="2963362144" sldId="4334"/>
        </pc:sldMkLst>
      </pc:sldChg>
      <pc:sldChg chg="del">
        <pc:chgData name="Dražen Pranić" userId="3012855b-bf2d-4e7c-804b-71a5f3d907b3" providerId="ADAL" clId="{B05E8BE2-F296-4134-9010-943712ACE46C}" dt="2023-12-08T15:28:59.357" v="1" actId="47"/>
        <pc:sldMkLst>
          <pc:docMk/>
          <pc:sldMk cId="3245115241" sldId="4429"/>
        </pc:sldMkLst>
      </pc:sldChg>
      <pc:sldChg chg="del">
        <pc:chgData name="Dražen Pranić" userId="3012855b-bf2d-4e7c-804b-71a5f3d907b3" providerId="ADAL" clId="{B05E8BE2-F296-4134-9010-943712ACE46C}" dt="2023-12-08T15:28:59.357" v="1" actId="47"/>
        <pc:sldMkLst>
          <pc:docMk/>
          <pc:sldMk cId="322923662" sldId="4430"/>
        </pc:sldMkLst>
      </pc:sldChg>
      <pc:sldChg chg="del">
        <pc:chgData name="Dražen Pranić" userId="3012855b-bf2d-4e7c-804b-71a5f3d907b3" providerId="ADAL" clId="{B05E8BE2-F296-4134-9010-943712ACE46C}" dt="2023-12-08T15:28:59.357" v="1" actId="47"/>
        <pc:sldMkLst>
          <pc:docMk/>
          <pc:sldMk cId="2154053262" sldId="4432"/>
        </pc:sldMkLst>
      </pc:sldChg>
      <pc:sldChg chg="del">
        <pc:chgData name="Dražen Pranić" userId="3012855b-bf2d-4e7c-804b-71a5f3d907b3" providerId="ADAL" clId="{B05E8BE2-F296-4134-9010-943712ACE46C}" dt="2023-12-08T15:28:59.357" v="1" actId="47"/>
        <pc:sldMkLst>
          <pc:docMk/>
          <pc:sldMk cId="1016730698" sldId="4433"/>
        </pc:sldMkLst>
      </pc:sldChg>
      <pc:sldChg chg="del">
        <pc:chgData name="Dražen Pranić" userId="3012855b-bf2d-4e7c-804b-71a5f3d907b3" providerId="ADAL" clId="{B05E8BE2-F296-4134-9010-943712ACE46C}" dt="2023-12-08T15:28:59.357" v="1" actId="47"/>
        <pc:sldMkLst>
          <pc:docMk/>
          <pc:sldMk cId="2359237729" sldId="4434"/>
        </pc:sldMkLst>
      </pc:sldChg>
      <pc:sldChg chg="del">
        <pc:chgData name="Dražen Pranić" userId="3012855b-bf2d-4e7c-804b-71a5f3d907b3" providerId="ADAL" clId="{B05E8BE2-F296-4134-9010-943712ACE46C}" dt="2023-12-08T15:28:59.357" v="1" actId="47"/>
        <pc:sldMkLst>
          <pc:docMk/>
          <pc:sldMk cId="2028043896" sldId="4453"/>
        </pc:sldMkLst>
      </pc:sldChg>
      <pc:sldChg chg="del">
        <pc:chgData name="Dražen Pranić" userId="3012855b-bf2d-4e7c-804b-71a5f3d907b3" providerId="ADAL" clId="{B05E8BE2-F296-4134-9010-943712ACE46C}" dt="2023-12-08T15:28:59.357" v="1" actId="47"/>
        <pc:sldMkLst>
          <pc:docMk/>
          <pc:sldMk cId="2486279202" sldId="4454"/>
        </pc:sldMkLst>
      </pc:sldChg>
      <pc:sldChg chg="del">
        <pc:chgData name="Dražen Pranić" userId="3012855b-bf2d-4e7c-804b-71a5f3d907b3" providerId="ADAL" clId="{B05E8BE2-F296-4134-9010-943712ACE46C}" dt="2023-12-08T15:28:59.357" v="1" actId="47"/>
        <pc:sldMkLst>
          <pc:docMk/>
          <pc:sldMk cId="3821541817" sldId="4455"/>
        </pc:sldMkLst>
      </pc:sldChg>
      <pc:sldMasterChg chg="delSldLayout">
        <pc:chgData name="Dražen Pranić" userId="3012855b-bf2d-4e7c-804b-71a5f3d907b3" providerId="ADAL" clId="{B05E8BE2-F296-4134-9010-943712ACE46C}" dt="2023-12-08T15:28:59.357" v="1" actId="47"/>
        <pc:sldMasterMkLst>
          <pc:docMk/>
          <pc:sldMasterMk cId="1131150009" sldId="2147483648"/>
        </pc:sldMasterMkLst>
        <pc:sldLayoutChg chg="del">
          <pc:chgData name="Dražen Pranić" userId="3012855b-bf2d-4e7c-804b-71a5f3d907b3" providerId="ADAL" clId="{B05E8BE2-F296-4134-9010-943712ACE46C}" dt="2023-12-08T15:28:59.357" v="1" actId="47"/>
          <pc:sldLayoutMkLst>
            <pc:docMk/>
            <pc:sldMasterMk cId="1131150009" sldId="2147483648"/>
            <pc:sldLayoutMk cId="3811991653" sldId="2147483662"/>
          </pc:sldLayoutMkLst>
        </pc:sldLayoutChg>
        <pc:sldLayoutChg chg="del">
          <pc:chgData name="Dražen Pranić" userId="3012855b-bf2d-4e7c-804b-71a5f3d907b3" providerId="ADAL" clId="{B05E8BE2-F296-4134-9010-943712ACE46C}" dt="2023-12-08T15:28:59.357" v="1" actId="47"/>
          <pc:sldLayoutMkLst>
            <pc:docMk/>
            <pc:sldMasterMk cId="1131150009" sldId="2147483648"/>
            <pc:sldLayoutMk cId="4081140963" sldId="2147483663"/>
          </pc:sldLayoutMkLst>
        </pc:sldLayoutChg>
        <pc:sldLayoutChg chg="del">
          <pc:chgData name="Dražen Pranić" userId="3012855b-bf2d-4e7c-804b-71a5f3d907b3" providerId="ADAL" clId="{B05E8BE2-F296-4134-9010-943712ACE46C}" dt="2023-12-08T15:28:59.357" v="1" actId="47"/>
          <pc:sldLayoutMkLst>
            <pc:docMk/>
            <pc:sldMasterMk cId="1131150009" sldId="2147483648"/>
            <pc:sldLayoutMk cId="563418056" sldId="2147483664"/>
          </pc:sldLayoutMkLst>
        </pc:sldLayoutChg>
        <pc:sldLayoutChg chg="del">
          <pc:chgData name="Dražen Pranić" userId="3012855b-bf2d-4e7c-804b-71a5f3d907b3" providerId="ADAL" clId="{B05E8BE2-F296-4134-9010-943712ACE46C}" dt="2023-12-08T15:28:59.357" v="1" actId="47"/>
          <pc:sldLayoutMkLst>
            <pc:docMk/>
            <pc:sldMasterMk cId="1131150009" sldId="2147483648"/>
            <pc:sldLayoutMk cId="4286282005" sldId="2147483665"/>
          </pc:sldLayoutMkLst>
        </pc:sldLayoutChg>
        <pc:sldLayoutChg chg="del">
          <pc:chgData name="Dražen Pranić" userId="3012855b-bf2d-4e7c-804b-71a5f3d907b3" providerId="ADAL" clId="{B05E8BE2-F296-4134-9010-943712ACE46C}" dt="2023-12-08T15:28:59.357" v="1" actId="47"/>
          <pc:sldLayoutMkLst>
            <pc:docMk/>
            <pc:sldMasterMk cId="1131150009" sldId="2147483648"/>
            <pc:sldLayoutMk cId="1253258253" sldId="2147483666"/>
          </pc:sldLayoutMkLst>
        </pc:sldLayoutChg>
        <pc:sldLayoutChg chg="del">
          <pc:chgData name="Dražen Pranić" userId="3012855b-bf2d-4e7c-804b-71a5f3d907b3" providerId="ADAL" clId="{B05E8BE2-F296-4134-9010-943712ACE46C}" dt="2023-12-08T15:28:59.357" v="1" actId="47"/>
          <pc:sldLayoutMkLst>
            <pc:docMk/>
            <pc:sldMasterMk cId="1131150009" sldId="2147483648"/>
            <pc:sldLayoutMk cId="1194706893" sldId="2147483667"/>
          </pc:sldLayoutMkLst>
        </pc:sldLayoutChg>
        <pc:sldLayoutChg chg="del">
          <pc:chgData name="Dražen Pranić" userId="3012855b-bf2d-4e7c-804b-71a5f3d907b3" providerId="ADAL" clId="{B05E8BE2-F296-4134-9010-943712ACE46C}" dt="2023-12-08T15:28:59.357" v="1" actId="47"/>
          <pc:sldLayoutMkLst>
            <pc:docMk/>
            <pc:sldMasterMk cId="1131150009" sldId="2147483648"/>
            <pc:sldLayoutMk cId="2947959972" sldId="2147483668"/>
          </pc:sldLayoutMkLst>
        </pc:sldLayoutChg>
        <pc:sldLayoutChg chg="del">
          <pc:chgData name="Dražen Pranić" userId="3012855b-bf2d-4e7c-804b-71a5f3d907b3" providerId="ADAL" clId="{B05E8BE2-F296-4134-9010-943712ACE46C}" dt="2023-12-08T15:28:59.357" v="1" actId="47"/>
          <pc:sldLayoutMkLst>
            <pc:docMk/>
            <pc:sldMasterMk cId="1131150009" sldId="2147483648"/>
            <pc:sldLayoutMk cId="3482241932" sldId="2147483669"/>
          </pc:sldLayoutMkLst>
        </pc:sldLayoutChg>
        <pc:sldLayoutChg chg="del">
          <pc:chgData name="Dražen Pranić" userId="3012855b-bf2d-4e7c-804b-71a5f3d907b3" providerId="ADAL" clId="{B05E8BE2-F296-4134-9010-943712ACE46C}" dt="2023-12-08T15:28:59.357" v="1" actId="47"/>
          <pc:sldLayoutMkLst>
            <pc:docMk/>
            <pc:sldMasterMk cId="1131150009" sldId="2147483648"/>
            <pc:sldLayoutMk cId="1287384750" sldId="2147483670"/>
          </pc:sldLayoutMkLst>
        </pc:sldLayoutChg>
        <pc:sldLayoutChg chg="del">
          <pc:chgData name="Dražen Pranić" userId="3012855b-bf2d-4e7c-804b-71a5f3d907b3" providerId="ADAL" clId="{B05E8BE2-F296-4134-9010-943712ACE46C}" dt="2023-12-08T15:28:59.357" v="1" actId="47"/>
          <pc:sldLayoutMkLst>
            <pc:docMk/>
            <pc:sldMasterMk cId="1131150009" sldId="2147483648"/>
            <pc:sldLayoutMk cId="2788603735" sldId="2147483671"/>
          </pc:sldLayoutMkLst>
        </pc:sldLayoutChg>
      </pc:sldMasterChg>
    </pc:docChg>
  </pc:docChgLst>
  <pc:docChgLst>
    <pc:chgData name="Dražen Pranić" userId="3012855b-bf2d-4e7c-804b-71a5f3d907b3" providerId="ADAL" clId="{166E1320-04E6-4E4A-8E0E-216610BFC2C1}"/>
    <pc:docChg chg="undo custSel addSld delSld modSld">
      <pc:chgData name="Dražen Pranić" userId="3012855b-bf2d-4e7c-804b-71a5f3d907b3" providerId="ADAL" clId="{166E1320-04E6-4E4A-8E0E-216610BFC2C1}" dt="2024-12-02T12:15:10.695" v="124" actId="20577"/>
      <pc:docMkLst>
        <pc:docMk/>
      </pc:docMkLst>
      <pc:sldChg chg="modSp mod">
        <pc:chgData name="Dražen Pranić" userId="3012855b-bf2d-4e7c-804b-71a5f3d907b3" providerId="ADAL" clId="{166E1320-04E6-4E4A-8E0E-216610BFC2C1}" dt="2024-12-02T12:12:49.031" v="121" actId="6549"/>
        <pc:sldMkLst>
          <pc:docMk/>
          <pc:sldMk cId="3307207420" sldId="544"/>
        </pc:sldMkLst>
      </pc:sldChg>
      <pc:sldChg chg="addSp delSp">
        <pc:chgData name="Dražen Pranić" userId="3012855b-bf2d-4e7c-804b-71a5f3d907b3" providerId="ADAL" clId="{166E1320-04E6-4E4A-8E0E-216610BFC2C1}" dt="2024-12-01T17:49:49.508" v="1"/>
        <pc:sldMkLst>
          <pc:docMk/>
          <pc:sldMk cId="2016688671" sldId="569"/>
        </pc:sldMkLst>
      </pc:sldChg>
      <pc:sldChg chg="modSp mod">
        <pc:chgData name="Dražen Pranić" userId="3012855b-bf2d-4e7c-804b-71a5f3d907b3" providerId="ADAL" clId="{166E1320-04E6-4E4A-8E0E-216610BFC2C1}" dt="2024-12-02T12:15:10.695" v="124" actId="20577"/>
        <pc:sldMkLst>
          <pc:docMk/>
          <pc:sldMk cId="1652388772" sldId="578"/>
        </pc:sldMkLst>
      </pc:sldChg>
      <pc:sldChg chg="modSp mod">
        <pc:chgData name="Dražen Pranić" userId="3012855b-bf2d-4e7c-804b-71a5f3d907b3" providerId="ADAL" clId="{166E1320-04E6-4E4A-8E0E-216610BFC2C1}" dt="2024-12-02T12:14:04.110" v="123" actId="20577"/>
        <pc:sldMkLst>
          <pc:docMk/>
          <pc:sldMk cId="2151306208" sldId="580"/>
        </pc:sldMkLst>
      </pc:sldChg>
      <pc:sldChg chg="del">
        <pc:chgData name="Dražen Pranić" userId="3012855b-bf2d-4e7c-804b-71a5f3d907b3" providerId="ADAL" clId="{166E1320-04E6-4E4A-8E0E-216610BFC2C1}" dt="2024-12-01T17:52:50.739" v="2" actId="47"/>
        <pc:sldMkLst>
          <pc:docMk/>
          <pc:sldMk cId="2298086404" sldId="581"/>
        </pc:sldMkLst>
      </pc:sldChg>
      <pc:sldChg chg="del">
        <pc:chgData name="Dražen Pranić" userId="3012855b-bf2d-4e7c-804b-71a5f3d907b3" providerId="ADAL" clId="{166E1320-04E6-4E4A-8E0E-216610BFC2C1}" dt="2024-12-01T17:59:30.175" v="3" actId="47"/>
        <pc:sldMkLst>
          <pc:docMk/>
          <pc:sldMk cId="3391818031" sldId="582"/>
        </pc:sldMkLst>
      </pc:sldChg>
      <pc:sldChg chg="modSp mod">
        <pc:chgData name="Dražen Pranić" userId="3012855b-bf2d-4e7c-804b-71a5f3d907b3" providerId="ADAL" clId="{166E1320-04E6-4E4A-8E0E-216610BFC2C1}" dt="2024-12-01T17:59:50.035" v="4" actId="1076"/>
        <pc:sldMkLst>
          <pc:docMk/>
          <pc:sldMk cId="3762763517" sldId="583"/>
        </pc:sldMkLst>
      </pc:sldChg>
      <pc:sldChg chg="addSp new">
        <pc:chgData name="Dražen Pranić" userId="3012855b-bf2d-4e7c-804b-71a5f3d907b3" providerId="ADAL" clId="{166E1320-04E6-4E4A-8E0E-216610BFC2C1}" dt="2024-12-01T18:03:28.437" v="6"/>
        <pc:sldMkLst>
          <pc:docMk/>
          <pc:sldMk cId="140318296" sldId="584"/>
        </pc:sldMkLst>
      </pc:sldChg>
      <pc:sldChg chg="addSp modSp new mod">
        <pc:chgData name="Dražen Pranić" userId="3012855b-bf2d-4e7c-804b-71a5f3d907b3" providerId="ADAL" clId="{166E1320-04E6-4E4A-8E0E-216610BFC2C1}" dt="2024-12-02T12:10:32.804" v="119" actId="20577"/>
        <pc:sldMkLst>
          <pc:docMk/>
          <pc:sldMk cId="2831786861" sldId="5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Ažurirati naziv kolegija.</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3655554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572000"/>
          </a:xfrm>
        </p:spPr>
        <p:txBody>
          <a:bodyPr>
            <a:normAutofit/>
          </a:bodyPr>
          <a:lstStyle/>
          <a:p>
            <a:pPr marL="0" marR="0">
              <a:lnSpc>
                <a:spcPct val="115000"/>
              </a:lnSpc>
              <a:spcBef>
                <a:spcPts val="0"/>
              </a:spcBef>
              <a:spcAft>
                <a:spcPts val="0"/>
              </a:spcAft>
            </a:pPr>
            <a:endParaRPr lang="en-US" sz="1200"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71627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434181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3305332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237281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4207874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434181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12</a:t>
            </a:fld>
            <a:endParaRPr lang="en-US"/>
          </a:p>
        </p:txBody>
      </p:sp>
    </p:spTree>
    <p:extLst>
      <p:ext uri="{BB962C8B-B14F-4D97-AF65-F5344CB8AC3E}">
        <p14:creationId xmlns:p14="http://schemas.microsoft.com/office/powerpoint/2010/main" val="182334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eaLnBrk="1" hangingPunct="1"/>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eaLnBrk="1" hangingPunct="1"/>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54346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1367" indent="-341367">
              <a:buClr>
                <a:srgbClr val="007FA3"/>
              </a:buClr>
              <a:buSzPct val="100000"/>
              <a:defRPr sz="3200"/>
            </a:lvl1pPr>
            <a:lvl2pPr marL="987527" indent="-377943">
              <a:buClr>
                <a:srgbClr val="007FA3"/>
              </a:buClr>
              <a:defRPr sz="2933"/>
            </a:lvl2pPr>
            <a:lvl3pPr>
              <a:buClr>
                <a:srgbClr val="007FA3"/>
              </a:buClr>
              <a:defRPr sz="2667"/>
            </a:lvl3pPr>
            <a:lvl4pPr>
              <a:buClr>
                <a:srgbClr val="007FA3"/>
              </a:buClr>
              <a:defRPr sz="2400"/>
            </a:lvl4pPr>
            <a:lvl5pPr>
              <a:buClr>
                <a:srgbClr val="007FA3"/>
              </a:buClr>
              <a:defRPr sz="2133"/>
            </a:lvl5pPr>
            <a:lvl6pPr>
              <a:buClr>
                <a:srgbClr val="007FA3"/>
              </a:buClr>
              <a:defRPr sz="2133"/>
            </a:lvl6pPr>
            <a:lvl7pPr>
              <a:buClr>
                <a:srgbClr val="007FA3"/>
              </a:buClr>
              <a:defRPr sz="2133"/>
            </a:lvl7pPr>
            <a:lvl8pPr>
              <a:buClr>
                <a:srgbClr val="007FA3"/>
              </a:buClr>
              <a:defRPr sz="2133"/>
            </a:lvl8pPr>
            <a:lvl9pPr>
              <a:buClr>
                <a:srgbClr val="007FA3"/>
              </a:buCl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25292" y="6172202"/>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946541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345704"/>
            <a:ext cx="8813132"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838200" y="365127"/>
            <a:ext cx="105156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838200" y="1825625"/>
            <a:ext cx="105156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160873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238959"/>
            <a:ext cx="11931868" cy="619041"/>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 id="2147483662" r:id="rId14"/>
    <p:sldLayoutId id="2147483663" r:id="rId15"/>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lfYKgOtWIU&amp;ab_channel=SAPTV"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KW5lO34uOsM&amp;ab_channel=Salesforce"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453" y="932330"/>
            <a:ext cx="6304709" cy="2166098"/>
          </a:xfrm>
        </p:spPr>
        <p:txBody>
          <a:bodyPr>
            <a:noAutofit/>
          </a:bodyPr>
          <a:lstStyle/>
          <a:p>
            <a:pPr algn="ctr"/>
            <a:r>
              <a:rPr lang="hr-HR" sz="4000" dirty="0"/>
              <a:t>Managing information systems</a:t>
            </a:r>
            <a:endParaRPr lang="en-US" sz="2400" b="0" dirty="0">
              <a:solidFill>
                <a:srgbClr val="C30E60"/>
              </a:solidFill>
            </a:endParaRPr>
          </a:p>
        </p:txBody>
      </p:sp>
      <p:sp>
        <p:nvSpPr>
          <p:cNvPr id="3" name="TekstniOkvir 2"/>
          <p:cNvSpPr txBox="1"/>
          <p:nvPr/>
        </p:nvSpPr>
        <p:spPr>
          <a:xfrm>
            <a:off x="6024282" y="3962400"/>
            <a:ext cx="4930589" cy="646331"/>
          </a:xfrm>
          <a:prstGeom prst="rect">
            <a:avLst/>
          </a:prstGeom>
          <a:noFill/>
        </p:spPr>
        <p:txBody>
          <a:bodyPr wrap="square" rtlCol="0">
            <a:spAutoFit/>
          </a:bodyPr>
          <a:lstStyle/>
          <a:p>
            <a:pPr algn="ctr"/>
            <a:r>
              <a:rPr lang="hr-HR" sz="3600" dirty="0">
                <a:solidFill>
                  <a:schemeClr val="accent6">
                    <a:lumMod val="20000"/>
                    <a:lumOff val="80000"/>
                  </a:schemeClr>
                </a:solidFill>
                <a:latin typeface="Arial" panose="020B0604020202020204" pitchFamily="34" charset="0"/>
                <a:cs typeface="Arial" panose="020B0604020202020204" pitchFamily="34" charset="0"/>
              </a:rPr>
              <a:t>Mr.sc Dražen Pranić</a:t>
            </a: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4C663F-E9A5-FFDE-45B7-64BB86151715}"/>
              </a:ext>
            </a:extLst>
          </p:cNvPr>
          <p:cNvSpPr>
            <a:spLocks noGrp="1"/>
          </p:cNvSpPr>
          <p:nvPr>
            <p:ph type="title"/>
          </p:nvPr>
        </p:nvSpPr>
        <p:spPr/>
        <p:txBody>
          <a:bodyPr/>
          <a:lstStyle/>
          <a:p>
            <a:endParaRPr lang="en-US"/>
          </a:p>
        </p:txBody>
      </p:sp>
      <p:sp>
        <p:nvSpPr>
          <p:cNvPr id="4" name="Rezervirano mjesto sadržaja 3">
            <a:extLst>
              <a:ext uri="{FF2B5EF4-FFF2-40B4-BE49-F238E27FC236}">
                <a16:creationId xmlns:a16="http://schemas.microsoft.com/office/drawing/2014/main" id="{A3E6BE63-D56D-1AE1-1E09-7E22186D77F6}"/>
              </a:ext>
            </a:extLst>
          </p:cNvPr>
          <p:cNvSpPr>
            <a:spLocks noGrp="1"/>
          </p:cNvSpPr>
          <p:nvPr>
            <p:ph idx="1"/>
          </p:nvPr>
        </p:nvSpPr>
        <p:spPr/>
        <p:txBody>
          <a:bodyPr/>
          <a:lstStyle/>
          <a:p>
            <a:endParaRPr lang="en-US"/>
          </a:p>
        </p:txBody>
      </p:sp>
      <p:pic>
        <p:nvPicPr>
          <p:cNvPr id="2050" name="Picture 2" descr="order-to-cash process">
            <a:extLst>
              <a:ext uri="{FF2B5EF4-FFF2-40B4-BE49-F238E27FC236}">
                <a16:creationId xmlns:a16="http://schemas.microsoft.com/office/drawing/2014/main" id="{5AEEB94C-18F2-6161-C0CA-8EC97E6B1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0"/>
            <a:ext cx="7967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16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What is Source to Pay">
            <a:extLst>
              <a:ext uri="{FF2B5EF4-FFF2-40B4-BE49-F238E27FC236}">
                <a16:creationId xmlns:a16="http://schemas.microsoft.com/office/drawing/2014/main" id="{4FDCE3C5-1ACD-DC65-192B-366D40D6A3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5" name="Picture 4">
            <a:extLst>
              <a:ext uri="{FF2B5EF4-FFF2-40B4-BE49-F238E27FC236}">
                <a16:creationId xmlns:a16="http://schemas.microsoft.com/office/drawing/2014/main" id="{B6B91869-C62C-F994-34B9-14BAA17FDEA2}"/>
              </a:ext>
            </a:extLst>
          </p:cNvPr>
          <p:cNvPicPr>
            <a:picLocks noChangeAspect="1"/>
          </p:cNvPicPr>
          <p:nvPr/>
        </p:nvPicPr>
        <p:blipFill>
          <a:blip r:embed="rId2"/>
          <a:stretch>
            <a:fillRect/>
          </a:stretch>
        </p:blipFill>
        <p:spPr>
          <a:xfrm>
            <a:off x="1251496" y="-152400"/>
            <a:ext cx="9689007" cy="6858000"/>
          </a:xfrm>
          <a:prstGeom prst="rect">
            <a:avLst/>
          </a:prstGeom>
        </p:spPr>
      </p:pic>
    </p:spTree>
    <p:extLst>
      <p:ext uri="{BB962C8B-B14F-4D97-AF65-F5344CB8AC3E}">
        <p14:creationId xmlns:p14="http://schemas.microsoft.com/office/powerpoint/2010/main" val="123123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84303780-7A06-9FA6-961C-111D16E2ED20}"/>
              </a:ext>
            </a:extLst>
          </p:cNvPr>
          <p:cNvSpPr>
            <a:spLocks noGrp="1"/>
          </p:cNvSpPr>
          <p:nvPr>
            <p:ph type="title"/>
          </p:nvPr>
        </p:nvSpPr>
        <p:spPr/>
        <p:txBody>
          <a:bodyPr/>
          <a:lstStyle/>
          <a:p>
            <a:endParaRPr lang="en-US"/>
          </a:p>
        </p:txBody>
      </p:sp>
      <p:sp>
        <p:nvSpPr>
          <p:cNvPr id="6" name="Rezervirano mjesto sadržaja 5">
            <a:extLst>
              <a:ext uri="{FF2B5EF4-FFF2-40B4-BE49-F238E27FC236}">
                <a16:creationId xmlns:a16="http://schemas.microsoft.com/office/drawing/2014/main" id="{0114A73E-3810-2A28-D316-8A8D61793694}"/>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4461ACDB-0650-76BA-42B1-622CC6859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0"/>
            <a:ext cx="6200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688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The Supply Chain</a:t>
            </a:r>
            <a:endParaRPr lang="en-US" sz="3733" dirty="0"/>
          </a:p>
        </p:txBody>
      </p:sp>
      <p:sp>
        <p:nvSpPr>
          <p:cNvPr id="5" name="Content Placeholder 4"/>
          <p:cNvSpPr>
            <a:spLocks noGrp="1"/>
          </p:cNvSpPr>
          <p:nvPr>
            <p:ph idx="1"/>
          </p:nvPr>
        </p:nvSpPr>
        <p:spPr>
          <a:xfrm>
            <a:off x="838200" y="1825625"/>
            <a:ext cx="10515600" cy="3217804"/>
          </a:xfrm>
        </p:spPr>
        <p:txBody>
          <a:bodyPr>
            <a:spAutoFit/>
          </a:bodyPr>
          <a:lstStyle/>
          <a:p>
            <a:r>
              <a:rPr lang="en-US" altLang="en-US" dirty="0"/>
              <a:t>Network of organizations and processes for:</a:t>
            </a:r>
          </a:p>
          <a:p>
            <a:pPr lvl="1"/>
            <a:r>
              <a:rPr lang="en-US" altLang="en-US" dirty="0"/>
              <a:t>Procuring materials</a:t>
            </a:r>
          </a:p>
          <a:p>
            <a:pPr lvl="1"/>
            <a:r>
              <a:rPr lang="en-US" altLang="en-US" dirty="0"/>
              <a:t>Transforming materials into products</a:t>
            </a:r>
          </a:p>
          <a:p>
            <a:pPr lvl="1"/>
            <a:r>
              <a:rPr lang="en-US" altLang="en-US" dirty="0"/>
              <a:t>Distributing the products</a:t>
            </a:r>
          </a:p>
          <a:p>
            <a:r>
              <a:rPr lang="en-US" altLang="en-US" dirty="0"/>
              <a:t>Upstream supply chain</a:t>
            </a:r>
          </a:p>
          <a:p>
            <a:r>
              <a:rPr lang="en-US" altLang="en-US" dirty="0"/>
              <a:t>Downstream supply chain</a:t>
            </a:r>
          </a:p>
          <a:p>
            <a:r>
              <a:rPr lang="en-US" altLang="en-US" dirty="0"/>
              <a:t>Internal supply chain</a:t>
            </a:r>
          </a:p>
        </p:txBody>
      </p:sp>
    </p:spTree>
    <p:extLst>
      <p:ext uri="{BB962C8B-B14F-4D97-AF65-F5344CB8AC3E}">
        <p14:creationId xmlns:p14="http://schemas.microsoft.com/office/powerpoint/2010/main" val="2502521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altLang="en-US" dirty="0"/>
              <a:t>Nike</a:t>
            </a:r>
            <a:r>
              <a:rPr lang="en-US" altLang="ja-JP" dirty="0"/>
              <a:t>’s Supply Chain</a:t>
            </a:r>
            <a:endParaRPr lang="en-US" sz="3733" dirty="0"/>
          </a:p>
        </p:txBody>
      </p:sp>
      <p:sp>
        <p:nvSpPr>
          <p:cNvPr id="2" name="Rezervirano mjesto sadržaja 1">
            <a:extLst>
              <a:ext uri="{FF2B5EF4-FFF2-40B4-BE49-F238E27FC236}">
                <a16:creationId xmlns:a16="http://schemas.microsoft.com/office/drawing/2014/main" id="{123387CC-03C9-0F2D-302A-A2D974EF1C15}"/>
              </a:ext>
            </a:extLst>
          </p:cNvPr>
          <p:cNvSpPr>
            <a:spLocks noGrp="1"/>
          </p:cNvSpPr>
          <p:nvPr>
            <p:ph idx="1"/>
          </p:nvPr>
        </p:nvSpPr>
        <p:spPr/>
        <p:txBody>
          <a:bodyPr/>
          <a:lstStyle/>
          <a:p>
            <a:endParaRPr lang="en-US"/>
          </a:p>
        </p:txBody>
      </p:sp>
      <p:pic>
        <p:nvPicPr>
          <p:cNvPr id="2050" name="Picture 2" descr="A process diagram illustrates Nike's supply chain and the flow of information.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5301" y="1410310"/>
            <a:ext cx="9529421" cy="518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1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941E4C-034B-E353-B22D-2FFB41BE1431}"/>
              </a:ext>
            </a:extLst>
          </p:cNvPr>
          <p:cNvSpPr>
            <a:spLocks noGrp="1"/>
          </p:cNvSpPr>
          <p:nvPr>
            <p:ph type="title"/>
          </p:nvPr>
        </p:nvSpPr>
        <p:spPr/>
        <p:txBody>
          <a:bodyPr/>
          <a:lstStyle/>
          <a:p>
            <a:endParaRPr lang="en-US"/>
          </a:p>
        </p:txBody>
      </p:sp>
      <p:sp>
        <p:nvSpPr>
          <p:cNvPr id="3" name="Rezervirano mjesto sadržaja 2">
            <a:extLst>
              <a:ext uri="{FF2B5EF4-FFF2-40B4-BE49-F238E27FC236}">
                <a16:creationId xmlns:a16="http://schemas.microsoft.com/office/drawing/2014/main" id="{C408846B-F7B3-468B-1607-4B070CA2B524}"/>
              </a:ext>
            </a:extLst>
          </p:cNvPr>
          <p:cNvSpPr>
            <a:spLocks noGrp="1"/>
          </p:cNvSpPr>
          <p:nvPr>
            <p:ph idx="1"/>
          </p:nvPr>
        </p:nvSpPr>
        <p:spPr/>
        <p:txBody>
          <a:bodyPr/>
          <a:lstStyle/>
          <a:p>
            <a:endParaRPr lang="en-US"/>
          </a:p>
        </p:txBody>
      </p:sp>
      <p:pic>
        <p:nvPicPr>
          <p:cNvPr id="7" name="Slika 6">
            <a:extLst>
              <a:ext uri="{FF2B5EF4-FFF2-40B4-BE49-F238E27FC236}">
                <a16:creationId xmlns:a16="http://schemas.microsoft.com/office/drawing/2014/main" id="{576FF400-5F8E-0067-B616-F97D6ED3148D}"/>
              </a:ext>
            </a:extLst>
          </p:cNvPr>
          <p:cNvPicPr>
            <a:picLocks noChangeAspect="1"/>
          </p:cNvPicPr>
          <p:nvPr/>
        </p:nvPicPr>
        <p:blipFill>
          <a:blip r:embed="rId2"/>
          <a:stretch>
            <a:fillRect/>
          </a:stretch>
        </p:blipFill>
        <p:spPr>
          <a:xfrm>
            <a:off x="2799890" y="409153"/>
            <a:ext cx="6592220" cy="6039693"/>
          </a:xfrm>
          <a:prstGeom prst="rect">
            <a:avLst/>
          </a:prstGeom>
        </p:spPr>
      </p:pic>
    </p:spTree>
    <p:extLst>
      <p:ext uri="{BB962C8B-B14F-4D97-AF65-F5344CB8AC3E}">
        <p14:creationId xmlns:p14="http://schemas.microsoft.com/office/powerpoint/2010/main" val="2882619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altLang="en-US" dirty="0"/>
              <a:t>Supply Chain Management</a:t>
            </a:r>
            <a:endParaRPr lang="en-US" sz="3733" dirty="0"/>
          </a:p>
        </p:txBody>
      </p:sp>
      <p:sp>
        <p:nvSpPr>
          <p:cNvPr id="5" name="Content Placeholder 4"/>
          <p:cNvSpPr>
            <a:spLocks noGrp="1"/>
          </p:cNvSpPr>
          <p:nvPr>
            <p:ph idx="1"/>
          </p:nvPr>
        </p:nvSpPr>
        <p:spPr/>
        <p:txBody>
          <a:bodyPr>
            <a:spAutoFit/>
          </a:bodyPr>
          <a:lstStyle/>
          <a:p>
            <a:r>
              <a:rPr lang="en-US" altLang="en-US" sz="2800" dirty="0"/>
              <a:t>Inefficiencies cut into a company’s operating costs</a:t>
            </a:r>
            <a:endParaRPr lang="hr-HR" altLang="en-US" sz="2800" dirty="0"/>
          </a:p>
          <a:p>
            <a:r>
              <a:rPr lang="en-US" sz="2800" dirty="0"/>
              <a:t>Inefficiencies in the supply chain, such as parts shortages, underused plant capacity, excessive finished goods inventory, or high transportation costs, are caused by inaccurate or untimely information</a:t>
            </a:r>
            <a:endParaRPr lang="en-US" altLang="en-US" sz="2800" dirty="0"/>
          </a:p>
          <a:p>
            <a:pPr>
              <a:spcBef>
                <a:spcPts val="800"/>
              </a:spcBef>
            </a:pPr>
            <a:r>
              <a:rPr lang="en-US" altLang="en-US" sz="2800" dirty="0"/>
              <a:t>Just-in-time strategy</a:t>
            </a:r>
          </a:p>
          <a:p>
            <a:pPr lvl="1"/>
            <a:r>
              <a:rPr lang="en-US" altLang="en-US" sz="2800" dirty="0"/>
              <a:t>Components arrive as they are needed</a:t>
            </a:r>
          </a:p>
          <a:p>
            <a:pPr lvl="1"/>
            <a:r>
              <a:rPr lang="en-US" altLang="en-US" sz="2800" dirty="0"/>
              <a:t>Finished goods shipped after leaving assembly line</a:t>
            </a:r>
          </a:p>
          <a:p>
            <a:pPr>
              <a:spcBef>
                <a:spcPts val="800"/>
              </a:spcBef>
            </a:pPr>
            <a:r>
              <a:rPr lang="en-US" altLang="en-US" sz="2800" dirty="0"/>
              <a:t>Safety stock: buffer for lack of flexibility in supply chain</a:t>
            </a:r>
          </a:p>
        </p:txBody>
      </p:sp>
    </p:spTree>
    <p:extLst>
      <p:ext uri="{BB962C8B-B14F-4D97-AF65-F5344CB8AC3E}">
        <p14:creationId xmlns:p14="http://schemas.microsoft.com/office/powerpoint/2010/main" val="289961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cs typeface="ＭＳ Ｐゴシック" charset="0"/>
              </a:rPr>
              <a:t>Supply Chain Management Software</a:t>
            </a:r>
            <a:endParaRPr lang="en-US" sz="3733" dirty="0"/>
          </a:p>
        </p:txBody>
      </p:sp>
      <p:sp>
        <p:nvSpPr>
          <p:cNvPr id="5" name="Content Placeholder 4"/>
          <p:cNvSpPr>
            <a:spLocks noGrp="1"/>
          </p:cNvSpPr>
          <p:nvPr>
            <p:ph idx="1"/>
          </p:nvPr>
        </p:nvSpPr>
        <p:spPr/>
        <p:txBody>
          <a:bodyPr>
            <a:spAutoFit/>
          </a:bodyPr>
          <a:lstStyle/>
          <a:p>
            <a:r>
              <a:rPr lang="en-US" altLang="en-US" dirty="0"/>
              <a:t>Supply chain planning systems</a:t>
            </a:r>
          </a:p>
          <a:p>
            <a:pPr lvl="1"/>
            <a:r>
              <a:rPr lang="en-US" altLang="en-US" sz="3200" dirty="0"/>
              <a:t>Model existing supply chain</a:t>
            </a:r>
          </a:p>
          <a:p>
            <a:pPr lvl="1"/>
            <a:r>
              <a:rPr lang="en-US" altLang="en-US" sz="3200" dirty="0"/>
              <a:t>Enable demand planning</a:t>
            </a:r>
          </a:p>
          <a:p>
            <a:pPr lvl="1"/>
            <a:r>
              <a:rPr lang="en-US" altLang="en-US" sz="3200" dirty="0"/>
              <a:t>Optimize sourcing, manufacturing plans</a:t>
            </a:r>
          </a:p>
          <a:p>
            <a:pPr lvl="1"/>
            <a:r>
              <a:rPr lang="en-US" altLang="en-US" sz="3200" dirty="0"/>
              <a:t>Establish inventory levels</a:t>
            </a:r>
          </a:p>
          <a:p>
            <a:pPr lvl="1"/>
            <a:r>
              <a:rPr lang="en-US" altLang="en-US" sz="3200" dirty="0"/>
              <a:t>Identify transportation modes</a:t>
            </a:r>
          </a:p>
          <a:p>
            <a:pPr>
              <a:spcBef>
                <a:spcPts val="800"/>
              </a:spcBef>
            </a:pPr>
            <a:r>
              <a:rPr lang="en-US" altLang="en-US" dirty="0"/>
              <a:t>Supply chain execution systems</a:t>
            </a:r>
          </a:p>
          <a:p>
            <a:pPr lvl="1"/>
            <a:r>
              <a:rPr lang="en-US" altLang="en-US" sz="3200" dirty="0"/>
              <a:t>Manage flow of products through distribution centers and warehouses</a:t>
            </a:r>
          </a:p>
        </p:txBody>
      </p:sp>
    </p:spTree>
    <p:extLst>
      <p:ext uri="{BB962C8B-B14F-4D97-AF65-F5344CB8AC3E}">
        <p14:creationId xmlns:p14="http://schemas.microsoft.com/office/powerpoint/2010/main" val="2324966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z="4267" dirty="0">
                <a:cs typeface="ＭＳ Ｐゴシック" charset="0"/>
              </a:rPr>
              <a:t>Global Supply Chains and the Internet</a:t>
            </a:r>
            <a:endParaRPr lang="en-US" sz="3200" dirty="0"/>
          </a:p>
        </p:txBody>
      </p:sp>
      <p:sp>
        <p:nvSpPr>
          <p:cNvPr id="5" name="Content Placeholder 4"/>
          <p:cNvSpPr>
            <a:spLocks noGrp="1"/>
          </p:cNvSpPr>
          <p:nvPr>
            <p:ph idx="1"/>
          </p:nvPr>
        </p:nvSpPr>
        <p:spPr>
          <a:xfrm>
            <a:off x="838200" y="1825625"/>
            <a:ext cx="10515600" cy="4179477"/>
          </a:xfrm>
        </p:spPr>
        <p:txBody>
          <a:bodyPr>
            <a:spAutoFit/>
          </a:bodyPr>
          <a:lstStyle/>
          <a:p>
            <a:r>
              <a:rPr lang="en-US" sz="2933" dirty="0"/>
              <a:t>Global supply chain issues</a:t>
            </a:r>
          </a:p>
          <a:p>
            <a:pPr lvl="1"/>
            <a:r>
              <a:rPr lang="en-US" dirty="0"/>
              <a:t>Greater geographical distances, time differences</a:t>
            </a:r>
          </a:p>
          <a:p>
            <a:pPr lvl="1"/>
            <a:r>
              <a:rPr lang="en-US" dirty="0"/>
              <a:t>Participants from different countries</a:t>
            </a:r>
          </a:p>
          <a:p>
            <a:pPr lvl="2"/>
            <a:r>
              <a:rPr lang="en-US" sz="2400" dirty="0"/>
              <a:t>Different performance standards</a:t>
            </a:r>
          </a:p>
          <a:p>
            <a:pPr lvl="2"/>
            <a:r>
              <a:rPr lang="en-US" sz="2400" dirty="0"/>
              <a:t>Different legal requirements</a:t>
            </a:r>
          </a:p>
          <a:p>
            <a:pPr>
              <a:spcBef>
                <a:spcPts val="800"/>
              </a:spcBef>
            </a:pPr>
            <a:r>
              <a:rPr lang="en-US" sz="2933" dirty="0"/>
              <a:t>Internet helps manage global complexities</a:t>
            </a:r>
          </a:p>
          <a:p>
            <a:pPr lvl="1"/>
            <a:r>
              <a:rPr lang="en-US" dirty="0"/>
              <a:t>Warehouse management</a:t>
            </a:r>
          </a:p>
          <a:p>
            <a:pPr lvl="1"/>
            <a:r>
              <a:rPr lang="en-US" dirty="0"/>
              <a:t>Transportation management</a:t>
            </a:r>
          </a:p>
          <a:p>
            <a:pPr lvl="1"/>
            <a:r>
              <a:rPr lang="en-US" dirty="0"/>
              <a:t>Logistics</a:t>
            </a:r>
          </a:p>
          <a:p>
            <a:pPr lvl="1"/>
            <a:r>
              <a:rPr lang="en-US" dirty="0"/>
              <a:t>Outsourcing</a:t>
            </a:r>
          </a:p>
        </p:txBody>
      </p:sp>
    </p:spTree>
    <p:extLst>
      <p:ext uri="{BB962C8B-B14F-4D97-AF65-F5344CB8AC3E}">
        <p14:creationId xmlns:p14="http://schemas.microsoft.com/office/powerpoint/2010/main" val="3554005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z="3733" dirty="0">
                <a:cs typeface="ＭＳ Ｐゴシック" charset="0"/>
              </a:rPr>
              <a:t>Demand-Driven Supply Chains: From Push to Pull Manufacturing and Efficient Customer Response</a:t>
            </a:r>
            <a:endParaRPr lang="en-US" sz="2667" dirty="0"/>
          </a:p>
        </p:txBody>
      </p:sp>
      <p:sp>
        <p:nvSpPr>
          <p:cNvPr id="5" name="Content Placeholder 4"/>
          <p:cNvSpPr>
            <a:spLocks noGrp="1"/>
          </p:cNvSpPr>
          <p:nvPr>
            <p:ph idx="1"/>
          </p:nvPr>
        </p:nvSpPr>
        <p:spPr/>
        <p:txBody>
          <a:bodyPr>
            <a:spAutoFit/>
          </a:bodyPr>
          <a:lstStyle/>
          <a:p>
            <a:r>
              <a:rPr lang="en-US" sz="2667" dirty="0"/>
              <a:t>Push-based model (build-to-stock)</a:t>
            </a:r>
          </a:p>
          <a:p>
            <a:pPr lvl="1"/>
            <a:r>
              <a:rPr lang="en-US" sz="2667" dirty="0"/>
              <a:t>Earlier </a:t>
            </a:r>
            <a:r>
              <a:rPr lang="en-US" sz="2667" spc="-400" dirty="0"/>
              <a:t>S C M</a:t>
            </a:r>
            <a:r>
              <a:rPr lang="en-US" sz="2667" dirty="0"/>
              <a:t> systems</a:t>
            </a:r>
          </a:p>
          <a:p>
            <a:pPr lvl="1"/>
            <a:r>
              <a:rPr lang="en-US" sz="2667" dirty="0"/>
              <a:t>Schedules based on best guesses of demand</a:t>
            </a:r>
          </a:p>
          <a:p>
            <a:pPr>
              <a:spcBef>
                <a:spcPts val="800"/>
              </a:spcBef>
            </a:pPr>
            <a:r>
              <a:rPr lang="en-US" sz="2667" dirty="0"/>
              <a:t>Pull-based model (demand-driven)</a:t>
            </a:r>
          </a:p>
          <a:p>
            <a:pPr lvl="1"/>
            <a:r>
              <a:rPr lang="en-US" sz="2667" dirty="0"/>
              <a:t>Web-based</a:t>
            </a:r>
          </a:p>
          <a:p>
            <a:pPr lvl="1"/>
            <a:r>
              <a:rPr lang="en-US" sz="2667" dirty="0"/>
              <a:t>Customer orders trigger events in supply chain</a:t>
            </a:r>
          </a:p>
          <a:p>
            <a:pPr>
              <a:spcBef>
                <a:spcPts val="800"/>
              </a:spcBef>
            </a:pPr>
            <a:r>
              <a:rPr lang="en-US" sz="2667" dirty="0"/>
              <a:t>Internet enables move from sequential supply chains to concurrent supply chains</a:t>
            </a:r>
          </a:p>
          <a:p>
            <a:pPr lvl="1"/>
            <a:r>
              <a:rPr lang="en-US" sz="2667" dirty="0"/>
              <a:t>Complex networks of suppliers can adjust immediately</a:t>
            </a:r>
          </a:p>
        </p:txBody>
      </p:sp>
    </p:spTree>
    <p:extLst>
      <p:ext uri="{BB962C8B-B14F-4D97-AF65-F5344CB8AC3E}">
        <p14:creationId xmlns:p14="http://schemas.microsoft.com/office/powerpoint/2010/main" val="146017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3C61-82C8-2913-47D6-BBD1CC747D2A}"/>
              </a:ext>
            </a:extLst>
          </p:cNvPr>
          <p:cNvSpPr>
            <a:spLocks noGrp="1"/>
          </p:cNvSpPr>
          <p:nvPr>
            <p:ph type="title"/>
          </p:nvPr>
        </p:nvSpPr>
        <p:spPr/>
        <p:txBody>
          <a:bodyPr/>
          <a:lstStyle/>
          <a:p>
            <a:r>
              <a:rPr lang="hr-HR" dirty="0"/>
              <a:t>Agenda</a:t>
            </a:r>
          </a:p>
        </p:txBody>
      </p:sp>
      <p:sp>
        <p:nvSpPr>
          <p:cNvPr id="3" name="Content Placeholder 2">
            <a:extLst>
              <a:ext uri="{FF2B5EF4-FFF2-40B4-BE49-F238E27FC236}">
                <a16:creationId xmlns:a16="http://schemas.microsoft.com/office/drawing/2014/main" id="{28E02DBE-7E4A-7C33-0030-2572026F7071}"/>
              </a:ext>
            </a:extLst>
          </p:cNvPr>
          <p:cNvSpPr>
            <a:spLocks noGrp="1"/>
          </p:cNvSpPr>
          <p:nvPr>
            <p:ph idx="1"/>
          </p:nvPr>
        </p:nvSpPr>
        <p:spPr/>
        <p:txBody>
          <a:bodyPr/>
          <a:lstStyle/>
          <a:p>
            <a:r>
              <a:rPr lang="hr-HR" dirty="0"/>
              <a:t>ERP</a:t>
            </a:r>
          </a:p>
          <a:p>
            <a:r>
              <a:rPr lang="hr-HR" dirty="0"/>
              <a:t>SCM</a:t>
            </a:r>
          </a:p>
          <a:p>
            <a:r>
              <a:rPr lang="hr-HR" dirty="0"/>
              <a:t>CRM</a:t>
            </a:r>
          </a:p>
          <a:p>
            <a:endParaRPr lang="hr-HR" dirty="0"/>
          </a:p>
          <a:p>
            <a:endParaRPr lang="hr-HR" dirty="0"/>
          </a:p>
          <a:p>
            <a:endParaRPr lang="hr-HR" dirty="0"/>
          </a:p>
          <a:p>
            <a:endParaRPr lang="hr-HR" dirty="0"/>
          </a:p>
        </p:txBody>
      </p:sp>
    </p:spTree>
    <p:extLst>
      <p:ext uri="{BB962C8B-B14F-4D97-AF65-F5344CB8AC3E}">
        <p14:creationId xmlns:p14="http://schemas.microsoft.com/office/powerpoint/2010/main" val="227846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Push- Versus Pull-Based Supply Chain Models</a:t>
            </a:r>
            <a:endParaRPr lang="en-US" sz="3733" dirty="0"/>
          </a:p>
        </p:txBody>
      </p:sp>
      <p:sp>
        <p:nvSpPr>
          <p:cNvPr id="2" name="Rezervirano mjesto sadržaja 1">
            <a:extLst>
              <a:ext uri="{FF2B5EF4-FFF2-40B4-BE49-F238E27FC236}">
                <a16:creationId xmlns:a16="http://schemas.microsoft.com/office/drawing/2014/main" id="{B7B9181B-65B4-9DBF-8B0C-5D17C8EE4C95}"/>
              </a:ext>
            </a:extLst>
          </p:cNvPr>
          <p:cNvSpPr>
            <a:spLocks noGrp="1"/>
          </p:cNvSpPr>
          <p:nvPr>
            <p:ph idx="1"/>
          </p:nvPr>
        </p:nvSpPr>
        <p:spPr/>
        <p:txBody>
          <a:bodyPr/>
          <a:lstStyle/>
          <a:p>
            <a:endParaRPr lang="en-US"/>
          </a:p>
        </p:txBody>
      </p:sp>
      <p:pic>
        <p:nvPicPr>
          <p:cNvPr id="2050" name="Picture 2" descr="Two linear flow diagrams explain the difference between push- and pull-based supply chain models.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95871" y="1900515"/>
            <a:ext cx="8800260" cy="427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0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The Emerging Internet-Driven Supply Chain</a:t>
            </a:r>
            <a:endParaRPr lang="en-US" sz="3733" dirty="0"/>
          </a:p>
        </p:txBody>
      </p:sp>
      <p:sp>
        <p:nvSpPr>
          <p:cNvPr id="2" name="Rezervirano mjesto sadržaja 1">
            <a:extLst>
              <a:ext uri="{FF2B5EF4-FFF2-40B4-BE49-F238E27FC236}">
                <a16:creationId xmlns:a16="http://schemas.microsoft.com/office/drawing/2014/main" id="{7029AB48-19BF-D61A-E70E-FEC8FD04D1BC}"/>
              </a:ext>
            </a:extLst>
          </p:cNvPr>
          <p:cNvSpPr>
            <a:spLocks noGrp="1"/>
          </p:cNvSpPr>
          <p:nvPr>
            <p:ph idx="1"/>
          </p:nvPr>
        </p:nvSpPr>
        <p:spPr/>
        <p:txBody>
          <a:bodyPr/>
          <a:lstStyle/>
          <a:p>
            <a:endParaRPr lang="en-US"/>
          </a:p>
        </p:txBody>
      </p:sp>
      <p:pic>
        <p:nvPicPr>
          <p:cNvPr id="3074" name="Picture 2" descr="An illustration explains the Internet-driven supply chain.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20050" y="1801757"/>
            <a:ext cx="7333551" cy="455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032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cs typeface="ＭＳ Ｐゴシック" charset="0"/>
              </a:rPr>
              <a:t>Business Value of Supply Chain Management Systems</a:t>
            </a:r>
            <a:endParaRPr lang="en-US" sz="3733" dirty="0"/>
          </a:p>
        </p:txBody>
      </p:sp>
      <p:sp>
        <p:nvSpPr>
          <p:cNvPr id="5" name="Content Placeholder 4"/>
          <p:cNvSpPr>
            <a:spLocks noGrp="1"/>
          </p:cNvSpPr>
          <p:nvPr>
            <p:ph idx="1"/>
          </p:nvPr>
        </p:nvSpPr>
        <p:spPr/>
        <p:txBody>
          <a:bodyPr>
            <a:spAutoFit/>
          </a:bodyPr>
          <a:lstStyle/>
          <a:p>
            <a:r>
              <a:rPr lang="en-US" dirty="0"/>
              <a:t>Match supply to demand</a:t>
            </a:r>
          </a:p>
          <a:p>
            <a:pPr>
              <a:spcBef>
                <a:spcPts val="800"/>
              </a:spcBef>
            </a:pPr>
            <a:r>
              <a:rPr lang="en-US" dirty="0"/>
              <a:t>Reduce inventory levels</a:t>
            </a:r>
          </a:p>
          <a:p>
            <a:pPr>
              <a:spcBef>
                <a:spcPts val="800"/>
              </a:spcBef>
            </a:pPr>
            <a:r>
              <a:rPr lang="en-US" dirty="0"/>
              <a:t>Improve delivery service</a:t>
            </a:r>
          </a:p>
          <a:p>
            <a:pPr>
              <a:spcBef>
                <a:spcPts val="800"/>
              </a:spcBef>
            </a:pPr>
            <a:r>
              <a:rPr lang="en-US" dirty="0"/>
              <a:t>Speed product time to market</a:t>
            </a:r>
          </a:p>
          <a:p>
            <a:pPr>
              <a:spcBef>
                <a:spcPts val="800"/>
              </a:spcBef>
            </a:pPr>
            <a:r>
              <a:rPr lang="en-US" dirty="0"/>
              <a:t>Use assets more effectively</a:t>
            </a:r>
          </a:p>
          <a:p>
            <a:pPr>
              <a:spcBef>
                <a:spcPts val="800"/>
              </a:spcBef>
            </a:pPr>
            <a:r>
              <a:rPr lang="en-US" dirty="0"/>
              <a:t>Increase sales</a:t>
            </a:r>
          </a:p>
        </p:txBody>
      </p:sp>
    </p:spTree>
    <p:extLst>
      <p:ext uri="{BB962C8B-B14F-4D97-AF65-F5344CB8AC3E}">
        <p14:creationId xmlns:p14="http://schemas.microsoft.com/office/powerpoint/2010/main" val="2553399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5B5369-5670-49EA-D586-D9CF3CCD636F}"/>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A3FCFB2E-21FB-AE0C-DFDD-867CBB76777C}"/>
              </a:ext>
            </a:extLst>
          </p:cNvPr>
          <p:cNvPicPr>
            <a:picLocks noChangeAspect="1"/>
          </p:cNvPicPr>
          <p:nvPr/>
        </p:nvPicPr>
        <p:blipFill>
          <a:blip r:embed="rId2"/>
          <a:stretch>
            <a:fillRect/>
          </a:stretch>
        </p:blipFill>
        <p:spPr>
          <a:xfrm>
            <a:off x="441470" y="2786449"/>
            <a:ext cx="5654530" cy="1996613"/>
          </a:xfrm>
          <a:prstGeom prst="rect">
            <a:avLst/>
          </a:prstGeom>
        </p:spPr>
      </p:pic>
      <p:pic>
        <p:nvPicPr>
          <p:cNvPr id="7" name="Picture 6">
            <a:extLst>
              <a:ext uri="{FF2B5EF4-FFF2-40B4-BE49-F238E27FC236}">
                <a16:creationId xmlns:a16="http://schemas.microsoft.com/office/drawing/2014/main" id="{11D00E3B-ED38-4E3F-F38A-09C0F414AB08}"/>
              </a:ext>
            </a:extLst>
          </p:cNvPr>
          <p:cNvPicPr>
            <a:picLocks noChangeAspect="1"/>
          </p:cNvPicPr>
          <p:nvPr/>
        </p:nvPicPr>
        <p:blipFill>
          <a:blip r:embed="rId3"/>
          <a:stretch>
            <a:fillRect/>
          </a:stretch>
        </p:blipFill>
        <p:spPr>
          <a:xfrm>
            <a:off x="6718009" y="471490"/>
            <a:ext cx="5257800" cy="5159889"/>
          </a:xfrm>
          <a:prstGeom prst="rect">
            <a:avLst/>
          </a:prstGeom>
        </p:spPr>
      </p:pic>
      <p:sp>
        <p:nvSpPr>
          <p:cNvPr id="6" name="Rezervirano mjesto sadržaja 5">
            <a:extLst>
              <a:ext uri="{FF2B5EF4-FFF2-40B4-BE49-F238E27FC236}">
                <a16:creationId xmlns:a16="http://schemas.microsoft.com/office/drawing/2014/main" id="{B2BE8403-E203-A1A3-D334-2C7E51170F3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6276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6AF64444-FB22-63FA-9EB0-551327763B0E}"/>
              </a:ext>
            </a:extLst>
          </p:cNvPr>
          <p:cNvSpPr>
            <a:spLocks noGrp="1"/>
          </p:cNvSpPr>
          <p:nvPr>
            <p:ph type="title"/>
          </p:nvPr>
        </p:nvSpPr>
        <p:spPr/>
        <p:txBody>
          <a:bodyPr/>
          <a:lstStyle/>
          <a:p>
            <a:endParaRPr lang="en-US"/>
          </a:p>
        </p:txBody>
      </p:sp>
      <p:sp>
        <p:nvSpPr>
          <p:cNvPr id="5" name="Rezervirano mjesto sadržaja 4">
            <a:extLst>
              <a:ext uri="{FF2B5EF4-FFF2-40B4-BE49-F238E27FC236}">
                <a16:creationId xmlns:a16="http://schemas.microsoft.com/office/drawing/2014/main" id="{48E75E9F-80CB-64ED-9232-B86DAD4F8979}"/>
              </a:ext>
            </a:extLst>
          </p:cNvPr>
          <p:cNvSpPr>
            <a:spLocks noGrp="1"/>
          </p:cNvSpPr>
          <p:nvPr>
            <p:ph idx="1"/>
          </p:nvPr>
        </p:nvSpPr>
        <p:spPr/>
        <p:txBody>
          <a:bodyPr/>
          <a:lstStyle/>
          <a:p>
            <a:endParaRPr lang="en-US"/>
          </a:p>
        </p:txBody>
      </p:sp>
      <p:pic>
        <p:nvPicPr>
          <p:cNvPr id="1026" name="Picture 2" descr="Suez ">
            <a:extLst>
              <a:ext uri="{FF2B5EF4-FFF2-40B4-BE49-F238E27FC236}">
                <a16:creationId xmlns:a16="http://schemas.microsoft.com/office/drawing/2014/main" id="{68BAEE81-69E7-DDA0-E829-69FE646E7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8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F264-17A1-0962-FA94-55C97887BDD2}"/>
              </a:ext>
            </a:extLst>
          </p:cNvPr>
          <p:cNvSpPr>
            <a:spLocks noGrp="1"/>
          </p:cNvSpPr>
          <p:nvPr>
            <p:ph type="title"/>
          </p:nvPr>
        </p:nvSpPr>
        <p:spPr/>
        <p:txBody>
          <a:bodyPr/>
          <a:lstStyle/>
          <a:p>
            <a:r>
              <a:rPr lang="hr-HR" dirty="0" err="1"/>
              <a:t>Maersk</a:t>
            </a:r>
            <a:endParaRPr lang="hr-HR" dirty="0"/>
          </a:p>
        </p:txBody>
      </p:sp>
      <p:sp>
        <p:nvSpPr>
          <p:cNvPr id="3" name="Content Placeholder 2">
            <a:extLst>
              <a:ext uri="{FF2B5EF4-FFF2-40B4-BE49-F238E27FC236}">
                <a16:creationId xmlns:a16="http://schemas.microsoft.com/office/drawing/2014/main" id="{01827C0C-90A3-6097-BC55-6362F4590965}"/>
              </a:ext>
            </a:extLst>
          </p:cNvPr>
          <p:cNvSpPr>
            <a:spLocks noGrp="1"/>
          </p:cNvSpPr>
          <p:nvPr>
            <p:ph idx="1"/>
          </p:nvPr>
        </p:nvSpPr>
        <p:spPr/>
        <p:txBody>
          <a:bodyPr/>
          <a:lstStyle/>
          <a:p>
            <a:r>
              <a:rPr lang="en-US" dirty="0"/>
              <a:t>our fleet of around 740 ships</a:t>
            </a:r>
            <a:endParaRPr lang="hr-HR" dirty="0"/>
          </a:p>
          <a:p>
            <a:r>
              <a:rPr lang="en-US" dirty="0"/>
              <a:t>343 ports and terminals in 121 countries;</a:t>
            </a:r>
            <a:endParaRPr lang="hr-HR" dirty="0"/>
          </a:p>
          <a:p>
            <a:r>
              <a:rPr lang="en-US" dirty="0"/>
              <a:t>on average, a Maersk container ship call a port every six minutes – somewhere in the world. </a:t>
            </a:r>
            <a:endParaRPr lang="hr-HR" dirty="0"/>
          </a:p>
          <a:p>
            <a:r>
              <a:rPr lang="hr-HR" dirty="0"/>
              <a:t>4 </a:t>
            </a:r>
            <a:r>
              <a:rPr lang="hr-HR" dirty="0" err="1"/>
              <a:t>mlrd</a:t>
            </a:r>
            <a:r>
              <a:rPr lang="hr-HR" dirty="0"/>
              <a:t>. $ profit</a:t>
            </a:r>
          </a:p>
          <a:p>
            <a:r>
              <a:rPr lang="hr-HR" dirty="0" err="1"/>
              <a:t>Around</a:t>
            </a:r>
            <a:r>
              <a:rPr lang="hr-HR" dirty="0"/>
              <a:t> 100.000 </a:t>
            </a:r>
            <a:r>
              <a:rPr lang="hr-HR" dirty="0" err="1"/>
              <a:t>employees</a:t>
            </a:r>
            <a:endParaRPr lang="hr-HR" dirty="0"/>
          </a:p>
        </p:txBody>
      </p:sp>
      <p:pic>
        <p:nvPicPr>
          <p:cNvPr id="4" name="Picture 3">
            <a:extLst>
              <a:ext uri="{FF2B5EF4-FFF2-40B4-BE49-F238E27FC236}">
                <a16:creationId xmlns:a16="http://schemas.microsoft.com/office/drawing/2014/main" id="{03F9F9E0-57CE-749E-64C0-4FBEC1604B72}"/>
              </a:ext>
            </a:extLst>
          </p:cNvPr>
          <p:cNvPicPr>
            <a:picLocks noChangeAspect="1"/>
          </p:cNvPicPr>
          <p:nvPr/>
        </p:nvPicPr>
        <p:blipFill>
          <a:blip r:embed="rId2"/>
          <a:stretch>
            <a:fillRect/>
          </a:stretch>
        </p:blipFill>
        <p:spPr>
          <a:xfrm>
            <a:off x="6980195" y="3810000"/>
            <a:ext cx="5080000" cy="3048000"/>
          </a:xfrm>
          <a:prstGeom prst="rect">
            <a:avLst/>
          </a:prstGeom>
        </p:spPr>
      </p:pic>
    </p:spTree>
    <p:extLst>
      <p:ext uri="{BB962C8B-B14F-4D97-AF65-F5344CB8AC3E}">
        <p14:creationId xmlns:p14="http://schemas.microsoft.com/office/powerpoint/2010/main" val="2831786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Customer Relationship Management</a:t>
            </a:r>
            <a:endParaRPr lang="en-US" sz="3733" dirty="0"/>
          </a:p>
        </p:txBody>
      </p:sp>
      <p:sp>
        <p:nvSpPr>
          <p:cNvPr id="5" name="Content Placeholder 4"/>
          <p:cNvSpPr>
            <a:spLocks noGrp="1"/>
          </p:cNvSpPr>
          <p:nvPr>
            <p:ph idx="1"/>
          </p:nvPr>
        </p:nvSpPr>
        <p:spPr/>
        <p:txBody>
          <a:bodyPr>
            <a:spAutoFit/>
          </a:bodyPr>
          <a:lstStyle/>
          <a:p>
            <a:r>
              <a:rPr lang="en-US" sz="2933" dirty="0"/>
              <a:t>Knowing the customer</a:t>
            </a:r>
          </a:p>
          <a:p>
            <a:pPr>
              <a:spcBef>
                <a:spcPts val="800"/>
              </a:spcBef>
            </a:pPr>
            <a:r>
              <a:rPr lang="en-US" sz="2933" dirty="0"/>
              <a:t>In large businesses, too many customers and too many ways customers interact with firm</a:t>
            </a:r>
          </a:p>
          <a:p>
            <a:pPr>
              <a:spcBef>
                <a:spcPts val="800"/>
              </a:spcBef>
            </a:pPr>
            <a:r>
              <a:rPr lang="en-US" sz="2933" spc="-400" dirty="0"/>
              <a:t>C R M</a:t>
            </a:r>
            <a:r>
              <a:rPr lang="en-US" sz="2933" dirty="0"/>
              <a:t> systems</a:t>
            </a:r>
          </a:p>
          <a:p>
            <a:pPr lvl="1"/>
            <a:r>
              <a:rPr lang="en-US" dirty="0"/>
              <a:t>Capture and integrate customer data from all over the organization</a:t>
            </a:r>
          </a:p>
          <a:p>
            <a:pPr lvl="1"/>
            <a:r>
              <a:rPr lang="en-US" dirty="0"/>
              <a:t>Consolidate and analyze customer data</a:t>
            </a:r>
          </a:p>
          <a:p>
            <a:pPr lvl="1"/>
            <a:r>
              <a:rPr lang="en-US" dirty="0"/>
              <a:t>Distribute customer information to various systems and customer touch points across enterprise</a:t>
            </a:r>
          </a:p>
          <a:p>
            <a:pPr lvl="1"/>
            <a:r>
              <a:rPr lang="en-US" dirty="0"/>
              <a:t>Provide single enterprise view of customers</a:t>
            </a:r>
          </a:p>
        </p:txBody>
      </p:sp>
    </p:spTree>
    <p:extLst>
      <p:ext uri="{BB962C8B-B14F-4D97-AF65-F5344CB8AC3E}">
        <p14:creationId xmlns:p14="http://schemas.microsoft.com/office/powerpoint/2010/main" val="1559803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77043"/>
            <a:ext cx="11796584" cy="701731"/>
          </a:xfrm>
        </p:spPr>
        <p:txBody>
          <a:bodyPr wrap="square">
            <a:spAutoFit/>
          </a:bodyPr>
          <a:lstStyle/>
          <a:p>
            <a:r>
              <a:rPr lang="en-US" dirty="0"/>
              <a:t>Customer Relationship Management (</a:t>
            </a:r>
            <a:r>
              <a:rPr lang="en-US" spc="-600" dirty="0"/>
              <a:t>C R </a:t>
            </a:r>
            <a:r>
              <a:rPr lang="en-US" dirty="0"/>
              <a:t>M)</a:t>
            </a:r>
            <a:endParaRPr lang="en-US" sz="3733" dirty="0"/>
          </a:p>
        </p:txBody>
      </p:sp>
      <p:sp>
        <p:nvSpPr>
          <p:cNvPr id="2" name="Rezervirano mjesto sadržaja 1">
            <a:extLst>
              <a:ext uri="{FF2B5EF4-FFF2-40B4-BE49-F238E27FC236}">
                <a16:creationId xmlns:a16="http://schemas.microsoft.com/office/drawing/2014/main" id="{D69CFCED-274C-C4DB-EE34-445C6190338B}"/>
              </a:ext>
            </a:extLst>
          </p:cNvPr>
          <p:cNvSpPr>
            <a:spLocks noGrp="1"/>
          </p:cNvSpPr>
          <p:nvPr>
            <p:ph idx="1"/>
          </p:nvPr>
        </p:nvSpPr>
        <p:spPr/>
        <p:txBody>
          <a:bodyPr/>
          <a:lstStyle/>
          <a:p>
            <a:endParaRPr lang="en-US"/>
          </a:p>
        </p:txBody>
      </p:sp>
      <p:pic>
        <p:nvPicPr>
          <p:cNvPr id="4098" name="Picture 2" descr="A segmented circle explains the concept of customer relationship management. For a full description, see Notes. Press F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34432" y="1827832"/>
            <a:ext cx="4496768" cy="449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445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pc="-600" dirty="0"/>
              <a:t>C R </a:t>
            </a:r>
            <a:r>
              <a:rPr lang="en-US" spc="-400" dirty="0"/>
              <a:t>M</a:t>
            </a:r>
            <a:r>
              <a:rPr lang="en-US" dirty="0"/>
              <a:t> Software Capabilities</a:t>
            </a:r>
            <a:endParaRPr lang="en-US" sz="3733" dirty="0"/>
          </a:p>
        </p:txBody>
      </p:sp>
      <p:sp>
        <p:nvSpPr>
          <p:cNvPr id="2" name="Rezervirano mjesto sadržaja 1">
            <a:extLst>
              <a:ext uri="{FF2B5EF4-FFF2-40B4-BE49-F238E27FC236}">
                <a16:creationId xmlns:a16="http://schemas.microsoft.com/office/drawing/2014/main" id="{4AAFE0F2-AA97-E8FE-C5FC-5675CFC8CCCE}"/>
              </a:ext>
            </a:extLst>
          </p:cNvPr>
          <p:cNvSpPr>
            <a:spLocks noGrp="1"/>
          </p:cNvSpPr>
          <p:nvPr>
            <p:ph idx="1"/>
          </p:nvPr>
        </p:nvSpPr>
        <p:spPr/>
        <p:txBody>
          <a:bodyPr/>
          <a:lstStyle/>
          <a:p>
            <a:endParaRPr lang="en-US"/>
          </a:p>
        </p:txBody>
      </p:sp>
      <p:pic>
        <p:nvPicPr>
          <p:cNvPr id="6146" name="Picture 2" descr="An illustration explains how CRM software products support business processes in sales, service, and marketing. For a full description, see Notes. Press F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00947" y="1405646"/>
            <a:ext cx="5790105" cy="519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35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Customer Loyalty Management Process Map</a:t>
            </a:r>
            <a:endParaRPr lang="en-US" sz="3733" dirty="0"/>
          </a:p>
        </p:txBody>
      </p:sp>
      <p:sp>
        <p:nvSpPr>
          <p:cNvPr id="2" name="Rezervirano mjesto sadržaja 1">
            <a:extLst>
              <a:ext uri="{FF2B5EF4-FFF2-40B4-BE49-F238E27FC236}">
                <a16:creationId xmlns:a16="http://schemas.microsoft.com/office/drawing/2014/main" id="{6D28B14E-80C3-0B65-3CD2-61D30EB6E875}"/>
              </a:ext>
            </a:extLst>
          </p:cNvPr>
          <p:cNvSpPr>
            <a:spLocks noGrp="1"/>
          </p:cNvSpPr>
          <p:nvPr>
            <p:ph idx="1"/>
          </p:nvPr>
        </p:nvSpPr>
        <p:spPr/>
        <p:txBody>
          <a:bodyPr/>
          <a:lstStyle/>
          <a:p>
            <a:endParaRPr lang="en-US"/>
          </a:p>
        </p:txBody>
      </p:sp>
      <p:pic>
        <p:nvPicPr>
          <p:cNvPr id="7170" name="Picture 2" descr="A flowchart explains how CRM software helps firms identify loyal customers for privileged treatment.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606" y="2006601"/>
            <a:ext cx="10872239" cy="402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41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What Are Enterprise Systems</a:t>
            </a:r>
            <a:endParaRPr lang="en-US" sz="3733" dirty="0"/>
          </a:p>
        </p:txBody>
      </p:sp>
      <p:sp>
        <p:nvSpPr>
          <p:cNvPr id="5" name="Content Placeholder 4"/>
          <p:cNvSpPr>
            <a:spLocks noGrp="1"/>
          </p:cNvSpPr>
          <p:nvPr>
            <p:ph idx="1"/>
          </p:nvPr>
        </p:nvSpPr>
        <p:spPr/>
        <p:txBody>
          <a:bodyPr>
            <a:spAutoFit/>
          </a:bodyPr>
          <a:lstStyle/>
          <a:p>
            <a:r>
              <a:rPr lang="hr-HR" altLang="en-US" dirty="0">
                <a:hlinkClick r:id="rId3"/>
              </a:rPr>
              <a:t>https://www.youtube.com/watch?v=WlfYKgOtWIU&amp;ab_channel=SAPTV</a:t>
            </a:r>
            <a:endParaRPr lang="hr-HR" altLang="en-US" dirty="0"/>
          </a:p>
          <a:p>
            <a:r>
              <a:rPr lang="en-US" altLang="en-US" dirty="0"/>
              <a:t>Also known as enterprise resource planning (ERP) systems</a:t>
            </a:r>
          </a:p>
          <a:p>
            <a:r>
              <a:rPr lang="en-US" altLang="en-US" dirty="0"/>
              <a:t>Based on a suite of integrated software modules and a common central database</a:t>
            </a:r>
          </a:p>
          <a:p>
            <a:r>
              <a:rPr lang="en-US" altLang="en-US" dirty="0"/>
              <a:t>Collects data from many divisions of firm for use in nearly all of firm’s internal business activities</a:t>
            </a:r>
          </a:p>
          <a:p>
            <a:r>
              <a:rPr lang="en-US" altLang="en-US" dirty="0"/>
              <a:t>Information entered in one process is immediately available for other processes</a:t>
            </a:r>
          </a:p>
        </p:txBody>
      </p:sp>
    </p:spTree>
    <p:extLst>
      <p:ext uri="{BB962C8B-B14F-4D97-AF65-F5344CB8AC3E}">
        <p14:creationId xmlns:p14="http://schemas.microsoft.com/office/powerpoint/2010/main" val="1912928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Operational and Analytical </a:t>
            </a:r>
            <a:r>
              <a:rPr lang="en-US" spc="-600" dirty="0"/>
              <a:t>C R M</a:t>
            </a:r>
            <a:endParaRPr lang="en-US" sz="2667" spc="-600" dirty="0"/>
          </a:p>
        </p:txBody>
      </p:sp>
      <p:sp>
        <p:nvSpPr>
          <p:cNvPr id="5" name="Content Placeholder 4"/>
          <p:cNvSpPr>
            <a:spLocks noGrp="1"/>
          </p:cNvSpPr>
          <p:nvPr>
            <p:ph idx="1"/>
          </p:nvPr>
        </p:nvSpPr>
        <p:spPr/>
        <p:txBody>
          <a:bodyPr wrap="square">
            <a:spAutoFit/>
          </a:bodyPr>
          <a:lstStyle/>
          <a:p>
            <a:r>
              <a:rPr lang="hr-HR" sz="2933" dirty="0">
                <a:hlinkClick r:id="rId3"/>
              </a:rPr>
              <a:t>https://www.youtube.com/watch?v=KW5lO34uOsM&amp;ab_channel=Salesforce</a:t>
            </a:r>
            <a:endParaRPr lang="hr-HR" sz="2933" dirty="0"/>
          </a:p>
          <a:p>
            <a:r>
              <a:rPr lang="en-US" sz="2933" dirty="0"/>
              <a:t>Operational </a:t>
            </a:r>
            <a:r>
              <a:rPr lang="en-US" sz="2933" spc="-400" dirty="0"/>
              <a:t>C R M</a:t>
            </a:r>
          </a:p>
          <a:p>
            <a:pPr lvl="1"/>
            <a:r>
              <a:rPr lang="en-US" dirty="0"/>
              <a:t>Customer-facing applications</a:t>
            </a:r>
          </a:p>
          <a:p>
            <a:pPr lvl="1"/>
            <a:r>
              <a:rPr lang="en-US" dirty="0"/>
              <a:t>Sales force automation call center and customer service support</a:t>
            </a:r>
          </a:p>
          <a:p>
            <a:pPr lvl="1"/>
            <a:r>
              <a:rPr lang="en-US" dirty="0"/>
              <a:t>Marketing automation</a:t>
            </a:r>
          </a:p>
          <a:p>
            <a:r>
              <a:rPr lang="en-US" sz="2933" dirty="0"/>
              <a:t>Analytical </a:t>
            </a:r>
            <a:r>
              <a:rPr lang="en-US" sz="2933" spc="-400" dirty="0"/>
              <a:t>C R M</a:t>
            </a:r>
          </a:p>
          <a:p>
            <a:pPr lvl="1"/>
            <a:r>
              <a:rPr lang="en-US" dirty="0"/>
              <a:t>Based on data warehouses populated by operational </a:t>
            </a:r>
            <a:r>
              <a:rPr lang="en-US" spc="-400" dirty="0"/>
              <a:t>C R M</a:t>
            </a:r>
            <a:r>
              <a:rPr lang="en-US" dirty="0"/>
              <a:t> systems and customer touch points</a:t>
            </a:r>
          </a:p>
          <a:p>
            <a:pPr lvl="1"/>
            <a:r>
              <a:rPr lang="en-US" dirty="0"/>
              <a:t>Analyzes customer data (</a:t>
            </a:r>
            <a:r>
              <a:rPr lang="en-US" spc="-400" dirty="0"/>
              <a:t>O L A </a:t>
            </a:r>
            <a:r>
              <a:rPr lang="en-US" dirty="0"/>
              <a:t>P, data mining, etc.)</a:t>
            </a:r>
          </a:p>
          <a:p>
            <a:pPr lvl="2"/>
            <a:r>
              <a:rPr lang="en-US" sz="2933" dirty="0"/>
              <a:t>Customer lifetime value (</a:t>
            </a:r>
            <a:r>
              <a:rPr lang="en-US" sz="2933" spc="-400" dirty="0"/>
              <a:t>C L T </a:t>
            </a:r>
            <a:r>
              <a:rPr lang="en-US" sz="2933" dirty="0"/>
              <a:t>V)</a:t>
            </a:r>
          </a:p>
        </p:txBody>
      </p:sp>
    </p:spTree>
    <p:extLst>
      <p:ext uri="{BB962C8B-B14F-4D97-AF65-F5344CB8AC3E}">
        <p14:creationId xmlns:p14="http://schemas.microsoft.com/office/powerpoint/2010/main" val="3307207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Analytical </a:t>
            </a:r>
            <a:r>
              <a:rPr lang="en-US" spc="-600" dirty="0"/>
              <a:t>C R M</a:t>
            </a:r>
            <a:r>
              <a:rPr lang="en-US" dirty="0"/>
              <a:t> Data Warehouse</a:t>
            </a:r>
            <a:endParaRPr lang="en-US" sz="3733" dirty="0"/>
          </a:p>
        </p:txBody>
      </p:sp>
      <p:sp>
        <p:nvSpPr>
          <p:cNvPr id="2" name="Rezervirano mjesto sadržaja 1">
            <a:extLst>
              <a:ext uri="{FF2B5EF4-FFF2-40B4-BE49-F238E27FC236}">
                <a16:creationId xmlns:a16="http://schemas.microsoft.com/office/drawing/2014/main" id="{551C9743-191C-6085-A93A-62999CF024F5}"/>
              </a:ext>
            </a:extLst>
          </p:cNvPr>
          <p:cNvSpPr>
            <a:spLocks noGrp="1"/>
          </p:cNvSpPr>
          <p:nvPr>
            <p:ph idx="1"/>
          </p:nvPr>
        </p:nvSpPr>
        <p:spPr/>
        <p:txBody>
          <a:bodyPr/>
          <a:lstStyle/>
          <a:p>
            <a:endParaRPr lang="en-US"/>
          </a:p>
        </p:txBody>
      </p:sp>
      <p:pic>
        <p:nvPicPr>
          <p:cNvPr id="8194" name="Picture 2" descr="An illustration explains how analytical CRM uses customer data from various sources to create segments for targeted marketing.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23997" y="1788109"/>
            <a:ext cx="7524163" cy="458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321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Business Value of Customer Relationship Management Systems</a:t>
            </a:r>
            <a:endParaRPr lang="en-US" sz="2667" spc="-600" dirty="0"/>
          </a:p>
        </p:txBody>
      </p:sp>
      <p:sp>
        <p:nvSpPr>
          <p:cNvPr id="5" name="Content Placeholder 4"/>
          <p:cNvSpPr>
            <a:spLocks noGrp="1"/>
          </p:cNvSpPr>
          <p:nvPr>
            <p:ph idx="1"/>
          </p:nvPr>
        </p:nvSpPr>
        <p:spPr/>
        <p:txBody>
          <a:bodyPr>
            <a:spAutoFit/>
          </a:bodyPr>
          <a:lstStyle/>
          <a:p>
            <a:pPr>
              <a:spcBef>
                <a:spcPts val="800"/>
              </a:spcBef>
            </a:pPr>
            <a:r>
              <a:rPr lang="en-US" sz="2667" dirty="0"/>
              <a:t>Business value of </a:t>
            </a:r>
            <a:r>
              <a:rPr lang="en-US" sz="2667" spc="-400" dirty="0"/>
              <a:t>C R M</a:t>
            </a:r>
            <a:r>
              <a:rPr lang="en-US" sz="2667" dirty="0"/>
              <a:t> systems</a:t>
            </a:r>
          </a:p>
          <a:p>
            <a:pPr lvl="1"/>
            <a:r>
              <a:rPr lang="en-US" sz="2667" dirty="0"/>
              <a:t>Increased customer satisfaction</a:t>
            </a:r>
          </a:p>
          <a:p>
            <a:pPr lvl="1"/>
            <a:r>
              <a:rPr lang="en-US" sz="2667" dirty="0"/>
              <a:t>Reduced direct-marketing costs</a:t>
            </a:r>
          </a:p>
          <a:p>
            <a:pPr lvl="1"/>
            <a:r>
              <a:rPr lang="en-US" sz="2667" dirty="0"/>
              <a:t>More effective marketing</a:t>
            </a:r>
          </a:p>
          <a:p>
            <a:pPr lvl="1"/>
            <a:r>
              <a:rPr lang="en-US" sz="2667" dirty="0"/>
              <a:t>Lower costs for customer acquisition/retention</a:t>
            </a:r>
          </a:p>
          <a:p>
            <a:pPr lvl="1"/>
            <a:r>
              <a:rPr lang="en-US" sz="2667" dirty="0"/>
              <a:t>Increased sales revenue</a:t>
            </a:r>
          </a:p>
          <a:p>
            <a:pPr>
              <a:spcBef>
                <a:spcPts val="800"/>
              </a:spcBef>
            </a:pPr>
            <a:r>
              <a:rPr lang="en-US" sz="2667" dirty="0"/>
              <a:t>Churn rate</a:t>
            </a:r>
          </a:p>
          <a:p>
            <a:pPr lvl="1"/>
            <a:r>
              <a:rPr lang="en-US" sz="2667" dirty="0"/>
              <a:t>Number of customers who stop using or purchasing products or services from a company</a:t>
            </a:r>
          </a:p>
          <a:p>
            <a:pPr lvl="1"/>
            <a:r>
              <a:rPr lang="en-US" sz="2667" dirty="0"/>
              <a:t>Indicator of growth or decline of firm’s customer base</a:t>
            </a:r>
          </a:p>
        </p:txBody>
      </p:sp>
    </p:spTree>
    <p:extLst>
      <p:ext uri="{BB962C8B-B14F-4D97-AF65-F5344CB8AC3E}">
        <p14:creationId xmlns:p14="http://schemas.microsoft.com/office/powerpoint/2010/main" val="3401459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E93E2B-A37C-FFE9-D7A2-0FFBEBA745CA}"/>
              </a:ext>
            </a:extLst>
          </p:cNvPr>
          <p:cNvSpPr>
            <a:spLocks noGrp="1"/>
          </p:cNvSpPr>
          <p:nvPr>
            <p:ph type="title"/>
          </p:nvPr>
        </p:nvSpPr>
        <p:spPr>
          <a:xfrm>
            <a:off x="65903" y="365127"/>
            <a:ext cx="11920151" cy="1325563"/>
          </a:xfrm>
        </p:spPr>
        <p:txBody>
          <a:bodyPr/>
          <a:lstStyle/>
          <a:p>
            <a:r>
              <a:rPr lang="en-US" dirty="0"/>
              <a:t>Cost of Acquiring vs. Cost of Losing a User</a:t>
            </a:r>
          </a:p>
        </p:txBody>
      </p:sp>
      <p:sp>
        <p:nvSpPr>
          <p:cNvPr id="3" name="Rezervirano mjesto sadržaja 2">
            <a:extLst>
              <a:ext uri="{FF2B5EF4-FFF2-40B4-BE49-F238E27FC236}">
                <a16:creationId xmlns:a16="http://schemas.microsoft.com/office/drawing/2014/main" id="{8262DDEA-8DE3-224C-8BAA-6494C65125DC}"/>
              </a:ext>
            </a:extLst>
          </p:cNvPr>
          <p:cNvSpPr>
            <a:spLocks noGrp="1"/>
          </p:cNvSpPr>
          <p:nvPr>
            <p:ph idx="1"/>
          </p:nvPr>
        </p:nvSpPr>
        <p:spPr/>
        <p:txBody>
          <a:bodyPr>
            <a:normAutofit fontScale="92500" lnSpcReduction="20000"/>
          </a:bodyPr>
          <a:lstStyle/>
          <a:p>
            <a:r>
              <a:rPr lang="en-US" dirty="0"/>
              <a:t>“Acquiring a new customer can be 5–25× more expensive than retaining an existing one.”(industry-wide CRM/SaaS benchmark range)</a:t>
            </a:r>
            <a:endParaRPr lang="hr-HR" dirty="0"/>
          </a:p>
          <a:p>
            <a:r>
              <a:rPr lang="en-US" dirty="0"/>
              <a:t>Acquisition cost includes marketing, incentives, onboarding, identity checks and conversion funnels — usually a one-time expense.</a:t>
            </a:r>
            <a:endParaRPr lang="hr-HR" dirty="0"/>
          </a:p>
          <a:p>
            <a:r>
              <a:rPr lang="en-US" dirty="0"/>
              <a:t>Losing a user means losing long-term revenue (LTV), future upsell potential, referrals and brand trust — a compounded loss over time.</a:t>
            </a:r>
            <a:endParaRPr lang="hr-HR" dirty="0"/>
          </a:p>
          <a:p>
            <a:r>
              <a:rPr lang="en-US" dirty="0"/>
              <a:t>Replacement of a churned user requires new CAC spend, increasing total cost and lowering profitability.</a:t>
            </a:r>
            <a:endParaRPr lang="hr-HR" dirty="0"/>
          </a:p>
          <a:p>
            <a:r>
              <a:rPr lang="en-US" dirty="0"/>
              <a:t>High retention reduces churn, protects lifetime value and is financially far more impactful than purely maximizing acquisition volume.</a:t>
            </a:r>
          </a:p>
        </p:txBody>
      </p:sp>
    </p:spTree>
    <p:extLst>
      <p:ext uri="{BB962C8B-B14F-4D97-AF65-F5344CB8AC3E}">
        <p14:creationId xmlns:p14="http://schemas.microsoft.com/office/powerpoint/2010/main" val="1317104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DB570B-3342-8D2C-EBA7-F5AB003D5389}"/>
              </a:ext>
            </a:extLst>
          </p:cNvPr>
          <p:cNvSpPr>
            <a:spLocks noGrp="1"/>
          </p:cNvSpPr>
          <p:nvPr>
            <p:ph type="title"/>
          </p:nvPr>
        </p:nvSpPr>
        <p:spPr/>
        <p:txBody>
          <a:bodyPr/>
          <a:lstStyle/>
          <a:p>
            <a:r>
              <a:rPr lang="en-US" dirty="0"/>
              <a:t>Net Promoter Score (NPS</a:t>
            </a:r>
            <a:r>
              <a:rPr lang="hr-HR" dirty="0"/>
              <a:t>)</a:t>
            </a:r>
            <a:endParaRPr lang="en-US" dirty="0"/>
          </a:p>
        </p:txBody>
      </p:sp>
      <p:sp>
        <p:nvSpPr>
          <p:cNvPr id="3" name="Rezervirano mjesto sadržaja 2">
            <a:extLst>
              <a:ext uri="{FF2B5EF4-FFF2-40B4-BE49-F238E27FC236}">
                <a16:creationId xmlns:a16="http://schemas.microsoft.com/office/drawing/2014/main" id="{20065D6C-8408-01FB-C940-49D187576892}"/>
              </a:ext>
            </a:extLst>
          </p:cNvPr>
          <p:cNvSpPr>
            <a:spLocks noGrp="1"/>
          </p:cNvSpPr>
          <p:nvPr>
            <p:ph idx="1"/>
          </p:nvPr>
        </p:nvSpPr>
        <p:spPr>
          <a:xfrm>
            <a:off x="838200" y="1825625"/>
            <a:ext cx="10515600" cy="4667248"/>
          </a:xfrm>
        </p:spPr>
        <p:txBody>
          <a:bodyPr>
            <a:normAutofit fontScale="85000" lnSpcReduction="20000"/>
          </a:bodyPr>
          <a:lstStyle/>
          <a:p>
            <a:r>
              <a:rPr lang="en-US" dirty="0"/>
              <a:t>NPS is a core loyalty metric that reflects how likely users are to recommend your service (0–10 scale), directly correlating with churn risk and lifetime value.</a:t>
            </a:r>
            <a:endParaRPr lang="hr-HR" dirty="0"/>
          </a:p>
          <a:p>
            <a:r>
              <a:rPr lang="en-US" dirty="0"/>
              <a:t>CRM platforms can measure and track NPS by collecting post-interaction or periodic surveys and linking results to individual customers and </a:t>
            </a:r>
            <a:r>
              <a:rPr lang="en-US" dirty="0" err="1"/>
              <a:t>behavioural</a:t>
            </a:r>
            <a:r>
              <a:rPr lang="en-US" dirty="0"/>
              <a:t> data.</a:t>
            </a:r>
            <a:endParaRPr lang="hr-HR" dirty="0"/>
          </a:p>
          <a:p>
            <a:r>
              <a:rPr lang="en-US" dirty="0"/>
              <a:t>Users with high NPS (Promoters) show higher retention, stronger engagement and lower service costs — improving LTV and reducing acquisition replacement spend.</a:t>
            </a:r>
            <a:endParaRPr lang="hr-HR" dirty="0"/>
          </a:p>
          <a:p>
            <a:r>
              <a:rPr lang="en-US" dirty="0"/>
              <a:t>Low NPS (Detractors) signal increased churn risk and lost revenue potential, making NPS one of the earliest and most cost-efficient indicators of future losses.</a:t>
            </a:r>
            <a:endParaRPr lang="hr-HR" dirty="0"/>
          </a:p>
          <a:p>
            <a:r>
              <a:rPr lang="en-US" dirty="0"/>
              <a:t>Improving NPS typically reduces the long-term cost of losing users, enables targeted retention actions, and strengthens overall profitability more than increasing acquisition volume alone</a:t>
            </a:r>
          </a:p>
        </p:txBody>
      </p:sp>
      <p:pic>
        <p:nvPicPr>
          <p:cNvPr id="3074" name="Picture 2" descr="Net Promoter Score calculation formula">
            <a:extLst>
              <a:ext uri="{FF2B5EF4-FFF2-40B4-BE49-F238E27FC236}">
                <a16:creationId xmlns:a16="http://schemas.microsoft.com/office/drawing/2014/main" id="{CAFF0FD8-086E-152D-0ACB-D3E90488B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19" y="365127"/>
            <a:ext cx="11468100" cy="5772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PS Calculator: Calculate your Net Promoter Score">
            <a:extLst>
              <a:ext uri="{FF2B5EF4-FFF2-40B4-BE49-F238E27FC236}">
                <a16:creationId xmlns:a16="http://schemas.microsoft.com/office/drawing/2014/main" id="{7AF1C010-61EC-0719-6588-A986C82D7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0"/>
            <a:ext cx="9829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6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93F83364-3CD2-1FE4-842A-B7F45F5713C9}"/>
              </a:ext>
            </a:extLst>
          </p:cNvPr>
          <p:cNvSpPr>
            <a:spLocks noGrp="1"/>
          </p:cNvSpPr>
          <p:nvPr>
            <p:ph type="title"/>
          </p:nvPr>
        </p:nvSpPr>
        <p:spPr/>
        <p:txBody>
          <a:bodyPr/>
          <a:lstStyle/>
          <a:p>
            <a:endParaRPr lang="en-US"/>
          </a:p>
        </p:txBody>
      </p:sp>
      <p:pic>
        <p:nvPicPr>
          <p:cNvPr id="6" name="Rezervirano mjesto sadržaja 5">
            <a:extLst>
              <a:ext uri="{FF2B5EF4-FFF2-40B4-BE49-F238E27FC236}">
                <a16:creationId xmlns:a16="http://schemas.microsoft.com/office/drawing/2014/main" id="{E2A89171-B48C-34E9-5C28-5AF864AE2F09}"/>
              </a:ext>
            </a:extLst>
          </p:cNvPr>
          <p:cNvPicPr>
            <a:picLocks noGrp="1" noChangeAspect="1"/>
          </p:cNvPicPr>
          <p:nvPr>
            <p:ph idx="1"/>
          </p:nvPr>
        </p:nvPicPr>
        <p:blipFill>
          <a:blip r:embed="rId2"/>
          <a:stretch>
            <a:fillRect/>
          </a:stretch>
        </p:blipFill>
        <p:spPr>
          <a:xfrm>
            <a:off x="2743200" y="139646"/>
            <a:ext cx="5576638" cy="6037317"/>
          </a:xfrm>
          <a:prstGeom prst="rect">
            <a:avLst/>
          </a:prstGeom>
        </p:spPr>
      </p:pic>
    </p:spTree>
    <p:extLst>
      <p:ext uri="{BB962C8B-B14F-4D97-AF65-F5344CB8AC3E}">
        <p14:creationId xmlns:p14="http://schemas.microsoft.com/office/powerpoint/2010/main" val="4254716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0226-F410-99E0-3F45-BEA798600CB9}"/>
              </a:ext>
            </a:extLst>
          </p:cNvPr>
          <p:cNvSpPr>
            <a:spLocks noGrp="1"/>
          </p:cNvSpPr>
          <p:nvPr>
            <p:ph type="title"/>
          </p:nvPr>
        </p:nvSpPr>
        <p:spPr/>
        <p:txBody>
          <a:bodyPr/>
          <a:lstStyle/>
          <a:p>
            <a:r>
              <a:rPr lang="hr-HR" dirty="0"/>
              <a:t>Spotify business model</a:t>
            </a:r>
          </a:p>
        </p:txBody>
      </p:sp>
      <p:sp>
        <p:nvSpPr>
          <p:cNvPr id="3" name="Content Placeholder 2">
            <a:extLst>
              <a:ext uri="{FF2B5EF4-FFF2-40B4-BE49-F238E27FC236}">
                <a16:creationId xmlns:a16="http://schemas.microsoft.com/office/drawing/2014/main" id="{55826DB7-C8F7-D2EB-6E5F-C49D39318A09}"/>
              </a:ext>
            </a:extLst>
          </p:cNvPr>
          <p:cNvSpPr>
            <a:spLocks noGrp="1"/>
          </p:cNvSpPr>
          <p:nvPr>
            <p:ph idx="1"/>
          </p:nvPr>
        </p:nvSpPr>
        <p:spPr/>
        <p:txBody>
          <a:bodyPr>
            <a:normAutofit/>
          </a:bodyPr>
          <a:lstStyle/>
          <a:p>
            <a:r>
              <a:rPr lang="en-US" dirty="0"/>
              <a:t>It uses a freemium revenue model that offers a basic, limited, ad-supported service for free and an unlimited premium service for a subscription fee</a:t>
            </a:r>
            <a:endParaRPr lang="hr-HR" dirty="0"/>
          </a:p>
          <a:p>
            <a:r>
              <a:rPr lang="en-US" dirty="0"/>
              <a:t>Total users: over </a:t>
            </a:r>
            <a:r>
              <a:rPr lang="hr-HR" dirty="0"/>
              <a:t>713</a:t>
            </a:r>
            <a:r>
              <a:rPr lang="en-US" dirty="0"/>
              <a:t> million Spotify users worldwide as of 202</a:t>
            </a:r>
            <a:r>
              <a:rPr lang="hr-HR" dirty="0"/>
              <a:t>5</a:t>
            </a:r>
          </a:p>
          <a:p>
            <a:pPr lvl="1"/>
            <a:r>
              <a:rPr lang="en-US" dirty="0"/>
              <a:t>Paying Subscribers: 2</a:t>
            </a:r>
            <a:r>
              <a:rPr lang="hr-HR" dirty="0"/>
              <a:t>81</a:t>
            </a:r>
            <a:r>
              <a:rPr lang="en-US" dirty="0"/>
              <a:t> million users</a:t>
            </a:r>
          </a:p>
          <a:p>
            <a:pPr lvl="1"/>
            <a:r>
              <a:rPr lang="en-US" dirty="0"/>
              <a:t>Ad-Supported Listeners: </a:t>
            </a:r>
            <a:r>
              <a:rPr lang="hr-HR" dirty="0"/>
              <a:t>432</a:t>
            </a:r>
            <a:r>
              <a:rPr lang="en-US" dirty="0"/>
              <a:t> million</a:t>
            </a:r>
            <a:r>
              <a:rPr lang="hr-HR" dirty="0"/>
              <a:t> </a:t>
            </a:r>
            <a:r>
              <a:rPr lang="hr-HR" dirty="0" err="1"/>
              <a:t>users</a:t>
            </a:r>
            <a:endParaRPr lang="hr-HR" dirty="0"/>
          </a:p>
          <a:p>
            <a:r>
              <a:rPr lang="hr-HR" dirty="0" err="1"/>
              <a:t>Revenue</a:t>
            </a:r>
            <a:r>
              <a:rPr lang="hr-HR" dirty="0"/>
              <a:t>:</a:t>
            </a:r>
          </a:p>
          <a:p>
            <a:pPr lvl="1"/>
            <a:r>
              <a:rPr lang="hr-HR" dirty="0" err="1"/>
              <a:t>Subscription</a:t>
            </a:r>
            <a:r>
              <a:rPr lang="hr-HR" dirty="0"/>
              <a:t> </a:t>
            </a:r>
            <a:r>
              <a:rPr lang="en-US" dirty="0"/>
              <a:t>€ 11,337</a:t>
            </a:r>
            <a:r>
              <a:rPr lang="hr-HR" dirty="0"/>
              <a:t> M</a:t>
            </a:r>
          </a:p>
          <a:p>
            <a:pPr lvl="1"/>
            <a:r>
              <a:rPr lang="hr-HR" dirty="0" err="1"/>
              <a:t>Advertisement</a:t>
            </a:r>
            <a:r>
              <a:rPr lang="hr-HR" dirty="0"/>
              <a:t> </a:t>
            </a:r>
            <a:r>
              <a:rPr lang="en-US" dirty="0"/>
              <a:t>€ 899</a:t>
            </a:r>
            <a:r>
              <a:rPr lang="hr-HR" dirty="0"/>
              <a:t> M</a:t>
            </a:r>
            <a:endParaRPr lang="en-US" dirty="0"/>
          </a:p>
          <a:p>
            <a:pPr marL="0" indent="0">
              <a:buNone/>
            </a:pPr>
            <a:endParaRPr lang="hr-HR" dirty="0"/>
          </a:p>
        </p:txBody>
      </p:sp>
    </p:spTree>
    <p:extLst>
      <p:ext uri="{BB962C8B-B14F-4D97-AF65-F5344CB8AC3E}">
        <p14:creationId xmlns:p14="http://schemas.microsoft.com/office/powerpoint/2010/main" val="2151306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8E8B-5F05-CB1A-D85E-44C0FDACDA06}"/>
              </a:ext>
            </a:extLst>
          </p:cNvPr>
          <p:cNvSpPr>
            <a:spLocks noGrp="1"/>
          </p:cNvSpPr>
          <p:nvPr>
            <p:ph type="title"/>
          </p:nvPr>
        </p:nvSpPr>
        <p:spPr/>
        <p:txBody>
          <a:bodyPr/>
          <a:lstStyle/>
          <a:p>
            <a:r>
              <a:rPr lang="hr-HR" dirty="0"/>
              <a:t>Spotify and Salesforce</a:t>
            </a:r>
          </a:p>
        </p:txBody>
      </p:sp>
      <p:sp>
        <p:nvSpPr>
          <p:cNvPr id="3" name="Content Placeholder 2">
            <a:extLst>
              <a:ext uri="{FF2B5EF4-FFF2-40B4-BE49-F238E27FC236}">
                <a16:creationId xmlns:a16="http://schemas.microsoft.com/office/drawing/2014/main" id="{9351E173-FB4E-EAA5-C8AC-8326832BC791}"/>
              </a:ext>
            </a:extLst>
          </p:cNvPr>
          <p:cNvSpPr>
            <a:spLocks noGrp="1"/>
          </p:cNvSpPr>
          <p:nvPr>
            <p:ph idx="1"/>
          </p:nvPr>
        </p:nvSpPr>
        <p:spPr/>
        <p:txBody>
          <a:bodyPr/>
          <a:lstStyle/>
          <a:p>
            <a:r>
              <a:rPr lang="en-US" dirty="0"/>
              <a:t>It previously took months for Spotify Advertising to gather and act on campaign data. Now, Salesforce acts as a single source of truth for Spotify’s ad inventory. Executives and ad reps have full visibility of the sales pipeline with dashboards and AI-powered insights from Sales Cloud Einstein.</a:t>
            </a:r>
            <a:endParaRPr lang="hr-HR" dirty="0"/>
          </a:p>
          <a:p>
            <a:r>
              <a:rPr lang="en-US" dirty="0"/>
              <a:t>Opportunity Scoring helps reps sell fast with AI by prioritizing leads based on those most likely to close.</a:t>
            </a:r>
            <a:endParaRPr lang="hr-HR" dirty="0"/>
          </a:p>
          <a:p>
            <a:pPr marL="0" indent="0">
              <a:buNone/>
            </a:pPr>
            <a:endParaRPr lang="hr-HR" dirty="0"/>
          </a:p>
        </p:txBody>
      </p:sp>
    </p:spTree>
    <p:extLst>
      <p:ext uri="{BB962C8B-B14F-4D97-AF65-F5344CB8AC3E}">
        <p14:creationId xmlns:p14="http://schemas.microsoft.com/office/powerpoint/2010/main" val="2013018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E85A-BCE6-5960-A38A-70C38FB34F86}"/>
              </a:ext>
            </a:extLst>
          </p:cNvPr>
          <p:cNvSpPr>
            <a:spLocks noGrp="1"/>
          </p:cNvSpPr>
          <p:nvPr>
            <p:ph type="title"/>
          </p:nvPr>
        </p:nvSpPr>
        <p:spPr/>
        <p:txBody>
          <a:bodyPr/>
          <a:lstStyle/>
          <a:p>
            <a:r>
              <a:rPr lang="hr-HR" dirty="0"/>
              <a:t>Spotify and Salesforce</a:t>
            </a:r>
          </a:p>
        </p:txBody>
      </p:sp>
      <p:sp>
        <p:nvSpPr>
          <p:cNvPr id="3" name="Content Placeholder 2">
            <a:extLst>
              <a:ext uri="{FF2B5EF4-FFF2-40B4-BE49-F238E27FC236}">
                <a16:creationId xmlns:a16="http://schemas.microsoft.com/office/drawing/2014/main" id="{94B38C69-8374-C243-FB93-AFB8B75BCB53}"/>
              </a:ext>
            </a:extLst>
          </p:cNvPr>
          <p:cNvSpPr>
            <a:spLocks noGrp="1"/>
          </p:cNvSpPr>
          <p:nvPr>
            <p:ph idx="1"/>
          </p:nvPr>
        </p:nvSpPr>
        <p:spPr/>
        <p:txBody>
          <a:bodyPr>
            <a:normAutofit/>
          </a:bodyPr>
          <a:lstStyle/>
          <a:p>
            <a:r>
              <a:rPr lang="en-US" dirty="0"/>
              <a:t>In less than seven days, data flows into Spotify’s marketing environment for follow-up. Spotify Advertising has also increased the number of marketing campaigns it runs each year fivefold simply by automating customer journeys like registration.</a:t>
            </a:r>
          </a:p>
          <a:p>
            <a:r>
              <a:rPr lang="en-US" dirty="0"/>
              <a:t>Spotify Advertising uses a third party tool to track website visits. With Personalization, visitors see customized buttons and banners based on their previous activity, leading to a 53% increase in click-through rates. </a:t>
            </a:r>
            <a:endParaRPr lang="hr-HR" dirty="0"/>
          </a:p>
        </p:txBody>
      </p:sp>
    </p:spTree>
    <p:extLst>
      <p:ext uri="{BB962C8B-B14F-4D97-AF65-F5344CB8AC3E}">
        <p14:creationId xmlns:p14="http://schemas.microsoft.com/office/powerpoint/2010/main" val="3023277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1D86-744F-EB12-7B24-AD9A7D5CA978}"/>
              </a:ext>
            </a:extLst>
          </p:cNvPr>
          <p:cNvSpPr>
            <a:spLocks noGrp="1"/>
          </p:cNvSpPr>
          <p:nvPr>
            <p:ph type="title"/>
          </p:nvPr>
        </p:nvSpPr>
        <p:spPr/>
        <p:txBody>
          <a:bodyPr/>
          <a:lstStyle/>
          <a:p>
            <a:r>
              <a:rPr lang="hr-HR" dirty="0"/>
              <a:t>Spotify and Salesforce</a:t>
            </a:r>
          </a:p>
        </p:txBody>
      </p:sp>
      <p:sp>
        <p:nvSpPr>
          <p:cNvPr id="3" name="Content Placeholder 2">
            <a:extLst>
              <a:ext uri="{FF2B5EF4-FFF2-40B4-BE49-F238E27FC236}">
                <a16:creationId xmlns:a16="http://schemas.microsoft.com/office/drawing/2014/main" id="{9F7E1674-126D-AF87-228A-7659F8C579DD}"/>
              </a:ext>
            </a:extLst>
          </p:cNvPr>
          <p:cNvSpPr>
            <a:spLocks noGrp="1"/>
          </p:cNvSpPr>
          <p:nvPr>
            <p:ph idx="1"/>
          </p:nvPr>
        </p:nvSpPr>
        <p:spPr/>
        <p:txBody>
          <a:bodyPr/>
          <a:lstStyle/>
          <a:p>
            <a:r>
              <a:rPr lang="en-US" dirty="0"/>
              <a:t>With CRM Analytics, Spotify knows which customers are in danger of leaving or decreasing spend. Dashboards help teams monitor and understand account health, revenue performance, and product adoption, among other fields. </a:t>
            </a:r>
            <a:endParaRPr lang="hr-HR" dirty="0"/>
          </a:p>
          <a:p>
            <a:r>
              <a:rPr lang="en-US" dirty="0"/>
              <a:t>This way, sales can follow up with customers who need additional help or attention.</a:t>
            </a:r>
            <a:endParaRPr lang="hr-HR" dirty="0"/>
          </a:p>
        </p:txBody>
      </p:sp>
    </p:spTree>
    <p:extLst>
      <p:ext uri="{BB962C8B-B14F-4D97-AF65-F5344CB8AC3E}">
        <p14:creationId xmlns:p14="http://schemas.microsoft.com/office/powerpoint/2010/main" val="165238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spAutoFit/>
          </a:bodyPr>
          <a:lstStyle/>
          <a:p>
            <a:r>
              <a:rPr lang="en-US" altLang="en-US" dirty="0"/>
              <a:t>How Enterprise Systems Work</a:t>
            </a:r>
            <a:endParaRPr lang="en-US" sz="3733" dirty="0"/>
          </a:p>
        </p:txBody>
      </p:sp>
      <p:sp>
        <p:nvSpPr>
          <p:cNvPr id="2" name="Rezervirano mjesto sadržaja 1">
            <a:extLst>
              <a:ext uri="{FF2B5EF4-FFF2-40B4-BE49-F238E27FC236}">
                <a16:creationId xmlns:a16="http://schemas.microsoft.com/office/drawing/2014/main" id="{DA1BFE16-C1ED-5EA8-5A43-CF2C3E2207DF}"/>
              </a:ext>
            </a:extLst>
          </p:cNvPr>
          <p:cNvSpPr>
            <a:spLocks noGrp="1"/>
          </p:cNvSpPr>
          <p:nvPr>
            <p:ph idx="1"/>
          </p:nvPr>
        </p:nvSpPr>
        <p:spPr/>
        <p:txBody>
          <a:bodyPr/>
          <a:lstStyle/>
          <a:p>
            <a:endParaRPr lang="en-US"/>
          </a:p>
        </p:txBody>
      </p:sp>
      <p:pic>
        <p:nvPicPr>
          <p:cNvPr id="1026" name="Picture 2" descr="A radial diagram explains how enterprise systems work. For a full description, see Notes. Press F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28901" y="1543992"/>
            <a:ext cx="6245170" cy="517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563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altLang="en-US" dirty="0"/>
              <a:t>Enterprise Application Challenges</a:t>
            </a:r>
            <a:endParaRPr lang="en-US" sz="2667" spc="-600" dirty="0"/>
          </a:p>
        </p:txBody>
      </p:sp>
      <p:sp>
        <p:nvSpPr>
          <p:cNvPr id="5" name="Content Placeholder 4"/>
          <p:cNvSpPr>
            <a:spLocks noGrp="1"/>
          </p:cNvSpPr>
          <p:nvPr>
            <p:ph idx="1"/>
          </p:nvPr>
        </p:nvSpPr>
        <p:spPr/>
        <p:txBody>
          <a:bodyPr>
            <a:spAutoFit/>
          </a:bodyPr>
          <a:lstStyle/>
          <a:p>
            <a:r>
              <a:rPr lang="en-US" sz="2933" dirty="0"/>
              <a:t>Expensive to purchase and implement</a:t>
            </a:r>
          </a:p>
          <a:p>
            <a:pPr lvl="1"/>
            <a:r>
              <a:rPr lang="en-US" dirty="0"/>
              <a:t>Many projects experience cost overruns</a:t>
            </a:r>
          </a:p>
          <a:p>
            <a:pPr lvl="1"/>
            <a:r>
              <a:rPr lang="en-US" dirty="0"/>
              <a:t>Long development times</a:t>
            </a:r>
          </a:p>
          <a:p>
            <a:r>
              <a:rPr lang="en-US" sz="2933" dirty="0"/>
              <a:t>Technology changes</a:t>
            </a:r>
          </a:p>
          <a:p>
            <a:r>
              <a:rPr lang="en-US" sz="2933" dirty="0"/>
              <a:t>Business process changes</a:t>
            </a:r>
          </a:p>
          <a:p>
            <a:r>
              <a:rPr lang="en-US" sz="2933" dirty="0"/>
              <a:t>Organizational learning changes</a:t>
            </a:r>
          </a:p>
          <a:p>
            <a:r>
              <a:rPr lang="en-US" sz="2933" dirty="0"/>
              <a:t>Switching costs, dependence on software vendors</a:t>
            </a:r>
          </a:p>
          <a:p>
            <a:r>
              <a:rPr lang="en-US" sz="2933" dirty="0"/>
              <a:t>Data standardization, management, cleansing</a:t>
            </a:r>
          </a:p>
        </p:txBody>
      </p:sp>
    </p:spTree>
    <p:extLst>
      <p:ext uri="{BB962C8B-B14F-4D97-AF65-F5344CB8AC3E}">
        <p14:creationId xmlns:p14="http://schemas.microsoft.com/office/powerpoint/2010/main" val="656617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altLang="en-US" dirty="0"/>
              <a:t>Next-Generation Enterprise Applications </a:t>
            </a:r>
            <a:endParaRPr lang="en-US" sz="2133" spc="-600" dirty="0"/>
          </a:p>
        </p:txBody>
      </p:sp>
      <p:sp>
        <p:nvSpPr>
          <p:cNvPr id="5" name="Content Placeholder 4"/>
          <p:cNvSpPr>
            <a:spLocks noGrp="1"/>
          </p:cNvSpPr>
          <p:nvPr>
            <p:ph idx="1"/>
          </p:nvPr>
        </p:nvSpPr>
        <p:spPr/>
        <p:txBody>
          <a:bodyPr>
            <a:spAutoFit/>
          </a:bodyPr>
          <a:lstStyle/>
          <a:p>
            <a:r>
              <a:rPr lang="en-US" dirty="0"/>
              <a:t>Enterprise solutions/suites</a:t>
            </a:r>
          </a:p>
          <a:p>
            <a:pPr lvl="1"/>
            <a:r>
              <a:rPr lang="en-US" sz="3200" dirty="0"/>
              <a:t>Make applications more flexible, web-enabled, integrated with other systems</a:t>
            </a:r>
          </a:p>
          <a:p>
            <a:pPr>
              <a:spcBef>
                <a:spcPts val="800"/>
              </a:spcBef>
            </a:pPr>
            <a:r>
              <a:rPr lang="en-US" dirty="0"/>
              <a:t>Cloud-based versions</a:t>
            </a:r>
          </a:p>
          <a:p>
            <a:pPr>
              <a:spcBef>
                <a:spcPts val="800"/>
              </a:spcBef>
            </a:pPr>
            <a:r>
              <a:rPr lang="en-US" dirty="0"/>
              <a:t>Functionality for mobile platform</a:t>
            </a:r>
          </a:p>
          <a:p>
            <a:pPr>
              <a:spcBef>
                <a:spcPts val="800"/>
              </a:spcBef>
            </a:pPr>
            <a:r>
              <a:rPr lang="en-US" dirty="0"/>
              <a:t>Versions also available for small and medium-sized businesses</a:t>
            </a:r>
          </a:p>
        </p:txBody>
      </p:sp>
    </p:spTree>
    <p:extLst>
      <p:ext uri="{BB962C8B-B14F-4D97-AF65-F5344CB8AC3E}">
        <p14:creationId xmlns:p14="http://schemas.microsoft.com/office/powerpoint/2010/main" val="4061049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altLang="en-US" dirty="0"/>
              <a:t>Next-Generation Enterprise Applications</a:t>
            </a:r>
            <a:endParaRPr lang="en-US" sz="2133" spc="-600" dirty="0"/>
          </a:p>
        </p:txBody>
      </p:sp>
      <p:sp>
        <p:nvSpPr>
          <p:cNvPr id="5" name="Content Placeholder 4"/>
          <p:cNvSpPr>
            <a:spLocks noGrp="1"/>
          </p:cNvSpPr>
          <p:nvPr>
            <p:ph idx="1"/>
          </p:nvPr>
        </p:nvSpPr>
        <p:spPr/>
        <p:txBody>
          <a:bodyPr>
            <a:spAutoFit/>
          </a:bodyPr>
          <a:lstStyle/>
          <a:p>
            <a:r>
              <a:rPr lang="en-US" sz="2667" dirty="0"/>
              <a:t>Social </a:t>
            </a:r>
            <a:r>
              <a:rPr lang="en-US" sz="2667" spc="-400" dirty="0"/>
              <a:t>C R M</a:t>
            </a:r>
          </a:p>
          <a:p>
            <a:pPr lvl="1"/>
            <a:r>
              <a:rPr lang="en-US" sz="2667" dirty="0"/>
              <a:t>Incorporating social networking technologies</a:t>
            </a:r>
          </a:p>
          <a:p>
            <a:pPr lvl="1"/>
            <a:r>
              <a:rPr lang="en-US" sz="2667" dirty="0"/>
              <a:t>Company social networks</a:t>
            </a:r>
          </a:p>
          <a:p>
            <a:pPr lvl="1"/>
            <a:r>
              <a:rPr lang="en-US" sz="2667" dirty="0"/>
              <a:t>Monitor social media activity; social media analytics</a:t>
            </a:r>
          </a:p>
          <a:p>
            <a:pPr lvl="1"/>
            <a:r>
              <a:rPr lang="en-US" sz="2667" dirty="0"/>
              <a:t>Manage social and web-based campaigns</a:t>
            </a:r>
          </a:p>
          <a:p>
            <a:pPr>
              <a:spcBef>
                <a:spcPts val="800"/>
              </a:spcBef>
            </a:pPr>
            <a:r>
              <a:rPr lang="en-US" sz="2667" dirty="0"/>
              <a:t>Business intelligence</a:t>
            </a:r>
          </a:p>
          <a:p>
            <a:pPr lvl="1"/>
            <a:r>
              <a:rPr lang="en-US" sz="2667" dirty="0"/>
              <a:t>Inclusion of </a:t>
            </a:r>
            <a:r>
              <a:rPr lang="en-US" sz="2667" spc="-400" dirty="0"/>
              <a:t>B I</a:t>
            </a:r>
            <a:r>
              <a:rPr lang="en-US" sz="2667" dirty="0"/>
              <a:t> with enterprise applications</a:t>
            </a:r>
          </a:p>
          <a:p>
            <a:pPr lvl="1"/>
            <a:r>
              <a:rPr lang="en-US" sz="2667" dirty="0"/>
              <a:t>Flexible reporting, ad hoc analysis, “what-if” scenarios, digital dashboards, data visualization, AI machine learning</a:t>
            </a:r>
          </a:p>
        </p:txBody>
      </p:sp>
    </p:spTree>
    <p:extLst>
      <p:ext uri="{BB962C8B-B14F-4D97-AF65-F5344CB8AC3E}">
        <p14:creationId xmlns:p14="http://schemas.microsoft.com/office/powerpoint/2010/main" val="2525002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5D89-CF1C-7302-9846-5D963E632010}"/>
              </a:ext>
            </a:extLst>
          </p:cNvPr>
          <p:cNvSpPr>
            <a:spLocks noGrp="1"/>
          </p:cNvSpPr>
          <p:nvPr>
            <p:ph type="title"/>
          </p:nvPr>
        </p:nvSpPr>
        <p:spPr/>
        <p:txBody>
          <a:bodyPr/>
          <a:lstStyle/>
          <a:p>
            <a:r>
              <a:rPr lang="hr-HR" dirty="0"/>
              <a:t>Conclusion</a:t>
            </a:r>
          </a:p>
        </p:txBody>
      </p:sp>
      <p:sp>
        <p:nvSpPr>
          <p:cNvPr id="3" name="Content Placeholder 2">
            <a:extLst>
              <a:ext uri="{FF2B5EF4-FFF2-40B4-BE49-F238E27FC236}">
                <a16:creationId xmlns:a16="http://schemas.microsoft.com/office/drawing/2014/main" id="{6EB1E700-C79B-E1C5-4C11-13094C15B2A7}"/>
              </a:ext>
            </a:extLst>
          </p:cNvPr>
          <p:cNvSpPr>
            <a:spLocks noGrp="1"/>
          </p:cNvSpPr>
          <p:nvPr>
            <p:ph idx="1"/>
          </p:nvPr>
        </p:nvSpPr>
        <p:spPr/>
        <p:txBody>
          <a:bodyPr/>
          <a:lstStyle/>
          <a:p>
            <a:r>
              <a:rPr lang="hr-HR" dirty="0"/>
              <a:t>Enterprise Applications are key part of information system</a:t>
            </a:r>
          </a:p>
          <a:p>
            <a:r>
              <a:rPr lang="hr-HR" dirty="0"/>
              <a:t>Avoid silos effect</a:t>
            </a:r>
          </a:p>
          <a:p>
            <a:r>
              <a:rPr lang="hr-HR" dirty="0"/>
              <a:t>Advanced features</a:t>
            </a:r>
          </a:p>
        </p:txBody>
      </p:sp>
    </p:spTree>
    <p:extLst>
      <p:ext uri="{BB962C8B-B14F-4D97-AF65-F5344CB8AC3E}">
        <p14:creationId xmlns:p14="http://schemas.microsoft.com/office/powerpoint/2010/main" val="150368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Hvala</a:t>
            </a:r>
            <a:r>
              <a:rPr lang="en-US" dirty="0"/>
              <a:t> </a:t>
            </a:r>
            <a:r>
              <a:rPr lang="en-US" dirty="0" err="1"/>
              <a:t>na</a:t>
            </a:r>
            <a:r>
              <a:rPr lang="en-US" dirty="0"/>
              <a:t> </a:t>
            </a:r>
            <a:r>
              <a:rPr lang="en-US" dirty="0" err="1"/>
              <a:t>pažnji</a:t>
            </a:r>
            <a:r>
              <a:rPr lang="en-US" dirty="0"/>
              <a:t>!</a:t>
            </a:r>
          </a:p>
        </p:txBody>
      </p:sp>
    </p:spTree>
    <p:extLst>
      <p:ext uri="{BB962C8B-B14F-4D97-AF65-F5344CB8AC3E}">
        <p14:creationId xmlns:p14="http://schemas.microsoft.com/office/powerpoint/2010/main" val="112619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Enterprise Software</a:t>
            </a:r>
            <a:endParaRPr lang="en-US" sz="3733" dirty="0"/>
          </a:p>
        </p:txBody>
      </p:sp>
      <p:sp>
        <p:nvSpPr>
          <p:cNvPr id="5" name="Content Placeholder 4"/>
          <p:cNvSpPr>
            <a:spLocks noGrp="1"/>
          </p:cNvSpPr>
          <p:nvPr>
            <p:ph idx="1"/>
          </p:nvPr>
        </p:nvSpPr>
        <p:spPr/>
        <p:txBody>
          <a:bodyPr>
            <a:spAutoFit/>
          </a:bodyPr>
          <a:lstStyle/>
          <a:p>
            <a:r>
              <a:rPr lang="en-US" altLang="en-US" sz="2933" dirty="0"/>
              <a:t>Built around thousands of predefined business processes that reflect best practices</a:t>
            </a:r>
          </a:p>
          <a:p>
            <a:pPr lvl="1"/>
            <a:r>
              <a:rPr lang="en-US" altLang="en-US" dirty="0"/>
              <a:t>Finance and accounting</a:t>
            </a:r>
          </a:p>
          <a:p>
            <a:pPr lvl="1"/>
            <a:r>
              <a:rPr lang="en-US" altLang="en-US" dirty="0"/>
              <a:t>Human resources</a:t>
            </a:r>
          </a:p>
          <a:p>
            <a:pPr lvl="1"/>
            <a:r>
              <a:rPr lang="en-US" altLang="en-US" dirty="0"/>
              <a:t>Manufacturing and production</a:t>
            </a:r>
          </a:p>
          <a:p>
            <a:pPr lvl="1"/>
            <a:r>
              <a:rPr lang="en-US" altLang="en-US" dirty="0"/>
              <a:t>Sales and marketing</a:t>
            </a:r>
          </a:p>
          <a:p>
            <a:pPr>
              <a:spcBef>
                <a:spcPts val="800"/>
              </a:spcBef>
            </a:pPr>
            <a:r>
              <a:rPr lang="en-US" altLang="en-US" sz="2933" dirty="0"/>
              <a:t>To implement, firms:</a:t>
            </a:r>
          </a:p>
          <a:p>
            <a:pPr lvl="1"/>
            <a:r>
              <a:rPr lang="en-US" altLang="en-US" dirty="0"/>
              <a:t>Select functions of system they wish to use</a:t>
            </a:r>
          </a:p>
          <a:p>
            <a:pPr lvl="1"/>
            <a:r>
              <a:rPr lang="en-US" altLang="en-US" dirty="0"/>
              <a:t>Map business processes to software processes</a:t>
            </a:r>
          </a:p>
        </p:txBody>
      </p:sp>
    </p:spTree>
    <p:extLst>
      <p:ext uri="{BB962C8B-B14F-4D97-AF65-F5344CB8AC3E}">
        <p14:creationId xmlns:p14="http://schemas.microsoft.com/office/powerpoint/2010/main" val="230583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5945-859E-CF03-A933-A58155811D11}"/>
              </a:ext>
            </a:extLst>
          </p:cNvPr>
          <p:cNvSpPr>
            <a:spLocks noGrp="1"/>
          </p:cNvSpPr>
          <p:nvPr>
            <p:ph type="title"/>
          </p:nvPr>
        </p:nvSpPr>
        <p:spPr/>
        <p:txBody>
          <a:bodyPr/>
          <a:lstStyle/>
          <a:p>
            <a:r>
              <a:rPr lang="hr-HR" dirty="0"/>
              <a:t>Enterprise Software</a:t>
            </a:r>
          </a:p>
        </p:txBody>
      </p:sp>
      <p:sp>
        <p:nvSpPr>
          <p:cNvPr id="4" name="Content Placeholder 3">
            <a:extLst>
              <a:ext uri="{FF2B5EF4-FFF2-40B4-BE49-F238E27FC236}">
                <a16:creationId xmlns:a16="http://schemas.microsoft.com/office/drawing/2014/main" id="{34C965EA-3582-562F-8DA8-D3BC2517023C}"/>
              </a:ext>
            </a:extLst>
          </p:cNvPr>
          <p:cNvSpPr txBox="1">
            <a:spLocks noGrp="1"/>
          </p:cNvSpPr>
          <p:nvPr>
            <p:ph idx="1"/>
          </p:nvPr>
        </p:nvSpPr>
        <p:spPr>
          <a:xfrm>
            <a:off x="838200" y="1825625"/>
            <a:ext cx="10515600" cy="2086725"/>
          </a:xfrm>
          <a:prstGeom prst="rect">
            <a:avLst/>
          </a:prstGeom>
          <a:noFill/>
        </p:spPr>
        <p:txBody>
          <a:bodyPr wrap="square">
            <a:spAutoFit/>
          </a:bodyPr>
          <a:lstStyle/>
          <a:p>
            <a:r>
              <a:rPr lang="hr-HR" sz="3600" dirty="0"/>
              <a:t>W</a:t>
            </a:r>
            <a:r>
              <a:rPr lang="en-US" sz="3600" dirty="0" err="1"/>
              <a:t>hy</a:t>
            </a:r>
            <a:r>
              <a:rPr lang="en-US" sz="3600" dirty="0"/>
              <a:t> it is typically best to perform only minimal changes to enterprise software, and instead, change the way the firm works in order to conform to the software’s business processes</a:t>
            </a:r>
            <a:r>
              <a:rPr lang="hr-HR" sz="3600" dirty="0"/>
              <a:t>?</a:t>
            </a:r>
          </a:p>
        </p:txBody>
      </p:sp>
    </p:spTree>
    <p:extLst>
      <p:ext uri="{BB962C8B-B14F-4D97-AF65-F5344CB8AC3E}">
        <p14:creationId xmlns:p14="http://schemas.microsoft.com/office/powerpoint/2010/main" val="380451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cs typeface="ＭＳ Ｐゴシック" charset="0"/>
              </a:rPr>
              <a:t>Business Value of Enterprise Systems</a:t>
            </a:r>
            <a:endParaRPr lang="en-US" sz="3733" dirty="0"/>
          </a:p>
        </p:txBody>
      </p:sp>
      <p:sp>
        <p:nvSpPr>
          <p:cNvPr id="5" name="Content Placeholder 4"/>
          <p:cNvSpPr>
            <a:spLocks noGrp="1"/>
          </p:cNvSpPr>
          <p:nvPr>
            <p:ph idx="1"/>
          </p:nvPr>
        </p:nvSpPr>
        <p:spPr/>
        <p:txBody>
          <a:bodyPr>
            <a:spAutoFit/>
          </a:bodyPr>
          <a:lstStyle/>
          <a:p>
            <a:r>
              <a:rPr lang="en-US" altLang="en-US" dirty="0"/>
              <a:t>Increase operational efficiency</a:t>
            </a:r>
          </a:p>
          <a:p>
            <a:r>
              <a:rPr lang="en-US" altLang="en-US" dirty="0"/>
              <a:t>Provide firm-wide information to support decision making</a:t>
            </a:r>
          </a:p>
          <a:p>
            <a:r>
              <a:rPr lang="en-US" altLang="en-US" dirty="0"/>
              <a:t>Enable rapid responses to customer requests for information or products</a:t>
            </a:r>
          </a:p>
          <a:p>
            <a:r>
              <a:rPr lang="en-US" altLang="en-US" dirty="0"/>
              <a:t>Include analytical tools to evaluate overall organizational performance and improve decision-making</a:t>
            </a:r>
          </a:p>
        </p:txBody>
      </p:sp>
    </p:spTree>
    <p:extLst>
      <p:ext uri="{BB962C8B-B14F-4D97-AF65-F5344CB8AC3E}">
        <p14:creationId xmlns:p14="http://schemas.microsoft.com/office/powerpoint/2010/main" val="33748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2944-7CAF-97C4-777E-91777861ABAD}"/>
              </a:ext>
            </a:extLst>
          </p:cNvPr>
          <p:cNvSpPr>
            <a:spLocks noGrp="1"/>
          </p:cNvSpPr>
          <p:nvPr>
            <p:ph type="title"/>
          </p:nvPr>
        </p:nvSpPr>
        <p:spPr/>
        <p:txBody>
          <a:bodyPr/>
          <a:lstStyle/>
          <a:p>
            <a:r>
              <a:rPr lang="hr-HR" dirty="0"/>
              <a:t>ERP trends</a:t>
            </a:r>
          </a:p>
        </p:txBody>
      </p:sp>
      <p:sp>
        <p:nvSpPr>
          <p:cNvPr id="3" name="Content Placeholder 2">
            <a:extLst>
              <a:ext uri="{FF2B5EF4-FFF2-40B4-BE49-F238E27FC236}">
                <a16:creationId xmlns:a16="http://schemas.microsoft.com/office/drawing/2014/main" id="{B0A27039-2F9A-43C9-9AA0-67B3E663E89C}"/>
              </a:ext>
            </a:extLst>
          </p:cNvPr>
          <p:cNvSpPr>
            <a:spLocks noGrp="1"/>
          </p:cNvSpPr>
          <p:nvPr>
            <p:ph idx="1"/>
          </p:nvPr>
        </p:nvSpPr>
        <p:spPr/>
        <p:txBody>
          <a:bodyPr>
            <a:normAutofit/>
          </a:bodyPr>
          <a:lstStyle/>
          <a:p>
            <a:r>
              <a:rPr lang="en-US" dirty="0"/>
              <a:t>The ERP market continues to represent a significant portion of the enterprise applications market. According to Gartner’s analysis, worldwide ERP software revenue grew by 8% to a market value of $44 billion in total software revenue. </a:t>
            </a:r>
            <a:endParaRPr lang="hr-HR" dirty="0"/>
          </a:p>
          <a:p>
            <a:r>
              <a:rPr lang="en-US" dirty="0"/>
              <a:t>The SaaS ERP market share is close to $26 billion, and grew at the market average of 16.9%, driven primarily by the rapid adoption of financial management solutions and human capital management among businesses of all sizes.</a:t>
            </a:r>
            <a:endParaRPr lang="hr-HR" dirty="0"/>
          </a:p>
        </p:txBody>
      </p:sp>
    </p:spTree>
    <p:extLst>
      <p:ext uri="{BB962C8B-B14F-4D97-AF65-F5344CB8AC3E}">
        <p14:creationId xmlns:p14="http://schemas.microsoft.com/office/powerpoint/2010/main" val="413161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67F3-B95B-F36C-7172-873AA1246E28}"/>
              </a:ext>
            </a:extLst>
          </p:cNvPr>
          <p:cNvSpPr>
            <a:spLocks noGrp="1"/>
          </p:cNvSpPr>
          <p:nvPr>
            <p:ph type="title"/>
          </p:nvPr>
        </p:nvSpPr>
        <p:spPr>
          <a:xfrm>
            <a:off x="156519" y="365127"/>
            <a:ext cx="11755395" cy="1325563"/>
          </a:xfrm>
        </p:spPr>
        <p:txBody>
          <a:bodyPr/>
          <a:lstStyle/>
          <a:p>
            <a:r>
              <a:rPr lang="en-US" dirty="0"/>
              <a:t>Cloud ERP for Service-Centric Enterprises</a:t>
            </a:r>
            <a:endParaRPr lang="hr-HR" dirty="0"/>
          </a:p>
        </p:txBody>
      </p:sp>
      <p:sp>
        <p:nvSpPr>
          <p:cNvPr id="3" name="Content Placeholder 2">
            <a:extLst>
              <a:ext uri="{FF2B5EF4-FFF2-40B4-BE49-F238E27FC236}">
                <a16:creationId xmlns:a16="http://schemas.microsoft.com/office/drawing/2014/main" id="{99A0BAFB-44A1-B6E1-4451-564A82BA0CA5}"/>
              </a:ext>
            </a:extLst>
          </p:cNvPr>
          <p:cNvSpPr>
            <a:spLocks noGrp="1"/>
          </p:cNvSpPr>
          <p:nvPr>
            <p:ph idx="1"/>
          </p:nvPr>
        </p:nvSpPr>
        <p:spPr/>
        <p:txBody>
          <a:bodyPr/>
          <a:lstStyle/>
          <a:p>
            <a:r>
              <a:rPr lang="en-US" dirty="0"/>
              <a:t>Financial management system (FMS) functionality</a:t>
            </a:r>
            <a:endParaRPr lang="hr-HR" dirty="0"/>
          </a:p>
          <a:p>
            <a:r>
              <a:rPr lang="hr-HR" dirty="0"/>
              <a:t>Order-to-cash (O2C) functionality</a:t>
            </a:r>
          </a:p>
          <a:p>
            <a:r>
              <a:rPr lang="hr-HR" dirty="0"/>
              <a:t>Source-to-pay (S2P) functionality</a:t>
            </a:r>
          </a:p>
          <a:p>
            <a:r>
              <a:rPr lang="en-US" dirty="0"/>
              <a:t>Human capital management (HCM) functionality,</a:t>
            </a:r>
            <a:endParaRPr lang="hr-HR" dirty="0"/>
          </a:p>
          <a:p>
            <a:r>
              <a:rPr lang="hr-HR" dirty="0"/>
              <a:t>Other administrative ERP functionality</a:t>
            </a:r>
          </a:p>
        </p:txBody>
      </p:sp>
    </p:spTree>
    <p:extLst>
      <p:ext uri="{BB962C8B-B14F-4D97-AF65-F5344CB8AC3E}">
        <p14:creationId xmlns:p14="http://schemas.microsoft.com/office/powerpoint/2010/main" val="4236288868"/>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9906</TotalTime>
  <Words>1564</Words>
  <Application>Microsoft Office PowerPoint</Application>
  <PresentationFormat>Široki zaslon</PresentationFormat>
  <Paragraphs>218</Paragraphs>
  <Slides>44</Slides>
  <Notes>25</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44</vt:i4>
      </vt:variant>
    </vt:vector>
  </HeadingPairs>
  <TitlesOfParts>
    <vt:vector size="49" baseType="lpstr">
      <vt:lpstr>ＭＳ Ｐゴシック</vt:lpstr>
      <vt:lpstr>Arial</vt:lpstr>
      <vt:lpstr>Calibri</vt:lpstr>
      <vt:lpstr>Times New Roman</vt:lpstr>
      <vt:lpstr>Office Theme</vt:lpstr>
      <vt:lpstr>Managing information systems</vt:lpstr>
      <vt:lpstr>Agenda</vt:lpstr>
      <vt:lpstr>What Are Enterprise Systems</vt:lpstr>
      <vt:lpstr>How Enterprise Systems Work</vt:lpstr>
      <vt:lpstr>Enterprise Software</vt:lpstr>
      <vt:lpstr>Enterprise Software</vt:lpstr>
      <vt:lpstr>Business Value of Enterprise Systems</vt:lpstr>
      <vt:lpstr>ERP trends</vt:lpstr>
      <vt:lpstr>Cloud ERP for Service-Centric Enterprises</vt:lpstr>
      <vt:lpstr>PowerPoint prezentacija</vt:lpstr>
      <vt:lpstr>PowerPoint prezentacija</vt:lpstr>
      <vt:lpstr>PowerPoint prezentacija</vt:lpstr>
      <vt:lpstr>The Supply Chain</vt:lpstr>
      <vt:lpstr>Nike’s Supply Chain</vt:lpstr>
      <vt:lpstr>PowerPoint prezentacija</vt:lpstr>
      <vt:lpstr>Supply Chain Management</vt:lpstr>
      <vt:lpstr>Supply Chain Management Software</vt:lpstr>
      <vt:lpstr>Global Supply Chains and the Internet</vt:lpstr>
      <vt:lpstr>Demand-Driven Supply Chains: From Push to Pull Manufacturing and Efficient Customer Response</vt:lpstr>
      <vt:lpstr>Push- Versus Pull-Based Supply Chain Models</vt:lpstr>
      <vt:lpstr>The Emerging Internet-Driven Supply Chain</vt:lpstr>
      <vt:lpstr>Business Value of Supply Chain Management Systems</vt:lpstr>
      <vt:lpstr>PowerPoint prezentacija</vt:lpstr>
      <vt:lpstr>PowerPoint prezentacija</vt:lpstr>
      <vt:lpstr>Maersk</vt:lpstr>
      <vt:lpstr>Customer Relationship Management</vt:lpstr>
      <vt:lpstr>Customer Relationship Management (C R M)</vt:lpstr>
      <vt:lpstr>C R M Software Capabilities</vt:lpstr>
      <vt:lpstr>Customer Loyalty Management Process Map</vt:lpstr>
      <vt:lpstr>Operational and Analytical C R M</vt:lpstr>
      <vt:lpstr>Analytical C R M Data Warehouse</vt:lpstr>
      <vt:lpstr>Business Value of Customer Relationship Management Systems</vt:lpstr>
      <vt:lpstr>Cost of Acquiring vs. Cost of Losing a User</vt:lpstr>
      <vt:lpstr>Net Promoter Score (NPS)</vt:lpstr>
      <vt:lpstr>PowerPoint prezentacija</vt:lpstr>
      <vt:lpstr>Spotify business model</vt:lpstr>
      <vt:lpstr>Spotify and Salesforce</vt:lpstr>
      <vt:lpstr>Spotify and Salesforce</vt:lpstr>
      <vt:lpstr>Spotify and Salesforce</vt:lpstr>
      <vt:lpstr>Enterprise Application Challenges</vt:lpstr>
      <vt:lpstr>Next-Generation Enterprise Applications </vt:lpstr>
      <vt:lpstr>Next-Generation Enterprise Applications</vt:lpstr>
      <vt:lpstr>Conclusion</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Dražen Pranić</cp:lastModifiedBy>
  <cp:revision>66</cp:revision>
  <dcterms:created xsi:type="dcterms:W3CDTF">2018-01-24T13:33:55Z</dcterms:created>
  <dcterms:modified xsi:type="dcterms:W3CDTF">2025-12-02T17:22:23Z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df682b7-f91e-48bc-97e5-bfb95b32f5b9_Enabled">
    <vt:lpwstr>true</vt:lpwstr>
  </property>
  <property fmtid="{D5CDD505-2E9C-101B-9397-08002B2CF9AE}" pid="3" name="MSIP_Label_edf682b7-f91e-48bc-97e5-bfb95b32f5b9_SetDate">
    <vt:lpwstr>2023-10-13T13:57:40Z</vt:lpwstr>
  </property>
  <property fmtid="{D5CDD505-2E9C-101B-9397-08002B2CF9AE}" pid="4" name="MSIP_Label_edf682b7-f91e-48bc-97e5-bfb95b32f5b9_Method">
    <vt:lpwstr>Standard</vt:lpwstr>
  </property>
  <property fmtid="{D5CDD505-2E9C-101B-9397-08002B2CF9AE}" pid="5" name="MSIP_Label_edf682b7-f91e-48bc-97e5-bfb95b32f5b9_Name">
    <vt:lpwstr>defa4170-0d19-0005-0001-bc88714345d2</vt:lpwstr>
  </property>
  <property fmtid="{D5CDD505-2E9C-101B-9397-08002B2CF9AE}" pid="6" name="MSIP_Label_edf682b7-f91e-48bc-97e5-bfb95b32f5b9_SiteId">
    <vt:lpwstr>fbb567ee-ca59-4aea-a378-fbf7761a4986</vt:lpwstr>
  </property>
  <property fmtid="{D5CDD505-2E9C-101B-9397-08002B2CF9AE}" pid="7" name="MSIP_Label_edf682b7-f91e-48bc-97e5-bfb95b32f5b9_ActionId">
    <vt:lpwstr>94854dc5-6cd7-4165-8b3c-a7448ca9444b</vt:lpwstr>
  </property>
  <property fmtid="{D5CDD505-2E9C-101B-9397-08002B2CF9AE}" pid="8" name="MSIP_Label_edf682b7-f91e-48bc-97e5-bfb95b32f5b9_ContentBits">
    <vt:lpwstr>0</vt:lpwstr>
  </property>
</Properties>
</file>