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7" r:id="rId2"/>
    <p:sldId id="287" r:id="rId3"/>
    <p:sldId id="587" r:id="rId4"/>
    <p:sldId id="4460" r:id="rId5"/>
    <p:sldId id="4461" r:id="rId6"/>
    <p:sldId id="4462" r:id="rId7"/>
    <p:sldId id="4463" r:id="rId8"/>
    <p:sldId id="4464" r:id="rId9"/>
    <p:sldId id="4465" r:id="rId10"/>
    <p:sldId id="4466" r:id="rId11"/>
    <p:sldId id="4467" r:id="rId12"/>
    <p:sldId id="581" r:id="rId13"/>
    <p:sldId id="521" r:id="rId14"/>
    <p:sldId id="567" r:id="rId15"/>
    <p:sldId id="523" r:id="rId16"/>
    <p:sldId id="584" r:id="rId17"/>
    <p:sldId id="527" r:id="rId18"/>
    <p:sldId id="4468" r:id="rId19"/>
    <p:sldId id="4469" r:id="rId20"/>
    <p:sldId id="534" r:id="rId21"/>
    <p:sldId id="573" r:id="rId22"/>
    <p:sldId id="536" r:id="rId23"/>
    <p:sldId id="537" r:id="rId24"/>
    <p:sldId id="538" r:id="rId25"/>
    <p:sldId id="539" r:id="rId26"/>
    <p:sldId id="540" r:id="rId27"/>
    <p:sldId id="543" r:id="rId28"/>
    <p:sldId id="545" r:id="rId29"/>
    <p:sldId id="927" r:id="rId30"/>
    <p:sldId id="4430" r:id="rId31"/>
    <p:sldId id="589" r:id="rId32"/>
    <p:sldId id="4429" r:id="rId33"/>
    <p:sldId id="688" r:id="rId34"/>
    <p:sldId id="877" r:id="rId35"/>
    <p:sldId id="747" r:id="rId36"/>
    <p:sldId id="748" r:id="rId37"/>
    <p:sldId id="749" r:id="rId38"/>
    <p:sldId id="663" r:id="rId39"/>
    <p:sldId id="1168" r:id="rId40"/>
    <p:sldId id="4334" r:id="rId41"/>
    <p:sldId id="807" r:id="rId42"/>
    <p:sldId id="830" r:id="rId43"/>
    <p:sldId id="4434" r:id="rId44"/>
    <p:sldId id="4432" r:id="rId45"/>
    <p:sldId id="4459" r:id="rId46"/>
    <p:sldId id="2932" r:id="rId47"/>
    <p:sldId id="4453" r:id="rId48"/>
    <p:sldId id="2961" r:id="rId49"/>
    <p:sldId id="2962" r:id="rId50"/>
    <p:sldId id="4470" r:id="rId51"/>
    <p:sldId id="4472" r:id="rId52"/>
    <p:sldId id="4455" r:id="rId53"/>
    <p:sldId id="558" r:id="rId54"/>
    <p:sldId id="559" r:id="rId55"/>
    <p:sldId id="560" r:id="rId56"/>
    <p:sldId id="561" r:id="rId57"/>
    <p:sldId id="578" r:id="rId58"/>
    <p:sldId id="288" r:id="rId59"/>
    <p:sldId id="26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6B47ED-8A13-4EA1-9CB8-AB476AE2A0B1}" v="13" dt="2025-11-08T19:02:53.818"/>
  </p1510:revLst>
</p1510:revInfo>
</file>

<file path=ppt/tableStyles.xml><?xml version="1.0" encoding="utf-8"?>
<a:tblStyleLst xmlns:a="http://schemas.openxmlformats.org/drawingml/2006/main" def="{5C22544A-7EE6-4342-B048-85BDC9FD1C3A}">
  <a:tblStyle styleId="{00A15C55-8517-42AA-B614-E9B94910E393}" styleName="Srednji stil 2 - Isticanj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vijetli stil 2 - Isticanj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F1AB2-1976-4502-BF36-3FF5EA218861}" styleName="Srednji stil 4 - Isticanj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Svijetli stil 3 - Isticanj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vijetli stil 1 - Isticanj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Srednji stil 3 - Isticanj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Srednji stil 4 - Isticanj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Srednji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Srednji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vijetli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Svijetli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73257" autoAdjust="0"/>
  </p:normalViewPr>
  <p:slideViewPr>
    <p:cSldViewPr snapToGrid="0" snapToObjects="1">
      <p:cViewPr varScale="1">
        <p:scale>
          <a:sx n="70" d="100"/>
          <a:sy n="70" d="100"/>
        </p:scale>
        <p:origin x="1138"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3528"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žen Pranić" userId="3012855b-bf2d-4e7c-804b-71a5f3d907b3" providerId="ADAL" clId="{26ECFA93-E2F2-474B-B8CB-3A332DCEF376}"/>
    <pc:docChg chg="undo custSel addSld delSld modSld sldOrd">
      <pc:chgData name="Dražen Pranić" userId="3012855b-bf2d-4e7c-804b-71a5f3d907b3" providerId="ADAL" clId="{26ECFA93-E2F2-474B-B8CB-3A332DCEF376}" dt="2025-11-08T19:03:49.260" v="309" actId="20577"/>
      <pc:docMkLst>
        <pc:docMk/>
      </pc:docMkLst>
      <pc:sldChg chg="modSp mod modClrScheme chgLayout">
        <pc:chgData name="Dražen Pranić" userId="3012855b-bf2d-4e7c-804b-71a5f3d907b3" providerId="ADAL" clId="{26ECFA93-E2F2-474B-B8CB-3A332DCEF376}" dt="2025-11-08T19:03:36.877" v="303" actId="700"/>
        <pc:sldMkLst>
          <pc:docMk/>
          <pc:sldMk cId="2278469393" sldId="287"/>
        </pc:sldMkLst>
        <pc:spChg chg="mod ord">
          <ac:chgData name="Dražen Pranić" userId="3012855b-bf2d-4e7c-804b-71a5f3d907b3" providerId="ADAL" clId="{26ECFA93-E2F2-474B-B8CB-3A332DCEF376}" dt="2025-11-08T19:03:36.877" v="303" actId="700"/>
          <ac:spMkLst>
            <pc:docMk/>
            <pc:sldMk cId="2278469393" sldId="287"/>
            <ac:spMk id="2" creationId="{91983C61-82C8-2913-47D6-BBD1CC747D2A}"/>
          </ac:spMkLst>
        </pc:spChg>
        <pc:spChg chg="mod ord">
          <ac:chgData name="Dražen Pranić" userId="3012855b-bf2d-4e7c-804b-71a5f3d907b3" providerId="ADAL" clId="{26ECFA93-E2F2-474B-B8CB-3A332DCEF376}" dt="2025-11-08T19:03:36.877" v="303" actId="700"/>
          <ac:spMkLst>
            <pc:docMk/>
            <pc:sldMk cId="2278469393" sldId="287"/>
            <ac:spMk id="3" creationId="{28E02DBE-7E4A-7C33-0030-2572026F7071}"/>
          </ac:spMkLst>
        </pc:spChg>
      </pc:sldChg>
      <pc:sldChg chg="modSp mod modClrScheme chgLayout">
        <pc:chgData name="Dražen Pranić" userId="3012855b-bf2d-4e7c-804b-71a5f3d907b3" providerId="ADAL" clId="{26ECFA93-E2F2-474B-B8CB-3A332DCEF376}" dt="2025-11-08T19:03:49.260" v="309" actId="20577"/>
        <pc:sldMkLst>
          <pc:docMk/>
          <pc:sldMk cId="350627899" sldId="288"/>
        </pc:sldMkLst>
        <pc:spChg chg="mod ord">
          <ac:chgData name="Dražen Pranić" userId="3012855b-bf2d-4e7c-804b-71a5f3d907b3" providerId="ADAL" clId="{26ECFA93-E2F2-474B-B8CB-3A332DCEF376}" dt="2025-11-08T19:03:36.877" v="303" actId="700"/>
          <ac:spMkLst>
            <pc:docMk/>
            <pc:sldMk cId="350627899" sldId="288"/>
            <ac:spMk id="2" creationId="{BBBE9D3C-39D7-EA58-A751-CE36C4E99916}"/>
          </ac:spMkLst>
        </pc:spChg>
        <pc:spChg chg="mod ord">
          <ac:chgData name="Dražen Pranić" userId="3012855b-bf2d-4e7c-804b-71a5f3d907b3" providerId="ADAL" clId="{26ECFA93-E2F2-474B-B8CB-3A332DCEF376}" dt="2025-11-08T19:03:49.260" v="309" actId="20577"/>
          <ac:spMkLst>
            <pc:docMk/>
            <pc:sldMk cId="350627899" sldId="288"/>
            <ac:spMk id="3" creationId="{78FC9AD1-D3A1-D095-45D1-1FF0F4B3FF2A}"/>
          </ac:spMkLst>
        </pc:spChg>
      </pc:sldChg>
      <pc:sldChg chg="modSp mod modClrScheme chgLayout">
        <pc:chgData name="Dražen Pranić" userId="3012855b-bf2d-4e7c-804b-71a5f3d907b3" providerId="ADAL" clId="{26ECFA93-E2F2-474B-B8CB-3A332DCEF376}" dt="2025-11-08T19:03:36.877" v="303" actId="700"/>
        <pc:sldMkLst>
          <pc:docMk/>
          <pc:sldMk cId="2684563560" sldId="521"/>
        </pc:sldMkLst>
        <pc:spChg chg="mod ord">
          <ac:chgData name="Dražen Pranić" userId="3012855b-bf2d-4e7c-804b-71a5f3d907b3" providerId="ADAL" clId="{26ECFA93-E2F2-474B-B8CB-3A332DCEF376}" dt="2025-11-08T19:03:36.877" v="303" actId="700"/>
          <ac:spMkLst>
            <pc:docMk/>
            <pc:sldMk cId="2684563560" sldId="521"/>
            <ac:spMk id="4" creationId="{00000000-0000-0000-0000-000000000000}"/>
          </ac:spMkLst>
        </pc:spChg>
        <pc:spChg chg="mod ord">
          <ac:chgData name="Dražen Pranić" userId="3012855b-bf2d-4e7c-804b-71a5f3d907b3" providerId="ADAL" clId="{26ECFA93-E2F2-474B-B8CB-3A332DCEF376}" dt="2025-11-08T19:03:36.877" v="303" actId="700"/>
          <ac:spMkLst>
            <pc:docMk/>
            <pc:sldMk cId="2684563560" sldId="521"/>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735321191" sldId="523"/>
        </pc:sldMkLst>
        <pc:spChg chg="mod ord">
          <ac:chgData name="Dražen Pranić" userId="3012855b-bf2d-4e7c-804b-71a5f3d907b3" providerId="ADAL" clId="{26ECFA93-E2F2-474B-B8CB-3A332DCEF376}" dt="2025-11-08T19:03:36.877" v="303" actId="700"/>
          <ac:spMkLst>
            <pc:docMk/>
            <pc:sldMk cId="735321191" sldId="523"/>
            <ac:spMk id="4" creationId="{00000000-0000-0000-0000-000000000000}"/>
          </ac:spMkLst>
        </pc:spChg>
        <pc:spChg chg="mod ord">
          <ac:chgData name="Dražen Pranić" userId="3012855b-bf2d-4e7c-804b-71a5f3d907b3" providerId="ADAL" clId="{26ECFA93-E2F2-474B-B8CB-3A332DCEF376}" dt="2025-11-08T19:03:36.877" v="303" actId="700"/>
          <ac:spMkLst>
            <pc:docMk/>
            <pc:sldMk cId="735321191" sldId="523"/>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4175053361" sldId="527"/>
        </pc:sldMkLst>
        <pc:spChg chg="mod ord">
          <ac:chgData name="Dražen Pranić" userId="3012855b-bf2d-4e7c-804b-71a5f3d907b3" providerId="ADAL" clId="{26ECFA93-E2F2-474B-B8CB-3A332DCEF376}" dt="2025-11-08T19:03:36.877" v="303" actId="700"/>
          <ac:spMkLst>
            <pc:docMk/>
            <pc:sldMk cId="4175053361" sldId="527"/>
            <ac:spMk id="4" creationId="{00000000-0000-0000-0000-000000000000}"/>
          </ac:spMkLst>
        </pc:spChg>
        <pc:spChg chg="mod ord">
          <ac:chgData name="Dražen Pranić" userId="3012855b-bf2d-4e7c-804b-71a5f3d907b3" providerId="ADAL" clId="{26ECFA93-E2F2-474B-B8CB-3A332DCEF376}" dt="2025-11-08T19:03:36.877" v="303" actId="700"/>
          <ac:spMkLst>
            <pc:docMk/>
            <pc:sldMk cId="4175053361" sldId="527"/>
            <ac:spMk id="5" creationId="{00000000-0000-0000-0000-000000000000}"/>
          </ac:spMkLst>
        </pc:spChg>
      </pc:sldChg>
      <pc:sldChg chg="del">
        <pc:chgData name="Dražen Pranić" userId="3012855b-bf2d-4e7c-804b-71a5f3d907b3" providerId="ADAL" clId="{26ECFA93-E2F2-474B-B8CB-3A332DCEF376}" dt="2025-11-08T18:19:06.311" v="237" actId="47"/>
        <pc:sldMkLst>
          <pc:docMk/>
          <pc:sldMk cId="1273677890" sldId="528"/>
        </pc:sldMkLst>
      </pc:sldChg>
      <pc:sldChg chg="del">
        <pc:chgData name="Dražen Pranić" userId="3012855b-bf2d-4e7c-804b-71a5f3d907b3" providerId="ADAL" clId="{26ECFA93-E2F2-474B-B8CB-3A332DCEF376}" dt="2025-11-08T18:18:50.004" v="234" actId="47"/>
        <pc:sldMkLst>
          <pc:docMk/>
          <pc:sldMk cId="1972593686" sldId="529"/>
        </pc:sldMkLst>
      </pc:sldChg>
      <pc:sldChg chg="del">
        <pc:chgData name="Dražen Pranić" userId="3012855b-bf2d-4e7c-804b-71a5f3d907b3" providerId="ADAL" clId="{26ECFA93-E2F2-474B-B8CB-3A332DCEF376}" dt="2025-11-08T18:18:53.962" v="235" actId="47"/>
        <pc:sldMkLst>
          <pc:docMk/>
          <pc:sldMk cId="3344226996" sldId="530"/>
        </pc:sldMkLst>
      </pc:sldChg>
      <pc:sldChg chg="modSp mod modClrScheme chgLayout">
        <pc:chgData name="Dražen Pranić" userId="3012855b-bf2d-4e7c-804b-71a5f3d907b3" providerId="ADAL" clId="{26ECFA93-E2F2-474B-B8CB-3A332DCEF376}" dt="2025-11-08T19:03:36.877" v="303" actId="700"/>
        <pc:sldMkLst>
          <pc:docMk/>
          <pc:sldMk cId="2011501574" sldId="534"/>
        </pc:sldMkLst>
        <pc:spChg chg="mod ord">
          <ac:chgData name="Dražen Pranić" userId="3012855b-bf2d-4e7c-804b-71a5f3d907b3" providerId="ADAL" clId="{26ECFA93-E2F2-474B-B8CB-3A332DCEF376}" dt="2025-11-08T19:03:36.877" v="303" actId="700"/>
          <ac:spMkLst>
            <pc:docMk/>
            <pc:sldMk cId="2011501574" sldId="534"/>
            <ac:spMk id="4" creationId="{00000000-0000-0000-0000-000000000000}"/>
          </ac:spMkLst>
        </pc:spChg>
        <pc:spChg chg="mod ord">
          <ac:chgData name="Dražen Pranić" userId="3012855b-bf2d-4e7c-804b-71a5f3d907b3" providerId="ADAL" clId="{26ECFA93-E2F2-474B-B8CB-3A332DCEF376}" dt="2025-11-08T19:03:36.877" v="303" actId="700"/>
          <ac:spMkLst>
            <pc:docMk/>
            <pc:sldMk cId="2011501574" sldId="534"/>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3526834194" sldId="536"/>
        </pc:sldMkLst>
        <pc:spChg chg="mod ord">
          <ac:chgData name="Dražen Pranić" userId="3012855b-bf2d-4e7c-804b-71a5f3d907b3" providerId="ADAL" clId="{26ECFA93-E2F2-474B-B8CB-3A332DCEF376}" dt="2025-11-08T19:03:36.877" v="303" actId="700"/>
          <ac:spMkLst>
            <pc:docMk/>
            <pc:sldMk cId="3526834194" sldId="536"/>
            <ac:spMk id="4" creationId="{00000000-0000-0000-0000-000000000000}"/>
          </ac:spMkLst>
        </pc:spChg>
        <pc:spChg chg="mod ord">
          <ac:chgData name="Dražen Pranić" userId="3012855b-bf2d-4e7c-804b-71a5f3d907b3" providerId="ADAL" clId="{26ECFA93-E2F2-474B-B8CB-3A332DCEF376}" dt="2025-11-08T19:03:36.877" v="303" actId="700"/>
          <ac:spMkLst>
            <pc:docMk/>
            <pc:sldMk cId="3526834194" sldId="536"/>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435001273" sldId="537"/>
        </pc:sldMkLst>
        <pc:spChg chg="mod ord">
          <ac:chgData name="Dražen Pranić" userId="3012855b-bf2d-4e7c-804b-71a5f3d907b3" providerId="ADAL" clId="{26ECFA93-E2F2-474B-B8CB-3A332DCEF376}" dt="2025-11-08T19:03:36.877" v="303" actId="700"/>
          <ac:spMkLst>
            <pc:docMk/>
            <pc:sldMk cId="435001273" sldId="537"/>
            <ac:spMk id="4" creationId="{00000000-0000-0000-0000-000000000000}"/>
          </ac:spMkLst>
        </pc:spChg>
        <pc:spChg chg="mod ord">
          <ac:chgData name="Dražen Pranić" userId="3012855b-bf2d-4e7c-804b-71a5f3d907b3" providerId="ADAL" clId="{26ECFA93-E2F2-474B-B8CB-3A332DCEF376}" dt="2025-11-08T19:03:36.877" v="303" actId="700"/>
          <ac:spMkLst>
            <pc:docMk/>
            <pc:sldMk cId="435001273" sldId="537"/>
            <ac:spMk id="5" creationId="{00000000-0000-0000-0000-000000000000}"/>
          </ac:spMkLst>
        </pc:spChg>
      </pc:sldChg>
      <pc:sldChg chg="addSp modSp mod modClrScheme modAnim chgLayout">
        <pc:chgData name="Dražen Pranić" userId="3012855b-bf2d-4e7c-804b-71a5f3d907b3" providerId="ADAL" clId="{26ECFA93-E2F2-474B-B8CB-3A332DCEF376}" dt="2025-11-08T19:03:36.877" v="303" actId="700"/>
        <pc:sldMkLst>
          <pc:docMk/>
          <pc:sldMk cId="3084668038" sldId="538"/>
        </pc:sldMkLst>
        <pc:spChg chg="mod ord">
          <ac:chgData name="Dražen Pranić" userId="3012855b-bf2d-4e7c-804b-71a5f3d907b3" providerId="ADAL" clId="{26ECFA93-E2F2-474B-B8CB-3A332DCEF376}" dt="2025-11-08T19:03:36.877" v="303" actId="700"/>
          <ac:spMkLst>
            <pc:docMk/>
            <pc:sldMk cId="3084668038" sldId="538"/>
            <ac:spMk id="4" creationId="{00000000-0000-0000-0000-000000000000}"/>
          </ac:spMkLst>
        </pc:spChg>
        <pc:spChg chg="mod ord">
          <ac:chgData name="Dražen Pranić" userId="3012855b-bf2d-4e7c-804b-71a5f3d907b3" providerId="ADAL" clId="{26ECFA93-E2F2-474B-B8CB-3A332DCEF376}" dt="2025-11-08T19:03:36.877" v="303" actId="700"/>
          <ac:spMkLst>
            <pc:docMk/>
            <pc:sldMk cId="3084668038" sldId="538"/>
            <ac:spMk id="5" creationId="{00000000-0000-0000-0000-000000000000}"/>
          </ac:spMkLst>
        </pc:spChg>
        <pc:picChg chg="add mod">
          <ac:chgData name="Dražen Pranić" userId="3012855b-bf2d-4e7c-804b-71a5f3d907b3" providerId="ADAL" clId="{26ECFA93-E2F2-474B-B8CB-3A332DCEF376}" dt="2025-11-08T18:35:57.610" v="261" actId="1076"/>
          <ac:picMkLst>
            <pc:docMk/>
            <pc:sldMk cId="3084668038" sldId="538"/>
            <ac:picMk id="3" creationId="{B65D72EB-4942-5BB9-3EB8-673676659AE7}"/>
          </ac:picMkLst>
        </pc:picChg>
      </pc:sldChg>
      <pc:sldChg chg="modSp mod modClrScheme chgLayout">
        <pc:chgData name="Dražen Pranić" userId="3012855b-bf2d-4e7c-804b-71a5f3d907b3" providerId="ADAL" clId="{26ECFA93-E2F2-474B-B8CB-3A332DCEF376}" dt="2025-11-08T19:03:36.877" v="303" actId="700"/>
        <pc:sldMkLst>
          <pc:docMk/>
          <pc:sldMk cId="1963606035" sldId="539"/>
        </pc:sldMkLst>
        <pc:spChg chg="mod ord">
          <ac:chgData name="Dražen Pranić" userId="3012855b-bf2d-4e7c-804b-71a5f3d907b3" providerId="ADAL" clId="{26ECFA93-E2F2-474B-B8CB-3A332DCEF376}" dt="2025-11-08T19:03:36.877" v="303" actId="700"/>
          <ac:spMkLst>
            <pc:docMk/>
            <pc:sldMk cId="1963606035" sldId="539"/>
            <ac:spMk id="4" creationId="{00000000-0000-0000-0000-000000000000}"/>
          </ac:spMkLst>
        </pc:spChg>
        <pc:spChg chg="mod ord">
          <ac:chgData name="Dražen Pranić" userId="3012855b-bf2d-4e7c-804b-71a5f3d907b3" providerId="ADAL" clId="{26ECFA93-E2F2-474B-B8CB-3A332DCEF376}" dt="2025-11-08T19:03:36.877" v="303" actId="700"/>
          <ac:spMkLst>
            <pc:docMk/>
            <pc:sldMk cId="1963606035" sldId="539"/>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4151223672" sldId="540"/>
        </pc:sldMkLst>
        <pc:spChg chg="mod ord">
          <ac:chgData name="Dražen Pranić" userId="3012855b-bf2d-4e7c-804b-71a5f3d907b3" providerId="ADAL" clId="{26ECFA93-E2F2-474B-B8CB-3A332DCEF376}" dt="2025-11-08T19:03:36.877" v="303" actId="700"/>
          <ac:spMkLst>
            <pc:docMk/>
            <pc:sldMk cId="4151223672" sldId="540"/>
            <ac:spMk id="4" creationId="{00000000-0000-0000-0000-000000000000}"/>
          </ac:spMkLst>
        </pc:spChg>
        <pc:spChg chg="mod ord">
          <ac:chgData name="Dražen Pranić" userId="3012855b-bf2d-4e7c-804b-71a5f3d907b3" providerId="ADAL" clId="{26ECFA93-E2F2-474B-B8CB-3A332DCEF376}" dt="2025-11-08T19:03:36.877" v="303" actId="700"/>
          <ac:spMkLst>
            <pc:docMk/>
            <pc:sldMk cId="4151223672" sldId="540"/>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1948084397" sldId="543"/>
        </pc:sldMkLst>
        <pc:spChg chg="mod ord">
          <ac:chgData name="Dražen Pranić" userId="3012855b-bf2d-4e7c-804b-71a5f3d907b3" providerId="ADAL" clId="{26ECFA93-E2F2-474B-B8CB-3A332DCEF376}" dt="2025-11-08T19:03:36.877" v="303" actId="700"/>
          <ac:spMkLst>
            <pc:docMk/>
            <pc:sldMk cId="1948084397" sldId="543"/>
            <ac:spMk id="4" creationId="{00000000-0000-0000-0000-000000000000}"/>
          </ac:spMkLst>
        </pc:spChg>
        <pc:spChg chg="mod ord">
          <ac:chgData name="Dražen Pranić" userId="3012855b-bf2d-4e7c-804b-71a5f3d907b3" providerId="ADAL" clId="{26ECFA93-E2F2-474B-B8CB-3A332DCEF376}" dt="2025-11-08T19:03:36.877" v="303" actId="700"/>
          <ac:spMkLst>
            <pc:docMk/>
            <pc:sldMk cId="1948084397" sldId="543"/>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408759665" sldId="545"/>
        </pc:sldMkLst>
        <pc:spChg chg="mod ord">
          <ac:chgData name="Dražen Pranić" userId="3012855b-bf2d-4e7c-804b-71a5f3d907b3" providerId="ADAL" clId="{26ECFA93-E2F2-474B-B8CB-3A332DCEF376}" dt="2025-11-08T19:03:36.877" v="303" actId="700"/>
          <ac:spMkLst>
            <pc:docMk/>
            <pc:sldMk cId="408759665" sldId="545"/>
            <ac:spMk id="4" creationId="{00000000-0000-0000-0000-000000000000}"/>
          </ac:spMkLst>
        </pc:spChg>
        <pc:spChg chg="mod ord">
          <ac:chgData name="Dražen Pranić" userId="3012855b-bf2d-4e7c-804b-71a5f3d907b3" providerId="ADAL" clId="{26ECFA93-E2F2-474B-B8CB-3A332DCEF376}" dt="2025-11-08T19:03:36.877" v="303" actId="700"/>
          <ac:spMkLst>
            <pc:docMk/>
            <pc:sldMk cId="408759665" sldId="545"/>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192611212" sldId="558"/>
        </pc:sldMkLst>
        <pc:spChg chg="mod ord">
          <ac:chgData name="Dražen Pranić" userId="3012855b-bf2d-4e7c-804b-71a5f3d907b3" providerId="ADAL" clId="{26ECFA93-E2F2-474B-B8CB-3A332DCEF376}" dt="2025-11-08T19:03:36.877" v="303" actId="700"/>
          <ac:spMkLst>
            <pc:docMk/>
            <pc:sldMk cId="192611212" sldId="558"/>
            <ac:spMk id="4" creationId="{00000000-0000-0000-0000-000000000000}"/>
          </ac:spMkLst>
        </pc:spChg>
        <pc:spChg chg="mod ord">
          <ac:chgData name="Dražen Pranić" userId="3012855b-bf2d-4e7c-804b-71a5f3d907b3" providerId="ADAL" clId="{26ECFA93-E2F2-474B-B8CB-3A332DCEF376}" dt="2025-11-08T19:03:36.877" v="303" actId="700"/>
          <ac:spMkLst>
            <pc:docMk/>
            <pc:sldMk cId="192611212" sldId="558"/>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2244446897" sldId="559"/>
        </pc:sldMkLst>
        <pc:spChg chg="mod ord">
          <ac:chgData name="Dražen Pranić" userId="3012855b-bf2d-4e7c-804b-71a5f3d907b3" providerId="ADAL" clId="{26ECFA93-E2F2-474B-B8CB-3A332DCEF376}" dt="2025-11-08T19:03:36.877" v="303" actId="700"/>
          <ac:spMkLst>
            <pc:docMk/>
            <pc:sldMk cId="2244446897" sldId="559"/>
            <ac:spMk id="4" creationId="{00000000-0000-0000-0000-000000000000}"/>
          </ac:spMkLst>
        </pc:spChg>
        <pc:spChg chg="mod ord">
          <ac:chgData name="Dražen Pranić" userId="3012855b-bf2d-4e7c-804b-71a5f3d907b3" providerId="ADAL" clId="{26ECFA93-E2F2-474B-B8CB-3A332DCEF376}" dt="2025-11-08T19:03:36.877" v="303" actId="700"/>
          <ac:spMkLst>
            <pc:docMk/>
            <pc:sldMk cId="2244446897" sldId="559"/>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1595921299" sldId="560"/>
        </pc:sldMkLst>
        <pc:spChg chg="mod ord">
          <ac:chgData name="Dražen Pranić" userId="3012855b-bf2d-4e7c-804b-71a5f3d907b3" providerId="ADAL" clId="{26ECFA93-E2F2-474B-B8CB-3A332DCEF376}" dt="2025-11-08T19:03:36.877" v="303" actId="700"/>
          <ac:spMkLst>
            <pc:docMk/>
            <pc:sldMk cId="1595921299" sldId="560"/>
            <ac:spMk id="4" creationId="{00000000-0000-0000-0000-000000000000}"/>
          </ac:spMkLst>
        </pc:spChg>
        <pc:spChg chg="mod ord">
          <ac:chgData name="Dražen Pranić" userId="3012855b-bf2d-4e7c-804b-71a5f3d907b3" providerId="ADAL" clId="{26ECFA93-E2F2-474B-B8CB-3A332DCEF376}" dt="2025-11-08T19:03:36.877" v="303" actId="700"/>
          <ac:spMkLst>
            <pc:docMk/>
            <pc:sldMk cId="1595921299" sldId="560"/>
            <ac:spMk id="5" creationId="{00000000-0000-0000-0000-000000000000}"/>
          </ac:spMkLst>
        </pc:spChg>
      </pc:sldChg>
      <pc:sldChg chg="modSp mod modClrScheme chgLayout">
        <pc:chgData name="Dražen Pranić" userId="3012855b-bf2d-4e7c-804b-71a5f3d907b3" providerId="ADAL" clId="{26ECFA93-E2F2-474B-B8CB-3A332DCEF376}" dt="2025-11-08T19:03:36.877" v="303" actId="700"/>
        <pc:sldMkLst>
          <pc:docMk/>
          <pc:sldMk cId="299198105" sldId="561"/>
        </pc:sldMkLst>
        <pc:spChg chg="mod ord">
          <ac:chgData name="Dražen Pranić" userId="3012855b-bf2d-4e7c-804b-71a5f3d907b3" providerId="ADAL" clId="{26ECFA93-E2F2-474B-B8CB-3A332DCEF376}" dt="2025-11-08T19:03:36.877" v="303" actId="700"/>
          <ac:spMkLst>
            <pc:docMk/>
            <pc:sldMk cId="299198105" sldId="561"/>
            <ac:spMk id="4" creationId="{00000000-0000-0000-0000-000000000000}"/>
          </ac:spMkLst>
        </pc:spChg>
        <pc:spChg chg="mod ord">
          <ac:chgData name="Dražen Pranić" userId="3012855b-bf2d-4e7c-804b-71a5f3d907b3" providerId="ADAL" clId="{26ECFA93-E2F2-474B-B8CB-3A332DCEF376}" dt="2025-11-08T19:03:36.877" v="303" actId="700"/>
          <ac:spMkLst>
            <pc:docMk/>
            <pc:sldMk cId="299198105" sldId="561"/>
            <ac:spMk id="5" creationId="{00000000-0000-0000-0000-000000000000}"/>
          </ac:spMkLst>
        </pc:spChg>
      </pc:sldChg>
      <pc:sldChg chg="addSp modSp mod modClrScheme chgLayout">
        <pc:chgData name="Dražen Pranić" userId="3012855b-bf2d-4e7c-804b-71a5f3d907b3" providerId="ADAL" clId="{26ECFA93-E2F2-474B-B8CB-3A332DCEF376}" dt="2025-11-08T19:03:36.877" v="303" actId="700"/>
        <pc:sldMkLst>
          <pc:docMk/>
          <pc:sldMk cId="1936333678" sldId="567"/>
        </pc:sldMkLst>
        <pc:spChg chg="add mod ord">
          <ac:chgData name="Dražen Pranić" userId="3012855b-bf2d-4e7c-804b-71a5f3d907b3" providerId="ADAL" clId="{26ECFA93-E2F2-474B-B8CB-3A332DCEF376}" dt="2025-11-08T19:03:36.877" v="303" actId="700"/>
          <ac:spMkLst>
            <pc:docMk/>
            <pc:sldMk cId="1936333678" sldId="567"/>
            <ac:spMk id="2" creationId="{9D14DFAB-6944-41D8-9CF0-7D3BCEA8F227}"/>
          </ac:spMkLst>
        </pc:spChg>
        <pc:spChg chg="mod ord">
          <ac:chgData name="Dražen Pranić" userId="3012855b-bf2d-4e7c-804b-71a5f3d907b3" providerId="ADAL" clId="{26ECFA93-E2F2-474B-B8CB-3A332DCEF376}" dt="2025-11-08T19:03:36.877" v="303" actId="700"/>
          <ac:spMkLst>
            <pc:docMk/>
            <pc:sldMk cId="1936333678" sldId="567"/>
            <ac:spMk id="4" creationId="{00000000-0000-0000-0000-000000000000}"/>
          </ac:spMkLst>
        </pc:spChg>
      </pc:sldChg>
      <pc:sldChg chg="add del">
        <pc:chgData name="Dražen Pranić" userId="3012855b-bf2d-4e7c-804b-71a5f3d907b3" providerId="ADAL" clId="{26ECFA93-E2F2-474B-B8CB-3A332DCEF376}" dt="2025-11-08T18:19:41.210" v="240" actId="47"/>
        <pc:sldMkLst>
          <pc:docMk/>
          <pc:sldMk cId="1482291268" sldId="572"/>
        </pc:sldMkLst>
      </pc:sldChg>
      <pc:sldChg chg="addSp modSp mod modClrScheme chgLayout">
        <pc:chgData name="Dražen Pranić" userId="3012855b-bf2d-4e7c-804b-71a5f3d907b3" providerId="ADAL" clId="{26ECFA93-E2F2-474B-B8CB-3A332DCEF376}" dt="2025-11-08T19:03:36.877" v="303" actId="700"/>
        <pc:sldMkLst>
          <pc:docMk/>
          <pc:sldMk cId="1771096091" sldId="573"/>
        </pc:sldMkLst>
        <pc:spChg chg="add mod ord">
          <ac:chgData name="Dražen Pranić" userId="3012855b-bf2d-4e7c-804b-71a5f3d907b3" providerId="ADAL" clId="{26ECFA93-E2F2-474B-B8CB-3A332DCEF376}" dt="2025-11-08T19:03:36.877" v="303" actId="700"/>
          <ac:spMkLst>
            <pc:docMk/>
            <pc:sldMk cId="1771096091" sldId="573"/>
            <ac:spMk id="2" creationId="{E6566012-9FA0-DF5C-8B77-778F9639B3A9}"/>
          </ac:spMkLst>
        </pc:spChg>
        <pc:spChg chg="mod ord">
          <ac:chgData name="Dražen Pranić" userId="3012855b-bf2d-4e7c-804b-71a5f3d907b3" providerId="ADAL" clId="{26ECFA93-E2F2-474B-B8CB-3A332DCEF376}" dt="2025-11-08T19:03:36.877" v="303" actId="700"/>
          <ac:spMkLst>
            <pc:docMk/>
            <pc:sldMk cId="1771096091" sldId="573"/>
            <ac:spMk id="4" creationId="{00000000-0000-0000-0000-000000000000}"/>
          </ac:spMkLst>
        </pc:spChg>
      </pc:sldChg>
      <pc:sldChg chg="addSp modSp mod modClrScheme chgLayout">
        <pc:chgData name="Dražen Pranić" userId="3012855b-bf2d-4e7c-804b-71a5f3d907b3" providerId="ADAL" clId="{26ECFA93-E2F2-474B-B8CB-3A332DCEF376}" dt="2025-11-08T19:03:36.877" v="303" actId="700"/>
        <pc:sldMkLst>
          <pc:docMk/>
          <pc:sldMk cId="2219220023" sldId="578"/>
        </pc:sldMkLst>
        <pc:spChg chg="add mod ord">
          <ac:chgData name="Dražen Pranić" userId="3012855b-bf2d-4e7c-804b-71a5f3d907b3" providerId="ADAL" clId="{26ECFA93-E2F2-474B-B8CB-3A332DCEF376}" dt="2025-11-08T19:03:36.877" v="303" actId="700"/>
          <ac:spMkLst>
            <pc:docMk/>
            <pc:sldMk cId="2219220023" sldId="578"/>
            <ac:spMk id="2" creationId="{73C99E29-2A7B-8C9E-AAF6-A6604D7E3353}"/>
          </ac:spMkLst>
        </pc:spChg>
        <pc:spChg chg="mod ord">
          <ac:chgData name="Dražen Pranić" userId="3012855b-bf2d-4e7c-804b-71a5f3d907b3" providerId="ADAL" clId="{26ECFA93-E2F2-474B-B8CB-3A332DCEF376}" dt="2025-11-08T19:03:36.877" v="303" actId="700"/>
          <ac:spMkLst>
            <pc:docMk/>
            <pc:sldMk cId="2219220023" sldId="578"/>
            <ac:spMk id="4" creationId="{00000000-0000-0000-0000-000000000000}"/>
          </ac:spMkLst>
        </pc:spChg>
      </pc:sldChg>
      <pc:sldChg chg="del">
        <pc:chgData name="Dražen Pranić" userId="3012855b-bf2d-4e7c-804b-71a5f3d907b3" providerId="ADAL" clId="{26ECFA93-E2F2-474B-B8CB-3A332DCEF376}" dt="2025-11-08T18:18:56.869" v="236" actId="47"/>
        <pc:sldMkLst>
          <pc:docMk/>
          <pc:sldMk cId="1962350606" sldId="579"/>
        </pc:sldMkLst>
      </pc:sldChg>
      <pc:sldChg chg="modSp mod modClrScheme chgLayout">
        <pc:chgData name="Dražen Pranić" userId="3012855b-bf2d-4e7c-804b-71a5f3d907b3" providerId="ADAL" clId="{26ECFA93-E2F2-474B-B8CB-3A332DCEF376}" dt="2025-11-08T19:03:36.877" v="303" actId="700"/>
        <pc:sldMkLst>
          <pc:docMk/>
          <pc:sldMk cId="1204636791" sldId="581"/>
        </pc:sldMkLst>
        <pc:spChg chg="mod ord">
          <ac:chgData name="Dražen Pranić" userId="3012855b-bf2d-4e7c-804b-71a5f3d907b3" providerId="ADAL" clId="{26ECFA93-E2F2-474B-B8CB-3A332DCEF376}" dt="2025-11-08T19:03:36.877" v="303" actId="700"/>
          <ac:spMkLst>
            <pc:docMk/>
            <pc:sldMk cId="1204636791" sldId="581"/>
            <ac:spMk id="2" creationId="{313C1E1B-7C14-C32D-515F-864B2161CBC3}"/>
          </ac:spMkLst>
        </pc:spChg>
        <pc:spChg chg="mod ord">
          <ac:chgData name="Dražen Pranić" userId="3012855b-bf2d-4e7c-804b-71a5f3d907b3" providerId="ADAL" clId="{26ECFA93-E2F2-474B-B8CB-3A332DCEF376}" dt="2025-11-08T19:03:36.877" v="303" actId="700"/>
          <ac:spMkLst>
            <pc:docMk/>
            <pc:sldMk cId="1204636791" sldId="581"/>
            <ac:spMk id="3" creationId="{C1AE142B-876A-FD4E-54EB-000D31CF3572}"/>
          </ac:spMkLst>
        </pc:spChg>
      </pc:sldChg>
      <pc:sldChg chg="addSp modSp mod modClrScheme chgLayout">
        <pc:chgData name="Dražen Pranić" userId="3012855b-bf2d-4e7c-804b-71a5f3d907b3" providerId="ADAL" clId="{26ECFA93-E2F2-474B-B8CB-3A332DCEF376}" dt="2025-11-08T19:03:36.877" v="303" actId="700"/>
        <pc:sldMkLst>
          <pc:docMk/>
          <pc:sldMk cId="1243984854" sldId="584"/>
        </pc:sldMkLst>
        <pc:spChg chg="add mod ord">
          <ac:chgData name="Dražen Pranić" userId="3012855b-bf2d-4e7c-804b-71a5f3d907b3" providerId="ADAL" clId="{26ECFA93-E2F2-474B-B8CB-3A332DCEF376}" dt="2025-11-08T19:03:36.877" v="303" actId="700"/>
          <ac:spMkLst>
            <pc:docMk/>
            <pc:sldMk cId="1243984854" sldId="584"/>
            <ac:spMk id="2" creationId="{109F1D58-3972-93FE-0B43-E88CF9B3C1DA}"/>
          </ac:spMkLst>
        </pc:spChg>
        <pc:picChg chg="mod ord">
          <ac:chgData name="Dražen Pranić" userId="3012855b-bf2d-4e7c-804b-71a5f3d907b3" providerId="ADAL" clId="{26ECFA93-E2F2-474B-B8CB-3A332DCEF376}" dt="2025-11-08T19:03:36.877" v="303" actId="700"/>
          <ac:picMkLst>
            <pc:docMk/>
            <pc:sldMk cId="1243984854" sldId="584"/>
            <ac:picMk id="5" creationId="{9405552E-74B9-040B-C72E-5ED223019F6F}"/>
          </ac:picMkLst>
        </pc:picChg>
      </pc:sldChg>
      <pc:sldChg chg="modSp mod modClrScheme chgLayout">
        <pc:chgData name="Dražen Pranić" userId="3012855b-bf2d-4e7c-804b-71a5f3d907b3" providerId="ADAL" clId="{26ECFA93-E2F2-474B-B8CB-3A332DCEF376}" dt="2025-11-08T19:03:36.877" v="303" actId="700"/>
        <pc:sldMkLst>
          <pc:docMk/>
          <pc:sldMk cId="167276462" sldId="587"/>
        </pc:sldMkLst>
        <pc:spChg chg="mod ord">
          <ac:chgData name="Dražen Pranić" userId="3012855b-bf2d-4e7c-804b-71a5f3d907b3" providerId="ADAL" clId="{26ECFA93-E2F2-474B-B8CB-3A332DCEF376}" dt="2025-11-08T19:03:36.877" v="303" actId="700"/>
          <ac:spMkLst>
            <pc:docMk/>
            <pc:sldMk cId="167276462" sldId="587"/>
            <ac:spMk id="2" creationId="{BEBEB757-008F-7E81-99A8-4BABDA9AFFA8}"/>
          </ac:spMkLst>
        </pc:spChg>
        <pc:spChg chg="mod ord">
          <ac:chgData name="Dražen Pranić" userId="3012855b-bf2d-4e7c-804b-71a5f3d907b3" providerId="ADAL" clId="{26ECFA93-E2F2-474B-B8CB-3A332DCEF376}" dt="2025-11-08T19:03:36.877" v="303" actId="700"/>
          <ac:spMkLst>
            <pc:docMk/>
            <pc:sldMk cId="167276462" sldId="587"/>
            <ac:spMk id="3" creationId="{4AFCDE6C-D688-6FBD-F5BB-D13703B61730}"/>
          </ac:spMkLst>
        </pc:spChg>
      </pc:sldChg>
      <pc:sldChg chg="modSp mod modClrScheme chgLayout">
        <pc:chgData name="Dražen Pranić" userId="3012855b-bf2d-4e7c-804b-71a5f3d907b3" providerId="ADAL" clId="{26ECFA93-E2F2-474B-B8CB-3A332DCEF376}" dt="2025-11-08T19:03:36.943" v="305" actId="27636"/>
        <pc:sldMkLst>
          <pc:docMk/>
          <pc:sldMk cId="378117773" sldId="589"/>
        </pc:sldMkLst>
        <pc:spChg chg="mod ord">
          <ac:chgData name="Dražen Pranić" userId="3012855b-bf2d-4e7c-804b-71a5f3d907b3" providerId="ADAL" clId="{26ECFA93-E2F2-474B-B8CB-3A332DCEF376}" dt="2025-11-08T19:03:36.877" v="303" actId="700"/>
          <ac:spMkLst>
            <pc:docMk/>
            <pc:sldMk cId="378117773" sldId="589"/>
            <ac:spMk id="2" creationId="{BC67A7E3-F797-4467-834B-6A164BAF234D}"/>
          </ac:spMkLst>
        </pc:spChg>
        <pc:spChg chg="mod ord">
          <ac:chgData name="Dražen Pranić" userId="3012855b-bf2d-4e7c-804b-71a5f3d907b3" providerId="ADAL" clId="{26ECFA93-E2F2-474B-B8CB-3A332DCEF376}" dt="2025-11-08T19:03:36.943" v="305" actId="27636"/>
          <ac:spMkLst>
            <pc:docMk/>
            <pc:sldMk cId="378117773" sldId="589"/>
            <ac:spMk id="3" creationId="{D4A4659E-7D8E-1495-75AB-C37DBA021A6B}"/>
          </ac:spMkLst>
        </pc:spChg>
      </pc:sldChg>
      <pc:sldChg chg="addSp modSp mod modClrScheme chgLayout">
        <pc:chgData name="Dražen Pranić" userId="3012855b-bf2d-4e7c-804b-71a5f3d907b3" providerId="ADAL" clId="{26ECFA93-E2F2-474B-B8CB-3A332DCEF376}" dt="2025-11-08T19:03:36.877" v="303" actId="700"/>
        <pc:sldMkLst>
          <pc:docMk/>
          <pc:sldMk cId="4076325075" sldId="663"/>
        </pc:sldMkLst>
        <pc:spChg chg="add mod ord">
          <ac:chgData name="Dražen Pranić" userId="3012855b-bf2d-4e7c-804b-71a5f3d907b3" providerId="ADAL" clId="{26ECFA93-E2F2-474B-B8CB-3A332DCEF376}" dt="2025-11-08T19:03:36.877" v="303" actId="700"/>
          <ac:spMkLst>
            <pc:docMk/>
            <pc:sldMk cId="4076325075" sldId="663"/>
            <ac:spMk id="50" creationId="{BBF0D27F-60AA-55F6-1E26-639C3CAB9194}"/>
          </ac:spMkLst>
        </pc:spChg>
        <pc:spChg chg="add mod ord">
          <ac:chgData name="Dražen Pranić" userId="3012855b-bf2d-4e7c-804b-71a5f3d907b3" providerId="ADAL" clId="{26ECFA93-E2F2-474B-B8CB-3A332DCEF376}" dt="2025-11-08T19:03:36.877" v="303" actId="700"/>
          <ac:spMkLst>
            <pc:docMk/>
            <pc:sldMk cId="4076325075" sldId="663"/>
            <ac:spMk id="59" creationId="{D82EF039-A24B-F3EE-8AE0-7DE659AE0FC8}"/>
          </ac:spMkLst>
        </pc:spChg>
      </pc:sldChg>
      <pc:sldChg chg="addSp modSp mod ord modClrScheme chgLayout">
        <pc:chgData name="Dražen Pranić" userId="3012855b-bf2d-4e7c-804b-71a5f3d907b3" providerId="ADAL" clId="{26ECFA93-E2F2-474B-B8CB-3A332DCEF376}" dt="2025-11-08T19:03:36.877" v="303" actId="700"/>
        <pc:sldMkLst>
          <pc:docMk/>
          <pc:sldMk cId="1225645261" sldId="688"/>
        </pc:sldMkLst>
        <pc:spChg chg="add mod ord">
          <ac:chgData name="Dražen Pranić" userId="3012855b-bf2d-4e7c-804b-71a5f3d907b3" providerId="ADAL" clId="{26ECFA93-E2F2-474B-B8CB-3A332DCEF376}" dt="2025-11-08T19:03:36.877" v="303" actId="700"/>
          <ac:spMkLst>
            <pc:docMk/>
            <pc:sldMk cId="1225645261" sldId="688"/>
            <ac:spMk id="2" creationId="{451DE480-6738-671C-135F-F58C8D6253E6}"/>
          </ac:spMkLst>
        </pc:spChg>
        <pc:picChg chg="mod ord">
          <ac:chgData name="Dražen Pranić" userId="3012855b-bf2d-4e7c-804b-71a5f3d907b3" providerId="ADAL" clId="{26ECFA93-E2F2-474B-B8CB-3A332DCEF376}" dt="2025-11-08T19:03:36.877" v="303" actId="700"/>
          <ac:picMkLst>
            <pc:docMk/>
            <pc:sldMk cId="1225645261" sldId="688"/>
            <ac:picMk id="4" creationId="{00000000-0000-0000-0000-000000000000}"/>
          </ac:picMkLst>
        </pc:picChg>
      </pc:sldChg>
      <pc:sldChg chg="addSp modSp mod modClrScheme chgLayout">
        <pc:chgData name="Dražen Pranić" userId="3012855b-bf2d-4e7c-804b-71a5f3d907b3" providerId="ADAL" clId="{26ECFA93-E2F2-474B-B8CB-3A332DCEF376}" dt="2025-11-08T19:03:36.877" v="303" actId="700"/>
        <pc:sldMkLst>
          <pc:docMk/>
          <pc:sldMk cId="3323401471" sldId="747"/>
        </pc:sldMkLst>
        <pc:spChg chg="add mod ord">
          <ac:chgData name="Dražen Pranić" userId="3012855b-bf2d-4e7c-804b-71a5f3d907b3" providerId="ADAL" clId="{26ECFA93-E2F2-474B-B8CB-3A332DCEF376}" dt="2025-11-08T19:03:36.877" v="303" actId="700"/>
          <ac:spMkLst>
            <pc:docMk/>
            <pc:sldMk cId="3323401471" sldId="747"/>
            <ac:spMk id="2" creationId="{A0FD18EA-2611-7AD3-346A-34B0316B5CB2}"/>
          </ac:spMkLst>
        </pc:spChg>
        <pc:spChg chg="add mod ord">
          <ac:chgData name="Dražen Pranić" userId="3012855b-bf2d-4e7c-804b-71a5f3d907b3" providerId="ADAL" clId="{26ECFA93-E2F2-474B-B8CB-3A332DCEF376}" dt="2025-11-08T19:03:36.877" v="303" actId="700"/>
          <ac:spMkLst>
            <pc:docMk/>
            <pc:sldMk cId="3323401471" sldId="747"/>
            <ac:spMk id="3" creationId="{B61B213B-A5BA-BCCB-4381-25D1868FCFB4}"/>
          </ac:spMkLst>
        </pc:spChg>
      </pc:sldChg>
      <pc:sldChg chg="addSp modSp mod modClrScheme chgLayout">
        <pc:chgData name="Dražen Pranić" userId="3012855b-bf2d-4e7c-804b-71a5f3d907b3" providerId="ADAL" clId="{26ECFA93-E2F2-474B-B8CB-3A332DCEF376}" dt="2025-11-08T19:03:36.877" v="303" actId="700"/>
        <pc:sldMkLst>
          <pc:docMk/>
          <pc:sldMk cId="545849575" sldId="748"/>
        </pc:sldMkLst>
        <pc:spChg chg="add mod ord">
          <ac:chgData name="Dražen Pranić" userId="3012855b-bf2d-4e7c-804b-71a5f3d907b3" providerId="ADAL" clId="{26ECFA93-E2F2-474B-B8CB-3A332DCEF376}" dt="2025-11-08T19:03:36.877" v="303" actId="700"/>
          <ac:spMkLst>
            <pc:docMk/>
            <pc:sldMk cId="545849575" sldId="748"/>
            <ac:spMk id="2" creationId="{D7561CFC-786F-D75A-C6FB-827A4DE0DE17}"/>
          </ac:spMkLst>
        </pc:spChg>
        <pc:spChg chg="add mod ord">
          <ac:chgData name="Dražen Pranić" userId="3012855b-bf2d-4e7c-804b-71a5f3d907b3" providerId="ADAL" clId="{26ECFA93-E2F2-474B-B8CB-3A332DCEF376}" dt="2025-11-08T19:03:36.877" v="303" actId="700"/>
          <ac:spMkLst>
            <pc:docMk/>
            <pc:sldMk cId="545849575" sldId="748"/>
            <ac:spMk id="3" creationId="{5FBD5B0F-B453-F2A1-36FF-BAFF97FE8717}"/>
          </ac:spMkLst>
        </pc:spChg>
      </pc:sldChg>
      <pc:sldChg chg="addSp modSp mod modClrScheme chgLayout">
        <pc:chgData name="Dražen Pranić" userId="3012855b-bf2d-4e7c-804b-71a5f3d907b3" providerId="ADAL" clId="{26ECFA93-E2F2-474B-B8CB-3A332DCEF376}" dt="2025-11-08T19:03:36.877" v="303" actId="700"/>
        <pc:sldMkLst>
          <pc:docMk/>
          <pc:sldMk cId="2873176259" sldId="749"/>
        </pc:sldMkLst>
        <pc:spChg chg="add mod ord">
          <ac:chgData name="Dražen Pranić" userId="3012855b-bf2d-4e7c-804b-71a5f3d907b3" providerId="ADAL" clId="{26ECFA93-E2F2-474B-B8CB-3A332DCEF376}" dt="2025-11-08T19:03:36.877" v="303" actId="700"/>
          <ac:spMkLst>
            <pc:docMk/>
            <pc:sldMk cId="2873176259" sldId="749"/>
            <ac:spMk id="2" creationId="{168FA9A6-A52A-B945-ABF2-E730BE2DDC86}"/>
          </ac:spMkLst>
        </pc:spChg>
        <pc:spChg chg="add mod ord">
          <ac:chgData name="Dražen Pranić" userId="3012855b-bf2d-4e7c-804b-71a5f3d907b3" providerId="ADAL" clId="{26ECFA93-E2F2-474B-B8CB-3A332DCEF376}" dt="2025-11-08T19:03:36.877" v="303" actId="700"/>
          <ac:spMkLst>
            <pc:docMk/>
            <pc:sldMk cId="2873176259" sldId="749"/>
            <ac:spMk id="3" creationId="{4B900BDF-8CA1-6DA0-2A47-DF219C3BF83D}"/>
          </ac:spMkLst>
        </pc:spChg>
      </pc:sldChg>
      <pc:sldChg chg="addSp modSp mod modClrScheme chgLayout">
        <pc:chgData name="Dražen Pranić" userId="3012855b-bf2d-4e7c-804b-71a5f3d907b3" providerId="ADAL" clId="{26ECFA93-E2F2-474B-B8CB-3A332DCEF376}" dt="2025-11-08T19:03:36.877" v="303" actId="700"/>
        <pc:sldMkLst>
          <pc:docMk/>
          <pc:sldMk cId="2238447368" sldId="807"/>
        </pc:sldMkLst>
        <pc:spChg chg="add mod ord">
          <ac:chgData name="Dražen Pranić" userId="3012855b-bf2d-4e7c-804b-71a5f3d907b3" providerId="ADAL" clId="{26ECFA93-E2F2-474B-B8CB-3A332DCEF376}" dt="2025-11-08T19:03:36.877" v="303" actId="700"/>
          <ac:spMkLst>
            <pc:docMk/>
            <pc:sldMk cId="2238447368" sldId="807"/>
            <ac:spMk id="3" creationId="{8502E66E-3F99-0909-DE47-AC3AC7B287FE}"/>
          </ac:spMkLst>
        </pc:spChg>
        <pc:spChg chg="add mod ord">
          <ac:chgData name="Dražen Pranić" userId="3012855b-bf2d-4e7c-804b-71a5f3d907b3" providerId="ADAL" clId="{26ECFA93-E2F2-474B-B8CB-3A332DCEF376}" dt="2025-11-08T19:03:36.877" v="303" actId="700"/>
          <ac:spMkLst>
            <pc:docMk/>
            <pc:sldMk cId="2238447368" sldId="807"/>
            <ac:spMk id="4" creationId="{575AB8EC-A6EF-BF95-358A-6966DA75B3A7}"/>
          </ac:spMkLst>
        </pc:spChg>
      </pc:sldChg>
      <pc:sldChg chg="addSp modSp mod modClrScheme chgLayout">
        <pc:chgData name="Dražen Pranić" userId="3012855b-bf2d-4e7c-804b-71a5f3d907b3" providerId="ADAL" clId="{26ECFA93-E2F2-474B-B8CB-3A332DCEF376}" dt="2025-11-08T19:03:36.877" v="303" actId="700"/>
        <pc:sldMkLst>
          <pc:docMk/>
          <pc:sldMk cId="2017614873" sldId="830"/>
        </pc:sldMkLst>
        <pc:spChg chg="add mod ord">
          <ac:chgData name="Dražen Pranić" userId="3012855b-bf2d-4e7c-804b-71a5f3d907b3" providerId="ADAL" clId="{26ECFA93-E2F2-474B-B8CB-3A332DCEF376}" dt="2025-11-08T19:03:36.877" v="303" actId="700"/>
          <ac:spMkLst>
            <pc:docMk/>
            <pc:sldMk cId="2017614873" sldId="830"/>
            <ac:spMk id="8" creationId="{21A442DC-28EF-78AB-DE9C-28A8F67929DE}"/>
          </ac:spMkLst>
        </pc:spChg>
        <pc:spChg chg="add mod ord">
          <ac:chgData name="Dražen Pranić" userId="3012855b-bf2d-4e7c-804b-71a5f3d907b3" providerId="ADAL" clId="{26ECFA93-E2F2-474B-B8CB-3A332DCEF376}" dt="2025-11-08T19:03:36.877" v="303" actId="700"/>
          <ac:spMkLst>
            <pc:docMk/>
            <pc:sldMk cId="2017614873" sldId="830"/>
            <ac:spMk id="9" creationId="{57F560D6-20F6-D75D-5526-EF7FB06F8D96}"/>
          </ac:spMkLst>
        </pc:spChg>
      </pc:sldChg>
      <pc:sldChg chg="addSp modSp mod modClrScheme chgLayout">
        <pc:chgData name="Dražen Pranić" userId="3012855b-bf2d-4e7c-804b-71a5f3d907b3" providerId="ADAL" clId="{26ECFA93-E2F2-474B-B8CB-3A332DCEF376}" dt="2025-11-08T19:03:36.877" v="303" actId="700"/>
        <pc:sldMkLst>
          <pc:docMk/>
          <pc:sldMk cId="4292452243" sldId="877"/>
        </pc:sldMkLst>
        <pc:spChg chg="add mod ord">
          <ac:chgData name="Dražen Pranić" userId="3012855b-bf2d-4e7c-804b-71a5f3d907b3" providerId="ADAL" clId="{26ECFA93-E2F2-474B-B8CB-3A332DCEF376}" dt="2025-11-08T19:03:36.877" v="303" actId="700"/>
          <ac:spMkLst>
            <pc:docMk/>
            <pc:sldMk cId="4292452243" sldId="877"/>
            <ac:spMk id="4" creationId="{D15C555F-BCC1-50EB-6483-9B0EE86B43FE}"/>
          </ac:spMkLst>
        </pc:spChg>
        <pc:picChg chg="mod ord">
          <ac:chgData name="Dražen Pranić" userId="3012855b-bf2d-4e7c-804b-71a5f3d907b3" providerId="ADAL" clId="{26ECFA93-E2F2-474B-B8CB-3A332DCEF376}" dt="2025-11-08T19:03:36.877" v="303" actId="700"/>
          <ac:picMkLst>
            <pc:docMk/>
            <pc:sldMk cId="4292452243" sldId="877"/>
            <ac:picMk id="29" creationId="{785EEF53-98E8-4A5A-A428-2FA48EEF1C18}"/>
          </ac:picMkLst>
        </pc:picChg>
      </pc:sldChg>
      <pc:sldChg chg="addSp modSp mod modClrScheme chgLayout">
        <pc:chgData name="Dražen Pranić" userId="3012855b-bf2d-4e7c-804b-71a5f3d907b3" providerId="ADAL" clId="{26ECFA93-E2F2-474B-B8CB-3A332DCEF376}" dt="2025-11-08T19:03:36.877" v="303" actId="700"/>
        <pc:sldMkLst>
          <pc:docMk/>
          <pc:sldMk cId="3689103774" sldId="927"/>
        </pc:sldMkLst>
        <pc:spChg chg="add mod ord">
          <ac:chgData name="Dražen Pranić" userId="3012855b-bf2d-4e7c-804b-71a5f3d907b3" providerId="ADAL" clId="{26ECFA93-E2F2-474B-B8CB-3A332DCEF376}" dt="2025-11-08T19:03:36.877" v="303" actId="700"/>
          <ac:spMkLst>
            <pc:docMk/>
            <pc:sldMk cId="3689103774" sldId="927"/>
            <ac:spMk id="2" creationId="{470F2E6D-EE06-DA79-C486-627EC8D6DBDF}"/>
          </ac:spMkLst>
        </pc:spChg>
        <pc:spChg chg="add mod ord">
          <ac:chgData name="Dražen Pranić" userId="3012855b-bf2d-4e7c-804b-71a5f3d907b3" providerId="ADAL" clId="{26ECFA93-E2F2-474B-B8CB-3A332DCEF376}" dt="2025-11-08T19:03:36.877" v="303" actId="700"/>
          <ac:spMkLst>
            <pc:docMk/>
            <pc:sldMk cId="3689103774" sldId="927"/>
            <ac:spMk id="3" creationId="{C040F0E2-35BE-D532-3176-DA2CD20022FD}"/>
          </ac:spMkLst>
        </pc:spChg>
      </pc:sldChg>
      <pc:sldChg chg="modSp mod modClrScheme chgLayout">
        <pc:chgData name="Dražen Pranić" userId="3012855b-bf2d-4e7c-804b-71a5f3d907b3" providerId="ADAL" clId="{26ECFA93-E2F2-474B-B8CB-3A332DCEF376}" dt="2025-11-08T19:03:36.877" v="303" actId="700"/>
        <pc:sldMkLst>
          <pc:docMk/>
          <pc:sldMk cId="3578576717" sldId="1168"/>
        </pc:sldMkLst>
        <pc:spChg chg="mod ord">
          <ac:chgData name="Dražen Pranić" userId="3012855b-bf2d-4e7c-804b-71a5f3d907b3" providerId="ADAL" clId="{26ECFA93-E2F2-474B-B8CB-3A332DCEF376}" dt="2025-11-08T19:03:36.877" v="303" actId="700"/>
          <ac:spMkLst>
            <pc:docMk/>
            <pc:sldMk cId="3578576717" sldId="1168"/>
            <ac:spMk id="5" creationId="{164E2B2C-0580-4167-830C-A8BCE0195B39}"/>
          </ac:spMkLst>
        </pc:spChg>
        <pc:picChg chg="mod ord">
          <ac:chgData name="Dražen Pranić" userId="3012855b-bf2d-4e7c-804b-71a5f3d907b3" providerId="ADAL" clId="{26ECFA93-E2F2-474B-B8CB-3A332DCEF376}" dt="2025-11-08T19:03:36.877" v="303" actId="700"/>
          <ac:picMkLst>
            <pc:docMk/>
            <pc:sldMk cId="3578576717" sldId="1168"/>
            <ac:picMk id="6" creationId="{020CC602-6449-4031-A0EF-5DE2C017D4FA}"/>
          </ac:picMkLst>
        </pc:picChg>
      </pc:sldChg>
      <pc:sldChg chg="addSp modSp mod modClrScheme chgLayout">
        <pc:chgData name="Dražen Pranić" userId="3012855b-bf2d-4e7c-804b-71a5f3d907b3" providerId="ADAL" clId="{26ECFA93-E2F2-474B-B8CB-3A332DCEF376}" dt="2025-11-08T19:03:36.877" v="303" actId="700"/>
        <pc:sldMkLst>
          <pc:docMk/>
          <pc:sldMk cId="2008286613" sldId="2932"/>
        </pc:sldMkLst>
        <pc:spChg chg="add mod ord">
          <ac:chgData name="Dražen Pranić" userId="3012855b-bf2d-4e7c-804b-71a5f3d907b3" providerId="ADAL" clId="{26ECFA93-E2F2-474B-B8CB-3A332DCEF376}" dt="2025-11-08T19:03:36.877" v="303" actId="700"/>
          <ac:spMkLst>
            <pc:docMk/>
            <pc:sldMk cId="2008286613" sldId="2932"/>
            <ac:spMk id="3" creationId="{8D4BD2F1-2D07-169A-B8D8-A1031261C267}"/>
          </ac:spMkLst>
        </pc:spChg>
        <pc:spChg chg="add mod ord">
          <ac:chgData name="Dražen Pranić" userId="3012855b-bf2d-4e7c-804b-71a5f3d907b3" providerId="ADAL" clId="{26ECFA93-E2F2-474B-B8CB-3A332DCEF376}" dt="2025-11-08T19:03:36.877" v="303" actId="700"/>
          <ac:spMkLst>
            <pc:docMk/>
            <pc:sldMk cId="2008286613" sldId="2932"/>
            <ac:spMk id="4" creationId="{3F9341EC-6435-EA0A-CAA9-B5AA22B3D6A9}"/>
          </ac:spMkLst>
        </pc:spChg>
      </pc:sldChg>
      <pc:sldChg chg="addSp modSp mod modClrScheme chgLayout">
        <pc:chgData name="Dražen Pranić" userId="3012855b-bf2d-4e7c-804b-71a5f3d907b3" providerId="ADAL" clId="{26ECFA93-E2F2-474B-B8CB-3A332DCEF376}" dt="2025-11-08T19:03:36.877" v="303" actId="700"/>
        <pc:sldMkLst>
          <pc:docMk/>
          <pc:sldMk cId="2552911537" sldId="2961"/>
        </pc:sldMkLst>
        <pc:spChg chg="add mod ord">
          <ac:chgData name="Dražen Pranić" userId="3012855b-bf2d-4e7c-804b-71a5f3d907b3" providerId="ADAL" clId="{26ECFA93-E2F2-474B-B8CB-3A332DCEF376}" dt="2025-11-08T19:03:36.877" v="303" actId="700"/>
          <ac:spMkLst>
            <pc:docMk/>
            <pc:sldMk cId="2552911537" sldId="2961"/>
            <ac:spMk id="2" creationId="{21F2AD65-73F3-CE8E-C7F3-51C6287B4A90}"/>
          </ac:spMkLst>
        </pc:spChg>
        <pc:spChg chg="add mod ord">
          <ac:chgData name="Dražen Pranić" userId="3012855b-bf2d-4e7c-804b-71a5f3d907b3" providerId="ADAL" clId="{26ECFA93-E2F2-474B-B8CB-3A332DCEF376}" dt="2025-11-08T19:03:36.877" v="303" actId="700"/>
          <ac:spMkLst>
            <pc:docMk/>
            <pc:sldMk cId="2552911537" sldId="2961"/>
            <ac:spMk id="3" creationId="{356DBED1-8B63-C8A2-9558-2E70D4171695}"/>
          </ac:spMkLst>
        </pc:spChg>
      </pc:sldChg>
      <pc:sldChg chg="addSp modSp mod modClrScheme chgLayout">
        <pc:chgData name="Dražen Pranić" userId="3012855b-bf2d-4e7c-804b-71a5f3d907b3" providerId="ADAL" clId="{26ECFA93-E2F2-474B-B8CB-3A332DCEF376}" dt="2025-11-08T19:03:36.877" v="303" actId="700"/>
        <pc:sldMkLst>
          <pc:docMk/>
          <pc:sldMk cId="3240198919" sldId="2962"/>
        </pc:sldMkLst>
        <pc:spChg chg="add mod ord">
          <ac:chgData name="Dražen Pranić" userId="3012855b-bf2d-4e7c-804b-71a5f3d907b3" providerId="ADAL" clId="{26ECFA93-E2F2-474B-B8CB-3A332DCEF376}" dt="2025-11-08T19:03:36.877" v="303" actId="700"/>
          <ac:spMkLst>
            <pc:docMk/>
            <pc:sldMk cId="3240198919" sldId="2962"/>
            <ac:spMk id="2" creationId="{BC377928-AEC9-C19B-7A47-0D74B2A7C4E7}"/>
          </ac:spMkLst>
        </pc:spChg>
        <pc:spChg chg="add mod ord">
          <ac:chgData name="Dražen Pranić" userId="3012855b-bf2d-4e7c-804b-71a5f3d907b3" providerId="ADAL" clId="{26ECFA93-E2F2-474B-B8CB-3A332DCEF376}" dt="2025-11-08T19:03:36.877" v="303" actId="700"/>
          <ac:spMkLst>
            <pc:docMk/>
            <pc:sldMk cId="3240198919" sldId="2962"/>
            <ac:spMk id="3" creationId="{EBC22C1C-F925-CC72-AE75-C4F6498491C1}"/>
          </ac:spMkLst>
        </pc:spChg>
      </pc:sldChg>
      <pc:sldChg chg="addSp modSp mod modClrScheme chgLayout">
        <pc:chgData name="Dražen Pranić" userId="3012855b-bf2d-4e7c-804b-71a5f3d907b3" providerId="ADAL" clId="{26ECFA93-E2F2-474B-B8CB-3A332DCEF376}" dt="2025-11-08T19:03:36.877" v="303" actId="700"/>
        <pc:sldMkLst>
          <pc:docMk/>
          <pc:sldMk cId="2963362144" sldId="4334"/>
        </pc:sldMkLst>
        <pc:spChg chg="add mod ord">
          <ac:chgData name="Dražen Pranić" userId="3012855b-bf2d-4e7c-804b-71a5f3d907b3" providerId="ADAL" clId="{26ECFA93-E2F2-474B-B8CB-3A332DCEF376}" dt="2025-11-08T19:03:36.877" v="303" actId="700"/>
          <ac:spMkLst>
            <pc:docMk/>
            <pc:sldMk cId="2963362144" sldId="4334"/>
            <ac:spMk id="3" creationId="{87C06D11-5E24-6C8E-EDC4-5F70093BC14B}"/>
          </ac:spMkLst>
        </pc:spChg>
        <pc:picChg chg="mod ord">
          <ac:chgData name="Dražen Pranić" userId="3012855b-bf2d-4e7c-804b-71a5f3d907b3" providerId="ADAL" clId="{26ECFA93-E2F2-474B-B8CB-3A332DCEF376}" dt="2025-11-08T19:03:36.877" v="303" actId="700"/>
          <ac:picMkLst>
            <pc:docMk/>
            <pc:sldMk cId="2963362144" sldId="4334"/>
            <ac:picMk id="4" creationId="{1F984D09-E07E-4577-852E-B3718F2DAF60}"/>
          </ac:picMkLst>
        </pc:picChg>
      </pc:sldChg>
      <pc:sldChg chg="addSp modSp mod modClrScheme chgLayout">
        <pc:chgData name="Dražen Pranić" userId="3012855b-bf2d-4e7c-804b-71a5f3d907b3" providerId="ADAL" clId="{26ECFA93-E2F2-474B-B8CB-3A332DCEF376}" dt="2025-11-08T19:03:36.877" v="303" actId="700"/>
        <pc:sldMkLst>
          <pc:docMk/>
          <pc:sldMk cId="3245115241" sldId="4429"/>
        </pc:sldMkLst>
        <pc:spChg chg="add mod ord">
          <ac:chgData name="Dražen Pranić" userId="3012855b-bf2d-4e7c-804b-71a5f3d907b3" providerId="ADAL" clId="{26ECFA93-E2F2-474B-B8CB-3A332DCEF376}" dt="2025-11-08T19:03:36.877" v="303" actId="700"/>
          <ac:spMkLst>
            <pc:docMk/>
            <pc:sldMk cId="3245115241" sldId="4429"/>
            <ac:spMk id="4" creationId="{64F54526-1A76-91ED-23BF-2AC6B9D55EA5}"/>
          </ac:spMkLst>
        </pc:spChg>
        <pc:spChg chg="add mod ord">
          <ac:chgData name="Dražen Pranić" userId="3012855b-bf2d-4e7c-804b-71a5f3d907b3" providerId="ADAL" clId="{26ECFA93-E2F2-474B-B8CB-3A332DCEF376}" dt="2025-11-08T19:03:36.877" v="303" actId="700"/>
          <ac:spMkLst>
            <pc:docMk/>
            <pc:sldMk cId="3245115241" sldId="4429"/>
            <ac:spMk id="5" creationId="{DD707F45-6453-5782-4AD7-22B1E2592437}"/>
          </ac:spMkLst>
        </pc:spChg>
      </pc:sldChg>
      <pc:sldChg chg="modSp mod modClrScheme chgLayout">
        <pc:chgData name="Dražen Pranić" userId="3012855b-bf2d-4e7c-804b-71a5f3d907b3" providerId="ADAL" clId="{26ECFA93-E2F2-474B-B8CB-3A332DCEF376}" dt="2025-11-08T19:03:36.877" v="303" actId="700"/>
        <pc:sldMkLst>
          <pc:docMk/>
          <pc:sldMk cId="322923662" sldId="4430"/>
        </pc:sldMkLst>
        <pc:spChg chg="mod ord">
          <ac:chgData name="Dražen Pranić" userId="3012855b-bf2d-4e7c-804b-71a5f3d907b3" providerId="ADAL" clId="{26ECFA93-E2F2-474B-B8CB-3A332DCEF376}" dt="2025-11-08T19:03:36.877" v="303" actId="700"/>
          <ac:spMkLst>
            <pc:docMk/>
            <pc:sldMk cId="322923662" sldId="4430"/>
            <ac:spMk id="2" creationId="{0F04E97E-19F9-8140-DA12-9DF8B4824F3F}"/>
          </ac:spMkLst>
        </pc:spChg>
        <pc:spChg chg="mod ord">
          <ac:chgData name="Dražen Pranić" userId="3012855b-bf2d-4e7c-804b-71a5f3d907b3" providerId="ADAL" clId="{26ECFA93-E2F2-474B-B8CB-3A332DCEF376}" dt="2025-11-08T19:03:36.877" v="303" actId="700"/>
          <ac:spMkLst>
            <pc:docMk/>
            <pc:sldMk cId="322923662" sldId="4430"/>
            <ac:spMk id="3" creationId="{EE471A3C-D1E4-6B2F-3C5C-563BB6BBEA11}"/>
          </ac:spMkLst>
        </pc:spChg>
      </pc:sldChg>
      <pc:sldChg chg="modSp mod modClrScheme chgLayout">
        <pc:chgData name="Dražen Pranić" userId="3012855b-bf2d-4e7c-804b-71a5f3d907b3" providerId="ADAL" clId="{26ECFA93-E2F2-474B-B8CB-3A332DCEF376}" dt="2025-11-08T19:03:36.877" v="303" actId="700"/>
        <pc:sldMkLst>
          <pc:docMk/>
          <pc:sldMk cId="2154053262" sldId="4432"/>
        </pc:sldMkLst>
        <pc:spChg chg="mod ord">
          <ac:chgData name="Dražen Pranić" userId="3012855b-bf2d-4e7c-804b-71a5f3d907b3" providerId="ADAL" clId="{26ECFA93-E2F2-474B-B8CB-3A332DCEF376}" dt="2025-11-08T19:03:36.877" v="303" actId="700"/>
          <ac:spMkLst>
            <pc:docMk/>
            <pc:sldMk cId="2154053262" sldId="4432"/>
            <ac:spMk id="2" creationId="{9E088A90-5EC2-9258-D24E-FC6F7585A4B4}"/>
          </ac:spMkLst>
        </pc:spChg>
        <pc:picChg chg="mod ord">
          <ac:chgData name="Dražen Pranić" userId="3012855b-bf2d-4e7c-804b-71a5f3d907b3" providerId="ADAL" clId="{26ECFA93-E2F2-474B-B8CB-3A332DCEF376}" dt="2025-11-08T19:03:36.877" v="303" actId="700"/>
          <ac:picMkLst>
            <pc:docMk/>
            <pc:sldMk cId="2154053262" sldId="4432"/>
            <ac:picMk id="1026" creationId="{CADCFF45-9704-7727-267A-279A59212F4C}"/>
          </ac:picMkLst>
        </pc:picChg>
      </pc:sldChg>
      <pc:sldChg chg="addSp delSp modSp mod modClrScheme chgLayout">
        <pc:chgData name="Dražen Pranić" userId="3012855b-bf2d-4e7c-804b-71a5f3d907b3" providerId="ADAL" clId="{26ECFA93-E2F2-474B-B8CB-3A332DCEF376}" dt="2025-11-08T19:03:36.877" v="303" actId="700"/>
        <pc:sldMkLst>
          <pc:docMk/>
          <pc:sldMk cId="2359237729" sldId="4434"/>
        </pc:sldMkLst>
        <pc:spChg chg="del mod ord">
          <ac:chgData name="Dražen Pranić" userId="3012855b-bf2d-4e7c-804b-71a5f3d907b3" providerId="ADAL" clId="{26ECFA93-E2F2-474B-B8CB-3A332DCEF376}" dt="2025-11-08T19:03:36.877" v="303" actId="700"/>
          <ac:spMkLst>
            <pc:docMk/>
            <pc:sldMk cId="2359237729" sldId="4434"/>
            <ac:spMk id="3" creationId="{28249B81-D03C-960D-237F-C9ADF8FE5B3E}"/>
          </ac:spMkLst>
        </pc:spChg>
        <pc:spChg chg="add mod ord">
          <ac:chgData name="Dražen Pranić" userId="3012855b-bf2d-4e7c-804b-71a5f3d907b3" providerId="ADAL" clId="{26ECFA93-E2F2-474B-B8CB-3A332DCEF376}" dt="2025-11-08T19:03:36.877" v="303" actId="700"/>
          <ac:spMkLst>
            <pc:docMk/>
            <pc:sldMk cId="2359237729" sldId="4434"/>
            <ac:spMk id="5" creationId="{F0F4A95E-DC12-62C6-38A7-3FB9F43C765F}"/>
          </ac:spMkLst>
        </pc:spChg>
        <pc:spChg chg="add mod ord">
          <ac:chgData name="Dražen Pranić" userId="3012855b-bf2d-4e7c-804b-71a5f3d907b3" providerId="ADAL" clId="{26ECFA93-E2F2-474B-B8CB-3A332DCEF376}" dt="2025-11-08T19:03:36.877" v="303" actId="700"/>
          <ac:spMkLst>
            <pc:docMk/>
            <pc:sldMk cId="2359237729" sldId="4434"/>
            <ac:spMk id="7" creationId="{9551F59C-1614-43F5-3A84-6E51BFCC0035}"/>
          </ac:spMkLst>
        </pc:spChg>
        <pc:picChg chg="add mod">
          <ac:chgData name="Dražen Pranić" userId="3012855b-bf2d-4e7c-804b-71a5f3d907b3" providerId="ADAL" clId="{26ECFA93-E2F2-474B-B8CB-3A332DCEF376}" dt="2025-11-08T18:49:53.539" v="268" actId="14100"/>
          <ac:picMkLst>
            <pc:docMk/>
            <pc:sldMk cId="2359237729" sldId="4434"/>
            <ac:picMk id="4" creationId="{7A85BD4E-C0A0-046E-2934-F4035A533706}"/>
          </ac:picMkLst>
        </pc:picChg>
        <pc:picChg chg="del">
          <ac:chgData name="Dražen Pranić" userId="3012855b-bf2d-4e7c-804b-71a5f3d907b3" providerId="ADAL" clId="{26ECFA93-E2F2-474B-B8CB-3A332DCEF376}" dt="2025-11-08T18:48:23.757" v="265" actId="21"/>
          <ac:picMkLst>
            <pc:docMk/>
            <pc:sldMk cId="2359237729" sldId="4434"/>
            <ac:picMk id="6" creationId="{30E75AAF-1E54-3D34-3C1C-F530D7916FA4}"/>
          </ac:picMkLst>
        </pc:picChg>
      </pc:sldChg>
      <pc:sldChg chg="addSp modSp mod modClrScheme chgLayout">
        <pc:chgData name="Dražen Pranić" userId="3012855b-bf2d-4e7c-804b-71a5f3d907b3" providerId="ADAL" clId="{26ECFA93-E2F2-474B-B8CB-3A332DCEF376}" dt="2025-11-08T19:03:36.877" v="303" actId="700"/>
        <pc:sldMkLst>
          <pc:docMk/>
          <pc:sldMk cId="2028043896" sldId="4453"/>
        </pc:sldMkLst>
        <pc:spChg chg="add mod ord">
          <ac:chgData name="Dražen Pranić" userId="3012855b-bf2d-4e7c-804b-71a5f3d907b3" providerId="ADAL" clId="{26ECFA93-E2F2-474B-B8CB-3A332DCEF376}" dt="2025-11-08T19:03:36.877" v="303" actId="700"/>
          <ac:spMkLst>
            <pc:docMk/>
            <pc:sldMk cId="2028043896" sldId="4453"/>
            <ac:spMk id="2" creationId="{68CE481F-A0E0-74BB-F8D9-33F165E3074B}"/>
          </ac:spMkLst>
        </pc:spChg>
        <pc:picChg chg="mod ord">
          <ac:chgData name="Dražen Pranić" userId="3012855b-bf2d-4e7c-804b-71a5f3d907b3" providerId="ADAL" clId="{26ECFA93-E2F2-474B-B8CB-3A332DCEF376}" dt="2025-11-08T19:03:36.877" v="303" actId="700"/>
          <ac:picMkLst>
            <pc:docMk/>
            <pc:sldMk cId="2028043896" sldId="4453"/>
            <ac:picMk id="154" creationId="{BEDD74A7-0E14-4FB4-AD79-E8CAE08B8BE2}"/>
          </ac:picMkLst>
        </pc:picChg>
      </pc:sldChg>
      <pc:sldChg chg="del">
        <pc:chgData name="Dražen Pranić" userId="3012855b-bf2d-4e7c-804b-71a5f3d907b3" providerId="ADAL" clId="{26ECFA93-E2F2-474B-B8CB-3A332DCEF376}" dt="2025-11-08T18:57:53.524" v="295" actId="47"/>
        <pc:sldMkLst>
          <pc:docMk/>
          <pc:sldMk cId="2486279202" sldId="4454"/>
        </pc:sldMkLst>
      </pc:sldChg>
      <pc:sldChg chg="addSp modSp mod modClrScheme chgLayout">
        <pc:chgData name="Dražen Pranić" userId="3012855b-bf2d-4e7c-804b-71a5f3d907b3" providerId="ADAL" clId="{26ECFA93-E2F2-474B-B8CB-3A332DCEF376}" dt="2025-11-08T19:03:36.877" v="303" actId="700"/>
        <pc:sldMkLst>
          <pc:docMk/>
          <pc:sldMk cId="3821541817" sldId="4455"/>
        </pc:sldMkLst>
        <pc:spChg chg="add mod ord">
          <ac:chgData name="Dražen Pranić" userId="3012855b-bf2d-4e7c-804b-71a5f3d907b3" providerId="ADAL" clId="{26ECFA93-E2F2-474B-B8CB-3A332DCEF376}" dt="2025-11-08T19:03:36.877" v="303" actId="700"/>
          <ac:spMkLst>
            <pc:docMk/>
            <pc:sldMk cId="3821541817" sldId="4455"/>
            <ac:spMk id="2" creationId="{42D42016-E7AE-B8A0-EFB9-1722F44D7B72}"/>
          </ac:spMkLst>
        </pc:spChg>
        <pc:picChg chg="mod ord">
          <ac:chgData name="Dražen Pranić" userId="3012855b-bf2d-4e7c-804b-71a5f3d907b3" providerId="ADAL" clId="{26ECFA93-E2F2-474B-B8CB-3A332DCEF376}" dt="2025-11-08T19:03:36.877" v="303" actId="700"/>
          <ac:picMkLst>
            <pc:docMk/>
            <pc:sldMk cId="3821541817" sldId="4455"/>
            <ac:picMk id="5" creationId="{74B8B262-C008-FE41-04FC-396A3BD4FAD2}"/>
          </ac:picMkLst>
        </pc:picChg>
      </pc:sldChg>
      <pc:sldChg chg="del">
        <pc:chgData name="Dražen Pranić" userId="3012855b-bf2d-4e7c-804b-71a5f3d907b3" providerId="ADAL" clId="{26ECFA93-E2F2-474B-B8CB-3A332DCEF376}" dt="2025-11-08T18:11:45.254" v="225" actId="47"/>
        <pc:sldMkLst>
          <pc:docMk/>
          <pc:sldMk cId="1789573260" sldId="4456"/>
        </pc:sldMkLst>
      </pc:sldChg>
      <pc:sldChg chg="delSp del mod">
        <pc:chgData name="Dražen Pranić" userId="3012855b-bf2d-4e7c-804b-71a5f3d907b3" providerId="ADAL" clId="{26ECFA93-E2F2-474B-B8CB-3A332DCEF376}" dt="2025-11-08T18:30:19.526" v="259" actId="47"/>
        <pc:sldMkLst>
          <pc:docMk/>
          <pc:sldMk cId="11307916" sldId="4457"/>
        </pc:sldMkLst>
        <pc:picChg chg="del">
          <ac:chgData name="Dražen Pranić" userId="3012855b-bf2d-4e7c-804b-71a5f3d907b3" providerId="ADAL" clId="{26ECFA93-E2F2-474B-B8CB-3A332DCEF376}" dt="2025-11-08T18:30:13.767" v="257" actId="478"/>
          <ac:picMkLst>
            <pc:docMk/>
            <pc:sldMk cId="11307916" sldId="4457"/>
            <ac:picMk id="5" creationId="{5C499A8E-C9AE-2C19-C8E6-1E3AEF072F7D}"/>
          </ac:picMkLst>
        </pc:picChg>
        <pc:picChg chg="del">
          <ac:chgData name="Dražen Pranić" userId="3012855b-bf2d-4e7c-804b-71a5f3d907b3" providerId="ADAL" clId="{26ECFA93-E2F2-474B-B8CB-3A332DCEF376}" dt="2025-11-08T18:30:11.937" v="256" actId="478"/>
          <ac:picMkLst>
            <pc:docMk/>
            <pc:sldMk cId="11307916" sldId="4457"/>
            <ac:picMk id="7" creationId="{404DB371-24EC-4986-32D4-B44554FA50A9}"/>
          </ac:picMkLst>
        </pc:picChg>
      </pc:sldChg>
      <pc:sldChg chg="del">
        <pc:chgData name="Dražen Pranić" userId="3012855b-bf2d-4e7c-804b-71a5f3d907b3" providerId="ADAL" clId="{26ECFA93-E2F2-474B-B8CB-3A332DCEF376}" dt="2025-11-08T18:30:17.308" v="258" actId="47"/>
        <pc:sldMkLst>
          <pc:docMk/>
          <pc:sldMk cId="1955433908" sldId="4458"/>
        </pc:sldMkLst>
      </pc:sldChg>
      <pc:sldChg chg="modSp mod modClrScheme chgLayout">
        <pc:chgData name="Dražen Pranić" userId="3012855b-bf2d-4e7c-804b-71a5f3d907b3" providerId="ADAL" clId="{26ECFA93-E2F2-474B-B8CB-3A332DCEF376}" dt="2025-11-08T19:03:36.956" v="306" actId="27636"/>
        <pc:sldMkLst>
          <pc:docMk/>
          <pc:sldMk cId="4211103965" sldId="4459"/>
        </pc:sldMkLst>
        <pc:spChg chg="mod ord">
          <ac:chgData name="Dražen Pranić" userId="3012855b-bf2d-4e7c-804b-71a5f3d907b3" providerId="ADAL" clId="{26ECFA93-E2F2-474B-B8CB-3A332DCEF376}" dt="2025-11-08T19:03:36.877" v="303" actId="700"/>
          <ac:spMkLst>
            <pc:docMk/>
            <pc:sldMk cId="4211103965" sldId="4459"/>
            <ac:spMk id="2" creationId="{BB6EE64A-D31E-5381-287C-359E64A0815D}"/>
          </ac:spMkLst>
        </pc:spChg>
        <pc:spChg chg="mod ord">
          <ac:chgData name="Dražen Pranić" userId="3012855b-bf2d-4e7c-804b-71a5f3d907b3" providerId="ADAL" clId="{26ECFA93-E2F2-474B-B8CB-3A332DCEF376}" dt="2025-11-08T19:03:36.956" v="306" actId="27636"/>
          <ac:spMkLst>
            <pc:docMk/>
            <pc:sldMk cId="4211103965" sldId="4459"/>
            <ac:spMk id="3" creationId="{0F07ABC1-43A1-2A7B-7FA8-A9628333B188}"/>
          </ac:spMkLst>
        </pc:spChg>
      </pc:sldChg>
      <pc:sldChg chg="addSp delSp modSp new mod modClrScheme chgLayout">
        <pc:chgData name="Dražen Pranić" userId="3012855b-bf2d-4e7c-804b-71a5f3d907b3" providerId="ADAL" clId="{26ECFA93-E2F2-474B-B8CB-3A332DCEF376}" dt="2025-11-08T19:03:36.877" v="303" actId="700"/>
        <pc:sldMkLst>
          <pc:docMk/>
          <pc:sldMk cId="1584896702" sldId="4460"/>
        </pc:sldMkLst>
        <pc:spChg chg="del mod ord">
          <ac:chgData name="Dražen Pranić" userId="3012855b-bf2d-4e7c-804b-71a5f3d907b3" providerId="ADAL" clId="{26ECFA93-E2F2-474B-B8CB-3A332DCEF376}" dt="2025-11-08T19:03:36.877" v="303" actId="700"/>
          <ac:spMkLst>
            <pc:docMk/>
            <pc:sldMk cId="1584896702" sldId="4460"/>
            <ac:spMk id="2" creationId="{AD30B174-DA7C-4D3F-1B87-EC9C24B468ED}"/>
          </ac:spMkLst>
        </pc:spChg>
        <pc:spChg chg="del mod ord">
          <ac:chgData name="Dražen Pranić" userId="3012855b-bf2d-4e7c-804b-71a5f3d907b3" providerId="ADAL" clId="{26ECFA93-E2F2-474B-B8CB-3A332DCEF376}" dt="2025-11-08T19:03:36.877" v="303" actId="700"/>
          <ac:spMkLst>
            <pc:docMk/>
            <pc:sldMk cId="1584896702" sldId="4460"/>
            <ac:spMk id="3" creationId="{F9B76232-9736-5831-12DF-3650088B88C8}"/>
          </ac:spMkLst>
        </pc:spChg>
        <pc:spChg chg="add mod ord">
          <ac:chgData name="Dražen Pranić" userId="3012855b-bf2d-4e7c-804b-71a5f3d907b3" providerId="ADAL" clId="{26ECFA93-E2F2-474B-B8CB-3A332DCEF376}" dt="2025-11-08T19:03:36.877" v="303" actId="700"/>
          <ac:spMkLst>
            <pc:docMk/>
            <pc:sldMk cId="1584896702" sldId="4460"/>
            <ac:spMk id="4" creationId="{2A50C270-CB49-8BC8-0B87-A852A21FF3A7}"/>
          </ac:spMkLst>
        </pc:spChg>
        <pc:spChg chg="add mod ord">
          <ac:chgData name="Dražen Pranić" userId="3012855b-bf2d-4e7c-804b-71a5f3d907b3" providerId="ADAL" clId="{26ECFA93-E2F2-474B-B8CB-3A332DCEF376}" dt="2025-11-08T19:03:36.877" v="303" actId="700"/>
          <ac:spMkLst>
            <pc:docMk/>
            <pc:sldMk cId="1584896702" sldId="4460"/>
            <ac:spMk id="5" creationId="{44E70EEC-F646-35FF-A29A-C0F9F590BA77}"/>
          </ac:spMkLst>
        </pc:spChg>
        <pc:picChg chg="add">
          <ac:chgData name="Dražen Pranić" userId="3012855b-bf2d-4e7c-804b-71a5f3d907b3" providerId="ADAL" clId="{26ECFA93-E2F2-474B-B8CB-3A332DCEF376}" dt="2025-11-08T17:57:41.814" v="3"/>
          <ac:picMkLst>
            <pc:docMk/>
            <pc:sldMk cId="1584896702" sldId="4460"/>
            <ac:picMk id="1026" creationId="{61D0869E-B8FE-8FD8-E598-E6EE950090C6}"/>
          </ac:picMkLst>
        </pc:picChg>
      </pc:sldChg>
      <pc:sldChg chg="new del">
        <pc:chgData name="Dražen Pranić" userId="3012855b-bf2d-4e7c-804b-71a5f3d907b3" providerId="ADAL" clId="{26ECFA93-E2F2-474B-B8CB-3A332DCEF376}" dt="2025-11-08T17:57:35.436" v="1" actId="47"/>
        <pc:sldMkLst>
          <pc:docMk/>
          <pc:sldMk cId="3181929568" sldId="4460"/>
        </pc:sldMkLst>
      </pc:sldChg>
      <pc:sldChg chg="modSp new mod modClrScheme chgLayout">
        <pc:chgData name="Dražen Pranić" userId="3012855b-bf2d-4e7c-804b-71a5f3d907b3" providerId="ADAL" clId="{26ECFA93-E2F2-474B-B8CB-3A332DCEF376}" dt="2025-11-08T19:03:36.877" v="303" actId="700"/>
        <pc:sldMkLst>
          <pc:docMk/>
          <pc:sldMk cId="2576193970" sldId="4461"/>
        </pc:sldMkLst>
        <pc:spChg chg="mod ord">
          <ac:chgData name="Dražen Pranić" userId="3012855b-bf2d-4e7c-804b-71a5f3d907b3" providerId="ADAL" clId="{26ECFA93-E2F2-474B-B8CB-3A332DCEF376}" dt="2025-11-08T19:03:36.877" v="303" actId="700"/>
          <ac:spMkLst>
            <pc:docMk/>
            <pc:sldMk cId="2576193970" sldId="4461"/>
            <ac:spMk id="2" creationId="{B08E3CE9-A42D-8B81-8109-76DA004892D5}"/>
          </ac:spMkLst>
        </pc:spChg>
        <pc:spChg chg="mod ord">
          <ac:chgData name="Dražen Pranić" userId="3012855b-bf2d-4e7c-804b-71a5f3d907b3" providerId="ADAL" clId="{26ECFA93-E2F2-474B-B8CB-3A332DCEF376}" dt="2025-11-08T19:03:36.877" v="303" actId="700"/>
          <ac:spMkLst>
            <pc:docMk/>
            <pc:sldMk cId="2576193970" sldId="4461"/>
            <ac:spMk id="3" creationId="{1EAD3380-7CE2-8E26-03DD-7472563054E1}"/>
          </ac:spMkLst>
        </pc:spChg>
      </pc:sldChg>
      <pc:sldChg chg="modSp new mod modClrScheme chgLayout">
        <pc:chgData name="Dražen Pranić" userId="3012855b-bf2d-4e7c-804b-71a5f3d907b3" providerId="ADAL" clId="{26ECFA93-E2F2-474B-B8CB-3A332DCEF376}" dt="2025-11-08T19:03:36.877" v="303" actId="700"/>
        <pc:sldMkLst>
          <pc:docMk/>
          <pc:sldMk cId="1633624989" sldId="4462"/>
        </pc:sldMkLst>
        <pc:spChg chg="mod ord">
          <ac:chgData name="Dražen Pranić" userId="3012855b-bf2d-4e7c-804b-71a5f3d907b3" providerId="ADAL" clId="{26ECFA93-E2F2-474B-B8CB-3A332DCEF376}" dt="2025-11-08T19:03:36.877" v="303" actId="700"/>
          <ac:spMkLst>
            <pc:docMk/>
            <pc:sldMk cId="1633624989" sldId="4462"/>
            <ac:spMk id="2" creationId="{D2FB774A-DDD2-3793-FD94-177291C24608}"/>
          </ac:spMkLst>
        </pc:spChg>
        <pc:spChg chg="mod ord">
          <ac:chgData name="Dražen Pranić" userId="3012855b-bf2d-4e7c-804b-71a5f3d907b3" providerId="ADAL" clId="{26ECFA93-E2F2-474B-B8CB-3A332DCEF376}" dt="2025-11-08T19:03:36.877" v="303" actId="700"/>
          <ac:spMkLst>
            <pc:docMk/>
            <pc:sldMk cId="1633624989" sldId="4462"/>
            <ac:spMk id="3" creationId="{523F7B8B-9531-AFD6-4E3C-9DD34AD7867D}"/>
          </ac:spMkLst>
        </pc:spChg>
      </pc:sldChg>
      <pc:sldChg chg="modSp new mod modClrScheme chgLayout">
        <pc:chgData name="Dražen Pranić" userId="3012855b-bf2d-4e7c-804b-71a5f3d907b3" providerId="ADAL" clId="{26ECFA93-E2F2-474B-B8CB-3A332DCEF376}" dt="2025-11-08T19:03:36.928" v="304" actId="27636"/>
        <pc:sldMkLst>
          <pc:docMk/>
          <pc:sldMk cId="3671657837" sldId="4463"/>
        </pc:sldMkLst>
        <pc:spChg chg="mod ord">
          <ac:chgData name="Dražen Pranić" userId="3012855b-bf2d-4e7c-804b-71a5f3d907b3" providerId="ADAL" clId="{26ECFA93-E2F2-474B-B8CB-3A332DCEF376}" dt="2025-11-08T19:03:36.877" v="303" actId="700"/>
          <ac:spMkLst>
            <pc:docMk/>
            <pc:sldMk cId="3671657837" sldId="4463"/>
            <ac:spMk id="2" creationId="{3DE952CB-9F59-0D0E-AFAF-34B1EAC290D8}"/>
          </ac:spMkLst>
        </pc:spChg>
        <pc:spChg chg="mod ord">
          <ac:chgData name="Dražen Pranić" userId="3012855b-bf2d-4e7c-804b-71a5f3d907b3" providerId="ADAL" clId="{26ECFA93-E2F2-474B-B8CB-3A332DCEF376}" dt="2025-11-08T19:03:36.928" v="304" actId="27636"/>
          <ac:spMkLst>
            <pc:docMk/>
            <pc:sldMk cId="3671657837" sldId="4463"/>
            <ac:spMk id="3" creationId="{81FB544C-23E4-6B96-5BA9-3B769ACEA009}"/>
          </ac:spMkLst>
        </pc:spChg>
      </pc:sldChg>
      <pc:sldChg chg="modSp new mod modClrScheme chgLayout">
        <pc:chgData name="Dražen Pranić" userId="3012855b-bf2d-4e7c-804b-71a5f3d907b3" providerId="ADAL" clId="{26ECFA93-E2F2-474B-B8CB-3A332DCEF376}" dt="2025-11-08T19:03:36.877" v="303" actId="700"/>
        <pc:sldMkLst>
          <pc:docMk/>
          <pc:sldMk cId="2739842004" sldId="4464"/>
        </pc:sldMkLst>
        <pc:spChg chg="mod ord">
          <ac:chgData name="Dražen Pranić" userId="3012855b-bf2d-4e7c-804b-71a5f3d907b3" providerId="ADAL" clId="{26ECFA93-E2F2-474B-B8CB-3A332DCEF376}" dt="2025-11-08T19:03:36.877" v="303" actId="700"/>
          <ac:spMkLst>
            <pc:docMk/>
            <pc:sldMk cId="2739842004" sldId="4464"/>
            <ac:spMk id="2" creationId="{338FA6E8-31AF-FF27-0876-6504F97B920A}"/>
          </ac:spMkLst>
        </pc:spChg>
        <pc:spChg chg="mod ord">
          <ac:chgData name="Dražen Pranić" userId="3012855b-bf2d-4e7c-804b-71a5f3d907b3" providerId="ADAL" clId="{26ECFA93-E2F2-474B-B8CB-3A332DCEF376}" dt="2025-11-08T19:03:36.877" v="303" actId="700"/>
          <ac:spMkLst>
            <pc:docMk/>
            <pc:sldMk cId="2739842004" sldId="4464"/>
            <ac:spMk id="3" creationId="{84601400-DCDD-A7E8-00F1-BE500AF62319}"/>
          </ac:spMkLst>
        </pc:spChg>
      </pc:sldChg>
      <pc:sldChg chg="modSp new mod modClrScheme chgLayout">
        <pc:chgData name="Dražen Pranić" userId="3012855b-bf2d-4e7c-804b-71a5f3d907b3" providerId="ADAL" clId="{26ECFA93-E2F2-474B-B8CB-3A332DCEF376}" dt="2025-11-08T19:03:36.877" v="303" actId="700"/>
        <pc:sldMkLst>
          <pc:docMk/>
          <pc:sldMk cId="4265675768" sldId="4465"/>
        </pc:sldMkLst>
        <pc:spChg chg="mod ord">
          <ac:chgData name="Dražen Pranić" userId="3012855b-bf2d-4e7c-804b-71a5f3d907b3" providerId="ADAL" clId="{26ECFA93-E2F2-474B-B8CB-3A332DCEF376}" dt="2025-11-08T19:03:36.877" v="303" actId="700"/>
          <ac:spMkLst>
            <pc:docMk/>
            <pc:sldMk cId="4265675768" sldId="4465"/>
            <ac:spMk id="2" creationId="{5C5CA269-DF7E-AB47-270E-5C4E9CE48483}"/>
          </ac:spMkLst>
        </pc:spChg>
        <pc:spChg chg="mod ord">
          <ac:chgData name="Dražen Pranić" userId="3012855b-bf2d-4e7c-804b-71a5f3d907b3" providerId="ADAL" clId="{26ECFA93-E2F2-474B-B8CB-3A332DCEF376}" dt="2025-11-08T19:03:36.877" v="303" actId="700"/>
          <ac:spMkLst>
            <pc:docMk/>
            <pc:sldMk cId="4265675768" sldId="4465"/>
            <ac:spMk id="3" creationId="{01C154D2-4A77-8984-3A00-CF809421BA27}"/>
          </ac:spMkLst>
        </pc:spChg>
      </pc:sldChg>
      <pc:sldChg chg="modSp new mod modClrScheme chgLayout">
        <pc:chgData name="Dražen Pranić" userId="3012855b-bf2d-4e7c-804b-71a5f3d907b3" providerId="ADAL" clId="{26ECFA93-E2F2-474B-B8CB-3A332DCEF376}" dt="2025-11-08T19:03:36.877" v="303" actId="700"/>
        <pc:sldMkLst>
          <pc:docMk/>
          <pc:sldMk cId="95325000" sldId="4466"/>
        </pc:sldMkLst>
        <pc:spChg chg="mod ord">
          <ac:chgData name="Dražen Pranić" userId="3012855b-bf2d-4e7c-804b-71a5f3d907b3" providerId="ADAL" clId="{26ECFA93-E2F2-474B-B8CB-3A332DCEF376}" dt="2025-11-08T19:03:36.877" v="303" actId="700"/>
          <ac:spMkLst>
            <pc:docMk/>
            <pc:sldMk cId="95325000" sldId="4466"/>
            <ac:spMk id="2" creationId="{2555B46F-939F-DC30-56A6-8FC3B2AD4143}"/>
          </ac:spMkLst>
        </pc:spChg>
        <pc:spChg chg="mod ord">
          <ac:chgData name="Dražen Pranić" userId="3012855b-bf2d-4e7c-804b-71a5f3d907b3" providerId="ADAL" clId="{26ECFA93-E2F2-474B-B8CB-3A332DCEF376}" dt="2025-11-08T19:03:36.877" v="303" actId="700"/>
          <ac:spMkLst>
            <pc:docMk/>
            <pc:sldMk cId="95325000" sldId="4466"/>
            <ac:spMk id="3" creationId="{2DBFB33D-B96E-FA00-8A6B-C3DCE37F0322}"/>
          </ac:spMkLst>
        </pc:spChg>
      </pc:sldChg>
      <pc:sldChg chg="addSp delSp modSp new mod modClrScheme chgLayout">
        <pc:chgData name="Dražen Pranić" userId="3012855b-bf2d-4e7c-804b-71a5f3d907b3" providerId="ADAL" clId="{26ECFA93-E2F2-474B-B8CB-3A332DCEF376}" dt="2025-11-08T19:03:36.877" v="303" actId="700"/>
        <pc:sldMkLst>
          <pc:docMk/>
          <pc:sldMk cId="3592509789" sldId="4467"/>
        </pc:sldMkLst>
        <pc:spChg chg="del">
          <ac:chgData name="Dražen Pranić" userId="3012855b-bf2d-4e7c-804b-71a5f3d907b3" providerId="ADAL" clId="{26ECFA93-E2F2-474B-B8CB-3A332DCEF376}" dt="2025-11-08T18:14:04.245" v="229" actId="478"/>
          <ac:spMkLst>
            <pc:docMk/>
            <pc:sldMk cId="3592509789" sldId="4467"/>
            <ac:spMk id="2" creationId="{06E7C1F9-397E-9EC0-7111-33670FAB8A01}"/>
          </ac:spMkLst>
        </pc:spChg>
        <pc:spChg chg="del">
          <ac:chgData name="Dražen Pranić" userId="3012855b-bf2d-4e7c-804b-71a5f3d907b3" providerId="ADAL" clId="{26ECFA93-E2F2-474B-B8CB-3A332DCEF376}" dt="2025-11-08T18:14:07.197" v="230" actId="478"/>
          <ac:spMkLst>
            <pc:docMk/>
            <pc:sldMk cId="3592509789" sldId="4467"/>
            <ac:spMk id="3" creationId="{F3029AF4-0216-251F-B1B9-FBB9445651EA}"/>
          </ac:spMkLst>
        </pc:spChg>
        <pc:spChg chg="add mod ord">
          <ac:chgData name="Dražen Pranić" userId="3012855b-bf2d-4e7c-804b-71a5f3d907b3" providerId="ADAL" clId="{26ECFA93-E2F2-474B-B8CB-3A332DCEF376}" dt="2025-11-08T19:03:36.877" v="303" actId="700"/>
          <ac:spMkLst>
            <pc:docMk/>
            <pc:sldMk cId="3592509789" sldId="4467"/>
            <ac:spMk id="6" creationId="{2AB0CDD4-9E90-6FB3-8100-343D038A01C8}"/>
          </ac:spMkLst>
        </pc:spChg>
        <pc:spChg chg="add mod ord">
          <ac:chgData name="Dražen Pranić" userId="3012855b-bf2d-4e7c-804b-71a5f3d907b3" providerId="ADAL" clId="{26ECFA93-E2F2-474B-B8CB-3A332DCEF376}" dt="2025-11-08T19:03:36.877" v="303" actId="700"/>
          <ac:spMkLst>
            <pc:docMk/>
            <pc:sldMk cId="3592509789" sldId="4467"/>
            <ac:spMk id="7" creationId="{771AEFF9-189C-B714-BA51-F3E92B20C779}"/>
          </ac:spMkLst>
        </pc:spChg>
        <pc:picChg chg="add mod">
          <ac:chgData name="Dražen Pranić" userId="3012855b-bf2d-4e7c-804b-71a5f3d907b3" providerId="ADAL" clId="{26ECFA93-E2F2-474B-B8CB-3A332DCEF376}" dt="2025-11-08T18:14:12.367" v="231" actId="14100"/>
          <ac:picMkLst>
            <pc:docMk/>
            <pc:sldMk cId="3592509789" sldId="4467"/>
            <ac:picMk id="5" creationId="{1975E120-F6B9-3784-422A-BA711BD9AD33}"/>
          </ac:picMkLst>
        </pc:picChg>
      </pc:sldChg>
      <pc:sldChg chg="addSp delSp modSp new mod modClrScheme chgLayout">
        <pc:chgData name="Dražen Pranić" userId="3012855b-bf2d-4e7c-804b-71a5f3d907b3" providerId="ADAL" clId="{26ECFA93-E2F2-474B-B8CB-3A332DCEF376}" dt="2025-11-08T19:03:36.877" v="303" actId="700"/>
        <pc:sldMkLst>
          <pc:docMk/>
          <pc:sldMk cId="3613935140" sldId="4468"/>
        </pc:sldMkLst>
        <pc:spChg chg="del mod ord">
          <ac:chgData name="Dražen Pranić" userId="3012855b-bf2d-4e7c-804b-71a5f3d907b3" providerId="ADAL" clId="{26ECFA93-E2F2-474B-B8CB-3A332DCEF376}" dt="2025-11-08T19:03:36.877" v="303" actId="700"/>
          <ac:spMkLst>
            <pc:docMk/>
            <pc:sldMk cId="3613935140" sldId="4468"/>
            <ac:spMk id="2" creationId="{6FABCE1E-1C65-2F3B-4E02-05F975EDD4D3}"/>
          </ac:spMkLst>
        </pc:spChg>
        <pc:spChg chg="del mod ord">
          <ac:chgData name="Dražen Pranić" userId="3012855b-bf2d-4e7c-804b-71a5f3d907b3" providerId="ADAL" clId="{26ECFA93-E2F2-474B-B8CB-3A332DCEF376}" dt="2025-11-08T19:03:36.877" v="303" actId="700"/>
          <ac:spMkLst>
            <pc:docMk/>
            <pc:sldMk cId="3613935140" sldId="4468"/>
            <ac:spMk id="3" creationId="{1A97DB11-A381-B7A1-DBDE-B9781E07B202}"/>
          </ac:spMkLst>
        </pc:spChg>
        <pc:spChg chg="add mod ord">
          <ac:chgData name="Dražen Pranić" userId="3012855b-bf2d-4e7c-804b-71a5f3d907b3" providerId="ADAL" clId="{26ECFA93-E2F2-474B-B8CB-3A332DCEF376}" dt="2025-11-08T19:03:36.877" v="303" actId="700"/>
          <ac:spMkLst>
            <pc:docMk/>
            <pc:sldMk cId="3613935140" sldId="4468"/>
            <ac:spMk id="6" creationId="{7D52B118-1FEA-0DE6-A213-053790A1935A}"/>
          </ac:spMkLst>
        </pc:spChg>
        <pc:spChg chg="add mod ord">
          <ac:chgData name="Dražen Pranić" userId="3012855b-bf2d-4e7c-804b-71a5f3d907b3" providerId="ADAL" clId="{26ECFA93-E2F2-474B-B8CB-3A332DCEF376}" dt="2025-11-08T19:03:36.877" v="303" actId="700"/>
          <ac:spMkLst>
            <pc:docMk/>
            <pc:sldMk cId="3613935140" sldId="4468"/>
            <ac:spMk id="7" creationId="{6A1BF850-D4C1-3C22-E564-49B95B8887CC}"/>
          </ac:spMkLst>
        </pc:spChg>
        <pc:picChg chg="add mod">
          <ac:chgData name="Dražen Pranić" userId="3012855b-bf2d-4e7c-804b-71a5f3d907b3" providerId="ADAL" clId="{26ECFA93-E2F2-474B-B8CB-3A332DCEF376}" dt="2025-11-08T18:24:37.744" v="245" actId="14100"/>
          <ac:picMkLst>
            <pc:docMk/>
            <pc:sldMk cId="3613935140" sldId="4468"/>
            <ac:picMk id="5" creationId="{12715CCA-D30B-56A8-B5A6-4D36ACAE4972}"/>
          </ac:picMkLst>
        </pc:picChg>
      </pc:sldChg>
      <pc:sldChg chg="addSp delSp modSp new mod modClrScheme chgLayout">
        <pc:chgData name="Dražen Pranić" userId="3012855b-bf2d-4e7c-804b-71a5f3d907b3" providerId="ADAL" clId="{26ECFA93-E2F2-474B-B8CB-3A332DCEF376}" dt="2025-11-08T19:03:36.877" v="303" actId="700"/>
        <pc:sldMkLst>
          <pc:docMk/>
          <pc:sldMk cId="2631631161" sldId="4469"/>
        </pc:sldMkLst>
        <pc:spChg chg="del mod ord">
          <ac:chgData name="Dražen Pranić" userId="3012855b-bf2d-4e7c-804b-71a5f3d907b3" providerId="ADAL" clId="{26ECFA93-E2F2-474B-B8CB-3A332DCEF376}" dt="2025-11-08T19:03:36.877" v="303" actId="700"/>
          <ac:spMkLst>
            <pc:docMk/>
            <pc:sldMk cId="2631631161" sldId="4469"/>
            <ac:spMk id="2" creationId="{90E49A51-264F-5742-727E-4109322CDA03}"/>
          </ac:spMkLst>
        </pc:spChg>
        <pc:spChg chg="del mod ord">
          <ac:chgData name="Dražen Pranić" userId="3012855b-bf2d-4e7c-804b-71a5f3d907b3" providerId="ADAL" clId="{26ECFA93-E2F2-474B-B8CB-3A332DCEF376}" dt="2025-11-08T19:03:36.877" v="303" actId="700"/>
          <ac:spMkLst>
            <pc:docMk/>
            <pc:sldMk cId="2631631161" sldId="4469"/>
            <ac:spMk id="3" creationId="{3073D025-8086-D20A-C5D8-884D37C76921}"/>
          </ac:spMkLst>
        </pc:spChg>
        <pc:spChg chg="add mod ord">
          <ac:chgData name="Dražen Pranić" userId="3012855b-bf2d-4e7c-804b-71a5f3d907b3" providerId="ADAL" clId="{26ECFA93-E2F2-474B-B8CB-3A332DCEF376}" dt="2025-11-08T19:03:36.877" v="303" actId="700"/>
          <ac:spMkLst>
            <pc:docMk/>
            <pc:sldMk cId="2631631161" sldId="4469"/>
            <ac:spMk id="8" creationId="{E78EBC54-BBBF-2582-4EB7-75E5F3E3B946}"/>
          </ac:spMkLst>
        </pc:spChg>
        <pc:spChg chg="add mod ord">
          <ac:chgData name="Dražen Pranić" userId="3012855b-bf2d-4e7c-804b-71a5f3d907b3" providerId="ADAL" clId="{26ECFA93-E2F2-474B-B8CB-3A332DCEF376}" dt="2025-11-08T19:03:36.877" v="303" actId="700"/>
          <ac:spMkLst>
            <pc:docMk/>
            <pc:sldMk cId="2631631161" sldId="4469"/>
            <ac:spMk id="9" creationId="{37EEE304-DAC7-E83F-4782-5C1CCAC0922E}"/>
          </ac:spMkLst>
        </pc:spChg>
        <pc:picChg chg="add del mod">
          <ac:chgData name="Dražen Pranić" userId="3012855b-bf2d-4e7c-804b-71a5f3d907b3" providerId="ADAL" clId="{26ECFA93-E2F2-474B-B8CB-3A332DCEF376}" dt="2025-11-08T18:26:04.805" v="250" actId="478"/>
          <ac:picMkLst>
            <pc:docMk/>
            <pc:sldMk cId="2631631161" sldId="4469"/>
            <ac:picMk id="5" creationId="{9317E20E-541B-CC00-E15B-A7DD08E82E4F}"/>
          </ac:picMkLst>
        </pc:picChg>
        <pc:picChg chg="add mod">
          <ac:chgData name="Dražen Pranić" userId="3012855b-bf2d-4e7c-804b-71a5f3d907b3" providerId="ADAL" clId="{26ECFA93-E2F2-474B-B8CB-3A332DCEF376}" dt="2025-11-08T18:26:35.571" v="255" actId="14100"/>
          <ac:picMkLst>
            <pc:docMk/>
            <pc:sldMk cId="2631631161" sldId="4469"/>
            <ac:picMk id="7" creationId="{32F38365-C282-4AC7-384C-C2B3D3EA68C7}"/>
          </ac:picMkLst>
        </pc:picChg>
      </pc:sldChg>
      <pc:sldChg chg="addSp delSp modSp new mod modClrScheme chgLayout">
        <pc:chgData name="Dražen Pranić" userId="3012855b-bf2d-4e7c-804b-71a5f3d907b3" providerId="ADAL" clId="{26ECFA93-E2F2-474B-B8CB-3A332DCEF376}" dt="2025-11-08T19:03:36.877" v="303" actId="700"/>
        <pc:sldMkLst>
          <pc:docMk/>
          <pc:sldMk cId="22100555" sldId="4470"/>
        </pc:sldMkLst>
        <pc:spChg chg="del">
          <ac:chgData name="Dražen Pranić" userId="3012855b-bf2d-4e7c-804b-71a5f3d907b3" providerId="ADAL" clId="{26ECFA93-E2F2-474B-B8CB-3A332DCEF376}" dt="2025-11-08T18:55:47.201" v="274" actId="22"/>
          <ac:spMkLst>
            <pc:docMk/>
            <pc:sldMk cId="22100555" sldId="4470"/>
            <ac:spMk id="2" creationId="{39D0835A-A55D-3B7D-FD2B-374734C53778}"/>
          </ac:spMkLst>
        </pc:spChg>
        <pc:spChg chg="add mod ord">
          <ac:chgData name="Dražen Pranić" userId="3012855b-bf2d-4e7c-804b-71a5f3d907b3" providerId="ADAL" clId="{26ECFA93-E2F2-474B-B8CB-3A332DCEF376}" dt="2025-11-08T19:03:36.877" v="303" actId="700"/>
          <ac:spMkLst>
            <pc:docMk/>
            <pc:sldMk cId="22100555" sldId="4470"/>
            <ac:spMk id="5" creationId="{BB76D16B-3938-3289-C8B3-CB2D54DA064E}"/>
          </ac:spMkLst>
        </pc:spChg>
        <pc:picChg chg="add mod ord">
          <ac:chgData name="Dražen Pranić" userId="3012855b-bf2d-4e7c-804b-71a5f3d907b3" providerId="ADAL" clId="{26ECFA93-E2F2-474B-B8CB-3A332DCEF376}" dt="2025-11-08T19:03:36.877" v="303" actId="700"/>
          <ac:picMkLst>
            <pc:docMk/>
            <pc:sldMk cId="22100555" sldId="4470"/>
            <ac:picMk id="4" creationId="{90AFB5D4-DC70-BB63-50B2-4BF86FB9777F}"/>
          </ac:picMkLst>
        </pc:picChg>
        <pc:picChg chg="add del">
          <ac:chgData name="Dražen Pranić" userId="3012855b-bf2d-4e7c-804b-71a5f3d907b3" providerId="ADAL" clId="{26ECFA93-E2F2-474B-B8CB-3A332DCEF376}" dt="2025-11-08T18:55:25.586" v="273" actId="21"/>
          <ac:picMkLst>
            <pc:docMk/>
            <pc:sldMk cId="22100555" sldId="4470"/>
            <ac:picMk id="2050" creationId="{67323FF7-B008-D846-80FB-31C7446BE726}"/>
          </ac:picMkLst>
        </pc:picChg>
      </pc:sldChg>
      <pc:sldChg chg="new del">
        <pc:chgData name="Dražen Pranić" userId="3012855b-bf2d-4e7c-804b-71a5f3d907b3" providerId="ADAL" clId="{26ECFA93-E2F2-474B-B8CB-3A332DCEF376}" dt="2025-11-08T18:56:47.984" v="280" actId="47"/>
        <pc:sldMkLst>
          <pc:docMk/>
          <pc:sldMk cId="4004832279" sldId="4471"/>
        </pc:sldMkLst>
      </pc:sldChg>
      <pc:sldChg chg="modSp new mod modClrScheme chgLayout">
        <pc:chgData name="Dražen Pranić" userId="3012855b-bf2d-4e7c-804b-71a5f3d907b3" providerId="ADAL" clId="{26ECFA93-E2F2-474B-B8CB-3A332DCEF376}" dt="2025-11-08T19:03:36.964" v="307" actId="27636"/>
        <pc:sldMkLst>
          <pc:docMk/>
          <pc:sldMk cId="1298711656" sldId="4472"/>
        </pc:sldMkLst>
        <pc:spChg chg="mod ord">
          <ac:chgData name="Dražen Pranić" userId="3012855b-bf2d-4e7c-804b-71a5f3d907b3" providerId="ADAL" clId="{26ECFA93-E2F2-474B-B8CB-3A332DCEF376}" dt="2025-11-08T19:03:36.877" v="303" actId="700"/>
          <ac:spMkLst>
            <pc:docMk/>
            <pc:sldMk cId="1298711656" sldId="4472"/>
            <ac:spMk id="2" creationId="{E1FB988E-1594-9E53-709B-6C7C7B9E4F08}"/>
          </ac:spMkLst>
        </pc:spChg>
        <pc:spChg chg="mod ord">
          <ac:chgData name="Dražen Pranić" userId="3012855b-bf2d-4e7c-804b-71a5f3d907b3" providerId="ADAL" clId="{26ECFA93-E2F2-474B-B8CB-3A332DCEF376}" dt="2025-11-08T19:03:36.964" v="307" actId="27636"/>
          <ac:spMkLst>
            <pc:docMk/>
            <pc:sldMk cId="1298711656" sldId="4472"/>
            <ac:spMk id="3" creationId="{4E9E95C3-8116-A29F-3136-19BEE8042201}"/>
          </ac:spMkLst>
        </pc:spChg>
      </pc:sldChg>
      <pc:sldChg chg="add del ord">
        <pc:chgData name="Dražen Pranić" userId="3012855b-bf2d-4e7c-804b-71a5f3d907b3" providerId="ADAL" clId="{26ECFA93-E2F2-474B-B8CB-3A332DCEF376}" dt="2025-11-08T19:03:23.869" v="302" actId="47"/>
        <pc:sldMkLst>
          <pc:docMk/>
          <pc:sldMk cId="2516443838" sldId="4473"/>
        </pc:sldMkLst>
      </pc:sldChg>
    </pc:docChg>
  </pc:docChgLst>
  <pc:docChgLst>
    <pc:chgData name="Dražen Pranić" userId="3012855b-bf2d-4e7c-804b-71a5f3d907b3" providerId="ADAL" clId="{5FCE3471-E0F4-4D6B-BA23-A518216620B1}"/>
    <pc:docChg chg="undo custSel addSld delSld modSld sldOrd">
      <pc:chgData name="Dražen Pranić" userId="3012855b-bf2d-4e7c-804b-71a5f3d907b3" providerId="ADAL" clId="{5FCE3471-E0F4-4D6B-BA23-A518216620B1}" dt="2023-12-04T12:45:12.539" v="1300" actId="47"/>
      <pc:docMkLst>
        <pc:docMk/>
      </pc:docMkLst>
      <pc:sldChg chg="modSp mod">
        <pc:chgData name="Dražen Pranić" userId="3012855b-bf2d-4e7c-804b-71a5f3d907b3" providerId="ADAL" clId="{5FCE3471-E0F4-4D6B-BA23-A518216620B1}" dt="2023-12-04T12:38:58.082" v="1089" actId="20577"/>
        <pc:sldMkLst>
          <pc:docMk/>
          <pc:sldMk cId="2278469393" sldId="287"/>
        </pc:sldMkLst>
      </pc:sldChg>
      <pc:sldChg chg="modSp mod">
        <pc:chgData name="Dražen Pranić" userId="3012855b-bf2d-4e7c-804b-71a5f3d907b3" providerId="ADAL" clId="{5FCE3471-E0F4-4D6B-BA23-A518216620B1}" dt="2023-12-04T12:42:39.476" v="1282" actId="20577"/>
        <pc:sldMkLst>
          <pc:docMk/>
          <pc:sldMk cId="350627899" sldId="288"/>
        </pc:sldMkLst>
      </pc:sldChg>
      <pc:sldChg chg="add del">
        <pc:chgData name="Dražen Pranić" userId="3012855b-bf2d-4e7c-804b-71a5f3d907b3" providerId="ADAL" clId="{5FCE3471-E0F4-4D6B-BA23-A518216620B1}" dt="2023-12-03T09:20:57.702" v="6" actId="47"/>
        <pc:sldMkLst>
          <pc:docMk/>
          <pc:sldMk cId="4260939489" sldId="518"/>
        </pc:sldMkLst>
      </pc:sldChg>
      <pc:sldChg chg="add del">
        <pc:chgData name="Dražen Pranić" userId="3012855b-bf2d-4e7c-804b-71a5f3d907b3" providerId="ADAL" clId="{5FCE3471-E0F4-4D6B-BA23-A518216620B1}" dt="2023-12-03T09:50:27.469" v="73" actId="47"/>
        <pc:sldMkLst>
          <pc:docMk/>
          <pc:sldMk cId="3736954826" sldId="519"/>
        </pc:sldMkLst>
      </pc:sldChg>
      <pc:sldChg chg="add del">
        <pc:chgData name="Dražen Pranić" userId="3012855b-bf2d-4e7c-804b-71a5f3d907b3" providerId="ADAL" clId="{5FCE3471-E0F4-4D6B-BA23-A518216620B1}" dt="2023-12-03T09:50:28.786" v="74" actId="47"/>
        <pc:sldMkLst>
          <pc:docMk/>
          <pc:sldMk cId="4141196070" sldId="520"/>
        </pc:sldMkLst>
      </pc:sldChg>
      <pc:sldChg chg="add modNotesTx">
        <pc:chgData name="Dražen Pranić" userId="3012855b-bf2d-4e7c-804b-71a5f3d907b3" providerId="ADAL" clId="{5FCE3471-E0F4-4D6B-BA23-A518216620B1}" dt="2023-12-04T11:41:31.978" v="485" actId="20577"/>
        <pc:sldMkLst>
          <pc:docMk/>
          <pc:sldMk cId="2684563560" sldId="521"/>
        </pc:sldMkLst>
      </pc:sldChg>
      <pc:sldChg chg="modSp add mod modNotesTx">
        <pc:chgData name="Dražen Pranić" userId="3012855b-bf2d-4e7c-804b-71a5f3d907b3" providerId="ADAL" clId="{5FCE3471-E0F4-4D6B-BA23-A518216620B1}" dt="2023-12-04T11:50:32.106" v="566" actId="1076"/>
        <pc:sldMkLst>
          <pc:docMk/>
          <pc:sldMk cId="735321191" sldId="523"/>
        </pc:sldMkLst>
      </pc:sldChg>
      <pc:sldChg chg="modSp add mod modNotesTx">
        <pc:chgData name="Dražen Pranić" userId="3012855b-bf2d-4e7c-804b-71a5f3d907b3" providerId="ADAL" clId="{5FCE3471-E0F4-4D6B-BA23-A518216620B1}" dt="2023-12-04T11:51:11.275" v="576" actId="20577"/>
        <pc:sldMkLst>
          <pc:docMk/>
          <pc:sldMk cId="4175053361" sldId="527"/>
        </pc:sldMkLst>
      </pc:sldChg>
      <pc:sldChg chg="modSp add mod modNotesTx">
        <pc:chgData name="Dražen Pranić" userId="3012855b-bf2d-4e7c-804b-71a5f3d907b3" providerId="ADAL" clId="{5FCE3471-E0F4-4D6B-BA23-A518216620B1}" dt="2023-12-04T11:51:52.716" v="589" actId="20577"/>
        <pc:sldMkLst>
          <pc:docMk/>
          <pc:sldMk cId="1273677890" sldId="528"/>
        </pc:sldMkLst>
      </pc:sldChg>
      <pc:sldChg chg="addSp modSp add mod modAnim modNotes modNotesTx">
        <pc:chgData name="Dražen Pranić" userId="3012855b-bf2d-4e7c-804b-71a5f3d907b3" providerId="ADAL" clId="{5FCE3471-E0F4-4D6B-BA23-A518216620B1}" dt="2023-12-03T14:28:47.393" v="189"/>
        <pc:sldMkLst>
          <pc:docMk/>
          <pc:sldMk cId="1972593686" sldId="529"/>
        </pc:sldMkLst>
      </pc:sldChg>
      <pc:sldChg chg="addSp modSp add mod modAnim modNotesTx">
        <pc:chgData name="Dražen Pranić" userId="3012855b-bf2d-4e7c-804b-71a5f3d907b3" providerId="ADAL" clId="{5FCE3471-E0F4-4D6B-BA23-A518216620B1}" dt="2023-12-03T14:30:13.316" v="195"/>
        <pc:sldMkLst>
          <pc:docMk/>
          <pc:sldMk cId="3344226996" sldId="530"/>
        </pc:sldMkLst>
      </pc:sldChg>
      <pc:sldChg chg="add modNotesTx">
        <pc:chgData name="Dražen Pranić" userId="3012855b-bf2d-4e7c-804b-71a5f3d907b3" providerId="ADAL" clId="{5FCE3471-E0F4-4D6B-BA23-A518216620B1}" dt="2023-12-03T14:33:29.965" v="212" actId="20577"/>
        <pc:sldMkLst>
          <pc:docMk/>
          <pc:sldMk cId="2011501574" sldId="534"/>
        </pc:sldMkLst>
      </pc:sldChg>
      <pc:sldChg chg="add modNotesTx">
        <pc:chgData name="Dražen Pranić" userId="3012855b-bf2d-4e7c-804b-71a5f3d907b3" providerId="ADAL" clId="{5FCE3471-E0F4-4D6B-BA23-A518216620B1}" dt="2023-12-03T14:34:38.495" v="225" actId="20577"/>
        <pc:sldMkLst>
          <pc:docMk/>
          <pc:sldMk cId="3526834194" sldId="536"/>
        </pc:sldMkLst>
      </pc:sldChg>
      <pc:sldChg chg="modSp add mod modNotesTx">
        <pc:chgData name="Dražen Pranić" userId="3012855b-bf2d-4e7c-804b-71a5f3d907b3" providerId="ADAL" clId="{5FCE3471-E0F4-4D6B-BA23-A518216620B1}" dt="2023-12-03T14:35:58.819" v="280" actId="5793"/>
        <pc:sldMkLst>
          <pc:docMk/>
          <pc:sldMk cId="435001273" sldId="537"/>
        </pc:sldMkLst>
      </pc:sldChg>
      <pc:sldChg chg="modSp add mod modNotesTx">
        <pc:chgData name="Dražen Pranić" userId="3012855b-bf2d-4e7c-804b-71a5f3d907b3" providerId="ADAL" clId="{5FCE3471-E0F4-4D6B-BA23-A518216620B1}" dt="2023-12-04T12:01:24.586" v="654" actId="5793"/>
        <pc:sldMkLst>
          <pc:docMk/>
          <pc:sldMk cId="3084668038" sldId="538"/>
        </pc:sldMkLst>
      </pc:sldChg>
      <pc:sldChg chg="modSp add mod modNotesTx">
        <pc:chgData name="Dražen Pranić" userId="3012855b-bf2d-4e7c-804b-71a5f3d907b3" providerId="ADAL" clId="{5FCE3471-E0F4-4D6B-BA23-A518216620B1}" dt="2023-12-04T12:04:43.139" v="786" actId="20577"/>
        <pc:sldMkLst>
          <pc:docMk/>
          <pc:sldMk cId="1963606035" sldId="539"/>
        </pc:sldMkLst>
      </pc:sldChg>
      <pc:sldChg chg="modSp add mod modNotesTx">
        <pc:chgData name="Dražen Pranić" userId="3012855b-bf2d-4e7c-804b-71a5f3d907b3" providerId="ADAL" clId="{5FCE3471-E0F4-4D6B-BA23-A518216620B1}" dt="2023-12-04T12:04:57.299" v="787" actId="20577"/>
        <pc:sldMkLst>
          <pc:docMk/>
          <pc:sldMk cId="4151223672" sldId="540"/>
        </pc:sldMkLst>
      </pc:sldChg>
      <pc:sldChg chg="add del modNotesTx">
        <pc:chgData name="Dražen Pranić" userId="3012855b-bf2d-4e7c-804b-71a5f3d907b3" providerId="ADAL" clId="{5FCE3471-E0F4-4D6B-BA23-A518216620B1}" dt="2023-12-03T15:01:32.975" v="416" actId="47"/>
        <pc:sldMkLst>
          <pc:docMk/>
          <pc:sldMk cId="1273988874" sldId="541"/>
        </pc:sldMkLst>
      </pc:sldChg>
      <pc:sldChg chg="add del modNotesTx">
        <pc:chgData name="Dražen Pranić" userId="3012855b-bf2d-4e7c-804b-71a5f3d907b3" providerId="ADAL" clId="{5FCE3471-E0F4-4D6B-BA23-A518216620B1}" dt="2023-12-04T12:43:53.063" v="1283" actId="47"/>
        <pc:sldMkLst>
          <pc:docMk/>
          <pc:sldMk cId="2478947024" sldId="542"/>
        </pc:sldMkLst>
      </pc:sldChg>
      <pc:sldChg chg="modSp add mod modNotesTx">
        <pc:chgData name="Dražen Pranić" userId="3012855b-bf2d-4e7c-804b-71a5f3d907b3" providerId="ADAL" clId="{5FCE3471-E0F4-4D6B-BA23-A518216620B1}" dt="2023-12-04T12:10:27.202" v="838" actId="20577"/>
        <pc:sldMkLst>
          <pc:docMk/>
          <pc:sldMk cId="1948084397" sldId="543"/>
        </pc:sldMkLst>
      </pc:sldChg>
      <pc:sldChg chg="add del">
        <pc:chgData name="Dražen Pranić" userId="3012855b-bf2d-4e7c-804b-71a5f3d907b3" providerId="ADAL" clId="{5FCE3471-E0F4-4D6B-BA23-A518216620B1}" dt="2023-12-04T12:10:11.881" v="836" actId="47"/>
        <pc:sldMkLst>
          <pc:docMk/>
          <pc:sldMk cId="3240428525" sldId="544"/>
        </pc:sldMkLst>
      </pc:sldChg>
      <pc:sldChg chg="modSp add mod modNotesTx">
        <pc:chgData name="Dražen Pranić" userId="3012855b-bf2d-4e7c-804b-71a5f3d907b3" providerId="ADAL" clId="{5FCE3471-E0F4-4D6B-BA23-A518216620B1}" dt="2023-12-04T12:11:50.653" v="918" actId="20577"/>
        <pc:sldMkLst>
          <pc:docMk/>
          <pc:sldMk cId="408759665" sldId="545"/>
        </pc:sldMkLst>
      </pc:sldChg>
      <pc:sldChg chg="modSp add del mod">
        <pc:chgData name="Dražen Pranić" userId="3012855b-bf2d-4e7c-804b-71a5f3d907b3" providerId="ADAL" clId="{5FCE3471-E0F4-4D6B-BA23-A518216620B1}" dt="2023-12-04T12:16:56.752" v="958" actId="47"/>
        <pc:sldMkLst>
          <pc:docMk/>
          <pc:sldMk cId="4039730545" sldId="546"/>
        </pc:sldMkLst>
      </pc:sldChg>
      <pc:sldChg chg="add del">
        <pc:chgData name="Dražen Pranić" userId="3012855b-bf2d-4e7c-804b-71a5f3d907b3" providerId="ADAL" clId="{5FCE3471-E0F4-4D6B-BA23-A518216620B1}" dt="2023-12-04T12:17:01.963" v="959" actId="47"/>
        <pc:sldMkLst>
          <pc:docMk/>
          <pc:sldMk cId="934962658" sldId="547"/>
        </pc:sldMkLst>
      </pc:sldChg>
      <pc:sldChg chg="add del">
        <pc:chgData name="Dražen Pranić" userId="3012855b-bf2d-4e7c-804b-71a5f3d907b3" providerId="ADAL" clId="{5FCE3471-E0F4-4D6B-BA23-A518216620B1}" dt="2023-12-04T12:16:56.752" v="958" actId="47"/>
        <pc:sldMkLst>
          <pc:docMk/>
          <pc:sldMk cId="4144931379" sldId="550"/>
        </pc:sldMkLst>
      </pc:sldChg>
      <pc:sldChg chg="add del">
        <pc:chgData name="Dražen Pranić" userId="3012855b-bf2d-4e7c-804b-71a5f3d907b3" providerId="ADAL" clId="{5FCE3471-E0F4-4D6B-BA23-A518216620B1}" dt="2023-12-04T12:17:08.942" v="960" actId="47"/>
        <pc:sldMkLst>
          <pc:docMk/>
          <pc:sldMk cId="3739641148" sldId="551"/>
        </pc:sldMkLst>
      </pc:sldChg>
      <pc:sldChg chg="add del">
        <pc:chgData name="Dražen Pranić" userId="3012855b-bf2d-4e7c-804b-71a5f3d907b3" providerId="ADAL" clId="{5FCE3471-E0F4-4D6B-BA23-A518216620B1}" dt="2023-12-04T12:27:23.628" v="976" actId="47"/>
        <pc:sldMkLst>
          <pc:docMk/>
          <pc:sldMk cId="4000953178" sldId="552"/>
        </pc:sldMkLst>
      </pc:sldChg>
      <pc:sldChg chg="add del modNotes">
        <pc:chgData name="Dražen Pranić" userId="3012855b-bf2d-4e7c-804b-71a5f3d907b3" providerId="ADAL" clId="{5FCE3471-E0F4-4D6B-BA23-A518216620B1}" dt="2023-12-04T12:27:36.817" v="979" actId="47"/>
        <pc:sldMkLst>
          <pc:docMk/>
          <pc:sldMk cId="1270166501" sldId="553"/>
        </pc:sldMkLst>
      </pc:sldChg>
      <pc:sldChg chg="add del">
        <pc:chgData name="Dražen Pranić" userId="3012855b-bf2d-4e7c-804b-71a5f3d907b3" providerId="ADAL" clId="{5FCE3471-E0F4-4D6B-BA23-A518216620B1}" dt="2023-12-04T12:27:42.535" v="982" actId="47"/>
        <pc:sldMkLst>
          <pc:docMk/>
          <pc:sldMk cId="3474803938" sldId="555"/>
        </pc:sldMkLst>
      </pc:sldChg>
      <pc:sldChg chg="add del">
        <pc:chgData name="Dražen Pranić" userId="3012855b-bf2d-4e7c-804b-71a5f3d907b3" providerId="ADAL" clId="{5FCE3471-E0F4-4D6B-BA23-A518216620B1}" dt="2023-12-04T12:27:48.110" v="984" actId="47"/>
        <pc:sldMkLst>
          <pc:docMk/>
          <pc:sldMk cId="1579948892" sldId="557"/>
        </pc:sldMkLst>
      </pc:sldChg>
      <pc:sldChg chg="add modNotesTx">
        <pc:chgData name="Dražen Pranić" userId="3012855b-bf2d-4e7c-804b-71a5f3d907b3" providerId="ADAL" clId="{5FCE3471-E0F4-4D6B-BA23-A518216620B1}" dt="2023-12-04T12:27:55.859" v="985" actId="20577"/>
        <pc:sldMkLst>
          <pc:docMk/>
          <pc:sldMk cId="192611212" sldId="558"/>
        </pc:sldMkLst>
      </pc:sldChg>
      <pc:sldChg chg="modSp add mod modNotesTx">
        <pc:chgData name="Dražen Pranić" userId="3012855b-bf2d-4e7c-804b-71a5f3d907b3" providerId="ADAL" clId="{5FCE3471-E0F4-4D6B-BA23-A518216620B1}" dt="2023-12-04T12:28:09.625" v="988" actId="20577"/>
        <pc:sldMkLst>
          <pc:docMk/>
          <pc:sldMk cId="2244446897" sldId="559"/>
        </pc:sldMkLst>
      </pc:sldChg>
      <pc:sldChg chg="add modNotesTx">
        <pc:chgData name="Dražen Pranić" userId="3012855b-bf2d-4e7c-804b-71a5f3d907b3" providerId="ADAL" clId="{5FCE3471-E0F4-4D6B-BA23-A518216620B1}" dt="2023-12-04T12:29:20.946" v="1003" actId="20577"/>
        <pc:sldMkLst>
          <pc:docMk/>
          <pc:sldMk cId="1595921299" sldId="560"/>
        </pc:sldMkLst>
      </pc:sldChg>
      <pc:sldChg chg="add modNotesTx">
        <pc:chgData name="Dražen Pranić" userId="3012855b-bf2d-4e7c-804b-71a5f3d907b3" providerId="ADAL" clId="{5FCE3471-E0F4-4D6B-BA23-A518216620B1}" dt="2023-12-04T12:29:16.123" v="1002" actId="20577"/>
        <pc:sldMkLst>
          <pc:docMk/>
          <pc:sldMk cId="299198105" sldId="561"/>
        </pc:sldMkLst>
      </pc:sldChg>
      <pc:sldChg chg="modSp add mod modNotes modNotesTx">
        <pc:chgData name="Dražen Pranić" userId="3012855b-bf2d-4e7c-804b-71a5f3d907b3" providerId="ADAL" clId="{5FCE3471-E0F4-4D6B-BA23-A518216620B1}" dt="2023-12-04T11:51:32.389" v="578" actId="27636"/>
        <pc:sldMkLst>
          <pc:docMk/>
          <pc:sldMk cId="1936333678" sldId="567"/>
        </pc:sldMkLst>
      </pc:sldChg>
      <pc:sldChg chg="addSp delSp modSp add del mod">
        <pc:chgData name="Dražen Pranić" userId="3012855b-bf2d-4e7c-804b-71a5f3d907b3" providerId="ADAL" clId="{5FCE3471-E0F4-4D6B-BA23-A518216620B1}" dt="2023-12-03T11:39:47.242" v="93" actId="47"/>
        <pc:sldMkLst>
          <pc:docMk/>
          <pc:sldMk cId="2093647565" sldId="568"/>
        </pc:sldMkLst>
      </pc:sldChg>
      <pc:sldChg chg="modSp add del mod modNotes modNotesTx">
        <pc:chgData name="Dražen Pranić" userId="3012855b-bf2d-4e7c-804b-71a5f3d907b3" providerId="ADAL" clId="{5FCE3471-E0F4-4D6B-BA23-A518216620B1}" dt="2023-12-04T11:51:03.109" v="567" actId="47"/>
        <pc:sldMkLst>
          <pc:docMk/>
          <pc:sldMk cId="3129210078" sldId="569"/>
        </pc:sldMkLst>
      </pc:sldChg>
      <pc:sldChg chg="add del">
        <pc:chgData name="Dražen Pranić" userId="3012855b-bf2d-4e7c-804b-71a5f3d907b3" providerId="ADAL" clId="{5FCE3471-E0F4-4D6B-BA23-A518216620B1}" dt="2023-12-03T14:23:52.288" v="140" actId="47"/>
        <pc:sldMkLst>
          <pc:docMk/>
          <pc:sldMk cId="2336923892" sldId="570"/>
        </pc:sldMkLst>
      </pc:sldChg>
      <pc:sldChg chg="modSp add mod modNotes modNotesTx">
        <pc:chgData name="Dražen Pranić" userId="3012855b-bf2d-4e7c-804b-71a5f3d907b3" providerId="ADAL" clId="{5FCE3471-E0F4-4D6B-BA23-A518216620B1}" dt="2023-12-03T14:33:18.117" v="211" actId="20577"/>
        <pc:sldMkLst>
          <pc:docMk/>
          <pc:sldMk cId="1482291268" sldId="572"/>
        </pc:sldMkLst>
      </pc:sldChg>
      <pc:sldChg chg="modSp add mod modNotesTx">
        <pc:chgData name="Dražen Pranić" userId="3012855b-bf2d-4e7c-804b-71a5f3d907b3" providerId="ADAL" clId="{5FCE3471-E0F4-4D6B-BA23-A518216620B1}" dt="2023-12-03T14:33:58.475" v="224" actId="20577"/>
        <pc:sldMkLst>
          <pc:docMk/>
          <pc:sldMk cId="1771096091" sldId="573"/>
        </pc:sldMkLst>
      </pc:sldChg>
      <pc:sldChg chg="add del">
        <pc:chgData name="Dražen Pranić" userId="3012855b-bf2d-4e7c-804b-71a5f3d907b3" providerId="ADAL" clId="{5FCE3471-E0F4-4D6B-BA23-A518216620B1}" dt="2023-12-04T12:16:56.752" v="958" actId="47"/>
        <pc:sldMkLst>
          <pc:docMk/>
          <pc:sldMk cId="1087778033" sldId="574"/>
        </pc:sldMkLst>
      </pc:sldChg>
      <pc:sldChg chg="add del">
        <pc:chgData name="Dražen Pranić" userId="3012855b-bf2d-4e7c-804b-71a5f3d907b3" providerId="ADAL" clId="{5FCE3471-E0F4-4D6B-BA23-A518216620B1}" dt="2023-12-04T12:16:56.752" v="958" actId="47"/>
        <pc:sldMkLst>
          <pc:docMk/>
          <pc:sldMk cId="1346891850" sldId="575"/>
        </pc:sldMkLst>
      </pc:sldChg>
      <pc:sldChg chg="add del">
        <pc:chgData name="Dražen Pranić" userId="3012855b-bf2d-4e7c-804b-71a5f3d907b3" providerId="ADAL" clId="{5FCE3471-E0F4-4D6B-BA23-A518216620B1}" dt="2023-12-04T12:27:41.394" v="981" actId="47"/>
        <pc:sldMkLst>
          <pc:docMk/>
          <pc:sldMk cId="3106473025" sldId="576"/>
        </pc:sldMkLst>
      </pc:sldChg>
      <pc:sldChg chg="add del">
        <pc:chgData name="Dražen Pranić" userId="3012855b-bf2d-4e7c-804b-71a5f3d907b3" providerId="ADAL" clId="{5FCE3471-E0F4-4D6B-BA23-A518216620B1}" dt="2023-12-04T12:27:44.752" v="983" actId="47"/>
        <pc:sldMkLst>
          <pc:docMk/>
          <pc:sldMk cId="3503348192" sldId="577"/>
        </pc:sldMkLst>
      </pc:sldChg>
      <pc:sldChg chg="modSp add mod modNotesTx">
        <pc:chgData name="Dražen Pranić" userId="3012855b-bf2d-4e7c-804b-71a5f3d907b3" providerId="ADAL" clId="{5FCE3471-E0F4-4D6B-BA23-A518216620B1}" dt="2023-12-04T12:29:09.738" v="1001" actId="20577"/>
        <pc:sldMkLst>
          <pc:docMk/>
          <pc:sldMk cId="2219220023" sldId="578"/>
        </pc:sldMkLst>
      </pc:sldChg>
      <pc:sldChg chg="addSp modSp add mod modAnim modNotesTx">
        <pc:chgData name="Dražen Pranić" userId="3012855b-bf2d-4e7c-804b-71a5f3d907b3" providerId="ADAL" clId="{5FCE3471-E0F4-4D6B-BA23-A518216620B1}" dt="2023-12-04T11:51:44.220" v="580"/>
        <pc:sldMkLst>
          <pc:docMk/>
          <pc:sldMk cId="1962350606" sldId="579"/>
        </pc:sldMkLst>
      </pc:sldChg>
      <pc:sldChg chg="addSp delSp modSp new mod setBg">
        <pc:chgData name="Dražen Pranić" userId="3012855b-bf2d-4e7c-804b-71a5f3d907b3" providerId="ADAL" clId="{5FCE3471-E0F4-4D6B-BA23-A518216620B1}" dt="2023-12-03T09:46:02.383" v="10" actId="27614"/>
        <pc:sldMkLst>
          <pc:docMk/>
          <pc:sldMk cId="1182776049" sldId="580"/>
        </pc:sldMkLst>
      </pc:sldChg>
      <pc:sldChg chg="modSp new mod">
        <pc:chgData name="Dražen Pranić" userId="3012855b-bf2d-4e7c-804b-71a5f3d907b3" providerId="ADAL" clId="{5FCE3471-E0F4-4D6B-BA23-A518216620B1}" dt="2023-12-03T09:49:48.596" v="72" actId="20577"/>
        <pc:sldMkLst>
          <pc:docMk/>
          <pc:sldMk cId="1204636791" sldId="581"/>
        </pc:sldMkLst>
      </pc:sldChg>
      <pc:sldChg chg="modSp new del mod">
        <pc:chgData name="Dražen Pranić" userId="3012855b-bf2d-4e7c-804b-71a5f3d907b3" providerId="ADAL" clId="{5FCE3471-E0F4-4D6B-BA23-A518216620B1}" dt="2023-12-03T14:52:10.642" v="349" actId="47"/>
        <pc:sldMkLst>
          <pc:docMk/>
          <pc:sldMk cId="4813497" sldId="582"/>
        </pc:sldMkLst>
      </pc:sldChg>
      <pc:sldChg chg="modSp new del mod">
        <pc:chgData name="Dražen Pranić" userId="3012855b-bf2d-4e7c-804b-71a5f3d907b3" providerId="ADAL" clId="{5FCE3471-E0F4-4D6B-BA23-A518216620B1}" dt="2023-12-03T14:52:08.306" v="348" actId="47"/>
        <pc:sldMkLst>
          <pc:docMk/>
          <pc:sldMk cId="1388771644" sldId="583"/>
        </pc:sldMkLst>
      </pc:sldChg>
      <pc:sldChg chg="addSp delSp modSp new mod setBg">
        <pc:chgData name="Dražen Pranić" userId="3012855b-bf2d-4e7c-804b-71a5f3d907b3" providerId="ADAL" clId="{5FCE3471-E0F4-4D6B-BA23-A518216620B1}" dt="2023-12-03T11:41:32.121" v="101" actId="1076"/>
        <pc:sldMkLst>
          <pc:docMk/>
          <pc:sldMk cId="1243984854" sldId="584"/>
        </pc:sldMkLst>
      </pc:sldChg>
      <pc:sldChg chg="addSp delSp modSp new mod setBg">
        <pc:chgData name="Dražen Pranić" userId="3012855b-bf2d-4e7c-804b-71a5f3d907b3" providerId="ADAL" clId="{5FCE3471-E0F4-4D6B-BA23-A518216620B1}" dt="2023-12-04T11:57:29.463" v="591" actId="26606"/>
        <pc:sldMkLst>
          <pc:docMk/>
          <pc:sldMk cId="3829900185" sldId="585"/>
        </pc:sldMkLst>
      </pc:sldChg>
      <pc:sldChg chg="add del">
        <pc:chgData name="Dražen Pranić" userId="3012855b-bf2d-4e7c-804b-71a5f3d907b3" providerId="ADAL" clId="{5FCE3471-E0F4-4D6B-BA23-A518216620B1}" dt="2023-12-04T12:26:27.143" v="971" actId="47"/>
        <pc:sldMkLst>
          <pc:docMk/>
          <pc:sldMk cId="45365639" sldId="586"/>
        </pc:sldMkLst>
      </pc:sldChg>
      <pc:sldChg chg="addSp new del">
        <pc:chgData name="Dražen Pranić" userId="3012855b-bf2d-4e7c-804b-71a5f3d907b3" providerId="ADAL" clId="{5FCE3471-E0F4-4D6B-BA23-A518216620B1}" dt="2023-12-04T12:12:09.309" v="919" actId="2696"/>
        <pc:sldMkLst>
          <pc:docMk/>
          <pc:sldMk cId="3110634151" sldId="586"/>
        </pc:sldMkLst>
      </pc:sldChg>
      <pc:sldChg chg="modSp new mod">
        <pc:chgData name="Dražen Pranić" userId="3012855b-bf2d-4e7c-804b-71a5f3d907b3" providerId="ADAL" clId="{5FCE3471-E0F4-4D6B-BA23-A518216620B1}" dt="2023-12-04T11:39:16.333" v="484"/>
        <pc:sldMkLst>
          <pc:docMk/>
          <pc:sldMk cId="167276462" sldId="587"/>
        </pc:sldMkLst>
      </pc:sldChg>
      <pc:sldChg chg="add del">
        <pc:chgData name="Dražen Pranić" userId="3012855b-bf2d-4e7c-804b-71a5f3d907b3" providerId="ADAL" clId="{5FCE3471-E0F4-4D6B-BA23-A518216620B1}" dt="2023-12-04T12:26:44.153" v="973" actId="47"/>
        <pc:sldMkLst>
          <pc:docMk/>
          <pc:sldMk cId="1972426080" sldId="588"/>
        </pc:sldMkLst>
      </pc:sldChg>
      <pc:sldChg chg="modSp new del mod">
        <pc:chgData name="Dražen Pranić" userId="3012855b-bf2d-4e7c-804b-71a5f3d907b3" providerId="ADAL" clId="{5FCE3471-E0F4-4D6B-BA23-A518216620B1}" dt="2023-12-04T12:12:09.309" v="919" actId="2696"/>
        <pc:sldMkLst>
          <pc:docMk/>
          <pc:sldMk cId="2136505253" sldId="588"/>
        </pc:sldMkLst>
      </pc:sldChg>
      <pc:sldChg chg="add">
        <pc:chgData name="Dražen Pranić" userId="3012855b-bf2d-4e7c-804b-71a5f3d907b3" providerId="ADAL" clId="{5FCE3471-E0F4-4D6B-BA23-A518216620B1}" dt="2023-12-04T12:26:51.790" v="975"/>
        <pc:sldMkLst>
          <pc:docMk/>
          <pc:sldMk cId="378117773" sldId="589"/>
        </pc:sldMkLst>
      </pc:sldChg>
      <pc:sldChg chg="modSp new del mod">
        <pc:chgData name="Dražen Pranić" userId="3012855b-bf2d-4e7c-804b-71a5f3d907b3" providerId="ADAL" clId="{5FCE3471-E0F4-4D6B-BA23-A518216620B1}" dt="2023-12-04T12:12:09.309" v="919" actId="2696"/>
        <pc:sldMkLst>
          <pc:docMk/>
          <pc:sldMk cId="583791139" sldId="589"/>
        </pc:sldMkLst>
      </pc:sldChg>
      <pc:sldChg chg="add del">
        <pc:chgData name="Dražen Pranić" userId="3012855b-bf2d-4e7c-804b-71a5f3d907b3" providerId="ADAL" clId="{5FCE3471-E0F4-4D6B-BA23-A518216620B1}" dt="2023-12-04T12:26:48.231" v="974" actId="2696"/>
        <pc:sldMkLst>
          <pc:docMk/>
          <pc:sldMk cId="1859505304" sldId="589"/>
        </pc:sldMkLst>
      </pc:sldChg>
      <pc:sldChg chg="modSp new mod">
        <pc:chgData name="Dražen Pranić" userId="3012855b-bf2d-4e7c-804b-71a5f3d907b3" providerId="ADAL" clId="{5FCE3471-E0F4-4D6B-BA23-A518216620B1}" dt="2023-12-04T12:08:32.685" v="799" actId="14100"/>
        <pc:sldMkLst>
          <pc:docMk/>
          <pc:sldMk cId="3278986477" sldId="590"/>
        </pc:sldMkLst>
      </pc:sldChg>
      <pc:sldChg chg="modSp new mod">
        <pc:chgData name="Dražen Pranić" userId="3012855b-bf2d-4e7c-804b-71a5f3d907b3" providerId="ADAL" clId="{5FCE3471-E0F4-4D6B-BA23-A518216620B1}" dt="2023-12-04T12:09:06.554" v="806" actId="14100"/>
        <pc:sldMkLst>
          <pc:docMk/>
          <pc:sldMk cId="4016643739" sldId="591"/>
        </pc:sldMkLst>
      </pc:sldChg>
      <pc:sldChg chg="modSp new mod">
        <pc:chgData name="Dražen Pranić" userId="3012855b-bf2d-4e7c-804b-71a5f3d907b3" providerId="ADAL" clId="{5FCE3471-E0F4-4D6B-BA23-A518216620B1}" dt="2023-12-04T12:09:53.772" v="826" actId="20577"/>
        <pc:sldMkLst>
          <pc:docMk/>
          <pc:sldMk cId="2504698658" sldId="592"/>
        </pc:sldMkLst>
      </pc:sldChg>
      <pc:sldChg chg="add">
        <pc:chgData name="Dražen Pranić" userId="3012855b-bf2d-4e7c-804b-71a5f3d907b3" providerId="ADAL" clId="{5FCE3471-E0F4-4D6B-BA23-A518216620B1}" dt="2023-12-04T12:21:21.724" v="965"/>
        <pc:sldMkLst>
          <pc:docMk/>
          <pc:sldMk cId="4076325075" sldId="663"/>
        </pc:sldMkLst>
      </pc:sldChg>
      <pc:sldChg chg="add">
        <pc:chgData name="Dražen Pranić" userId="3012855b-bf2d-4e7c-804b-71a5f3d907b3" providerId="ADAL" clId="{5FCE3471-E0F4-4D6B-BA23-A518216620B1}" dt="2023-12-04T12:24:48.252" v="969"/>
        <pc:sldMkLst>
          <pc:docMk/>
          <pc:sldMk cId="1225645261" sldId="688"/>
        </pc:sldMkLst>
      </pc:sldChg>
      <pc:sldChg chg="modSp add mod setBg">
        <pc:chgData name="Dražen Pranić" userId="3012855b-bf2d-4e7c-804b-71a5f3d907b3" providerId="ADAL" clId="{5FCE3471-E0F4-4D6B-BA23-A518216620B1}" dt="2023-12-04T12:17:32.504" v="962" actId="20577"/>
        <pc:sldMkLst>
          <pc:docMk/>
          <pc:sldMk cId="3323401471" sldId="747"/>
        </pc:sldMkLst>
      </pc:sldChg>
      <pc:sldChg chg="add">
        <pc:chgData name="Dražen Pranić" userId="3012855b-bf2d-4e7c-804b-71a5f3d907b3" providerId="ADAL" clId="{5FCE3471-E0F4-4D6B-BA23-A518216620B1}" dt="2023-12-04T12:20:42.762" v="963"/>
        <pc:sldMkLst>
          <pc:docMk/>
          <pc:sldMk cId="545849575" sldId="748"/>
        </pc:sldMkLst>
      </pc:sldChg>
      <pc:sldChg chg="add">
        <pc:chgData name="Dražen Pranić" userId="3012855b-bf2d-4e7c-804b-71a5f3d907b3" providerId="ADAL" clId="{5FCE3471-E0F4-4D6B-BA23-A518216620B1}" dt="2023-12-04T12:21:00.227" v="964"/>
        <pc:sldMkLst>
          <pc:docMk/>
          <pc:sldMk cId="2873176259" sldId="749"/>
        </pc:sldMkLst>
      </pc:sldChg>
      <pc:sldChg chg="add">
        <pc:chgData name="Dražen Pranić" userId="3012855b-bf2d-4e7c-804b-71a5f3d907b3" providerId="ADAL" clId="{5FCE3471-E0F4-4D6B-BA23-A518216620B1}" dt="2023-12-04T12:22:56.406" v="968"/>
        <pc:sldMkLst>
          <pc:docMk/>
          <pc:sldMk cId="2238447368" sldId="807"/>
        </pc:sldMkLst>
      </pc:sldChg>
      <pc:sldChg chg="add">
        <pc:chgData name="Dražen Pranić" userId="3012855b-bf2d-4e7c-804b-71a5f3d907b3" providerId="ADAL" clId="{5FCE3471-E0F4-4D6B-BA23-A518216620B1}" dt="2023-12-04T12:22:56.406" v="968"/>
        <pc:sldMkLst>
          <pc:docMk/>
          <pc:sldMk cId="2017614873" sldId="830"/>
        </pc:sldMkLst>
      </pc:sldChg>
      <pc:sldChg chg="modSp add mod">
        <pc:chgData name="Dražen Pranić" userId="3012855b-bf2d-4e7c-804b-71a5f3d907b3" providerId="ADAL" clId="{5FCE3471-E0F4-4D6B-BA23-A518216620B1}" dt="2023-12-04T12:44:46.166" v="1299" actId="20577"/>
        <pc:sldMkLst>
          <pc:docMk/>
          <pc:sldMk cId="4292452243" sldId="877"/>
        </pc:sldMkLst>
      </pc:sldChg>
      <pc:sldChg chg="add">
        <pc:chgData name="Dražen Pranić" userId="3012855b-bf2d-4e7c-804b-71a5f3d907b3" providerId="ADAL" clId="{5FCE3471-E0F4-4D6B-BA23-A518216620B1}" dt="2023-12-04T12:26:24.045" v="970"/>
        <pc:sldMkLst>
          <pc:docMk/>
          <pc:sldMk cId="3689103774" sldId="927"/>
        </pc:sldMkLst>
      </pc:sldChg>
      <pc:sldChg chg="add del">
        <pc:chgData name="Dražen Pranić" userId="3012855b-bf2d-4e7c-804b-71a5f3d907b3" providerId="ADAL" clId="{5FCE3471-E0F4-4D6B-BA23-A518216620B1}" dt="2023-12-04T12:45:12.539" v="1300" actId="47"/>
        <pc:sldMkLst>
          <pc:docMk/>
          <pc:sldMk cId="1302617797" sldId="1083"/>
        </pc:sldMkLst>
      </pc:sldChg>
      <pc:sldChg chg="add">
        <pc:chgData name="Dražen Pranić" userId="3012855b-bf2d-4e7c-804b-71a5f3d907b3" providerId="ADAL" clId="{5FCE3471-E0F4-4D6B-BA23-A518216620B1}" dt="2023-12-04T12:21:29.426" v="966"/>
        <pc:sldMkLst>
          <pc:docMk/>
          <pc:sldMk cId="3578576717" sldId="1168"/>
        </pc:sldMkLst>
      </pc:sldChg>
      <pc:sldChg chg="add">
        <pc:chgData name="Dražen Pranić" userId="3012855b-bf2d-4e7c-804b-71a5f3d907b3" providerId="ADAL" clId="{5FCE3471-E0F4-4D6B-BA23-A518216620B1}" dt="2023-12-04T12:39:10.846" v="1090"/>
        <pc:sldMkLst>
          <pc:docMk/>
          <pc:sldMk cId="2008286613" sldId="2932"/>
        </pc:sldMkLst>
      </pc:sldChg>
      <pc:sldChg chg="add">
        <pc:chgData name="Dražen Pranić" userId="3012855b-bf2d-4e7c-804b-71a5f3d907b3" providerId="ADAL" clId="{5FCE3471-E0F4-4D6B-BA23-A518216620B1}" dt="2023-12-04T12:39:10.846" v="1090"/>
        <pc:sldMkLst>
          <pc:docMk/>
          <pc:sldMk cId="2552911537" sldId="2961"/>
        </pc:sldMkLst>
      </pc:sldChg>
      <pc:sldChg chg="add">
        <pc:chgData name="Dražen Pranić" userId="3012855b-bf2d-4e7c-804b-71a5f3d907b3" providerId="ADAL" clId="{5FCE3471-E0F4-4D6B-BA23-A518216620B1}" dt="2023-12-04T12:39:10.846" v="1090"/>
        <pc:sldMkLst>
          <pc:docMk/>
          <pc:sldMk cId="3240198919" sldId="2962"/>
        </pc:sldMkLst>
      </pc:sldChg>
      <pc:sldChg chg="add">
        <pc:chgData name="Dražen Pranić" userId="3012855b-bf2d-4e7c-804b-71a5f3d907b3" providerId="ADAL" clId="{5FCE3471-E0F4-4D6B-BA23-A518216620B1}" dt="2023-12-04T12:21:51.977" v="967"/>
        <pc:sldMkLst>
          <pc:docMk/>
          <pc:sldMk cId="2963362144" sldId="4334"/>
        </pc:sldMkLst>
      </pc:sldChg>
      <pc:sldChg chg="add">
        <pc:chgData name="Dražen Pranić" userId="3012855b-bf2d-4e7c-804b-71a5f3d907b3" providerId="ADAL" clId="{5FCE3471-E0F4-4D6B-BA23-A518216620B1}" dt="2023-12-04T12:24:48.252" v="969"/>
        <pc:sldMkLst>
          <pc:docMk/>
          <pc:sldMk cId="3245115241" sldId="4429"/>
        </pc:sldMkLst>
      </pc:sldChg>
      <pc:sldChg chg="add">
        <pc:chgData name="Dražen Pranić" userId="3012855b-bf2d-4e7c-804b-71a5f3d907b3" providerId="ADAL" clId="{5FCE3471-E0F4-4D6B-BA23-A518216620B1}" dt="2023-12-04T12:26:39.844" v="972"/>
        <pc:sldMkLst>
          <pc:docMk/>
          <pc:sldMk cId="322923662" sldId="4430"/>
        </pc:sldMkLst>
      </pc:sldChg>
      <pc:sldChg chg="new del">
        <pc:chgData name="Dražen Pranić" userId="3012855b-bf2d-4e7c-804b-71a5f3d907b3" providerId="ADAL" clId="{5FCE3471-E0F4-4D6B-BA23-A518216620B1}" dt="2023-12-04T12:27:39.110" v="980" actId="47"/>
        <pc:sldMkLst>
          <pc:docMk/>
          <pc:sldMk cId="1457397106" sldId="4431"/>
        </pc:sldMkLst>
      </pc:sldChg>
      <pc:sldChg chg="addSp delSp modSp new mod">
        <pc:chgData name="Dražen Pranić" userId="3012855b-bf2d-4e7c-804b-71a5f3d907b3" providerId="ADAL" clId="{5FCE3471-E0F4-4D6B-BA23-A518216620B1}" dt="2023-12-04T12:37:29.690" v="1043" actId="5793"/>
        <pc:sldMkLst>
          <pc:docMk/>
          <pc:sldMk cId="2154053262" sldId="4432"/>
        </pc:sldMkLst>
      </pc:sldChg>
      <pc:sldChg chg="addSp delSp modSp new mod ord setBg">
        <pc:chgData name="Dražen Pranić" userId="3012855b-bf2d-4e7c-804b-71a5f3d907b3" providerId="ADAL" clId="{5FCE3471-E0F4-4D6B-BA23-A518216620B1}" dt="2023-12-04T12:31:29.071" v="1026" actId="27614"/>
        <pc:sldMkLst>
          <pc:docMk/>
          <pc:sldMk cId="1016730698" sldId="4433"/>
        </pc:sldMkLst>
      </pc:sldChg>
      <pc:sldChg chg="addSp delSp modSp new mod ord setBg">
        <pc:chgData name="Dražen Pranić" userId="3012855b-bf2d-4e7c-804b-71a5f3d907b3" providerId="ADAL" clId="{5FCE3471-E0F4-4D6B-BA23-A518216620B1}" dt="2023-12-04T12:32:58.828" v="1031" actId="26606"/>
        <pc:sldMkLst>
          <pc:docMk/>
          <pc:sldMk cId="2359237729" sldId="4434"/>
        </pc:sldMkLst>
      </pc:sldChg>
      <pc:sldChg chg="add">
        <pc:chgData name="Dražen Pranić" userId="3012855b-bf2d-4e7c-804b-71a5f3d907b3" providerId="ADAL" clId="{5FCE3471-E0F4-4D6B-BA23-A518216620B1}" dt="2023-12-04T12:39:10.846" v="1090"/>
        <pc:sldMkLst>
          <pc:docMk/>
          <pc:sldMk cId="2028043896" sldId="4453"/>
        </pc:sldMkLst>
      </pc:sldChg>
      <pc:sldChg chg="modSp new mod ord">
        <pc:chgData name="Dražen Pranić" userId="3012855b-bf2d-4e7c-804b-71a5f3d907b3" providerId="ADAL" clId="{5FCE3471-E0F4-4D6B-BA23-A518216620B1}" dt="2023-12-04T12:40:49.135" v="1110"/>
        <pc:sldMkLst>
          <pc:docMk/>
          <pc:sldMk cId="2486279202" sldId="4454"/>
        </pc:sldMkLst>
      </pc:sldChg>
      <pc:sldChg chg="new del">
        <pc:chgData name="Dražen Pranić" userId="3012855b-bf2d-4e7c-804b-71a5f3d907b3" providerId="ADAL" clId="{5FCE3471-E0F4-4D6B-BA23-A518216620B1}" dt="2023-12-04T12:40:37.141" v="1092" actId="47"/>
        <pc:sldMkLst>
          <pc:docMk/>
          <pc:sldMk cId="3198699125" sldId="4454"/>
        </pc:sldMkLst>
      </pc:sldChg>
      <pc:sldChg chg="addSp delSp modSp new mod setBg">
        <pc:chgData name="Dražen Pranić" userId="3012855b-bf2d-4e7c-804b-71a5f3d907b3" providerId="ADAL" clId="{5FCE3471-E0F4-4D6B-BA23-A518216620B1}" dt="2023-12-04T12:41:32.404" v="1114" actId="26606"/>
        <pc:sldMkLst>
          <pc:docMk/>
          <pc:sldMk cId="3821541817" sldId="4455"/>
        </pc:sldMkLst>
      </pc:sldChg>
    </pc:docChg>
  </pc:docChgLst>
  <pc:docChgLst>
    <pc:chgData name="Dražen Pranić" userId="3012855b-bf2d-4e7c-804b-71a5f3d907b3" providerId="ADAL" clId="{292F6975-53A3-42FF-9BCD-5F46FA2CD4F8}"/>
    <pc:docChg chg="undo custSel addSld delSld modSld">
      <pc:chgData name="Dražen Pranić" userId="3012855b-bf2d-4e7c-804b-71a5f3d907b3" providerId="ADAL" clId="{292F6975-53A3-42FF-9BCD-5F46FA2CD4F8}" dt="2024-11-09T13:14:59.891" v="245" actId="47"/>
      <pc:docMkLst>
        <pc:docMk/>
      </pc:docMkLst>
      <pc:sldChg chg="modSp mod">
        <pc:chgData name="Dražen Pranić" userId="3012855b-bf2d-4e7c-804b-71a5f3d907b3" providerId="ADAL" clId="{292F6975-53A3-42FF-9BCD-5F46FA2CD4F8}" dt="2024-11-09T13:12:57.907" v="242" actId="20577"/>
        <pc:sldMkLst>
          <pc:docMk/>
          <pc:sldMk cId="350627899" sldId="288"/>
        </pc:sldMkLst>
      </pc:sldChg>
      <pc:sldChg chg="modSp mod">
        <pc:chgData name="Dražen Pranić" userId="3012855b-bf2d-4e7c-804b-71a5f3d907b3" providerId="ADAL" clId="{292F6975-53A3-42FF-9BCD-5F46FA2CD4F8}" dt="2024-11-09T13:10:57.534" v="105" actId="20577"/>
        <pc:sldMkLst>
          <pc:docMk/>
          <pc:sldMk cId="1595921299" sldId="560"/>
        </pc:sldMkLst>
      </pc:sldChg>
      <pc:sldChg chg="del">
        <pc:chgData name="Dražen Pranić" userId="3012855b-bf2d-4e7c-804b-71a5f3d907b3" providerId="ADAL" clId="{292F6975-53A3-42FF-9BCD-5F46FA2CD4F8}" dt="2024-11-09T12:19:11.298" v="5" actId="47"/>
        <pc:sldMkLst>
          <pc:docMk/>
          <pc:sldMk cId="1182776049" sldId="580"/>
        </pc:sldMkLst>
      </pc:sldChg>
      <pc:sldChg chg="del">
        <pc:chgData name="Dražen Pranić" userId="3012855b-bf2d-4e7c-804b-71a5f3d907b3" providerId="ADAL" clId="{292F6975-53A3-42FF-9BCD-5F46FA2CD4F8}" dt="2024-11-09T12:24:58.739" v="19" actId="47"/>
        <pc:sldMkLst>
          <pc:docMk/>
          <pc:sldMk cId="3829900185" sldId="585"/>
        </pc:sldMkLst>
      </pc:sldChg>
      <pc:sldChg chg="del">
        <pc:chgData name="Dražen Pranić" userId="3012855b-bf2d-4e7c-804b-71a5f3d907b3" providerId="ADAL" clId="{292F6975-53A3-42FF-9BCD-5F46FA2CD4F8}" dt="2024-11-09T13:14:48.101" v="243" actId="47"/>
        <pc:sldMkLst>
          <pc:docMk/>
          <pc:sldMk cId="3278986477" sldId="590"/>
        </pc:sldMkLst>
      </pc:sldChg>
      <pc:sldChg chg="del">
        <pc:chgData name="Dražen Pranić" userId="3012855b-bf2d-4e7c-804b-71a5f3d907b3" providerId="ADAL" clId="{292F6975-53A3-42FF-9BCD-5F46FA2CD4F8}" dt="2024-11-09T13:14:53.650" v="244" actId="47"/>
        <pc:sldMkLst>
          <pc:docMk/>
          <pc:sldMk cId="4016643739" sldId="591"/>
        </pc:sldMkLst>
      </pc:sldChg>
      <pc:sldChg chg="del">
        <pc:chgData name="Dražen Pranić" userId="3012855b-bf2d-4e7c-804b-71a5f3d907b3" providerId="ADAL" clId="{292F6975-53A3-42FF-9BCD-5F46FA2CD4F8}" dt="2024-11-09T13:14:59.891" v="245" actId="47"/>
        <pc:sldMkLst>
          <pc:docMk/>
          <pc:sldMk cId="2504698658" sldId="592"/>
        </pc:sldMkLst>
      </pc:sldChg>
      <pc:sldChg chg="delSp modSp mod">
        <pc:chgData name="Dražen Pranić" userId="3012855b-bf2d-4e7c-804b-71a5f3d907b3" providerId="ADAL" clId="{292F6975-53A3-42FF-9BCD-5F46FA2CD4F8}" dt="2024-11-09T13:09:22.802" v="102" actId="1076"/>
        <pc:sldMkLst>
          <pc:docMk/>
          <pc:sldMk cId="2008286613" sldId="2932"/>
        </pc:sldMkLst>
      </pc:sldChg>
      <pc:sldChg chg="del">
        <pc:chgData name="Dražen Pranić" userId="3012855b-bf2d-4e7c-804b-71a5f3d907b3" providerId="ADAL" clId="{292F6975-53A3-42FF-9BCD-5F46FA2CD4F8}" dt="2024-11-09T12:55:57.444" v="80" actId="47"/>
        <pc:sldMkLst>
          <pc:docMk/>
          <pc:sldMk cId="1016730698" sldId="4433"/>
        </pc:sldMkLst>
      </pc:sldChg>
      <pc:sldChg chg="addSp delSp modSp mod">
        <pc:chgData name="Dražen Pranić" userId="3012855b-bf2d-4e7c-804b-71a5f3d907b3" providerId="ADAL" clId="{292F6975-53A3-42FF-9BCD-5F46FA2CD4F8}" dt="2024-11-09T12:55:32.984" v="79" actId="14100"/>
        <pc:sldMkLst>
          <pc:docMk/>
          <pc:sldMk cId="2359237729" sldId="4434"/>
        </pc:sldMkLst>
      </pc:sldChg>
      <pc:sldChg chg="addSp delSp modSp new mod setBg">
        <pc:chgData name="Dražen Pranić" userId="3012855b-bf2d-4e7c-804b-71a5f3d907b3" providerId="ADAL" clId="{292F6975-53A3-42FF-9BCD-5F46FA2CD4F8}" dt="2024-11-09T12:20:43.094" v="11" actId="1076"/>
        <pc:sldMkLst>
          <pc:docMk/>
          <pc:sldMk cId="1789573260" sldId="4456"/>
        </pc:sldMkLst>
      </pc:sldChg>
      <pc:sldChg chg="addSp modSp new mod">
        <pc:chgData name="Dražen Pranić" userId="3012855b-bf2d-4e7c-804b-71a5f3d907b3" providerId="ADAL" clId="{292F6975-53A3-42FF-9BCD-5F46FA2CD4F8}" dt="2024-11-09T12:25:54.011" v="23" actId="1076"/>
        <pc:sldMkLst>
          <pc:docMk/>
          <pc:sldMk cId="11307916" sldId="4457"/>
        </pc:sldMkLst>
      </pc:sldChg>
      <pc:sldChg chg="addSp delSp modSp new mod modAnim">
        <pc:chgData name="Dražen Pranić" userId="3012855b-bf2d-4e7c-804b-71a5f3d907b3" providerId="ADAL" clId="{292F6975-53A3-42FF-9BCD-5F46FA2CD4F8}" dt="2024-11-09T12:33:31.092" v="76" actId="1038"/>
        <pc:sldMkLst>
          <pc:docMk/>
          <pc:sldMk cId="1955433908" sldId="4458"/>
        </pc:sldMkLst>
      </pc:sldChg>
      <pc:sldChg chg="modSp new mod">
        <pc:chgData name="Dražen Pranić" userId="3012855b-bf2d-4e7c-804b-71a5f3d907b3" providerId="ADAL" clId="{292F6975-53A3-42FF-9BCD-5F46FA2CD4F8}" dt="2024-11-09T13:09:03.205" v="100" actId="27636"/>
        <pc:sldMkLst>
          <pc:docMk/>
          <pc:sldMk cId="4211103965" sldId="44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Ažurirati naziv kolegija.</a:t>
            </a:r>
          </a:p>
        </p:txBody>
      </p:sp>
      <p:sp>
        <p:nvSpPr>
          <p:cNvPr id="4" name="Rezervirano mjesto broja slajda 3"/>
          <p:cNvSpPr>
            <a:spLocks noGrp="1"/>
          </p:cNvSpPr>
          <p:nvPr>
            <p:ph type="sldNum" sz="quarter" idx="10"/>
          </p:nvPr>
        </p:nvSpPr>
        <p:spPr/>
        <p:txBody>
          <a:bodyPr/>
          <a:lstStyle/>
          <a:p>
            <a:fld id="{8EDC0C92-97E4-9540-AC90-F1BBF91896C7}" type="slidenum">
              <a:rPr lang="en-US" smtClean="0"/>
              <a:t>1</a:t>
            </a:fld>
            <a:endParaRPr lang="en-US"/>
          </a:p>
        </p:txBody>
      </p:sp>
    </p:spTree>
    <p:extLst>
      <p:ext uri="{BB962C8B-B14F-4D97-AF65-F5344CB8AC3E}">
        <p14:creationId xmlns:p14="http://schemas.microsoft.com/office/powerpoint/2010/main" val="365555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25</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F3631-E628-4A72-9EBA-B3CD72134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1151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F3631-E628-4A72-9EBA-B3CD72134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75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F3631-E628-4A72-9EBA-B3CD72134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21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F3631-E628-4A72-9EBA-B3CD72134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137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F3631-E628-4A72-9EBA-B3CD72134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526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F3631-E628-4A72-9EBA-B3CD72134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199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B5F3631-E628-4A72-9EBA-B3CD721345D4}" type="slidenum">
              <a:rPr lang="en-US" smtClean="0"/>
              <a:pPr/>
              <a:t>46</a:t>
            </a:fld>
            <a:endParaRPr lang="en-US" dirty="0"/>
          </a:p>
        </p:txBody>
      </p:sp>
    </p:spTree>
    <p:extLst>
      <p:ext uri="{BB962C8B-B14F-4D97-AF65-F5344CB8AC3E}">
        <p14:creationId xmlns:p14="http://schemas.microsoft.com/office/powerpoint/2010/main" val="1207629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B5F3631-E628-4A72-9EBA-B3CD721345D4}" type="slidenum">
              <a:rPr lang="en-US" smtClean="0"/>
              <a:pPr/>
              <a:t>48</a:t>
            </a:fld>
            <a:endParaRPr lang="en-US" dirty="0"/>
          </a:p>
        </p:txBody>
      </p:sp>
    </p:spTree>
    <p:extLst>
      <p:ext uri="{BB962C8B-B14F-4D97-AF65-F5344CB8AC3E}">
        <p14:creationId xmlns:p14="http://schemas.microsoft.com/office/powerpoint/2010/main" val="2482980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B5F3631-E628-4A72-9EBA-B3CD721345D4}" type="slidenum">
              <a:rPr lang="en-US" smtClean="0"/>
              <a:pPr/>
              <a:t>49</a:t>
            </a:fld>
            <a:endParaRPr lang="en-US" dirty="0"/>
          </a:p>
        </p:txBody>
      </p:sp>
    </p:spTree>
    <p:extLst>
      <p:ext uri="{BB962C8B-B14F-4D97-AF65-F5344CB8AC3E}">
        <p14:creationId xmlns:p14="http://schemas.microsoft.com/office/powerpoint/2010/main" val="1000271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53</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54</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55</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56</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14</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399"/>
            <a:ext cx="5486400" cy="434181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57</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15</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16</a:t>
            </a:fld>
            <a:endParaRPr lang="en-US"/>
          </a:p>
        </p:txBody>
      </p:sp>
    </p:spTree>
    <p:extLst>
      <p:ext uri="{BB962C8B-B14F-4D97-AF65-F5344CB8AC3E}">
        <p14:creationId xmlns:p14="http://schemas.microsoft.com/office/powerpoint/2010/main" val="25183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17</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5"/>
          </p:nvPr>
        </p:nvSpPr>
        <p:spPr/>
        <p:txBody>
          <a:bodyPr/>
          <a:lstStyle/>
          <a:p>
            <a:fld id="{8EDC0C92-97E4-9540-AC90-F1BBF91896C7}" type="slidenum">
              <a:rPr lang="en-US" smtClean="0"/>
              <a:t>18</a:t>
            </a:fld>
            <a:endParaRPr lang="en-US"/>
          </a:p>
        </p:txBody>
      </p:sp>
    </p:spTree>
    <p:extLst>
      <p:ext uri="{BB962C8B-B14F-4D97-AF65-F5344CB8AC3E}">
        <p14:creationId xmlns:p14="http://schemas.microsoft.com/office/powerpoint/2010/main" val="2846677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20</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399"/>
            <a:ext cx="5486400" cy="4495801"/>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354346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1367" indent="-341367">
              <a:buClr>
                <a:srgbClr val="007FA3"/>
              </a:buClr>
              <a:buSzPct val="100000"/>
              <a:defRPr sz="3200"/>
            </a:lvl1pPr>
            <a:lvl2pPr marL="987527" indent="-377943">
              <a:buClr>
                <a:srgbClr val="007FA3"/>
              </a:buClr>
              <a:defRPr sz="2933"/>
            </a:lvl2pPr>
            <a:lvl3pPr>
              <a:buClr>
                <a:srgbClr val="007FA3"/>
              </a:buClr>
              <a:defRPr sz="2667"/>
            </a:lvl3pPr>
            <a:lvl4pPr>
              <a:buClr>
                <a:srgbClr val="007FA3"/>
              </a:buClr>
              <a:defRPr sz="2400"/>
            </a:lvl4pPr>
            <a:lvl5pPr>
              <a:buClr>
                <a:srgbClr val="007FA3"/>
              </a:buClr>
              <a:defRPr sz="2133"/>
            </a:lvl5pPr>
            <a:lvl6pPr>
              <a:buClr>
                <a:srgbClr val="007FA3"/>
              </a:buClr>
              <a:defRPr sz="2133"/>
            </a:lvl6pPr>
            <a:lvl7pPr>
              <a:buClr>
                <a:srgbClr val="007FA3"/>
              </a:buClr>
              <a:defRPr sz="2133"/>
            </a:lvl7pPr>
            <a:lvl8pPr>
              <a:buClr>
                <a:srgbClr val="007FA3"/>
              </a:buClr>
              <a:defRPr sz="2133"/>
            </a:lvl8pPr>
            <a:lvl9pPr>
              <a:buClr>
                <a:srgbClr val="007FA3"/>
              </a:buCl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2"/>
            <a:ext cx="1146048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11/8/2025</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11991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140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ckground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418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pening (30-03-21)-0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45200" y="0"/>
            <a:ext cx="61468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428628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pening Animated 08">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2337575"/>
            <a:ext cx="2172168" cy="452042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7" name="Picture Placeholder 2"/>
          <p:cNvSpPr>
            <a:spLocks noGrp="1"/>
          </p:cNvSpPr>
          <p:nvPr>
            <p:ph type="pic" sz="quarter" idx="11"/>
          </p:nvPr>
        </p:nvSpPr>
        <p:spPr>
          <a:xfrm>
            <a:off x="2172168" y="3428471"/>
            <a:ext cx="2172168"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8" name="Picture Placeholder 2"/>
          <p:cNvSpPr>
            <a:spLocks noGrp="1"/>
          </p:cNvSpPr>
          <p:nvPr>
            <p:ph type="pic" sz="quarter" idx="12"/>
          </p:nvPr>
        </p:nvSpPr>
        <p:spPr>
          <a:xfrm>
            <a:off x="4341404" y="4519366"/>
            <a:ext cx="2172168" cy="233863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253258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3"/>
          <p:cNvSpPr>
            <a:spLocks noGrp="1"/>
          </p:cNvSpPr>
          <p:nvPr>
            <p:ph type="pic" sz="quarter" idx="19"/>
          </p:nvPr>
        </p:nvSpPr>
        <p:spPr>
          <a:xfrm>
            <a:off x="3048001" y="1"/>
            <a:ext cx="3047999" cy="6858000"/>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119470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pp Design">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5269250" y="2328240"/>
            <a:ext cx="1669402" cy="2974353"/>
          </a:xfrm>
        </p:spPr>
        <p:txBody>
          <a:bodyPr>
            <a:normAutofit/>
          </a:bodyPr>
          <a:lstStyle>
            <a:lvl1pPr marL="0" indent="0">
              <a:buNone/>
              <a:defRPr sz="14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94795997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ur team 18">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5350933" y="0"/>
            <a:ext cx="5283201"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482241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pening (30-03-21)-02">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287384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pening (30-03-21)-35">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336344" y="317450"/>
            <a:ext cx="11509684" cy="29528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788603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AB UNIVERSITY pasica">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791CF42-5CF5-1042-C3D6-4455F2561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345704"/>
            <a:ext cx="8813132" cy="512296"/>
          </a:xfrm>
          <a:prstGeom prst="rect">
            <a:avLst/>
          </a:prstGeom>
        </p:spPr>
      </p:pic>
      <p:sp>
        <p:nvSpPr>
          <p:cNvPr id="5" name="Naslov 1">
            <a:extLst>
              <a:ext uri="{FF2B5EF4-FFF2-40B4-BE49-F238E27FC236}">
                <a16:creationId xmlns:a16="http://schemas.microsoft.com/office/drawing/2014/main" id="{3DB087E0-08F6-7EA5-1AE1-CC688527B645}"/>
              </a:ext>
            </a:extLst>
          </p:cNvPr>
          <p:cNvSpPr>
            <a:spLocks noGrp="1"/>
          </p:cNvSpPr>
          <p:nvPr>
            <p:ph type="title"/>
          </p:nvPr>
        </p:nvSpPr>
        <p:spPr>
          <a:xfrm>
            <a:off x="838200" y="365127"/>
            <a:ext cx="10515600" cy="1325563"/>
          </a:xfrm>
          <a:prstGeom prst="rect">
            <a:avLst/>
          </a:prstGeom>
        </p:spPr>
        <p:txBody>
          <a:bodyPr/>
          <a:lstStyle/>
          <a:p>
            <a:r>
              <a:rPr lang="hr-HR"/>
              <a:t>Kliknite da biste uredili stil naslova matrice</a:t>
            </a:r>
          </a:p>
        </p:txBody>
      </p:sp>
      <p:sp>
        <p:nvSpPr>
          <p:cNvPr id="6" name="Rezervirano mjesto sadržaja 2">
            <a:extLst>
              <a:ext uri="{FF2B5EF4-FFF2-40B4-BE49-F238E27FC236}">
                <a16:creationId xmlns:a16="http://schemas.microsoft.com/office/drawing/2014/main" id="{2F407C7A-CC70-6CBF-7578-1C5D64A6BEBB}"/>
              </a:ext>
            </a:extLst>
          </p:cNvPr>
          <p:cNvSpPr>
            <a:spLocks noGrp="1"/>
          </p:cNvSpPr>
          <p:nvPr>
            <p:ph idx="1"/>
          </p:nvPr>
        </p:nvSpPr>
        <p:spPr>
          <a:xfrm>
            <a:off x="838200" y="1825625"/>
            <a:ext cx="10515600" cy="4351338"/>
          </a:xfrm>
          <a:prstGeom prst="rect">
            <a:avLst/>
          </a:prstGeo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Tree>
    <p:extLst>
      <p:ext uri="{BB962C8B-B14F-4D97-AF65-F5344CB8AC3E}">
        <p14:creationId xmlns:p14="http://schemas.microsoft.com/office/powerpoint/2010/main" val="384055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526255" y="1600199"/>
            <a:ext cx="5829301" cy="5486401"/>
          </a:xfrm>
          <a:prstGeom prst="rect">
            <a:avLst/>
          </a:prstGeom>
        </p:spPr>
      </p:pic>
      <p:sp>
        <p:nvSpPr>
          <p:cNvPr id="2" name="Title 1"/>
          <p:cNvSpPr>
            <a:spLocks noGrp="1"/>
          </p:cNvSpPr>
          <p:nvPr>
            <p:ph type="title"/>
          </p:nvPr>
        </p:nvSpPr>
        <p:spPr>
          <a:xfrm>
            <a:off x="4876800" y="728663"/>
            <a:ext cx="6476999"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6238959"/>
            <a:ext cx="11931868" cy="619041"/>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hyperlink" Target="https://companiesmarketcap.com/software/largest-software-companies-by-market-cap/"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hyperlink" Target="https://aws.amazon.com/solutions/case-studies/innovators/netflix/" TargetMode="Externa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8.xml"/><Relationship Id="rId16"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45.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5.png"/><Relationship Id="rId7" Type="http://schemas.openxmlformats.org/officeDocument/2006/relationships/image" Target="../media/image68.png"/><Relationship Id="rId12" Type="http://schemas.openxmlformats.org/officeDocument/2006/relationships/image" Target="../media/image55.png"/><Relationship Id="rId2" Type="http://schemas.openxmlformats.org/officeDocument/2006/relationships/image" Target="../media/image64.jpeg"/><Relationship Id="rId1" Type="http://schemas.openxmlformats.org/officeDocument/2006/relationships/slideLayout" Target="../slideLayouts/slideLayout24.xml"/><Relationship Id="rId6" Type="http://schemas.openxmlformats.org/officeDocument/2006/relationships/image" Target="../media/image67.png"/><Relationship Id="rId11" Type="http://schemas.openxmlformats.org/officeDocument/2006/relationships/image" Target="../media/image52.png"/><Relationship Id="rId5" Type="http://schemas.openxmlformats.org/officeDocument/2006/relationships/image" Target="../media/image66.png"/><Relationship Id="rId10" Type="http://schemas.openxmlformats.org/officeDocument/2006/relationships/image" Target="../media/image51.png"/><Relationship Id="rId4" Type="http://schemas.openxmlformats.org/officeDocument/2006/relationships/image" Target="../media/image65.jpe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https://cloudtweaks.com/2023/08/no-backing-away-from-cloud/" TargetMode="External"/><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23.xml"/><Relationship Id="rId16" Type="http://schemas.openxmlformats.org/officeDocument/2006/relationships/image" Target="../media/image99.png"/><Relationship Id="rId1" Type="http://schemas.openxmlformats.org/officeDocument/2006/relationships/slideLayout" Target="../slideLayouts/slideLayout2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2.png"/><Relationship Id="rId3" Type="http://schemas.openxmlformats.org/officeDocument/2006/relationships/image" Target="../media/image104.png"/><Relationship Id="rId7" Type="http://schemas.microsoft.com/office/2007/relationships/hdphoto" Target="../media/hdphoto1.wdp"/><Relationship Id="rId12" Type="http://schemas.openxmlformats.org/officeDocument/2006/relationships/image" Target="../media/image111.png"/><Relationship Id="rId2" Type="http://schemas.openxmlformats.org/officeDocument/2006/relationships/image" Target="../media/image103.jpeg"/><Relationship Id="rId1" Type="http://schemas.openxmlformats.org/officeDocument/2006/relationships/slideLayout" Target="../slideLayouts/slideLayout24.xml"/><Relationship Id="rId6" Type="http://schemas.openxmlformats.org/officeDocument/2006/relationships/image" Target="../media/image107.png"/><Relationship Id="rId11" Type="http://schemas.openxmlformats.org/officeDocument/2006/relationships/image" Target="../media/image110.png"/><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453" y="932330"/>
            <a:ext cx="6304709" cy="2166098"/>
          </a:xfrm>
        </p:spPr>
        <p:txBody>
          <a:bodyPr>
            <a:noAutofit/>
          </a:bodyPr>
          <a:lstStyle/>
          <a:p>
            <a:pPr algn="ctr"/>
            <a:r>
              <a:rPr lang="hr-HR" sz="4000" dirty="0"/>
              <a:t>Managing information systems</a:t>
            </a:r>
            <a:endParaRPr lang="en-US" sz="2400" b="0" dirty="0">
              <a:solidFill>
                <a:srgbClr val="C30E60"/>
              </a:solidFill>
            </a:endParaRPr>
          </a:p>
        </p:txBody>
      </p:sp>
      <p:sp>
        <p:nvSpPr>
          <p:cNvPr id="3" name="TekstniOkvir 2"/>
          <p:cNvSpPr txBox="1"/>
          <p:nvPr/>
        </p:nvSpPr>
        <p:spPr>
          <a:xfrm>
            <a:off x="6024282" y="3962400"/>
            <a:ext cx="4930589" cy="646331"/>
          </a:xfrm>
          <a:prstGeom prst="rect">
            <a:avLst/>
          </a:prstGeom>
          <a:noFill/>
        </p:spPr>
        <p:txBody>
          <a:bodyPr wrap="square" rtlCol="0">
            <a:spAutoFit/>
          </a:bodyPr>
          <a:lstStyle/>
          <a:p>
            <a:pPr algn="ctr"/>
            <a:r>
              <a:rPr lang="hr-HR" sz="3600" dirty="0">
                <a:solidFill>
                  <a:schemeClr val="accent6">
                    <a:lumMod val="20000"/>
                    <a:lumOff val="80000"/>
                  </a:schemeClr>
                </a:solidFill>
                <a:latin typeface="Arial" panose="020B0604020202020204" pitchFamily="34" charset="0"/>
                <a:cs typeface="Arial" panose="020B0604020202020204" pitchFamily="34" charset="0"/>
              </a:rPr>
              <a:t>Mr.sc Dražen Pranić</a:t>
            </a: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55B46F-939F-DC30-56A6-8FC3B2AD4143}"/>
              </a:ext>
            </a:extLst>
          </p:cNvPr>
          <p:cNvSpPr>
            <a:spLocks noGrp="1"/>
          </p:cNvSpPr>
          <p:nvPr>
            <p:ph type="title"/>
          </p:nvPr>
        </p:nvSpPr>
        <p:spPr/>
        <p:txBody>
          <a:bodyPr/>
          <a:lstStyle/>
          <a:p>
            <a:r>
              <a:rPr lang="hr-HR" dirty="0"/>
              <a:t>Netflix </a:t>
            </a:r>
            <a:r>
              <a:rPr lang="hr-HR" dirty="0" err="1"/>
              <a:t>infrastructure</a:t>
            </a:r>
            <a:endParaRPr lang="en-US" dirty="0"/>
          </a:p>
        </p:txBody>
      </p:sp>
      <p:sp>
        <p:nvSpPr>
          <p:cNvPr id="3" name="Rezervirano mjesto sadržaja 2">
            <a:extLst>
              <a:ext uri="{FF2B5EF4-FFF2-40B4-BE49-F238E27FC236}">
                <a16:creationId xmlns:a16="http://schemas.microsoft.com/office/drawing/2014/main" id="{2DBFB33D-B96E-FA00-8A6B-C3DCE37F0322}"/>
              </a:ext>
            </a:extLst>
          </p:cNvPr>
          <p:cNvSpPr>
            <a:spLocks noGrp="1"/>
          </p:cNvSpPr>
          <p:nvPr>
            <p:ph idx="1"/>
          </p:nvPr>
        </p:nvSpPr>
        <p:spPr/>
        <p:txBody>
          <a:bodyPr/>
          <a:lstStyle/>
          <a:p>
            <a:pPr marL="0" indent="0">
              <a:buNone/>
            </a:pPr>
            <a:r>
              <a:rPr lang="en-US" dirty="0"/>
              <a:t>6. Open Connect — Netflix’s CDN</a:t>
            </a:r>
          </a:p>
          <a:p>
            <a:r>
              <a:rPr lang="en-US" dirty="0"/>
              <a:t>When you finally hit “Play,” the video isn’t streamed directly from AWS.</a:t>
            </a:r>
            <a:br>
              <a:rPr lang="en-US" dirty="0"/>
            </a:br>
            <a:r>
              <a:rPr lang="en-US" dirty="0"/>
              <a:t>Instead, Netflix uses Open Connect, its own Content Delivery Network (CDN).</a:t>
            </a:r>
          </a:p>
          <a:p>
            <a:r>
              <a:rPr lang="en-US" dirty="0"/>
              <a:t>Open Connect caches video content closer to users around the world — minimizing latency and ensuring HD and 4K streaming without buffering.</a:t>
            </a:r>
          </a:p>
          <a:p>
            <a:pPr marL="0" indent="0">
              <a:buNone/>
            </a:pPr>
            <a:endParaRPr lang="en-US" dirty="0"/>
          </a:p>
        </p:txBody>
      </p:sp>
    </p:spTree>
    <p:extLst>
      <p:ext uri="{BB962C8B-B14F-4D97-AF65-F5344CB8AC3E}">
        <p14:creationId xmlns:p14="http://schemas.microsoft.com/office/powerpoint/2010/main" val="9532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1975E120-F6B9-3784-422A-BA711BD9AD33}"/>
              </a:ext>
            </a:extLst>
          </p:cNvPr>
          <p:cNvPicPr>
            <a:picLocks noChangeAspect="1"/>
          </p:cNvPicPr>
          <p:nvPr/>
        </p:nvPicPr>
        <p:blipFill>
          <a:blip r:embed="rId2"/>
          <a:stretch>
            <a:fillRect/>
          </a:stretch>
        </p:blipFill>
        <p:spPr>
          <a:xfrm>
            <a:off x="1001486" y="314706"/>
            <a:ext cx="9361713" cy="5722846"/>
          </a:xfrm>
          <a:prstGeom prst="rect">
            <a:avLst/>
          </a:prstGeom>
        </p:spPr>
      </p:pic>
      <p:sp>
        <p:nvSpPr>
          <p:cNvPr id="6" name="Naslov 5">
            <a:extLst>
              <a:ext uri="{FF2B5EF4-FFF2-40B4-BE49-F238E27FC236}">
                <a16:creationId xmlns:a16="http://schemas.microsoft.com/office/drawing/2014/main" id="{2AB0CDD4-9E90-6FB3-8100-343D038A01C8}"/>
              </a:ext>
            </a:extLst>
          </p:cNvPr>
          <p:cNvSpPr>
            <a:spLocks noGrp="1"/>
          </p:cNvSpPr>
          <p:nvPr>
            <p:ph type="title"/>
          </p:nvPr>
        </p:nvSpPr>
        <p:spPr/>
        <p:txBody>
          <a:bodyPr/>
          <a:lstStyle/>
          <a:p>
            <a:endParaRPr lang="en-US"/>
          </a:p>
        </p:txBody>
      </p:sp>
      <p:sp>
        <p:nvSpPr>
          <p:cNvPr id="7" name="Rezervirano mjesto sadržaja 6">
            <a:extLst>
              <a:ext uri="{FF2B5EF4-FFF2-40B4-BE49-F238E27FC236}">
                <a16:creationId xmlns:a16="http://schemas.microsoft.com/office/drawing/2014/main" id="{771AEFF9-189C-B714-BA51-F3E92B20C7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9250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C1E1B-7C14-C32D-515F-864B2161CBC3}"/>
              </a:ext>
            </a:extLst>
          </p:cNvPr>
          <p:cNvSpPr>
            <a:spLocks noGrp="1"/>
          </p:cNvSpPr>
          <p:nvPr>
            <p:ph type="title"/>
          </p:nvPr>
        </p:nvSpPr>
        <p:spPr/>
        <p:txBody>
          <a:bodyPr/>
          <a:lstStyle/>
          <a:p>
            <a:r>
              <a:rPr lang="hr-HR" dirty="0"/>
              <a:t>IT spending analysis</a:t>
            </a:r>
          </a:p>
        </p:txBody>
      </p:sp>
      <p:sp>
        <p:nvSpPr>
          <p:cNvPr id="3" name="Content Placeholder 2">
            <a:extLst>
              <a:ext uri="{FF2B5EF4-FFF2-40B4-BE49-F238E27FC236}">
                <a16:creationId xmlns:a16="http://schemas.microsoft.com/office/drawing/2014/main" id="{C1AE142B-876A-FD4E-54EB-000D31CF3572}"/>
              </a:ext>
            </a:extLst>
          </p:cNvPr>
          <p:cNvSpPr>
            <a:spLocks noGrp="1"/>
          </p:cNvSpPr>
          <p:nvPr>
            <p:ph idx="1"/>
          </p:nvPr>
        </p:nvSpPr>
        <p:spPr/>
        <p:txBody>
          <a:bodyPr>
            <a:normAutofit/>
          </a:bodyPr>
          <a:lstStyle/>
          <a:p>
            <a:r>
              <a:rPr lang="en-US" dirty="0"/>
              <a:t>Data centers are experiencing a surge driven by GenAI, with spending on AI optimized servers, which was virtually nonexistent in 2021, expected to triple that of traditional servers by 2027,” </a:t>
            </a:r>
            <a:endParaRPr lang="hr-HR" dirty="0"/>
          </a:p>
        </p:txBody>
      </p:sp>
    </p:spTree>
    <p:extLst>
      <p:ext uri="{BB962C8B-B14F-4D97-AF65-F5344CB8AC3E}">
        <p14:creationId xmlns:p14="http://schemas.microsoft.com/office/powerpoint/2010/main" val="120463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Defining </a:t>
            </a:r>
            <a:r>
              <a:rPr lang="en-IN" altLang="en-US" spc="-600" dirty="0"/>
              <a:t>I T</a:t>
            </a:r>
            <a:r>
              <a:rPr lang="en-IN" altLang="en-US" dirty="0"/>
              <a:t> Infrastructure</a:t>
            </a:r>
            <a:endParaRPr lang="en-US" sz="3733" dirty="0"/>
          </a:p>
        </p:txBody>
      </p:sp>
      <p:sp>
        <p:nvSpPr>
          <p:cNvPr id="5" name="Content Placeholder 4"/>
          <p:cNvSpPr>
            <a:spLocks noGrp="1"/>
          </p:cNvSpPr>
          <p:nvPr>
            <p:ph idx="1"/>
          </p:nvPr>
        </p:nvSpPr>
        <p:spPr/>
        <p:txBody>
          <a:bodyPr>
            <a:spAutoFit/>
          </a:bodyPr>
          <a:lstStyle/>
          <a:p>
            <a:r>
              <a:rPr lang="en-IN" dirty="0"/>
              <a:t>Set of physical devices and software required to operate an enterprise</a:t>
            </a:r>
          </a:p>
          <a:p>
            <a:r>
              <a:rPr lang="en-IN" dirty="0"/>
              <a:t>Set of firm-wide services including:</a:t>
            </a:r>
          </a:p>
          <a:p>
            <a:pPr lvl="1"/>
            <a:r>
              <a:rPr lang="en-IN" sz="3200" dirty="0"/>
              <a:t>Computing platforms providing computing services</a:t>
            </a:r>
          </a:p>
          <a:p>
            <a:pPr lvl="1"/>
            <a:r>
              <a:rPr lang="en-IN" sz="3200" dirty="0"/>
              <a:t>Physical facilities management services</a:t>
            </a:r>
          </a:p>
          <a:p>
            <a:pPr lvl="1"/>
            <a:r>
              <a:rPr lang="en-IN" sz="3200" spc="-400" dirty="0"/>
              <a:t>I </a:t>
            </a:r>
            <a:r>
              <a:rPr lang="en-IN" sz="3200" dirty="0"/>
              <a:t>T management, education, and other services</a:t>
            </a:r>
          </a:p>
          <a:p>
            <a:r>
              <a:rPr lang="en-IN" dirty="0"/>
              <a:t>“Service platform” perspective</a:t>
            </a:r>
          </a:p>
          <a:p>
            <a:pPr lvl="1"/>
            <a:r>
              <a:rPr lang="en-IN" sz="3200" dirty="0"/>
              <a:t>More accurate view of value of investments</a:t>
            </a:r>
          </a:p>
        </p:txBody>
      </p:sp>
    </p:spTree>
    <p:extLst>
      <p:ext uri="{BB962C8B-B14F-4D97-AF65-F5344CB8AC3E}">
        <p14:creationId xmlns:p14="http://schemas.microsoft.com/office/powerpoint/2010/main" val="2684563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sz="4000" dirty="0"/>
              <a:t>Connection Between the Firm, </a:t>
            </a:r>
            <a:r>
              <a:rPr lang="en-IN" altLang="en-US" sz="4000" spc="-600" dirty="0"/>
              <a:t>I T</a:t>
            </a:r>
            <a:r>
              <a:rPr lang="en-IN" altLang="en-US" sz="4000" dirty="0"/>
              <a:t> Infrastructure, and Business Capabilities</a:t>
            </a:r>
            <a:endParaRPr lang="en-US" sz="4000" dirty="0"/>
          </a:p>
        </p:txBody>
      </p:sp>
      <p:sp>
        <p:nvSpPr>
          <p:cNvPr id="2" name="Rezervirano mjesto sadržaja 1">
            <a:extLst>
              <a:ext uri="{FF2B5EF4-FFF2-40B4-BE49-F238E27FC236}">
                <a16:creationId xmlns:a16="http://schemas.microsoft.com/office/drawing/2014/main" id="{9D14DFAB-6944-41D8-9CF0-7D3BCEA8F227}"/>
              </a:ext>
            </a:extLst>
          </p:cNvPr>
          <p:cNvSpPr>
            <a:spLocks noGrp="1"/>
          </p:cNvSpPr>
          <p:nvPr>
            <p:ph idx="1"/>
          </p:nvPr>
        </p:nvSpPr>
        <p:spPr/>
        <p:txBody>
          <a:bodyPr/>
          <a:lstStyle/>
          <a:p>
            <a:endParaRPr lang="en-US"/>
          </a:p>
        </p:txBody>
      </p:sp>
      <p:pic>
        <p:nvPicPr>
          <p:cNvPr id="1026" name="Picture 2" descr="A path diagram illustrates how the firm, IT infrastructure, and business capabilities are connected. For a full description, see Notes. Press F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31444" y="1652093"/>
            <a:ext cx="7529112" cy="462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33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Evolution of </a:t>
            </a:r>
            <a:r>
              <a:rPr lang="en-IN" altLang="en-US" spc="-600" dirty="0"/>
              <a:t>I T</a:t>
            </a:r>
            <a:r>
              <a:rPr lang="en-IN" altLang="en-US" dirty="0"/>
              <a:t> Infrastructure</a:t>
            </a:r>
            <a:endParaRPr lang="en-US" sz="3733" dirty="0"/>
          </a:p>
        </p:txBody>
      </p:sp>
      <p:sp>
        <p:nvSpPr>
          <p:cNvPr id="5" name="Content Placeholder 4"/>
          <p:cNvSpPr>
            <a:spLocks noGrp="1"/>
          </p:cNvSpPr>
          <p:nvPr>
            <p:ph idx="1"/>
          </p:nvPr>
        </p:nvSpPr>
        <p:spPr/>
        <p:txBody>
          <a:bodyPr>
            <a:spAutoFit/>
          </a:bodyPr>
          <a:lstStyle/>
          <a:p>
            <a:r>
              <a:rPr lang="en-IN" dirty="0"/>
              <a:t>General-purpose mainframe and minicomputer era: 1959 to present</a:t>
            </a:r>
            <a:endParaRPr lang="hr-HR" dirty="0"/>
          </a:p>
          <a:p>
            <a:pPr lvl="1"/>
            <a:r>
              <a:rPr lang="en-IN" dirty="0"/>
              <a:t>IBM 360</a:t>
            </a:r>
            <a:r>
              <a:rPr lang="hr-HR" dirty="0"/>
              <a:t>, AS 400</a:t>
            </a:r>
          </a:p>
          <a:p>
            <a:pPr lvl="1"/>
            <a:r>
              <a:rPr lang="en-US" dirty="0"/>
              <a:t>support thousands of online remote terminals connected to the centralized mainframe using proprietary communication protocols and proprietary data lines.</a:t>
            </a:r>
            <a:endParaRPr lang="en-IN" dirty="0"/>
          </a:p>
          <a:p>
            <a:r>
              <a:rPr lang="en-IN" dirty="0"/>
              <a:t>Personal computer era: 1981 to present</a:t>
            </a:r>
          </a:p>
          <a:p>
            <a:r>
              <a:rPr lang="en-IN" dirty="0"/>
              <a:t>Client/server era: 1983 to present</a:t>
            </a:r>
          </a:p>
          <a:p>
            <a:r>
              <a:rPr lang="en-IN" dirty="0"/>
              <a:t>Enterprise computing era: 1992 to present</a:t>
            </a:r>
            <a:endParaRPr lang="hr-HR" dirty="0"/>
          </a:p>
          <a:p>
            <a:pPr lvl="1"/>
            <a:r>
              <a:rPr lang="hr-HR" dirty="0"/>
              <a:t>Network/Internet/OSI</a:t>
            </a:r>
            <a:endParaRPr lang="en-IN" dirty="0"/>
          </a:p>
          <a:p>
            <a:r>
              <a:rPr lang="en-IN" dirty="0"/>
              <a:t>Cloud and mobile computing: 2000 to present</a:t>
            </a:r>
          </a:p>
        </p:txBody>
      </p:sp>
    </p:spTree>
    <p:extLst>
      <p:ext uri="{BB962C8B-B14F-4D97-AF65-F5344CB8AC3E}">
        <p14:creationId xmlns:p14="http://schemas.microsoft.com/office/powerpoint/2010/main" val="73532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9F1D58-3972-93FE-0B43-E88CF9B3C1D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405552E-74B9-040B-C72E-5ED223019F6F}"/>
              </a:ext>
            </a:extLst>
          </p:cNvPr>
          <p:cNvPicPr>
            <a:picLocks noGrp="1" noChangeAspect="1"/>
          </p:cNvPicPr>
          <p:nvPr>
            <p:ph idx="1"/>
          </p:nvPr>
        </p:nvPicPr>
        <p:blipFill>
          <a:blip r:embed="rId3"/>
          <a:stretch>
            <a:fillRect/>
          </a:stretch>
        </p:blipFill>
        <p:spPr>
          <a:xfrm>
            <a:off x="4253851" y="1825625"/>
            <a:ext cx="3684298" cy="4351338"/>
          </a:xfrm>
          <a:prstGeom prst="rect">
            <a:avLst/>
          </a:prstGeom>
        </p:spPr>
      </p:pic>
    </p:spTree>
    <p:extLst>
      <p:ext uri="{BB962C8B-B14F-4D97-AF65-F5344CB8AC3E}">
        <p14:creationId xmlns:p14="http://schemas.microsoft.com/office/powerpoint/2010/main" val="1243984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Technology Drivers of Infrastructure Evolution</a:t>
            </a:r>
            <a:endParaRPr lang="en-US" sz="3733" dirty="0"/>
          </a:p>
        </p:txBody>
      </p:sp>
      <p:sp>
        <p:nvSpPr>
          <p:cNvPr id="5" name="Content Placeholder 4"/>
          <p:cNvSpPr>
            <a:spLocks noGrp="1"/>
          </p:cNvSpPr>
          <p:nvPr>
            <p:ph idx="1"/>
          </p:nvPr>
        </p:nvSpPr>
        <p:spPr/>
        <p:txBody>
          <a:bodyPr>
            <a:spAutoFit/>
          </a:bodyPr>
          <a:lstStyle/>
          <a:p>
            <a:r>
              <a:rPr lang="en-IN" sz="2933" dirty="0"/>
              <a:t>Moore’s law and </a:t>
            </a:r>
            <a:r>
              <a:rPr lang="en-IN" sz="2933" dirty="0" err="1"/>
              <a:t>microprocessing</a:t>
            </a:r>
            <a:r>
              <a:rPr lang="en-IN" sz="2933" dirty="0"/>
              <a:t> power</a:t>
            </a:r>
          </a:p>
          <a:p>
            <a:pPr lvl="1"/>
            <a:r>
              <a:rPr lang="en-IN" dirty="0"/>
              <a:t>Computing power doubles every 2 years</a:t>
            </a:r>
          </a:p>
          <a:p>
            <a:pPr lvl="1"/>
            <a:r>
              <a:rPr lang="en-IN" dirty="0"/>
              <a:t>Nanotechnology</a:t>
            </a:r>
          </a:p>
          <a:p>
            <a:r>
              <a:rPr lang="en-IN" sz="2933" dirty="0"/>
              <a:t>Law of Mass Digital Storage</a:t>
            </a:r>
          </a:p>
          <a:p>
            <a:pPr lvl="1"/>
            <a:r>
              <a:rPr lang="en-IN" dirty="0"/>
              <a:t>The amount of data being stored each year doubles</a:t>
            </a:r>
          </a:p>
          <a:p>
            <a:r>
              <a:rPr lang="en-IN" sz="2933" dirty="0"/>
              <a:t>Metcalfe’s Law and network economics</a:t>
            </a:r>
          </a:p>
          <a:p>
            <a:pPr lvl="1"/>
            <a:r>
              <a:rPr lang="en-IN" dirty="0"/>
              <a:t>Value or power of a network grows exponentially as a function of the number of network members</a:t>
            </a:r>
          </a:p>
        </p:txBody>
      </p:sp>
    </p:spTree>
    <p:extLst>
      <p:ext uri="{BB962C8B-B14F-4D97-AF65-F5344CB8AC3E}">
        <p14:creationId xmlns:p14="http://schemas.microsoft.com/office/powerpoint/2010/main" val="4175053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a:extLst>
              <a:ext uri="{FF2B5EF4-FFF2-40B4-BE49-F238E27FC236}">
                <a16:creationId xmlns:a16="http://schemas.microsoft.com/office/drawing/2014/main" id="{7D52B118-1FEA-0DE6-A213-053790A1935A}"/>
              </a:ext>
            </a:extLst>
          </p:cNvPr>
          <p:cNvSpPr>
            <a:spLocks noGrp="1"/>
          </p:cNvSpPr>
          <p:nvPr>
            <p:ph type="title"/>
          </p:nvPr>
        </p:nvSpPr>
        <p:spPr/>
        <p:txBody>
          <a:bodyPr/>
          <a:lstStyle/>
          <a:p>
            <a:endParaRPr lang="en-US"/>
          </a:p>
        </p:txBody>
      </p:sp>
      <p:sp>
        <p:nvSpPr>
          <p:cNvPr id="7" name="Rezervirano mjesto sadržaja 6">
            <a:extLst>
              <a:ext uri="{FF2B5EF4-FFF2-40B4-BE49-F238E27FC236}">
                <a16:creationId xmlns:a16="http://schemas.microsoft.com/office/drawing/2014/main" id="{6A1BF850-D4C1-3C22-E564-49B95B8887CC}"/>
              </a:ext>
            </a:extLst>
          </p:cNvPr>
          <p:cNvSpPr>
            <a:spLocks noGrp="1"/>
          </p:cNvSpPr>
          <p:nvPr>
            <p:ph idx="1"/>
          </p:nvPr>
        </p:nvSpPr>
        <p:spPr/>
        <p:txBody>
          <a:bodyPr/>
          <a:lstStyle/>
          <a:p>
            <a:endParaRPr lang="en-US"/>
          </a:p>
        </p:txBody>
      </p:sp>
      <p:pic>
        <p:nvPicPr>
          <p:cNvPr id="5" name="Slika 4">
            <a:extLst>
              <a:ext uri="{FF2B5EF4-FFF2-40B4-BE49-F238E27FC236}">
                <a16:creationId xmlns:a16="http://schemas.microsoft.com/office/drawing/2014/main" id="{12715CCA-D30B-56A8-B5A6-4D36ACAE4972}"/>
              </a:ext>
            </a:extLst>
          </p:cNvPr>
          <p:cNvPicPr>
            <a:picLocks noChangeAspect="1"/>
          </p:cNvPicPr>
          <p:nvPr/>
        </p:nvPicPr>
        <p:blipFill>
          <a:blip r:embed="rId3"/>
          <a:stretch>
            <a:fillRect/>
          </a:stretch>
        </p:blipFill>
        <p:spPr>
          <a:xfrm>
            <a:off x="562539" y="365124"/>
            <a:ext cx="10677714" cy="5513161"/>
          </a:xfrm>
          <a:prstGeom prst="rect">
            <a:avLst/>
          </a:prstGeom>
        </p:spPr>
      </p:pic>
    </p:spTree>
    <p:extLst>
      <p:ext uri="{BB962C8B-B14F-4D97-AF65-F5344CB8AC3E}">
        <p14:creationId xmlns:p14="http://schemas.microsoft.com/office/powerpoint/2010/main" val="361393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7">
            <a:extLst>
              <a:ext uri="{FF2B5EF4-FFF2-40B4-BE49-F238E27FC236}">
                <a16:creationId xmlns:a16="http://schemas.microsoft.com/office/drawing/2014/main" id="{E78EBC54-BBBF-2582-4EB7-75E5F3E3B946}"/>
              </a:ext>
            </a:extLst>
          </p:cNvPr>
          <p:cNvSpPr>
            <a:spLocks noGrp="1"/>
          </p:cNvSpPr>
          <p:nvPr>
            <p:ph type="title"/>
          </p:nvPr>
        </p:nvSpPr>
        <p:spPr/>
        <p:txBody>
          <a:bodyPr/>
          <a:lstStyle/>
          <a:p>
            <a:endParaRPr lang="en-US"/>
          </a:p>
        </p:txBody>
      </p:sp>
      <p:sp>
        <p:nvSpPr>
          <p:cNvPr id="9" name="Rezervirano mjesto sadržaja 8">
            <a:extLst>
              <a:ext uri="{FF2B5EF4-FFF2-40B4-BE49-F238E27FC236}">
                <a16:creationId xmlns:a16="http://schemas.microsoft.com/office/drawing/2014/main" id="{37EEE304-DAC7-E83F-4782-5C1CCAC0922E}"/>
              </a:ext>
            </a:extLst>
          </p:cNvPr>
          <p:cNvSpPr>
            <a:spLocks noGrp="1"/>
          </p:cNvSpPr>
          <p:nvPr>
            <p:ph idx="1"/>
          </p:nvPr>
        </p:nvSpPr>
        <p:spPr/>
        <p:txBody>
          <a:bodyPr/>
          <a:lstStyle/>
          <a:p>
            <a:endParaRPr lang="en-US"/>
          </a:p>
        </p:txBody>
      </p:sp>
      <p:pic>
        <p:nvPicPr>
          <p:cNvPr id="7" name="Slika 6">
            <a:extLst>
              <a:ext uri="{FF2B5EF4-FFF2-40B4-BE49-F238E27FC236}">
                <a16:creationId xmlns:a16="http://schemas.microsoft.com/office/drawing/2014/main" id="{32F38365-C282-4AC7-384C-C2B3D3EA68C7}"/>
              </a:ext>
            </a:extLst>
          </p:cNvPr>
          <p:cNvPicPr>
            <a:picLocks noChangeAspect="1"/>
          </p:cNvPicPr>
          <p:nvPr/>
        </p:nvPicPr>
        <p:blipFill>
          <a:blip r:embed="rId2"/>
          <a:stretch>
            <a:fillRect/>
          </a:stretch>
        </p:blipFill>
        <p:spPr>
          <a:xfrm>
            <a:off x="838200" y="206068"/>
            <a:ext cx="9851571" cy="6038823"/>
          </a:xfrm>
          <a:prstGeom prst="rect">
            <a:avLst/>
          </a:prstGeom>
        </p:spPr>
      </p:pic>
    </p:spTree>
    <p:extLst>
      <p:ext uri="{BB962C8B-B14F-4D97-AF65-F5344CB8AC3E}">
        <p14:creationId xmlns:p14="http://schemas.microsoft.com/office/powerpoint/2010/main" val="263163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C61-82C8-2913-47D6-BBD1CC747D2A}"/>
              </a:ext>
            </a:extLst>
          </p:cNvPr>
          <p:cNvSpPr>
            <a:spLocks noGrp="1"/>
          </p:cNvSpPr>
          <p:nvPr>
            <p:ph type="title"/>
          </p:nvPr>
        </p:nvSpPr>
        <p:spPr/>
        <p:txBody>
          <a:bodyPr/>
          <a:lstStyle/>
          <a:p>
            <a:r>
              <a:rPr lang="hr-HR" dirty="0"/>
              <a:t>Agenda</a:t>
            </a:r>
          </a:p>
        </p:txBody>
      </p:sp>
      <p:sp>
        <p:nvSpPr>
          <p:cNvPr id="3" name="Content Placeholder 2">
            <a:extLst>
              <a:ext uri="{FF2B5EF4-FFF2-40B4-BE49-F238E27FC236}">
                <a16:creationId xmlns:a16="http://schemas.microsoft.com/office/drawing/2014/main" id="{28E02DBE-7E4A-7C33-0030-2572026F7071}"/>
              </a:ext>
            </a:extLst>
          </p:cNvPr>
          <p:cNvSpPr>
            <a:spLocks noGrp="1"/>
          </p:cNvSpPr>
          <p:nvPr>
            <p:ph idx="1"/>
          </p:nvPr>
        </p:nvSpPr>
        <p:spPr/>
        <p:txBody>
          <a:bodyPr/>
          <a:lstStyle/>
          <a:p>
            <a:r>
              <a:rPr lang="hr-HR" dirty="0"/>
              <a:t>IT infrastructure</a:t>
            </a:r>
          </a:p>
          <a:p>
            <a:r>
              <a:rPr lang="hr-HR" dirty="0"/>
              <a:t>Tehnological trends</a:t>
            </a:r>
          </a:p>
          <a:p>
            <a:r>
              <a:rPr lang="hr-HR" dirty="0"/>
              <a:t>Cloud</a:t>
            </a:r>
          </a:p>
          <a:p>
            <a:r>
              <a:rPr lang="hr-HR" dirty="0"/>
              <a:t>IoT</a:t>
            </a:r>
          </a:p>
          <a:p>
            <a:pPr marL="0" indent="0">
              <a:buNone/>
            </a:pPr>
            <a:endParaRPr lang="hr-HR" dirty="0"/>
          </a:p>
          <a:p>
            <a:endParaRPr lang="hr-HR" dirty="0"/>
          </a:p>
        </p:txBody>
      </p:sp>
    </p:spTree>
    <p:extLst>
      <p:ext uri="{BB962C8B-B14F-4D97-AF65-F5344CB8AC3E}">
        <p14:creationId xmlns:p14="http://schemas.microsoft.com/office/powerpoint/2010/main" val="2278469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What Are the Components of </a:t>
            </a:r>
            <a:r>
              <a:rPr lang="en-IN" altLang="en-US" spc="-600" dirty="0"/>
              <a:t>I T</a:t>
            </a:r>
            <a:r>
              <a:rPr lang="en-IN" altLang="en-US" dirty="0"/>
              <a:t> Infrastructure?</a:t>
            </a:r>
            <a:endParaRPr lang="en-US" sz="3733" dirty="0"/>
          </a:p>
        </p:txBody>
      </p:sp>
      <p:sp>
        <p:nvSpPr>
          <p:cNvPr id="5" name="Content Placeholder 4"/>
          <p:cNvSpPr>
            <a:spLocks noGrp="1"/>
          </p:cNvSpPr>
          <p:nvPr>
            <p:ph idx="1"/>
          </p:nvPr>
        </p:nvSpPr>
        <p:spPr/>
        <p:txBody>
          <a:bodyPr>
            <a:spAutoFit/>
          </a:bodyPr>
          <a:lstStyle/>
          <a:p>
            <a:pPr marL="609585" indent="-609585">
              <a:spcBef>
                <a:spcPts val="800"/>
              </a:spcBef>
              <a:buFont typeface="+mj-lt"/>
              <a:buAutoNum type="arabicPeriod"/>
            </a:pPr>
            <a:r>
              <a:rPr lang="en-IN" sz="2933" dirty="0"/>
              <a:t>Computer hardware platforms</a:t>
            </a:r>
          </a:p>
          <a:p>
            <a:pPr marL="609585" indent="-609585">
              <a:spcBef>
                <a:spcPts val="800"/>
              </a:spcBef>
              <a:buFont typeface="+mj-lt"/>
              <a:buAutoNum type="arabicPeriod"/>
            </a:pPr>
            <a:r>
              <a:rPr lang="en-IN" sz="2933" dirty="0"/>
              <a:t>Operating system platforms</a:t>
            </a:r>
          </a:p>
          <a:p>
            <a:pPr marL="609585" indent="-609585">
              <a:spcBef>
                <a:spcPts val="800"/>
              </a:spcBef>
              <a:buFont typeface="+mj-lt"/>
              <a:buAutoNum type="arabicPeriod"/>
            </a:pPr>
            <a:r>
              <a:rPr lang="en-IN" sz="2933" dirty="0"/>
              <a:t>Enterprise software applications</a:t>
            </a:r>
          </a:p>
          <a:p>
            <a:pPr marL="609585" indent="-609585">
              <a:spcBef>
                <a:spcPts val="800"/>
              </a:spcBef>
              <a:buFont typeface="+mj-lt"/>
              <a:buAutoNum type="arabicPeriod"/>
            </a:pPr>
            <a:r>
              <a:rPr lang="en-IN" sz="2933" dirty="0"/>
              <a:t>Data management and storage</a:t>
            </a:r>
          </a:p>
          <a:p>
            <a:pPr marL="609585" indent="-609585">
              <a:spcBef>
                <a:spcPts val="800"/>
              </a:spcBef>
              <a:buFont typeface="+mj-lt"/>
              <a:buAutoNum type="arabicPeriod"/>
            </a:pPr>
            <a:r>
              <a:rPr lang="en-IN" sz="2933" dirty="0"/>
              <a:t>Networking/telecommunications platforms</a:t>
            </a:r>
          </a:p>
          <a:p>
            <a:pPr marL="609585" indent="-609585">
              <a:spcBef>
                <a:spcPts val="800"/>
              </a:spcBef>
              <a:buFont typeface="+mj-lt"/>
              <a:buAutoNum type="arabicPeriod"/>
            </a:pPr>
            <a:r>
              <a:rPr lang="en-IN" sz="2933" dirty="0"/>
              <a:t>Internet platforms</a:t>
            </a:r>
          </a:p>
          <a:p>
            <a:pPr marL="609585" indent="-609585">
              <a:spcBef>
                <a:spcPts val="800"/>
              </a:spcBef>
              <a:buFont typeface="+mj-lt"/>
              <a:buAutoNum type="arabicPeriod"/>
            </a:pPr>
            <a:r>
              <a:rPr lang="en-IN" sz="2933" dirty="0"/>
              <a:t>Consulting system integration services</a:t>
            </a:r>
          </a:p>
        </p:txBody>
      </p:sp>
    </p:spTree>
    <p:extLst>
      <p:ext uri="{BB962C8B-B14F-4D97-AF65-F5344CB8AC3E}">
        <p14:creationId xmlns:p14="http://schemas.microsoft.com/office/powerpoint/2010/main" val="2011501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The </a:t>
            </a:r>
            <a:r>
              <a:rPr lang="en-IN" altLang="en-US" spc="-600" dirty="0"/>
              <a:t>I T</a:t>
            </a:r>
            <a:r>
              <a:rPr lang="en-IN" altLang="en-US" dirty="0"/>
              <a:t> Infrastructure Ecosystem</a:t>
            </a:r>
            <a:endParaRPr lang="en-US" sz="3733" dirty="0"/>
          </a:p>
        </p:txBody>
      </p:sp>
      <p:sp>
        <p:nvSpPr>
          <p:cNvPr id="2" name="Rezervirano mjesto sadržaja 1">
            <a:extLst>
              <a:ext uri="{FF2B5EF4-FFF2-40B4-BE49-F238E27FC236}">
                <a16:creationId xmlns:a16="http://schemas.microsoft.com/office/drawing/2014/main" id="{E6566012-9FA0-DF5C-8B77-778F9639B3A9}"/>
              </a:ext>
            </a:extLst>
          </p:cNvPr>
          <p:cNvSpPr>
            <a:spLocks noGrp="1"/>
          </p:cNvSpPr>
          <p:nvPr>
            <p:ph idx="1"/>
          </p:nvPr>
        </p:nvSpPr>
        <p:spPr/>
        <p:txBody>
          <a:bodyPr/>
          <a:lstStyle/>
          <a:p>
            <a:endParaRPr lang="en-US"/>
          </a:p>
        </p:txBody>
      </p:sp>
      <p:pic>
        <p:nvPicPr>
          <p:cNvPr id="10242" name="Picture 2" descr="A circular diagram explains the various components of an IT infrastructure ecosystem. For a full description, see Notes. Press F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89246" y="1691369"/>
            <a:ext cx="6013511" cy="46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096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spAutoFit/>
          </a:bodyPr>
          <a:lstStyle/>
          <a:p>
            <a:r>
              <a:rPr lang="en-IN" altLang="en-US" dirty="0"/>
              <a:t>Computer Hardware Platforms</a:t>
            </a:r>
            <a:endParaRPr lang="en-US" sz="3733" dirty="0"/>
          </a:p>
        </p:txBody>
      </p:sp>
      <p:sp>
        <p:nvSpPr>
          <p:cNvPr id="5" name="Content Placeholder 4"/>
          <p:cNvSpPr>
            <a:spLocks noGrp="1"/>
          </p:cNvSpPr>
          <p:nvPr>
            <p:ph idx="1"/>
          </p:nvPr>
        </p:nvSpPr>
        <p:spPr/>
        <p:txBody>
          <a:bodyPr>
            <a:spAutoFit/>
          </a:bodyPr>
          <a:lstStyle/>
          <a:p>
            <a:r>
              <a:rPr lang="en-IN" sz="2933" dirty="0"/>
              <a:t>Client machines</a:t>
            </a:r>
          </a:p>
          <a:p>
            <a:pPr lvl="1"/>
            <a:r>
              <a:rPr lang="en-IN" dirty="0"/>
              <a:t>Desktop </a:t>
            </a:r>
            <a:r>
              <a:rPr lang="en-IN" spc="-400" dirty="0"/>
              <a:t>P C </a:t>
            </a:r>
            <a:r>
              <a:rPr lang="en-IN" dirty="0"/>
              <a:t>s, laptops</a:t>
            </a:r>
          </a:p>
          <a:p>
            <a:pPr lvl="1"/>
            <a:r>
              <a:rPr lang="en-IN" dirty="0"/>
              <a:t>Mobile computing: smartphones, tablets</a:t>
            </a:r>
          </a:p>
          <a:p>
            <a:pPr lvl="1"/>
            <a:r>
              <a:rPr lang="en-IN" dirty="0"/>
              <a:t>Desktop chips vs. mobile chips</a:t>
            </a:r>
          </a:p>
          <a:p>
            <a:pPr>
              <a:spcBef>
                <a:spcPts val="800"/>
              </a:spcBef>
            </a:pPr>
            <a:r>
              <a:rPr lang="en-IN" sz="2933" dirty="0"/>
              <a:t>Servers</a:t>
            </a:r>
          </a:p>
          <a:p>
            <a:pPr>
              <a:spcBef>
                <a:spcPts val="800"/>
              </a:spcBef>
            </a:pPr>
            <a:r>
              <a:rPr lang="en-IN" sz="2933" dirty="0"/>
              <a:t>Mainframes</a:t>
            </a:r>
          </a:p>
          <a:p>
            <a:pPr lvl="1"/>
            <a:r>
              <a:rPr lang="en-IN" spc="-400" dirty="0"/>
              <a:t>I B M</a:t>
            </a:r>
            <a:r>
              <a:rPr lang="en-IN" dirty="0"/>
              <a:t> mainframe</a:t>
            </a:r>
          </a:p>
          <a:p>
            <a:pPr lvl="1"/>
            <a:r>
              <a:rPr lang="en-IN" dirty="0"/>
              <a:t>Digital workhorse for banking and telecommunications networks</a:t>
            </a:r>
          </a:p>
        </p:txBody>
      </p:sp>
    </p:spTree>
    <p:extLst>
      <p:ext uri="{BB962C8B-B14F-4D97-AF65-F5344CB8AC3E}">
        <p14:creationId xmlns:p14="http://schemas.microsoft.com/office/powerpoint/2010/main" val="3526834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spAutoFit/>
          </a:bodyPr>
          <a:lstStyle/>
          <a:p>
            <a:r>
              <a:rPr lang="en-IN" altLang="en-US" dirty="0"/>
              <a:t>Operating System Platforms</a:t>
            </a:r>
            <a:endParaRPr lang="en-US" sz="3733" dirty="0"/>
          </a:p>
        </p:txBody>
      </p:sp>
      <p:sp>
        <p:nvSpPr>
          <p:cNvPr id="5" name="Content Placeholder 4"/>
          <p:cNvSpPr>
            <a:spLocks noGrp="1"/>
          </p:cNvSpPr>
          <p:nvPr>
            <p:ph idx="1"/>
          </p:nvPr>
        </p:nvSpPr>
        <p:spPr/>
        <p:txBody>
          <a:bodyPr>
            <a:spAutoFit/>
          </a:bodyPr>
          <a:lstStyle/>
          <a:p>
            <a:r>
              <a:rPr lang="en-IN" dirty="0"/>
              <a:t>Corporate servers</a:t>
            </a:r>
          </a:p>
          <a:p>
            <a:pPr lvl="1"/>
            <a:r>
              <a:rPr lang="en-IN" sz="3200" dirty="0"/>
              <a:t>Windows Server</a:t>
            </a:r>
          </a:p>
          <a:p>
            <a:pPr lvl="1"/>
            <a:r>
              <a:rPr lang="en-IN" sz="3200" dirty="0"/>
              <a:t>Unix</a:t>
            </a:r>
          </a:p>
          <a:p>
            <a:pPr lvl="1"/>
            <a:r>
              <a:rPr lang="en-IN" sz="3200" dirty="0"/>
              <a:t>Linux</a:t>
            </a:r>
          </a:p>
          <a:p>
            <a:pPr>
              <a:spcBef>
                <a:spcPts val="800"/>
              </a:spcBef>
            </a:pPr>
            <a:r>
              <a:rPr lang="en-IN" dirty="0"/>
              <a:t>Client level</a:t>
            </a:r>
          </a:p>
          <a:p>
            <a:pPr lvl="1"/>
            <a:r>
              <a:rPr lang="en-IN" sz="3200" dirty="0"/>
              <a:t>Microsoft Windows</a:t>
            </a:r>
            <a:r>
              <a:rPr lang="hr-HR" sz="3200" dirty="0"/>
              <a:t>, macOS, Linux</a:t>
            </a:r>
            <a:endParaRPr lang="en-IN" sz="3200" dirty="0"/>
          </a:p>
          <a:p>
            <a:pPr lvl="1"/>
            <a:r>
              <a:rPr lang="en-IN" sz="3200" dirty="0"/>
              <a:t>Android, </a:t>
            </a:r>
            <a:r>
              <a:rPr lang="en-IN" sz="3200" spc="-400" dirty="0" err="1"/>
              <a:t>i</a:t>
            </a:r>
            <a:r>
              <a:rPr lang="en-IN" sz="3200" spc="-400" dirty="0"/>
              <a:t> O </a:t>
            </a:r>
            <a:r>
              <a:rPr lang="en-IN" sz="3200" dirty="0"/>
              <a:t>S</a:t>
            </a:r>
            <a:endParaRPr lang="hr-HR" sz="3200" dirty="0"/>
          </a:p>
          <a:p>
            <a:pPr lvl="1"/>
            <a:r>
              <a:rPr lang="hr-HR" sz="3200" dirty="0"/>
              <a:t>…</a:t>
            </a:r>
            <a:endParaRPr lang="en-IN" sz="3200" dirty="0"/>
          </a:p>
        </p:txBody>
      </p:sp>
    </p:spTree>
    <p:extLst>
      <p:ext uri="{BB962C8B-B14F-4D97-AF65-F5344CB8AC3E}">
        <p14:creationId xmlns:p14="http://schemas.microsoft.com/office/powerpoint/2010/main" val="435001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spAutoFit/>
          </a:bodyPr>
          <a:lstStyle/>
          <a:p>
            <a:r>
              <a:rPr lang="en-IN" altLang="en-US" dirty="0"/>
              <a:t>Enterprise Software Applications</a:t>
            </a:r>
            <a:endParaRPr lang="en-US" sz="3733" dirty="0"/>
          </a:p>
        </p:txBody>
      </p:sp>
      <p:sp>
        <p:nvSpPr>
          <p:cNvPr id="5" name="Content Placeholder 4"/>
          <p:cNvSpPr>
            <a:spLocks noGrp="1"/>
          </p:cNvSpPr>
          <p:nvPr>
            <p:ph idx="1"/>
          </p:nvPr>
        </p:nvSpPr>
        <p:spPr/>
        <p:txBody>
          <a:bodyPr>
            <a:spAutoFit/>
          </a:bodyPr>
          <a:lstStyle/>
          <a:p>
            <a:r>
              <a:rPr lang="hr-HR" dirty="0"/>
              <a:t>Salesforce, Sap, Oracle, ServiceNow ...</a:t>
            </a:r>
          </a:p>
          <a:p>
            <a:r>
              <a:rPr lang="en-IN" dirty="0">
                <a:hlinkClick r:id="rId3"/>
              </a:rPr>
              <a:t>https://companiesmarketcap.com/software/largest-software-companies-by-market-cap/</a:t>
            </a:r>
            <a:endParaRPr lang="hr-HR" dirty="0"/>
          </a:p>
          <a:p>
            <a:pPr marL="0" indent="0">
              <a:buNone/>
            </a:pPr>
            <a:endParaRPr lang="en-IN" dirty="0"/>
          </a:p>
        </p:txBody>
      </p:sp>
      <p:pic>
        <p:nvPicPr>
          <p:cNvPr id="3" name="Slika 2">
            <a:extLst>
              <a:ext uri="{FF2B5EF4-FFF2-40B4-BE49-F238E27FC236}">
                <a16:creationId xmlns:a16="http://schemas.microsoft.com/office/drawing/2014/main" id="{B65D72EB-4942-5BB9-3EB8-673676659AE7}"/>
              </a:ext>
            </a:extLst>
          </p:cNvPr>
          <p:cNvPicPr>
            <a:picLocks noChangeAspect="1"/>
          </p:cNvPicPr>
          <p:nvPr/>
        </p:nvPicPr>
        <p:blipFill>
          <a:blip r:embed="rId4"/>
          <a:stretch>
            <a:fillRect/>
          </a:stretch>
        </p:blipFill>
        <p:spPr>
          <a:xfrm>
            <a:off x="287985" y="159736"/>
            <a:ext cx="11202371" cy="6538527"/>
          </a:xfrm>
          <a:prstGeom prst="rect">
            <a:avLst/>
          </a:prstGeom>
        </p:spPr>
      </p:pic>
    </p:spTree>
    <p:extLst>
      <p:ext uri="{BB962C8B-B14F-4D97-AF65-F5344CB8AC3E}">
        <p14:creationId xmlns:p14="http://schemas.microsoft.com/office/powerpoint/2010/main" val="308466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spAutoFit/>
          </a:bodyPr>
          <a:lstStyle/>
          <a:p>
            <a:r>
              <a:rPr lang="en-IN" altLang="en-US" dirty="0"/>
              <a:t>Data Management and Storage</a:t>
            </a:r>
            <a:endParaRPr lang="en-US" sz="3733" dirty="0"/>
          </a:p>
        </p:txBody>
      </p:sp>
      <p:sp>
        <p:nvSpPr>
          <p:cNvPr id="5" name="Content Placeholder 4"/>
          <p:cNvSpPr>
            <a:spLocks noGrp="1"/>
          </p:cNvSpPr>
          <p:nvPr>
            <p:ph idx="1"/>
          </p:nvPr>
        </p:nvSpPr>
        <p:spPr/>
        <p:txBody>
          <a:bodyPr>
            <a:spAutoFit/>
          </a:bodyPr>
          <a:lstStyle/>
          <a:p>
            <a:pPr>
              <a:spcBef>
                <a:spcPts val="800"/>
              </a:spcBef>
            </a:pPr>
            <a:r>
              <a:rPr lang="hr-HR" sz="2933" dirty="0"/>
              <a:t>SQL (relational)</a:t>
            </a:r>
            <a:endParaRPr lang="en-IN" sz="2933" dirty="0"/>
          </a:p>
          <a:p>
            <a:pPr lvl="1"/>
            <a:r>
              <a:rPr lang="en-IN" spc="-400" dirty="0"/>
              <a:t>I B M</a:t>
            </a:r>
            <a:r>
              <a:rPr lang="en-IN" dirty="0"/>
              <a:t> (</a:t>
            </a:r>
            <a:r>
              <a:rPr lang="en-IN" spc="-400" dirty="0"/>
              <a:t>D B 2</a:t>
            </a:r>
            <a:r>
              <a:rPr lang="en-IN" dirty="0"/>
              <a:t>)</a:t>
            </a:r>
          </a:p>
          <a:p>
            <a:pPr lvl="1"/>
            <a:r>
              <a:rPr lang="en-IN" dirty="0"/>
              <a:t>Oracle</a:t>
            </a:r>
          </a:p>
          <a:p>
            <a:pPr lvl="1"/>
            <a:r>
              <a:rPr lang="en-IN" dirty="0"/>
              <a:t>Microsoft (</a:t>
            </a:r>
            <a:r>
              <a:rPr lang="en-IN" spc="-400" dirty="0"/>
              <a:t>S Q L</a:t>
            </a:r>
            <a:r>
              <a:rPr lang="en-IN" dirty="0"/>
              <a:t> Server)</a:t>
            </a:r>
          </a:p>
          <a:p>
            <a:pPr lvl="1"/>
            <a:r>
              <a:rPr lang="en-IN" dirty="0"/>
              <a:t>SAP Sybase (Adaptive Server Enterprise),</a:t>
            </a:r>
          </a:p>
          <a:p>
            <a:pPr lvl="1"/>
            <a:r>
              <a:rPr lang="en-IN" dirty="0" err="1"/>
              <a:t>My</a:t>
            </a:r>
            <a:r>
              <a:rPr lang="en-IN" spc="-400" dirty="0" err="1"/>
              <a:t>S</a:t>
            </a:r>
            <a:r>
              <a:rPr lang="en-IN" spc="-400" dirty="0"/>
              <a:t> Q L  </a:t>
            </a:r>
            <a:r>
              <a:rPr lang="en-IN" dirty="0"/>
              <a:t>(Oracle)</a:t>
            </a:r>
            <a:endParaRPr lang="en-IN" spc="-400" dirty="0"/>
          </a:p>
          <a:p>
            <a:r>
              <a:rPr lang="hr-HR" dirty="0"/>
              <a:t>NoSQL (nonrelational)</a:t>
            </a:r>
          </a:p>
          <a:p>
            <a:pPr lvl="1"/>
            <a:r>
              <a:rPr lang="hr-HR" dirty="0"/>
              <a:t>MongoDB</a:t>
            </a:r>
          </a:p>
          <a:p>
            <a:pPr lvl="1"/>
            <a:r>
              <a:rPr lang="hr-HR" dirty="0"/>
              <a:t>Couchbase</a:t>
            </a:r>
          </a:p>
          <a:p>
            <a:pPr lvl="1"/>
            <a:r>
              <a:rPr lang="hr-HR" dirty="0"/>
              <a:t>Cassandra</a:t>
            </a:r>
          </a:p>
          <a:p>
            <a:pPr lvl="1"/>
            <a:r>
              <a:rPr lang="hr-HR" dirty="0"/>
              <a:t>DynamoDB</a:t>
            </a:r>
            <a:endParaRPr lang="en-IN" dirty="0"/>
          </a:p>
        </p:txBody>
      </p:sp>
    </p:spTree>
    <p:extLst>
      <p:ext uri="{BB962C8B-B14F-4D97-AF65-F5344CB8AC3E}">
        <p14:creationId xmlns:p14="http://schemas.microsoft.com/office/powerpoint/2010/main" val="1963606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Networking/Telecommunications Platforms</a:t>
            </a:r>
            <a:endParaRPr lang="en-US" sz="3733" dirty="0"/>
          </a:p>
        </p:txBody>
      </p:sp>
      <p:sp>
        <p:nvSpPr>
          <p:cNvPr id="5" name="Content Placeholder 4"/>
          <p:cNvSpPr>
            <a:spLocks noGrp="1"/>
          </p:cNvSpPr>
          <p:nvPr>
            <p:ph idx="1"/>
          </p:nvPr>
        </p:nvSpPr>
        <p:spPr/>
        <p:txBody>
          <a:bodyPr>
            <a:spAutoFit/>
          </a:bodyPr>
          <a:lstStyle/>
          <a:p>
            <a:r>
              <a:rPr lang="en-IN" dirty="0"/>
              <a:t>Network operating systems</a:t>
            </a:r>
          </a:p>
          <a:p>
            <a:pPr lvl="1"/>
            <a:r>
              <a:rPr lang="en-IN" sz="3200" dirty="0"/>
              <a:t>Windows Server, Linux, Unix</a:t>
            </a:r>
          </a:p>
          <a:p>
            <a:pPr>
              <a:spcBef>
                <a:spcPts val="800"/>
              </a:spcBef>
            </a:pPr>
            <a:r>
              <a:rPr lang="en-IN" dirty="0"/>
              <a:t>Network hardware providers</a:t>
            </a:r>
          </a:p>
          <a:p>
            <a:pPr lvl="1"/>
            <a:r>
              <a:rPr lang="en-IN" sz="3200" dirty="0"/>
              <a:t>Cisco, </a:t>
            </a:r>
            <a:r>
              <a:rPr lang="hr-HR" sz="3200" dirty="0"/>
              <a:t>Checkpoint, Palo Alto, Fortinet</a:t>
            </a:r>
            <a:endParaRPr lang="en-IN" sz="3200" dirty="0"/>
          </a:p>
          <a:p>
            <a:pPr>
              <a:spcBef>
                <a:spcPts val="800"/>
              </a:spcBef>
            </a:pPr>
            <a:r>
              <a:rPr lang="en-IN" dirty="0"/>
              <a:t>Telecommunication services</a:t>
            </a:r>
          </a:p>
          <a:p>
            <a:pPr lvl="1"/>
            <a:r>
              <a:rPr lang="en-IN" sz="3200" dirty="0"/>
              <a:t>Telecommunications, cable, telephone company charges for voice lines and Internet access</a:t>
            </a:r>
          </a:p>
          <a:p>
            <a:pPr lvl="1"/>
            <a:r>
              <a:rPr lang="en-IN" sz="3200" spc="-400" dirty="0"/>
              <a:t>A T</a:t>
            </a:r>
            <a:r>
              <a:rPr lang="en-IN" sz="3200" dirty="0"/>
              <a:t>&amp;T, Verizon</a:t>
            </a:r>
          </a:p>
        </p:txBody>
      </p:sp>
    </p:spTree>
    <p:extLst>
      <p:ext uri="{BB962C8B-B14F-4D97-AF65-F5344CB8AC3E}">
        <p14:creationId xmlns:p14="http://schemas.microsoft.com/office/powerpoint/2010/main" val="415122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What Are the Current Trends in Computer Hardware Platforms?</a:t>
            </a:r>
            <a:endParaRPr lang="en-US" sz="3733" dirty="0"/>
          </a:p>
        </p:txBody>
      </p:sp>
      <p:sp>
        <p:nvSpPr>
          <p:cNvPr id="5" name="Content Placeholder 4"/>
          <p:cNvSpPr>
            <a:spLocks noGrp="1"/>
          </p:cNvSpPr>
          <p:nvPr>
            <p:ph idx="1"/>
          </p:nvPr>
        </p:nvSpPr>
        <p:spPr/>
        <p:txBody>
          <a:bodyPr>
            <a:spAutoFit/>
          </a:bodyPr>
          <a:lstStyle/>
          <a:p>
            <a:r>
              <a:rPr lang="en-IN" sz="2667" dirty="0"/>
              <a:t>The mobile digital platform</a:t>
            </a:r>
          </a:p>
          <a:p>
            <a:pPr lvl="1"/>
            <a:r>
              <a:rPr lang="en-IN" sz="2667" dirty="0"/>
              <a:t>Smartphones</a:t>
            </a:r>
          </a:p>
          <a:p>
            <a:pPr lvl="1"/>
            <a:r>
              <a:rPr lang="en-IN" sz="2667" dirty="0"/>
              <a:t>Tablet computers</a:t>
            </a:r>
          </a:p>
          <a:p>
            <a:pPr lvl="1"/>
            <a:r>
              <a:rPr lang="en-IN" sz="2667" dirty="0"/>
              <a:t>Digital e-book readers and apps (Kindle)</a:t>
            </a:r>
          </a:p>
          <a:p>
            <a:pPr lvl="1"/>
            <a:r>
              <a:rPr lang="en-IN" sz="2667" dirty="0"/>
              <a:t>Wearable devices</a:t>
            </a:r>
          </a:p>
        </p:txBody>
      </p:sp>
    </p:spTree>
    <p:extLst>
      <p:ext uri="{BB962C8B-B14F-4D97-AF65-F5344CB8AC3E}">
        <p14:creationId xmlns:p14="http://schemas.microsoft.com/office/powerpoint/2010/main" val="1948084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What Are the Current Trends in Computer Hardware Platforms?</a:t>
            </a:r>
            <a:endParaRPr lang="en-US" sz="3733" dirty="0"/>
          </a:p>
        </p:txBody>
      </p:sp>
      <p:sp>
        <p:nvSpPr>
          <p:cNvPr id="5" name="Content Placeholder 4"/>
          <p:cNvSpPr>
            <a:spLocks noGrp="1"/>
          </p:cNvSpPr>
          <p:nvPr>
            <p:ph idx="1"/>
          </p:nvPr>
        </p:nvSpPr>
        <p:spPr/>
        <p:txBody>
          <a:bodyPr>
            <a:spAutoFit/>
          </a:bodyPr>
          <a:lstStyle/>
          <a:p>
            <a:pPr>
              <a:spcBef>
                <a:spcPts val="800"/>
              </a:spcBef>
            </a:pPr>
            <a:r>
              <a:rPr lang="en-IN" sz="2667" dirty="0"/>
              <a:t>Virtualization</a:t>
            </a:r>
          </a:p>
          <a:p>
            <a:pPr lvl="1"/>
            <a:r>
              <a:rPr lang="en-IN" sz="2667" dirty="0"/>
              <a:t>Allows single physical resource to act as multiple resources (i.e., run multiple instances of </a:t>
            </a:r>
            <a:r>
              <a:rPr lang="en-IN" sz="2667" spc="-400" dirty="0"/>
              <a:t>O S</a:t>
            </a:r>
            <a:r>
              <a:rPr lang="en-IN" sz="2667" dirty="0"/>
              <a:t>); also enables multiple physical resources (such as storage devices) to appear as a single logical resource (such as in software-defined storage (SDS))</a:t>
            </a:r>
          </a:p>
          <a:p>
            <a:pPr lvl="1"/>
            <a:r>
              <a:rPr lang="en-IN" sz="2667" dirty="0"/>
              <a:t>Reduces hardware and power expenditures</a:t>
            </a:r>
          </a:p>
          <a:p>
            <a:pPr lvl="1"/>
            <a:r>
              <a:rPr lang="en-IN" sz="2667" dirty="0"/>
              <a:t>Facilitates hardware centralization</a:t>
            </a:r>
            <a:endParaRPr lang="hr-HR" sz="2667" dirty="0"/>
          </a:p>
          <a:p>
            <a:pPr marL="420624" indent="-457200"/>
            <a:r>
              <a:rPr lang="hr-HR" sz="2934" dirty="0"/>
              <a:t>Microservices and containers</a:t>
            </a:r>
          </a:p>
        </p:txBody>
      </p:sp>
    </p:spTree>
    <p:extLst>
      <p:ext uri="{BB962C8B-B14F-4D97-AF65-F5344CB8AC3E}">
        <p14:creationId xmlns:p14="http://schemas.microsoft.com/office/powerpoint/2010/main" val="408759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636A447C-E5AF-427C-B891-5191761C76C6}"/>
              </a:ext>
            </a:extLst>
          </p:cNvPr>
          <p:cNvSpPr/>
          <p:nvPr/>
        </p:nvSpPr>
        <p:spPr>
          <a:xfrm>
            <a:off x="1587" y="3"/>
            <a:ext cx="12188828" cy="2695332"/>
          </a:xfrm>
          <a:prstGeom prst="rect">
            <a:avLst/>
          </a:prstGeom>
          <a:solidFill>
            <a:schemeClr val="accent5">
              <a:lumMod val="20000"/>
              <a:lumOff val="80000"/>
              <a:alpha val="70000"/>
            </a:schemeClr>
          </a:solidFill>
          <a:ln w="12700" cap="flat" cmpd="sng" algn="ctr">
            <a:noFill/>
            <a:prstDash val="solid"/>
            <a:miter lim="800000"/>
          </a:ln>
          <a:effectLst/>
        </p:spPr>
        <p:txBody>
          <a:bodyPr lIns="121899" tIns="60950" rIns="121899" bIns="6095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97B86D3-E123-4E73-84E8-E5957FCDAB91}"/>
              </a:ext>
            </a:extLst>
          </p:cNvPr>
          <p:cNvSpPr/>
          <p:nvPr/>
        </p:nvSpPr>
        <p:spPr>
          <a:xfrm>
            <a:off x="2743200" y="985232"/>
            <a:ext cx="9291371" cy="1605568"/>
          </a:xfrm>
          <a:prstGeom prst="rect">
            <a:avLst/>
          </a:prstGeom>
        </p:spPr>
        <p:txBody>
          <a:bodyPr wrap="square" anchor="ctr">
            <a:spAutoFit/>
          </a:bodyPr>
          <a:lstStyle/>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prstClr val="black"/>
                </a:solidFill>
                <a:effectLst/>
                <a:uLnTx/>
                <a:uFillTx/>
                <a:ea typeface="+mn-ea"/>
                <a:cs typeface="+mn-cs"/>
              </a:rPr>
              <a:t>Virtualization is the ability to </a:t>
            </a:r>
            <a:r>
              <a:rPr kumimoji="0" lang="en-US" b="1" i="0" u="none" strike="noStrike" kern="1200" cap="none" spc="0" normalizeH="0" baseline="0" noProof="0" dirty="0">
                <a:ln>
                  <a:noFill/>
                </a:ln>
                <a:solidFill>
                  <a:srgbClr val="FF0000"/>
                </a:solidFill>
                <a:effectLst/>
                <a:uLnTx/>
                <a:uFillTx/>
                <a:ea typeface="+mn-ea"/>
                <a:cs typeface="+mn-cs"/>
              </a:rPr>
              <a:t>run multiple operating systems on a single physical system</a:t>
            </a:r>
            <a:r>
              <a:rPr kumimoji="0" lang="en-US" b="0" i="0" u="none" strike="noStrike" kern="1200" cap="none" spc="0" normalizeH="0" baseline="0" noProof="0" dirty="0">
                <a:ln>
                  <a:noFill/>
                </a:ln>
                <a:solidFill>
                  <a:prstClr val="black"/>
                </a:solidFill>
                <a:effectLst/>
                <a:uLnTx/>
                <a:uFillTx/>
                <a:ea typeface="+mn-ea"/>
                <a:cs typeface="+mn-cs"/>
              </a:rPr>
              <a:t> and share the underlying resources such as a server, storage device, or network</a:t>
            </a:r>
          </a:p>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prstClr val="black"/>
                </a:solidFill>
                <a:effectLst/>
                <a:uLnTx/>
                <a:uFillTx/>
                <a:ea typeface="+mn-ea"/>
                <a:cs typeface="+mn-cs"/>
              </a:rPr>
              <a:t>Containers are placed on the top of one physical server and host operating system, and </a:t>
            </a:r>
            <a:r>
              <a:rPr kumimoji="0" lang="en-US" b="1" i="0" u="none" strike="noStrike" kern="1200" cap="none" spc="0" normalizeH="0" baseline="0" noProof="0" dirty="0">
                <a:ln>
                  <a:noFill/>
                </a:ln>
                <a:solidFill>
                  <a:srgbClr val="FF0000"/>
                </a:solidFill>
                <a:effectLst/>
                <a:uLnTx/>
                <a:uFillTx/>
                <a:ea typeface="+mn-ea"/>
                <a:cs typeface="+mn-cs"/>
              </a:rPr>
              <a:t>share the operating system’s kernel binaries and libraries</a:t>
            </a:r>
            <a:r>
              <a:rPr kumimoji="0" lang="en-US" b="0" i="0" u="none" strike="noStrike" kern="1200" cap="none" spc="0" normalizeH="0" baseline="0" noProof="0" dirty="0">
                <a:ln>
                  <a:noFill/>
                </a:ln>
                <a:solidFill>
                  <a:prstClr val="black"/>
                </a:solidFill>
                <a:effectLst/>
                <a:uLnTx/>
                <a:uFillTx/>
                <a:ea typeface="+mn-ea"/>
                <a:cs typeface="+mn-cs"/>
              </a:rPr>
              <a:t>, thereby reducing the need for reproducing the OS</a:t>
            </a:r>
          </a:p>
        </p:txBody>
      </p:sp>
      <p:pic>
        <p:nvPicPr>
          <p:cNvPr id="51" name="Picture 50">
            <a:extLst>
              <a:ext uri="{FF2B5EF4-FFF2-40B4-BE49-F238E27FC236}">
                <a16:creationId xmlns:a16="http://schemas.microsoft.com/office/drawing/2014/main" id="{CAB05835-C60F-4094-8106-4CBC8792F2A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rcRect l="37685" r="37685"/>
          <a:stretch/>
        </p:blipFill>
        <p:spPr>
          <a:xfrm flipH="1">
            <a:off x="2572" y="-1498"/>
            <a:ext cx="2565858" cy="6544813"/>
          </a:xfrm>
          <a:prstGeom prst="rect">
            <a:avLst/>
          </a:prstGeom>
        </p:spPr>
      </p:pic>
      <p:sp>
        <p:nvSpPr>
          <p:cNvPr id="46" name="TextBox 45">
            <a:extLst>
              <a:ext uri="{FF2B5EF4-FFF2-40B4-BE49-F238E27FC236}">
                <a16:creationId xmlns:a16="http://schemas.microsoft.com/office/drawing/2014/main" id="{B0D70A75-FD2F-4578-B8D6-3F009EA7BF07}"/>
              </a:ext>
            </a:extLst>
          </p:cNvPr>
          <p:cNvSpPr txBox="1"/>
          <p:nvPr/>
        </p:nvSpPr>
        <p:spPr>
          <a:xfrm>
            <a:off x="2808290" y="222647"/>
            <a:ext cx="9369512" cy="615553"/>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IN" sz="3400" b="1" i="0" u="none" strike="noStrike" kern="1200" cap="none" spc="0" normalizeH="0" baseline="0" noProof="0" dirty="0">
                <a:ln>
                  <a:noFill/>
                </a:ln>
                <a:solidFill>
                  <a:prstClr val="black">
                    <a:lumMod val="75000"/>
                    <a:lumOff val="25000"/>
                  </a:prstClr>
                </a:solidFill>
                <a:effectLst/>
                <a:uLnTx/>
                <a:uFillTx/>
                <a:latin typeface="Rockwell" panose="02060603020205020403" pitchFamily="18" charset="0"/>
                <a:ea typeface="+mn-ea"/>
                <a:cs typeface="+mn-cs"/>
              </a:rPr>
              <a:t>Containers Vs. Virtual Machines</a:t>
            </a:r>
          </a:p>
        </p:txBody>
      </p:sp>
      <p:grpSp>
        <p:nvGrpSpPr>
          <p:cNvPr id="50" name="Group 49">
            <a:extLst>
              <a:ext uri="{FF2B5EF4-FFF2-40B4-BE49-F238E27FC236}">
                <a16:creationId xmlns:a16="http://schemas.microsoft.com/office/drawing/2014/main" id="{2CB59EED-C8C8-4A49-BDBE-5FF936097550}"/>
              </a:ext>
            </a:extLst>
          </p:cNvPr>
          <p:cNvGrpSpPr/>
          <p:nvPr/>
        </p:nvGrpSpPr>
        <p:grpSpPr>
          <a:xfrm>
            <a:off x="2821430" y="2942304"/>
            <a:ext cx="9079897" cy="3469937"/>
            <a:chOff x="1102057" y="2663351"/>
            <a:chExt cx="9987887" cy="3816931"/>
          </a:xfrm>
        </p:grpSpPr>
        <p:sp>
          <p:nvSpPr>
            <p:cNvPr id="52" name="Rectangle 51">
              <a:extLst>
                <a:ext uri="{FF2B5EF4-FFF2-40B4-BE49-F238E27FC236}">
                  <a16:creationId xmlns:a16="http://schemas.microsoft.com/office/drawing/2014/main" id="{22A7D5F9-3F99-441B-80C5-AA070BFCA07B}"/>
                </a:ext>
              </a:extLst>
            </p:cNvPr>
            <p:cNvSpPr/>
            <p:nvPr/>
          </p:nvSpPr>
          <p:spPr bwMode="auto">
            <a:xfrm>
              <a:off x="2779413" y="2663351"/>
              <a:ext cx="1544200" cy="570919"/>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E9574144-BDCF-4167-BBBE-D377848A959F}"/>
                </a:ext>
              </a:extLst>
            </p:cNvPr>
            <p:cNvSpPr/>
            <p:nvPr/>
          </p:nvSpPr>
          <p:spPr bwMode="auto">
            <a:xfrm>
              <a:off x="2780068" y="3230755"/>
              <a:ext cx="1544200" cy="570919"/>
            </a:xfrm>
            <a:prstGeom prst="rect">
              <a:avLst/>
            </a:prstGeom>
            <a:solidFill>
              <a:schemeClr val="accent2">
                <a:lumMod val="20000"/>
                <a:lumOff val="80000"/>
              </a:schemeClr>
            </a:solidFill>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900FF38B-E03D-40F6-81AD-BE34E2FA7327}"/>
                </a:ext>
              </a:extLst>
            </p:cNvPr>
            <p:cNvSpPr/>
            <p:nvPr/>
          </p:nvSpPr>
          <p:spPr bwMode="auto">
            <a:xfrm>
              <a:off x="2780068" y="3803137"/>
              <a:ext cx="1544200" cy="570919"/>
            </a:xfrm>
            <a:prstGeom prst="rect">
              <a:avLst/>
            </a:prstGeom>
            <a:solidFill>
              <a:schemeClr val="accent3">
                <a:lumMod val="20000"/>
                <a:lumOff val="80000"/>
              </a:schemeClr>
            </a:solidFill>
            <a:ln>
              <a:solidFill>
                <a:schemeClr val="accent3">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B949DA8D-8481-48D2-B6C1-42BE8FE276EB}"/>
                </a:ext>
              </a:extLst>
            </p:cNvPr>
            <p:cNvSpPr/>
            <p:nvPr/>
          </p:nvSpPr>
          <p:spPr bwMode="auto">
            <a:xfrm>
              <a:off x="1108198" y="2663351"/>
              <a:ext cx="1544200" cy="570919"/>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4DD92EEE-5B96-4DC3-86D7-DAAB14EB6067}"/>
                </a:ext>
              </a:extLst>
            </p:cNvPr>
            <p:cNvSpPr/>
            <p:nvPr/>
          </p:nvSpPr>
          <p:spPr bwMode="auto">
            <a:xfrm>
              <a:off x="1108198" y="3230755"/>
              <a:ext cx="1544200" cy="570919"/>
            </a:xfrm>
            <a:prstGeom prst="rect">
              <a:avLst/>
            </a:prstGeom>
            <a:solidFill>
              <a:schemeClr val="accent2">
                <a:lumMod val="20000"/>
                <a:lumOff val="80000"/>
              </a:schemeClr>
            </a:solidFill>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AE3B5BC7-31A1-44F2-83ED-390FCA23F8A9}"/>
                </a:ext>
              </a:extLst>
            </p:cNvPr>
            <p:cNvSpPr/>
            <p:nvPr/>
          </p:nvSpPr>
          <p:spPr bwMode="auto">
            <a:xfrm>
              <a:off x="1108198" y="3803137"/>
              <a:ext cx="1544200" cy="570919"/>
            </a:xfrm>
            <a:prstGeom prst="rect">
              <a:avLst/>
            </a:prstGeom>
            <a:solidFill>
              <a:schemeClr val="accent3">
                <a:lumMod val="20000"/>
                <a:lumOff val="80000"/>
              </a:schemeClr>
            </a:solidFill>
            <a:ln>
              <a:solidFill>
                <a:schemeClr val="accent3">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978C7B70-EEB7-4BD9-9710-F7B84F527E42}"/>
                </a:ext>
              </a:extLst>
            </p:cNvPr>
            <p:cNvSpPr/>
            <p:nvPr/>
          </p:nvSpPr>
          <p:spPr bwMode="auto">
            <a:xfrm>
              <a:off x="4451937" y="2663351"/>
              <a:ext cx="1532844" cy="570919"/>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3160110C-FB90-4EB1-9ACA-BF916F30F5C3}"/>
                </a:ext>
              </a:extLst>
            </p:cNvPr>
            <p:cNvSpPr/>
            <p:nvPr/>
          </p:nvSpPr>
          <p:spPr bwMode="auto">
            <a:xfrm>
              <a:off x="4451937" y="3230755"/>
              <a:ext cx="1532844" cy="570919"/>
            </a:xfrm>
            <a:prstGeom prst="rect">
              <a:avLst/>
            </a:prstGeom>
            <a:solidFill>
              <a:schemeClr val="accent2">
                <a:lumMod val="20000"/>
                <a:lumOff val="80000"/>
              </a:schemeClr>
            </a:solidFill>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9EF436A5-9298-411E-A1E5-1174F6378C9E}"/>
                </a:ext>
              </a:extLst>
            </p:cNvPr>
            <p:cNvSpPr/>
            <p:nvPr/>
          </p:nvSpPr>
          <p:spPr bwMode="auto">
            <a:xfrm>
              <a:off x="4451937" y="3803137"/>
              <a:ext cx="1532844" cy="570919"/>
            </a:xfrm>
            <a:prstGeom prst="rect">
              <a:avLst/>
            </a:prstGeom>
            <a:solidFill>
              <a:schemeClr val="accent3">
                <a:lumMod val="20000"/>
                <a:lumOff val="80000"/>
              </a:schemeClr>
            </a:solidFill>
            <a:ln>
              <a:solidFill>
                <a:schemeClr val="accent3">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B0B7FDD6-DD4D-4464-8ED9-BB6C99643D73}"/>
                </a:ext>
              </a:extLst>
            </p:cNvPr>
            <p:cNvSpPr/>
            <p:nvPr/>
          </p:nvSpPr>
          <p:spPr bwMode="auto">
            <a:xfrm>
              <a:off x="1108199" y="4376983"/>
              <a:ext cx="4881798" cy="570916"/>
            </a:xfrm>
            <a:prstGeom prst="rect">
              <a:avLst/>
            </a:prstGeom>
            <a:solidFill>
              <a:schemeClr val="accent4">
                <a:lumMod val="20000"/>
                <a:lumOff val="80000"/>
              </a:schemeClr>
            </a:solidFill>
            <a:ln>
              <a:solidFill>
                <a:schemeClr val="accent4">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F538F1AA-74E2-483B-8C2D-BD9C9CEEB70F}"/>
                </a:ext>
              </a:extLst>
            </p:cNvPr>
            <p:cNvSpPr/>
            <p:nvPr/>
          </p:nvSpPr>
          <p:spPr>
            <a:xfrm>
              <a:off x="1412112" y="2794922"/>
              <a:ext cx="936373"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App1</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066BEA42-E16D-4BF4-83BA-AB937B59F086}"/>
                </a:ext>
              </a:extLst>
            </p:cNvPr>
            <p:cNvSpPr/>
            <p:nvPr/>
          </p:nvSpPr>
          <p:spPr>
            <a:xfrm>
              <a:off x="3080912" y="2794922"/>
              <a:ext cx="936373"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App2</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7CD1B791-4EE9-4A58-91B5-B89F9E7FA8B2}"/>
                </a:ext>
              </a:extLst>
            </p:cNvPr>
            <p:cNvSpPr/>
            <p:nvPr/>
          </p:nvSpPr>
          <p:spPr>
            <a:xfrm>
              <a:off x="4750173" y="2794922"/>
              <a:ext cx="936373"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App3</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C2F293E6-7C68-4731-9F3E-4DCDA9FFB929}"/>
                </a:ext>
              </a:extLst>
            </p:cNvPr>
            <p:cNvSpPr/>
            <p:nvPr/>
          </p:nvSpPr>
          <p:spPr>
            <a:xfrm>
              <a:off x="1214588" y="3362326"/>
              <a:ext cx="133142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Bins/Libs</a:t>
              </a:r>
            </a:p>
          </p:txBody>
        </p:sp>
        <p:sp>
          <p:nvSpPr>
            <p:cNvPr id="110" name="Rectangle 109">
              <a:extLst>
                <a:ext uri="{FF2B5EF4-FFF2-40B4-BE49-F238E27FC236}">
                  <a16:creationId xmlns:a16="http://schemas.microsoft.com/office/drawing/2014/main" id="{E9C60823-EBFE-4D0B-B0B7-A298C7624176}"/>
                </a:ext>
              </a:extLst>
            </p:cNvPr>
            <p:cNvSpPr/>
            <p:nvPr/>
          </p:nvSpPr>
          <p:spPr>
            <a:xfrm>
              <a:off x="2883388" y="3362326"/>
              <a:ext cx="133142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Bins/Libs</a:t>
              </a:r>
            </a:p>
          </p:txBody>
        </p:sp>
        <p:sp>
          <p:nvSpPr>
            <p:cNvPr id="111" name="Rectangle 110">
              <a:extLst>
                <a:ext uri="{FF2B5EF4-FFF2-40B4-BE49-F238E27FC236}">
                  <a16:creationId xmlns:a16="http://schemas.microsoft.com/office/drawing/2014/main" id="{1D08600C-CEA2-4BE6-9946-1B03D389419A}"/>
                </a:ext>
              </a:extLst>
            </p:cNvPr>
            <p:cNvSpPr/>
            <p:nvPr/>
          </p:nvSpPr>
          <p:spPr>
            <a:xfrm>
              <a:off x="4552649" y="3362326"/>
              <a:ext cx="133142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Bins/Libs</a:t>
              </a:r>
            </a:p>
          </p:txBody>
        </p:sp>
        <p:sp>
          <p:nvSpPr>
            <p:cNvPr id="112" name="Rectangle 111">
              <a:extLst>
                <a:ext uri="{FF2B5EF4-FFF2-40B4-BE49-F238E27FC236}">
                  <a16:creationId xmlns:a16="http://schemas.microsoft.com/office/drawing/2014/main" id="{B8B1D1B2-E644-41A3-9CBB-5AEDA1CF82F3}"/>
                </a:ext>
              </a:extLst>
            </p:cNvPr>
            <p:cNvSpPr/>
            <p:nvPr/>
          </p:nvSpPr>
          <p:spPr bwMode="auto">
            <a:xfrm>
              <a:off x="1102057" y="4953206"/>
              <a:ext cx="4887939" cy="570919"/>
            </a:xfrm>
            <a:prstGeom prst="rect">
              <a:avLst/>
            </a:prstGeom>
            <a:solidFill>
              <a:schemeClr val="bg1">
                <a:lumMod val="9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923A79EC-D53D-4919-8B8C-C5747FAD1166}"/>
                </a:ext>
              </a:extLst>
            </p:cNvPr>
            <p:cNvSpPr/>
            <p:nvPr/>
          </p:nvSpPr>
          <p:spPr>
            <a:xfrm>
              <a:off x="1214588" y="3934708"/>
              <a:ext cx="133142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Guest OS</a:t>
              </a:r>
            </a:p>
          </p:txBody>
        </p:sp>
        <p:sp>
          <p:nvSpPr>
            <p:cNvPr id="114" name="Rectangle 113">
              <a:extLst>
                <a:ext uri="{FF2B5EF4-FFF2-40B4-BE49-F238E27FC236}">
                  <a16:creationId xmlns:a16="http://schemas.microsoft.com/office/drawing/2014/main" id="{E489EB2B-9912-4724-9F8E-1D84D88B9672}"/>
                </a:ext>
              </a:extLst>
            </p:cNvPr>
            <p:cNvSpPr/>
            <p:nvPr/>
          </p:nvSpPr>
          <p:spPr>
            <a:xfrm>
              <a:off x="2883388" y="3934708"/>
              <a:ext cx="133142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Guest OS</a:t>
              </a:r>
            </a:p>
          </p:txBody>
        </p:sp>
        <p:sp>
          <p:nvSpPr>
            <p:cNvPr id="115" name="Rectangle 114">
              <a:extLst>
                <a:ext uri="{FF2B5EF4-FFF2-40B4-BE49-F238E27FC236}">
                  <a16:creationId xmlns:a16="http://schemas.microsoft.com/office/drawing/2014/main" id="{B4CDD0EA-126F-4E91-ACA6-D833E1A4243B}"/>
                </a:ext>
              </a:extLst>
            </p:cNvPr>
            <p:cNvSpPr/>
            <p:nvPr/>
          </p:nvSpPr>
          <p:spPr>
            <a:xfrm>
              <a:off x="4552649" y="3934708"/>
              <a:ext cx="133142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Guest OS</a:t>
              </a:r>
            </a:p>
          </p:txBody>
        </p:sp>
        <p:sp>
          <p:nvSpPr>
            <p:cNvPr id="116" name="Rectangle 115">
              <a:extLst>
                <a:ext uri="{FF2B5EF4-FFF2-40B4-BE49-F238E27FC236}">
                  <a16:creationId xmlns:a16="http://schemas.microsoft.com/office/drawing/2014/main" id="{5EC02F11-CC99-4260-BB44-33716FF3CFCF}"/>
                </a:ext>
              </a:extLst>
            </p:cNvPr>
            <p:cNvSpPr/>
            <p:nvPr/>
          </p:nvSpPr>
          <p:spPr>
            <a:xfrm>
              <a:off x="2883388" y="4508553"/>
              <a:ext cx="133142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Hypervisor</a:t>
              </a:r>
            </a:p>
          </p:txBody>
        </p:sp>
        <p:sp>
          <p:nvSpPr>
            <p:cNvPr id="117" name="Rectangle 116">
              <a:extLst>
                <a:ext uri="{FF2B5EF4-FFF2-40B4-BE49-F238E27FC236}">
                  <a16:creationId xmlns:a16="http://schemas.microsoft.com/office/drawing/2014/main" id="{4EAF6C04-3931-4E36-9189-4F427B8CE7A3}"/>
                </a:ext>
              </a:extLst>
            </p:cNvPr>
            <p:cNvSpPr/>
            <p:nvPr/>
          </p:nvSpPr>
          <p:spPr>
            <a:xfrm>
              <a:off x="2248839" y="5084777"/>
              <a:ext cx="2600519"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Host Operating System</a:t>
              </a:r>
            </a:p>
          </p:txBody>
        </p:sp>
        <p:sp>
          <p:nvSpPr>
            <p:cNvPr id="118" name="Rectangle 117">
              <a:extLst>
                <a:ext uri="{FF2B5EF4-FFF2-40B4-BE49-F238E27FC236}">
                  <a16:creationId xmlns:a16="http://schemas.microsoft.com/office/drawing/2014/main" id="{0B52E145-9E03-4D6B-AD3D-7DAFC3999839}"/>
                </a:ext>
              </a:extLst>
            </p:cNvPr>
            <p:cNvSpPr/>
            <p:nvPr/>
          </p:nvSpPr>
          <p:spPr bwMode="auto">
            <a:xfrm>
              <a:off x="7857383" y="3229291"/>
              <a:ext cx="1552119" cy="573847"/>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F64894A1-C84C-401D-9C1D-EDE9AB89822C}"/>
                </a:ext>
              </a:extLst>
            </p:cNvPr>
            <p:cNvSpPr/>
            <p:nvPr/>
          </p:nvSpPr>
          <p:spPr bwMode="auto">
            <a:xfrm>
              <a:off x="7857383" y="3801673"/>
              <a:ext cx="1552119" cy="573847"/>
            </a:xfrm>
            <a:prstGeom prst="rect">
              <a:avLst/>
            </a:prstGeom>
            <a:solidFill>
              <a:schemeClr val="accent2">
                <a:lumMod val="20000"/>
                <a:lumOff val="80000"/>
              </a:schemeClr>
            </a:solidFill>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626C0A65-0B52-4A7A-AF94-106E7086DF53}"/>
                </a:ext>
              </a:extLst>
            </p:cNvPr>
            <p:cNvSpPr/>
            <p:nvPr/>
          </p:nvSpPr>
          <p:spPr bwMode="auto">
            <a:xfrm>
              <a:off x="6176940" y="3229291"/>
              <a:ext cx="1552119" cy="573847"/>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C3168E5B-518E-4CE8-A2AE-A2D285D940C6}"/>
                </a:ext>
              </a:extLst>
            </p:cNvPr>
            <p:cNvSpPr/>
            <p:nvPr/>
          </p:nvSpPr>
          <p:spPr bwMode="auto">
            <a:xfrm>
              <a:off x="6176940" y="3801673"/>
              <a:ext cx="1552119" cy="573847"/>
            </a:xfrm>
            <a:prstGeom prst="rect">
              <a:avLst/>
            </a:prstGeom>
            <a:solidFill>
              <a:schemeClr val="accent2">
                <a:lumMod val="20000"/>
                <a:lumOff val="80000"/>
              </a:schemeClr>
            </a:solidFill>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BF4006B9-CAD2-443B-BDB5-4E3F388D1390}"/>
                </a:ext>
              </a:extLst>
            </p:cNvPr>
            <p:cNvSpPr/>
            <p:nvPr/>
          </p:nvSpPr>
          <p:spPr bwMode="auto">
            <a:xfrm>
              <a:off x="9537825" y="3229291"/>
              <a:ext cx="1552119" cy="573847"/>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B693194C-CE44-4B1B-9F18-B3D15CF31924}"/>
                </a:ext>
              </a:extLst>
            </p:cNvPr>
            <p:cNvSpPr/>
            <p:nvPr/>
          </p:nvSpPr>
          <p:spPr bwMode="auto">
            <a:xfrm>
              <a:off x="9537825" y="3801673"/>
              <a:ext cx="1552119" cy="573847"/>
            </a:xfrm>
            <a:prstGeom prst="rect">
              <a:avLst/>
            </a:prstGeom>
            <a:solidFill>
              <a:schemeClr val="accent2">
                <a:lumMod val="20000"/>
                <a:lumOff val="80000"/>
              </a:schemeClr>
            </a:solidFill>
            <a:ln>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B9B4C30B-CF3F-4FDA-89E8-23DEB3212F5F}"/>
                </a:ext>
              </a:extLst>
            </p:cNvPr>
            <p:cNvSpPr/>
            <p:nvPr/>
          </p:nvSpPr>
          <p:spPr bwMode="auto">
            <a:xfrm>
              <a:off x="6176940" y="4375520"/>
              <a:ext cx="4913004" cy="573843"/>
            </a:xfrm>
            <a:prstGeom prst="rect">
              <a:avLst/>
            </a:prstGeom>
            <a:solidFill>
              <a:schemeClr val="accent4">
                <a:lumMod val="20000"/>
                <a:lumOff val="80000"/>
              </a:schemeClr>
            </a:solidFill>
            <a:ln>
              <a:solidFill>
                <a:schemeClr val="accent4">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6E8706AF-2313-4471-8FF4-7D35DAFD2554}"/>
                </a:ext>
              </a:extLst>
            </p:cNvPr>
            <p:cNvSpPr/>
            <p:nvPr/>
          </p:nvSpPr>
          <p:spPr bwMode="auto">
            <a:xfrm>
              <a:off x="6176940" y="4951742"/>
              <a:ext cx="4913004" cy="573847"/>
            </a:xfrm>
            <a:prstGeom prst="rect">
              <a:avLst/>
            </a:prstGeom>
            <a:solidFill>
              <a:schemeClr val="bg1">
                <a:lumMod val="9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6" name="Rectangle 125">
              <a:extLst>
                <a:ext uri="{FF2B5EF4-FFF2-40B4-BE49-F238E27FC236}">
                  <a16:creationId xmlns:a16="http://schemas.microsoft.com/office/drawing/2014/main" id="{2F4F8880-D654-459E-ABF9-D3B56B6695CF}"/>
                </a:ext>
              </a:extLst>
            </p:cNvPr>
            <p:cNvSpPr/>
            <p:nvPr/>
          </p:nvSpPr>
          <p:spPr>
            <a:xfrm>
              <a:off x="7697773" y="4508553"/>
              <a:ext cx="1871338"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Container Engine</a:t>
              </a:r>
            </a:p>
          </p:txBody>
        </p:sp>
        <p:sp>
          <p:nvSpPr>
            <p:cNvPr id="127" name="Rectangle 126">
              <a:extLst>
                <a:ext uri="{FF2B5EF4-FFF2-40B4-BE49-F238E27FC236}">
                  <a16:creationId xmlns:a16="http://schemas.microsoft.com/office/drawing/2014/main" id="{06E2F664-F4BC-4F0A-BE6A-6DFA8813707D}"/>
                </a:ext>
              </a:extLst>
            </p:cNvPr>
            <p:cNvSpPr/>
            <p:nvPr/>
          </p:nvSpPr>
          <p:spPr>
            <a:xfrm>
              <a:off x="7326515" y="5084777"/>
              <a:ext cx="2613855"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Host Operating System</a:t>
              </a:r>
            </a:p>
          </p:txBody>
        </p:sp>
        <p:sp>
          <p:nvSpPr>
            <p:cNvPr id="128" name="Rectangle 127">
              <a:extLst>
                <a:ext uri="{FF2B5EF4-FFF2-40B4-BE49-F238E27FC236}">
                  <a16:creationId xmlns:a16="http://schemas.microsoft.com/office/drawing/2014/main" id="{6895C792-37D8-40EE-829F-D4123283A469}"/>
                </a:ext>
              </a:extLst>
            </p:cNvPr>
            <p:cNvSpPr/>
            <p:nvPr/>
          </p:nvSpPr>
          <p:spPr>
            <a:xfrm>
              <a:off x="6482412" y="3362326"/>
              <a:ext cx="941175"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App1</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Rectangle 128">
              <a:extLst>
                <a:ext uri="{FF2B5EF4-FFF2-40B4-BE49-F238E27FC236}">
                  <a16:creationId xmlns:a16="http://schemas.microsoft.com/office/drawing/2014/main" id="{1D835FB1-64B2-4592-9146-F3450DCB96CB}"/>
                </a:ext>
              </a:extLst>
            </p:cNvPr>
            <p:cNvSpPr/>
            <p:nvPr/>
          </p:nvSpPr>
          <p:spPr>
            <a:xfrm>
              <a:off x="8162855" y="3362326"/>
              <a:ext cx="941175"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App2</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0" name="Rectangle 129">
              <a:extLst>
                <a:ext uri="{FF2B5EF4-FFF2-40B4-BE49-F238E27FC236}">
                  <a16:creationId xmlns:a16="http://schemas.microsoft.com/office/drawing/2014/main" id="{E13E54B2-05B0-4617-BB7D-0F0873FDECE6}"/>
                </a:ext>
              </a:extLst>
            </p:cNvPr>
            <p:cNvSpPr/>
            <p:nvPr/>
          </p:nvSpPr>
          <p:spPr>
            <a:xfrm>
              <a:off x="9843297" y="3362326"/>
              <a:ext cx="941175"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App3</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1" name="Rectangle 130">
              <a:extLst>
                <a:ext uri="{FF2B5EF4-FFF2-40B4-BE49-F238E27FC236}">
                  <a16:creationId xmlns:a16="http://schemas.microsoft.com/office/drawing/2014/main" id="{AD1CE9F2-1DAC-475D-9FE6-5DEE2F3D85A3}"/>
                </a:ext>
              </a:extLst>
            </p:cNvPr>
            <p:cNvSpPr/>
            <p:nvPr/>
          </p:nvSpPr>
          <p:spPr>
            <a:xfrm>
              <a:off x="6283876" y="3934708"/>
              <a:ext cx="1338247"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Bins/Libs</a:t>
              </a:r>
            </a:p>
          </p:txBody>
        </p:sp>
        <p:sp>
          <p:nvSpPr>
            <p:cNvPr id="132" name="Rectangle 131">
              <a:extLst>
                <a:ext uri="{FF2B5EF4-FFF2-40B4-BE49-F238E27FC236}">
                  <a16:creationId xmlns:a16="http://schemas.microsoft.com/office/drawing/2014/main" id="{18E37B6E-C7B1-4128-B8B6-73693D80BDF3}"/>
                </a:ext>
              </a:extLst>
            </p:cNvPr>
            <p:cNvSpPr/>
            <p:nvPr/>
          </p:nvSpPr>
          <p:spPr>
            <a:xfrm>
              <a:off x="7964319" y="3934708"/>
              <a:ext cx="1338247"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Bins/Libs</a:t>
              </a:r>
            </a:p>
          </p:txBody>
        </p:sp>
        <p:sp>
          <p:nvSpPr>
            <p:cNvPr id="133" name="Rectangle 132">
              <a:extLst>
                <a:ext uri="{FF2B5EF4-FFF2-40B4-BE49-F238E27FC236}">
                  <a16:creationId xmlns:a16="http://schemas.microsoft.com/office/drawing/2014/main" id="{C8BA8822-A97E-448E-A298-24E66DE80DD2}"/>
                </a:ext>
              </a:extLst>
            </p:cNvPr>
            <p:cNvSpPr/>
            <p:nvPr/>
          </p:nvSpPr>
          <p:spPr>
            <a:xfrm>
              <a:off x="9644761" y="3934708"/>
              <a:ext cx="1338247"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Bins/Libs</a:t>
              </a:r>
            </a:p>
          </p:txBody>
        </p:sp>
        <p:sp>
          <p:nvSpPr>
            <p:cNvPr id="134" name="Rectangle 133">
              <a:extLst>
                <a:ext uri="{FF2B5EF4-FFF2-40B4-BE49-F238E27FC236}">
                  <a16:creationId xmlns:a16="http://schemas.microsoft.com/office/drawing/2014/main" id="{5CE33896-E9FD-4AED-A08C-0B2D7FC4EC09}"/>
                </a:ext>
              </a:extLst>
            </p:cNvPr>
            <p:cNvSpPr/>
            <p:nvPr/>
          </p:nvSpPr>
          <p:spPr>
            <a:xfrm>
              <a:off x="2245767" y="6107873"/>
              <a:ext cx="2600519" cy="37240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Virtual Machines</a:t>
              </a:r>
            </a:p>
          </p:txBody>
        </p:sp>
        <p:sp>
          <p:nvSpPr>
            <p:cNvPr id="135" name="Rectangle 134">
              <a:extLst>
                <a:ext uri="{FF2B5EF4-FFF2-40B4-BE49-F238E27FC236}">
                  <a16:creationId xmlns:a16="http://schemas.microsoft.com/office/drawing/2014/main" id="{E97B06CD-B8E1-4EAB-8AA1-934F2A162D0F}"/>
                </a:ext>
              </a:extLst>
            </p:cNvPr>
            <p:cNvSpPr/>
            <p:nvPr/>
          </p:nvSpPr>
          <p:spPr>
            <a:xfrm>
              <a:off x="7332799" y="6107873"/>
              <a:ext cx="2600519" cy="37240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Containers</a:t>
              </a:r>
            </a:p>
          </p:txBody>
        </p:sp>
        <p:sp>
          <p:nvSpPr>
            <p:cNvPr id="136" name="Rectangle 135">
              <a:extLst>
                <a:ext uri="{FF2B5EF4-FFF2-40B4-BE49-F238E27FC236}">
                  <a16:creationId xmlns:a16="http://schemas.microsoft.com/office/drawing/2014/main" id="{37746E9D-0BBD-4204-B90C-95B51A65A604}"/>
                </a:ext>
              </a:extLst>
            </p:cNvPr>
            <p:cNvSpPr/>
            <p:nvPr/>
          </p:nvSpPr>
          <p:spPr bwMode="auto">
            <a:xfrm>
              <a:off x="1102057" y="5530601"/>
              <a:ext cx="4887939" cy="570919"/>
            </a:xfrm>
            <a:prstGeom prst="rect">
              <a:avLst/>
            </a:prstGeom>
            <a:solidFill>
              <a:schemeClr val="accent5">
                <a:lumMod val="20000"/>
                <a:lumOff val="80000"/>
              </a:schemeClr>
            </a:solidFill>
            <a:ln>
              <a:solidFill>
                <a:schemeClr val="accent5">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Rectangle 136">
              <a:extLst>
                <a:ext uri="{FF2B5EF4-FFF2-40B4-BE49-F238E27FC236}">
                  <a16:creationId xmlns:a16="http://schemas.microsoft.com/office/drawing/2014/main" id="{7C9E82BE-62FA-4459-8700-D6F0488E6D99}"/>
                </a:ext>
              </a:extLst>
            </p:cNvPr>
            <p:cNvSpPr/>
            <p:nvPr/>
          </p:nvSpPr>
          <p:spPr bwMode="auto">
            <a:xfrm>
              <a:off x="6176940" y="5530601"/>
              <a:ext cx="4912237" cy="570919"/>
            </a:xfrm>
            <a:prstGeom prst="rect">
              <a:avLst/>
            </a:prstGeom>
            <a:solidFill>
              <a:schemeClr val="accent5">
                <a:lumMod val="20000"/>
                <a:lumOff val="80000"/>
              </a:schemeClr>
            </a:solidFill>
            <a:ln>
              <a:solidFill>
                <a:schemeClr val="accent5">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Rectangle 137">
              <a:extLst>
                <a:ext uri="{FF2B5EF4-FFF2-40B4-BE49-F238E27FC236}">
                  <a16:creationId xmlns:a16="http://schemas.microsoft.com/office/drawing/2014/main" id="{5D7B6530-4B2E-40F0-A755-444415C4C512}"/>
                </a:ext>
              </a:extLst>
            </p:cNvPr>
            <p:cNvSpPr/>
            <p:nvPr/>
          </p:nvSpPr>
          <p:spPr>
            <a:xfrm>
              <a:off x="3096590" y="5646783"/>
              <a:ext cx="1411441" cy="33855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Infrastructure</a:t>
              </a:r>
            </a:p>
          </p:txBody>
        </p:sp>
        <p:pic>
          <p:nvPicPr>
            <p:cNvPr id="139" name="Picture 138">
              <a:extLst>
                <a:ext uri="{FF2B5EF4-FFF2-40B4-BE49-F238E27FC236}">
                  <a16:creationId xmlns:a16="http://schemas.microsoft.com/office/drawing/2014/main" id="{54CA2DC2-FB75-4F95-A541-6D5CF0F1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877" y="5588925"/>
              <a:ext cx="454271" cy="454271"/>
            </a:xfrm>
            <a:prstGeom prst="rect">
              <a:avLst/>
            </a:prstGeom>
          </p:spPr>
        </p:pic>
        <p:sp>
          <p:nvSpPr>
            <p:cNvPr id="140" name="Rectangle 139">
              <a:extLst>
                <a:ext uri="{FF2B5EF4-FFF2-40B4-BE49-F238E27FC236}">
                  <a16:creationId xmlns:a16="http://schemas.microsoft.com/office/drawing/2014/main" id="{38FE7F8B-4A8E-43A9-8BFB-BD750FD0C3EB}"/>
                </a:ext>
              </a:extLst>
            </p:cNvPr>
            <p:cNvSpPr/>
            <p:nvPr/>
          </p:nvSpPr>
          <p:spPr>
            <a:xfrm>
              <a:off x="8180933" y="5646783"/>
              <a:ext cx="1411441" cy="33855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Infrastructure</a:t>
              </a:r>
            </a:p>
          </p:txBody>
        </p:sp>
        <p:pic>
          <p:nvPicPr>
            <p:cNvPr id="141" name="Picture 140">
              <a:extLst>
                <a:ext uri="{FF2B5EF4-FFF2-40B4-BE49-F238E27FC236}">
                  <a16:creationId xmlns:a16="http://schemas.microsoft.com/office/drawing/2014/main" id="{5316A5DD-563C-415A-BE2B-5C806ED83F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091" y="5588925"/>
              <a:ext cx="454271" cy="454271"/>
            </a:xfrm>
            <a:prstGeom prst="rect">
              <a:avLst/>
            </a:prstGeom>
          </p:spPr>
        </p:pic>
        <p:pic>
          <p:nvPicPr>
            <p:cNvPr id="142" name="Picture 141">
              <a:extLst>
                <a:ext uri="{FF2B5EF4-FFF2-40B4-BE49-F238E27FC236}">
                  <a16:creationId xmlns:a16="http://schemas.microsoft.com/office/drawing/2014/main" id="{0DE72426-0D74-4F68-BF8C-F8C337BB8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974" y="5518755"/>
              <a:ext cx="689861" cy="689861"/>
            </a:xfrm>
            <a:prstGeom prst="rect">
              <a:avLst/>
            </a:prstGeom>
          </p:spPr>
        </p:pic>
        <p:pic>
          <p:nvPicPr>
            <p:cNvPr id="143" name="Picture 142">
              <a:extLst>
                <a:ext uri="{FF2B5EF4-FFF2-40B4-BE49-F238E27FC236}">
                  <a16:creationId xmlns:a16="http://schemas.microsoft.com/office/drawing/2014/main" id="{5B704C3A-1AE7-4674-8974-E9AF2C26C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805" y="5518755"/>
              <a:ext cx="689861" cy="689861"/>
            </a:xfrm>
            <a:prstGeom prst="rect">
              <a:avLst/>
            </a:prstGeom>
          </p:spPr>
        </p:pic>
        <p:pic>
          <p:nvPicPr>
            <p:cNvPr id="144" name="Picture 143">
              <a:extLst>
                <a:ext uri="{FF2B5EF4-FFF2-40B4-BE49-F238E27FC236}">
                  <a16:creationId xmlns:a16="http://schemas.microsoft.com/office/drawing/2014/main" id="{723C5E26-0543-49D1-8EF6-3D6E2C952D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7419" y="5644220"/>
              <a:ext cx="343681" cy="343681"/>
            </a:xfrm>
            <a:prstGeom prst="rect">
              <a:avLst/>
            </a:prstGeom>
          </p:spPr>
        </p:pic>
        <p:pic>
          <p:nvPicPr>
            <p:cNvPr id="145" name="Picture 144">
              <a:extLst>
                <a:ext uri="{FF2B5EF4-FFF2-40B4-BE49-F238E27FC236}">
                  <a16:creationId xmlns:a16="http://schemas.microsoft.com/office/drawing/2014/main" id="{D6DBEF66-703C-4A7F-81C8-0BAB28C6EF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85263" y="5644220"/>
              <a:ext cx="343681" cy="343681"/>
            </a:xfrm>
            <a:prstGeom prst="rect">
              <a:avLst/>
            </a:prstGeom>
          </p:spPr>
        </p:pic>
      </p:grpSp>
      <p:sp>
        <p:nvSpPr>
          <p:cNvPr id="2" name="Naslov 1">
            <a:extLst>
              <a:ext uri="{FF2B5EF4-FFF2-40B4-BE49-F238E27FC236}">
                <a16:creationId xmlns:a16="http://schemas.microsoft.com/office/drawing/2014/main" id="{470F2E6D-EE06-DA79-C486-627EC8D6DBDF}"/>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C040F0E2-35BE-D532-3176-DA2CD20022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89103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B757-008F-7E81-99A8-4BABDA9AFFA8}"/>
              </a:ext>
            </a:extLst>
          </p:cNvPr>
          <p:cNvSpPr>
            <a:spLocks noGrp="1"/>
          </p:cNvSpPr>
          <p:nvPr>
            <p:ph type="title"/>
          </p:nvPr>
        </p:nvSpPr>
        <p:spPr/>
        <p:txBody>
          <a:bodyPr/>
          <a:lstStyle/>
          <a:p>
            <a:r>
              <a:rPr lang="hr-HR" dirty="0"/>
              <a:t>Neflix example</a:t>
            </a:r>
          </a:p>
        </p:txBody>
      </p:sp>
      <p:sp>
        <p:nvSpPr>
          <p:cNvPr id="3" name="Content Placeholder 2">
            <a:extLst>
              <a:ext uri="{FF2B5EF4-FFF2-40B4-BE49-F238E27FC236}">
                <a16:creationId xmlns:a16="http://schemas.microsoft.com/office/drawing/2014/main" id="{4AFCDE6C-D688-6FBD-F5BB-D13703B61730}"/>
              </a:ext>
            </a:extLst>
          </p:cNvPr>
          <p:cNvSpPr>
            <a:spLocks noGrp="1"/>
          </p:cNvSpPr>
          <p:nvPr>
            <p:ph idx="1"/>
          </p:nvPr>
        </p:nvSpPr>
        <p:spPr/>
        <p:txBody>
          <a:bodyPr/>
          <a:lstStyle/>
          <a:p>
            <a:r>
              <a:rPr lang="hr-HR" dirty="0">
                <a:hlinkClick r:id="rId2"/>
              </a:rPr>
              <a:t>https://aws.amazon.com/solutions/case-studies/innovators/netflix/</a:t>
            </a:r>
            <a:endParaRPr lang="hr-HR" dirty="0"/>
          </a:p>
          <a:p>
            <a:r>
              <a:rPr lang="en-US" dirty="0"/>
              <a:t>Netflix uses AWS for nearly all its computing and storage needs, including databases, analytics, recommendation engines, video transcoding, and more—hundreds of functions that in total use more than 100,000 server instances on AWS</a:t>
            </a:r>
            <a:endParaRPr lang="hr-HR" dirty="0"/>
          </a:p>
        </p:txBody>
      </p:sp>
    </p:spTree>
    <p:extLst>
      <p:ext uri="{BB962C8B-B14F-4D97-AF65-F5344CB8AC3E}">
        <p14:creationId xmlns:p14="http://schemas.microsoft.com/office/powerpoint/2010/main" val="167276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4E97E-19F9-8140-DA12-9DF8B4824F3F}"/>
              </a:ext>
            </a:extLst>
          </p:cNvPr>
          <p:cNvSpPr>
            <a:spLocks noGrp="1"/>
          </p:cNvSpPr>
          <p:nvPr>
            <p:ph type="title"/>
          </p:nvPr>
        </p:nvSpPr>
        <p:spPr/>
        <p:txBody>
          <a:bodyPr/>
          <a:lstStyle/>
          <a:p>
            <a:r>
              <a:rPr lang="hr-HR" dirty="0"/>
              <a:t>Containers</a:t>
            </a:r>
          </a:p>
        </p:txBody>
      </p:sp>
      <p:sp>
        <p:nvSpPr>
          <p:cNvPr id="3" name="Content Placeholder 2">
            <a:extLst>
              <a:ext uri="{FF2B5EF4-FFF2-40B4-BE49-F238E27FC236}">
                <a16:creationId xmlns:a16="http://schemas.microsoft.com/office/drawing/2014/main" id="{EE471A3C-D1E4-6B2F-3C5C-563BB6BBEA11}"/>
              </a:ext>
            </a:extLst>
          </p:cNvPr>
          <p:cNvSpPr>
            <a:spLocks noGrp="1"/>
          </p:cNvSpPr>
          <p:nvPr>
            <p:ph idx="1"/>
          </p:nvPr>
        </p:nvSpPr>
        <p:spPr/>
        <p:txBody>
          <a:bodyPr/>
          <a:lstStyle/>
          <a:p>
            <a:r>
              <a:rPr lang="en-US" dirty="0"/>
              <a:t>lightweight, standalone, and executable package that includes everything needed to run a piece of software, including the code, runtime, libraries, and system tools</a:t>
            </a:r>
            <a:endParaRPr lang="hr-HR" dirty="0"/>
          </a:p>
          <a:p>
            <a:endParaRPr lang="hr-HR" dirty="0"/>
          </a:p>
        </p:txBody>
      </p:sp>
    </p:spTree>
    <p:extLst>
      <p:ext uri="{BB962C8B-B14F-4D97-AF65-F5344CB8AC3E}">
        <p14:creationId xmlns:p14="http://schemas.microsoft.com/office/powerpoint/2010/main" val="322923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A7E3-F797-4467-834B-6A164BAF234D}"/>
              </a:ext>
            </a:extLst>
          </p:cNvPr>
          <p:cNvSpPr>
            <a:spLocks noGrp="1"/>
          </p:cNvSpPr>
          <p:nvPr>
            <p:ph type="title"/>
          </p:nvPr>
        </p:nvSpPr>
        <p:spPr/>
        <p:txBody>
          <a:bodyPr/>
          <a:lstStyle/>
          <a:p>
            <a:r>
              <a:rPr lang="hr-HR" dirty="0"/>
              <a:t>Containers (key features)</a:t>
            </a:r>
          </a:p>
        </p:txBody>
      </p:sp>
      <p:sp>
        <p:nvSpPr>
          <p:cNvPr id="3" name="Content Placeholder 2">
            <a:extLst>
              <a:ext uri="{FF2B5EF4-FFF2-40B4-BE49-F238E27FC236}">
                <a16:creationId xmlns:a16="http://schemas.microsoft.com/office/drawing/2014/main" id="{D4A4659E-7D8E-1495-75AB-C37DBA021A6B}"/>
              </a:ext>
            </a:extLst>
          </p:cNvPr>
          <p:cNvSpPr>
            <a:spLocks noGrp="1"/>
          </p:cNvSpPr>
          <p:nvPr>
            <p:ph idx="1"/>
          </p:nvPr>
        </p:nvSpPr>
        <p:spPr/>
        <p:txBody>
          <a:bodyPr>
            <a:normAutofit fontScale="77500" lnSpcReduction="20000"/>
          </a:bodyPr>
          <a:lstStyle/>
          <a:p>
            <a:r>
              <a:rPr lang="en-US" b="1" dirty="0"/>
              <a:t>Isolation</a:t>
            </a:r>
            <a:r>
              <a:rPr lang="en-US" dirty="0"/>
              <a:t>: Containers encapsulate an application and its dependencies, isolating it from the underlying system and other containers. This isolation ensures that applications run consistently regardless of the environment.</a:t>
            </a:r>
          </a:p>
          <a:p>
            <a:r>
              <a:rPr lang="en-US" b="1" dirty="0"/>
              <a:t>Portability: </a:t>
            </a:r>
            <a:r>
              <a:rPr lang="en-US" dirty="0"/>
              <a:t>Containers can run on any system that supports containerization, providing portability across different environments, from development to testing to production.</a:t>
            </a:r>
          </a:p>
          <a:p>
            <a:r>
              <a:rPr lang="en-US" b="1" dirty="0"/>
              <a:t>Efficiency: </a:t>
            </a:r>
            <a:r>
              <a:rPr lang="en-US" dirty="0"/>
              <a:t>Containers share the host operating system's kernel, making them more lightweight compared to traditional virtual machines. They start up quickly and consume fewer resources.</a:t>
            </a:r>
          </a:p>
          <a:p>
            <a:r>
              <a:rPr lang="en-US" b="1" dirty="0"/>
              <a:t>Orchestration</a:t>
            </a:r>
            <a:r>
              <a:rPr lang="en-US" dirty="0"/>
              <a:t>: Container orchestration tools, such as Kubernetes and Docker Swarm, help manage and automate the deployment, scaling, and operation of containerized applications.</a:t>
            </a:r>
          </a:p>
          <a:p>
            <a:r>
              <a:rPr lang="en-US" b="1" dirty="0"/>
              <a:t>Microservices: </a:t>
            </a:r>
            <a:r>
              <a:rPr lang="en-US" dirty="0"/>
              <a:t>Containers are often used in a microservices architecture, where an application is composed of small, independently deployable services. Each microservice can run in its own container.</a:t>
            </a:r>
            <a:endParaRPr lang="hr-HR" dirty="0"/>
          </a:p>
        </p:txBody>
      </p:sp>
    </p:spTree>
    <p:extLst>
      <p:ext uri="{BB962C8B-B14F-4D97-AF65-F5344CB8AC3E}">
        <p14:creationId xmlns:p14="http://schemas.microsoft.com/office/powerpoint/2010/main" val="378117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Полилиния 46">
            <a:extLst>
              <a:ext uri="{FF2B5EF4-FFF2-40B4-BE49-F238E27FC236}">
                <a16:creationId xmlns:a16="http://schemas.microsoft.com/office/drawing/2014/main" id="{D4F417D6-CA59-459D-AF4D-6696F4DEA78D}"/>
              </a:ext>
            </a:extLst>
          </p:cNvPr>
          <p:cNvSpPr/>
          <p:nvPr/>
        </p:nvSpPr>
        <p:spPr>
          <a:xfrm rot="16200000" flipV="1">
            <a:off x="5191424" y="-4361467"/>
            <a:ext cx="1732949" cy="12115800"/>
          </a:xfrm>
          <a:custGeom>
            <a:avLst/>
            <a:gdLst>
              <a:gd name="connsiteX0" fmla="*/ 1740207 w 1740207"/>
              <a:gd name="connsiteY0" fmla="*/ 496466 h 5670087"/>
              <a:gd name="connsiteX1" fmla="*/ 1727495 w 1740207"/>
              <a:gd name="connsiteY1" fmla="*/ 496466 h 5670087"/>
              <a:gd name="connsiteX2" fmla="*/ 1727494 w 1740207"/>
              <a:gd name="connsiteY2" fmla="*/ 5670087 h 5670087"/>
              <a:gd name="connsiteX3" fmla="*/ 0 w 1740207"/>
              <a:gd name="connsiteY3" fmla="*/ 5670087 h 5670087"/>
              <a:gd name="connsiteX4" fmla="*/ 0 w 1740207"/>
              <a:gd name="connsiteY4" fmla="*/ 495298 h 5670087"/>
              <a:gd name="connsiteX5" fmla="*/ 3964 w 1740207"/>
              <a:gd name="connsiteY5" fmla="*/ 495298 h 5670087"/>
              <a:gd name="connsiteX6" fmla="*/ 871063 w 1740207"/>
              <a:gd name="connsiteY6" fmla="*/ 0 h 567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207" h="5670087">
                <a:moveTo>
                  <a:pt x="1740207" y="496466"/>
                </a:moveTo>
                <a:lnTo>
                  <a:pt x="1727495" y="496466"/>
                </a:lnTo>
                <a:lnTo>
                  <a:pt x="1727494" y="5670087"/>
                </a:lnTo>
                <a:lnTo>
                  <a:pt x="0" y="5670087"/>
                </a:lnTo>
                <a:lnTo>
                  <a:pt x="0" y="495298"/>
                </a:lnTo>
                <a:lnTo>
                  <a:pt x="3964" y="495298"/>
                </a:lnTo>
                <a:lnTo>
                  <a:pt x="871063" y="0"/>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34" name="Title 22">
            <a:extLst>
              <a:ext uri="{FF2B5EF4-FFF2-40B4-BE49-F238E27FC236}">
                <a16:creationId xmlns:a16="http://schemas.microsoft.com/office/drawing/2014/main" id="{8E3C2365-5002-4363-8673-D6473B0D1D8E}"/>
              </a:ext>
            </a:extLst>
          </p:cNvPr>
          <p:cNvSpPr txBox="1">
            <a:spLocks/>
          </p:cNvSpPr>
          <p:nvPr/>
        </p:nvSpPr>
        <p:spPr>
          <a:xfrm>
            <a:off x="3729951" y="76200"/>
            <a:ext cx="4732099" cy="584775"/>
          </a:xfrm>
          <a:prstGeom prst="rect">
            <a:avLst/>
          </a:prstGeom>
        </p:spPr>
        <p:txBody>
          <a:bodyPr anchor="ctr"/>
          <a:lstStyle>
            <a:defPPr>
              <a:defRPr lang="en-US"/>
            </a:defPPr>
            <a:lvl1pPr algn="ctr">
              <a:spcBef>
                <a:spcPct val="0"/>
              </a:spcBef>
              <a:buNone/>
              <a:defRPr sz="3600" b="1">
                <a:solidFill>
                  <a:schemeClr val="tx1">
                    <a:lumMod val="75000"/>
                    <a:lumOff val="25000"/>
                  </a:schemeClr>
                </a:solidFill>
                <a:latin typeface="Rockwell" panose="02060603020205020403"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0" u="none" strike="noStrike" kern="1200" cap="none" spc="0" normalizeH="0" baseline="0" noProof="0" dirty="0">
                <a:ln>
                  <a:noFill/>
                </a:ln>
                <a:solidFill>
                  <a:prstClr val="black">
                    <a:lumMod val="75000"/>
                    <a:lumOff val="25000"/>
                  </a:prstClr>
                </a:solidFill>
                <a:effectLst/>
                <a:uLnTx/>
                <a:uFillTx/>
                <a:latin typeface="Rockwell" panose="02060603020205020403" pitchFamily="18" charset="0"/>
                <a:ea typeface="+mj-ea"/>
                <a:cs typeface="+mj-cs"/>
              </a:rPr>
              <a:t>What is Docker?</a:t>
            </a:r>
          </a:p>
        </p:txBody>
      </p:sp>
      <p:grpSp>
        <p:nvGrpSpPr>
          <p:cNvPr id="2" name="Group 1">
            <a:extLst>
              <a:ext uri="{FF2B5EF4-FFF2-40B4-BE49-F238E27FC236}">
                <a16:creationId xmlns:a16="http://schemas.microsoft.com/office/drawing/2014/main" id="{756324B5-26F9-4D1B-94DC-328378E7E51B}"/>
              </a:ext>
            </a:extLst>
          </p:cNvPr>
          <p:cNvGrpSpPr/>
          <p:nvPr/>
        </p:nvGrpSpPr>
        <p:grpSpPr>
          <a:xfrm>
            <a:off x="243496" y="1019325"/>
            <a:ext cx="11262704" cy="1354217"/>
            <a:chOff x="243496" y="901225"/>
            <a:chExt cx="11262704" cy="1354217"/>
          </a:xfrm>
        </p:grpSpPr>
        <p:sp>
          <p:nvSpPr>
            <p:cNvPr id="39" name="Rectangle 38">
              <a:extLst>
                <a:ext uri="{FF2B5EF4-FFF2-40B4-BE49-F238E27FC236}">
                  <a16:creationId xmlns:a16="http://schemas.microsoft.com/office/drawing/2014/main" id="{DD55F22F-3969-49F6-92F5-7B85C86079E9}"/>
                </a:ext>
              </a:extLst>
            </p:cNvPr>
            <p:cNvSpPr/>
            <p:nvPr/>
          </p:nvSpPr>
          <p:spPr>
            <a:xfrm>
              <a:off x="765418" y="901225"/>
              <a:ext cx="10740782" cy="1354217"/>
            </a:xfrm>
            <a:prstGeom prst="rect">
              <a:avLst/>
            </a:prstGeom>
          </p:spPr>
          <p:txBody>
            <a:bodyPr wrap="square" anchor="ctr">
              <a:spAutoFit/>
            </a:bodyPr>
            <a:lstStyle/>
            <a:p>
              <a:pPr marR="0" lvl="0" algn="l" defTabSz="914400" rtl="0" eaLnBrk="1" fontAlgn="auto" latinLnBrk="0" hangingPunct="1">
                <a:lnSpc>
                  <a:spcPct val="100000"/>
                </a:lnSpc>
                <a:spcBef>
                  <a:spcPts val="120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Docker is an open source technology used for developing, packaging, and running applications and all its dependencies in the </a:t>
              </a:r>
              <a:r>
                <a:rPr kumimoji="0" lang="en-US" sz="18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form of containers</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r>
                <a:rPr kumimoji="0" lang="en-US" sz="18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 </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to ensure that the application works in a seamless environment</a:t>
              </a:r>
            </a:p>
            <a:p>
              <a:pPr>
                <a:spcBef>
                  <a:spcPts val="1200"/>
                </a:spcBef>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Docker provides a Platform-as-a-Service (PaaS) through </a:t>
              </a:r>
              <a:r>
                <a:rPr kumimoji="0" lang="en-US" sz="1800" b="1" i="0" u="none" strike="noStrike" kern="1200" cap="none" spc="0" normalizeH="0" baseline="0" noProof="0" dirty="0">
                  <a:ln>
                    <a:noFill/>
                  </a:ln>
                  <a:solidFill>
                    <a:srgbClr val="FF0000"/>
                  </a:solidFill>
                  <a:effectLst/>
                  <a:uLnTx/>
                  <a:uFillTx/>
                  <a:latin typeface="Calibri"/>
                  <a:ea typeface="+mn-ea"/>
                  <a:cs typeface="+mn-cs"/>
                </a:rPr>
                <a:t>OS-level virtualization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and delivers containerized software packages</a:t>
              </a:r>
            </a:p>
          </p:txBody>
        </p:sp>
        <p:sp>
          <p:nvSpPr>
            <p:cNvPr id="110" name="Freeform 62">
              <a:extLst>
                <a:ext uri="{FF2B5EF4-FFF2-40B4-BE49-F238E27FC236}">
                  <a16:creationId xmlns:a16="http://schemas.microsoft.com/office/drawing/2014/main" id="{D563F99F-EDA9-48E3-B7F6-4B478E28D218}"/>
                </a:ext>
              </a:extLst>
            </p:cNvPr>
            <p:cNvSpPr>
              <a:spLocks noChangeAspect="1" noChangeArrowheads="1"/>
            </p:cNvSpPr>
            <p:nvPr/>
          </p:nvSpPr>
          <p:spPr bwMode="auto">
            <a:xfrm>
              <a:off x="243496" y="1762373"/>
              <a:ext cx="376615" cy="334246"/>
            </a:xfrm>
            <a:custGeom>
              <a:avLst/>
              <a:gdLst>
                <a:gd name="connsiteX0" fmla="*/ 193469 w 351386"/>
                <a:gd name="connsiteY0" fmla="*/ 119550 h 311855"/>
                <a:gd name="connsiteX1" fmla="*/ 181390 w 351386"/>
                <a:gd name="connsiteY1" fmla="*/ 137467 h 311855"/>
                <a:gd name="connsiteX2" fmla="*/ 155794 w 351386"/>
                <a:gd name="connsiteY2" fmla="*/ 154724 h 311855"/>
                <a:gd name="connsiteX3" fmla="*/ 140083 w 351386"/>
                <a:gd name="connsiteY3" fmla="*/ 157896 h 311855"/>
                <a:gd name="connsiteX4" fmla="*/ 172269 w 351386"/>
                <a:gd name="connsiteY4" fmla="*/ 166085 h 311855"/>
                <a:gd name="connsiteX5" fmla="*/ 201300 w 351386"/>
                <a:gd name="connsiteY5" fmla="*/ 190938 h 311855"/>
                <a:gd name="connsiteX6" fmla="*/ 217626 w 351386"/>
                <a:gd name="connsiteY6" fmla="*/ 178119 h 311855"/>
                <a:gd name="connsiteX7" fmla="*/ 242144 w 351386"/>
                <a:gd name="connsiteY7" fmla="*/ 171683 h 311855"/>
                <a:gd name="connsiteX8" fmla="*/ 230250 w 351386"/>
                <a:gd name="connsiteY8" fmla="*/ 169282 h 311855"/>
                <a:gd name="connsiteX9" fmla="*/ 196746 w 351386"/>
                <a:gd name="connsiteY9" fmla="*/ 135778 h 311855"/>
                <a:gd name="connsiteX10" fmla="*/ 124449 w 351386"/>
                <a:gd name="connsiteY10" fmla="*/ 0 h 311855"/>
                <a:gd name="connsiteX11" fmla="*/ 198647 w 351386"/>
                <a:gd name="connsiteY11" fmla="*/ 49182 h 311855"/>
                <a:gd name="connsiteX12" fmla="*/ 204048 w 351386"/>
                <a:gd name="connsiteY12" fmla="*/ 75935 h 311855"/>
                <a:gd name="connsiteX13" fmla="*/ 210238 w 351386"/>
                <a:gd name="connsiteY13" fmla="*/ 66755 h 311855"/>
                <a:gd name="connsiteX14" fmla="*/ 254755 w 351386"/>
                <a:gd name="connsiteY14" fmla="*/ 48315 h 311855"/>
                <a:gd name="connsiteX15" fmla="*/ 317712 w 351386"/>
                <a:gd name="connsiteY15" fmla="*/ 111272 h 311855"/>
                <a:gd name="connsiteX16" fmla="*/ 279261 w 351386"/>
                <a:gd name="connsiteY16" fmla="*/ 169282 h 311855"/>
                <a:gd name="connsiteX17" fmla="*/ 267405 w 351386"/>
                <a:gd name="connsiteY17" fmla="*/ 171675 h 311855"/>
                <a:gd name="connsiteX18" fmla="*/ 292090 w 351386"/>
                <a:gd name="connsiteY18" fmla="*/ 178119 h 311855"/>
                <a:gd name="connsiteX19" fmla="*/ 351386 w 351386"/>
                <a:gd name="connsiteY19" fmla="*/ 291358 h 311855"/>
                <a:gd name="connsiteX20" fmla="*/ 245432 w 351386"/>
                <a:gd name="connsiteY20" fmla="*/ 291358 h 311855"/>
                <a:gd name="connsiteX21" fmla="*/ 248899 w 351386"/>
                <a:gd name="connsiteY21" fmla="*/ 311855 h 311855"/>
                <a:gd name="connsiteX22" fmla="*/ 0 w 351386"/>
                <a:gd name="connsiteY22" fmla="*/ 311855 h 311855"/>
                <a:gd name="connsiteX23" fmla="*/ 76009 w 351386"/>
                <a:gd name="connsiteY23" fmla="*/ 166085 h 311855"/>
                <a:gd name="connsiteX24" fmla="*/ 108150 w 351386"/>
                <a:gd name="connsiteY24" fmla="*/ 157761 h 311855"/>
                <a:gd name="connsiteX25" fmla="*/ 93105 w 351386"/>
                <a:gd name="connsiteY25" fmla="*/ 154724 h 311855"/>
                <a:gd name="connsiteX26" fmla="*/ 43923 w 351386"/>
                <a:gd name="connsiteY26" fmla="*/ 80526 h 311855"/>
                <a:gd name="connsiteX27" fmla="*/ 124449 w 351386"/>
                <a:gd name="connsiteY27" fmla="*/ 0 h 3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1386" h="311855">
                  <a:moveTo>
                    <a:pt x="193469" y="119550"/>
                  </a:moveTo>
                  <a:lnTo>
                    <a:pt x="181390" y="137467"/>
                  </a:lnTo>
                  <a:cubicBezTo>
                    <a:pt x="174104" y="144753"/>
                    <a:pt x="165428" y="150649"/>
                    <a:pt x="155794" y="154724"/>
                  </a:cubicBezTo>
                  <a:lnTo>
                    <a:pt x="140083" y="157896"/>
                  </a:lnTo>
                  <a:lnTo>
                    <a:pt x="172269" y="166085"/>
                  </a:lnTo>
                  <a:lnTo>
                    <a:pt x="201300" y="190938"/>
                  </a:lnTo>
                  <a:lnTo>
                    <a:pt x="217626" y="178119"/>
                  </a:lnTo>
                  <a:lnTo>
                    <a:pt x="242144" y="171683"/>
                  </a:lnTo>
                  <a:lnTo>
                    <a:pt x="230250" y="169282"/>
                  </a:lnTo>
                  <a:cubicBezTo>
                    <a:pt x="215186" y="162910"/>
                    <a:pt x="203117" y="150842"/>
                    <a:pt x="196746" y="135778"/>
                  </a:cubicBezTo>
                  <a:close/>
                  <a:moveTo>
                    <a:pt x="124449" y="0"/>
                  </a:moveTo>
                  <a:cubicBezTo>
                    <a:pt x="157804" y="0"/>
                    <a:pt x="186423" y="20280"/>
                    <a:pt x="198647" y="49182"/>
                  </a:cubicBezTo>
                  <a:lnTo>
                    <a:pt x="204048" y="75935"/>
                  </a:lnTo>
                  <a:lnTo>
                    <a:pt x="210238" y="66755"/>
                  </a:lnTo>
                  <a:cubicBezTo>
                    <a:pt x="221631" y="55362"/>
                    <a:pt x="237370" y="48315"/>
                    <a:pt x="254755" y="48315"/>
                  </a:cubicBezTo>
                  <a:cubicBezTo>
                    <a:pt x="289525" y="48315"/>
                    <a:pt x="317712" y="76502"/>
                    <a:pt x="317712" y="111272"/>
                  </a:cubicBezTo>
                  <a:cubicBezTo>
                    <a:pt x="317712" y="137350"/>
                    <a:pt x="301857" y="159724"/>
                    <a:pt x="279261" y="169282"/>
                  </a:cubicBezTo>
                  <a:lnTo>
                    <a:pt x="267405" y="171675"/>
                  </a:lnTo>
                  <a:lnTo>
                    <a:pt x="292090" y="178119"/>
                  </a:lnTo>
                  <a:cubicBezTo>
                    <a:pt x="326679" y="196923"/>
                    <a:pt x="351386" y="240846"/>
                    <a:pt x="351386" y="291358"/>
                  </a:cubicBezTo>
                  <a:lnTo>
                    <a:pt x="245432" y="291358"/>
                  </a:lnTo>
                  <a:lnTo>
                    <a:pt x="248899" y="311855"/>
                  </a:lnTo>
                  <a:lnTo>
                    <a:pt x="0" y="311855"/>
                  </a:lnTo>
                  <a:cubicBezTo>
                    <a:pt x="1105" y="245970"/>
                    <a:pt x="32033" y="189968"/>
                    <a:pt x="76009" y="166085"/>
                  </a:cubicBezTo>
                  <a:lnTo>
                    <a:pt x="108150" y="157761"/>
                  </a:lnTo>
                  <a:lnTo>
                    <a:pt x="93105" y="154724"/>
                  </a:lnTo>
                  <a:cubicBezTo>
                    <a:pt x="64203" y="142499"/>
                    <a:pt x="43923" y="113881"/>
                    <a:pt x="43923" y="80526"/>
                  </a:cubicBezTo>
                  <a:cubicBezTo>
                    <a:pt x="43923" y="36053"/>
                    <a:pt x="79976" y="0"/>
                    <a:pt x="124449" y="0"/>
                  </a:cubicBezTo>
                  <a:close/>
                </a:path>
              </a:pathLst>
            </a:custGeom>
            <a:solidFill>
              <a:srgbClr val="9EBE5B"/>
            </a:solidFill>
            <a:ln>
              <a:noFill/>
            </a:ln>
          </p:spPr>
          <p:txBody>
            <a:bodyPr vert="horz" wrap="square" lIns="45720" tIns="22860" rIns="45720" bIns="2286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Lato Light"/>
                <a:ea typeface="+mn-ea"/>
                <a:cs typeface="+mn-cs"/>
              </a:endParaRPr>
            </a:p>
          </p:txBody>
        </p:sp>
        <p:sp>
          <p:nvSpPr>
            <p:cNvPr id="111" name="Freeform 123">
              <a:extLst>
                <a:ext uri="{FF2B5EF4-FFF2-40B4-BE49-F238E27FC236}">
                  <a16:creationId xmlns:a16="http://schemas.microsoft.com/office/drawing/2014/main" id="{3B5CB2FE-4EDA-42E1-910A-E0EA32888BFF}"/>
                </a:ext>
              </a:extLst>
            </p:cNvPr>
            <p:cNvSpPr>
              <a:spLocks noChangeAspect="1" noChangeArrowheads="1"/>
            </p:cNvSpPr>
            <p:nvPr/>
          </p:nvSpPr>
          <p:spPr bwMode="auto">
            <a:xfrm>
              <a:off x="254899" y="1042273"/>
              <a:ext cx="354124" cy="362424"/>
            </a:xfrm>
            <a:custGeom>
              <a:avLst/>
              <a:gdLst>
                <a:gd name="T0" fmla="*/ 123628 w 452"/>
                <a:gd name="T1" fmla="*/ 135490 h 462"/>
                <a:gd name="T2" fmla="*/ 123628 w 452"/>
                <a:gd name="T3" fmla="*/ 135490 h 462"/>
                <a:gd name="T4" fmla="*/ 195108 w 452"/>
                <a:gd name="T5" fmla="*/ 11703 h 462"/>
                <a:gd name="T6" fmla="*/ 195108 w 452"/>
                <a:gd name="T7" fmla="*/ 8102 h 462"/>
                <a:gd name="T8" fmla="*/ 191062 w 452"/>
                <a:gd name="T9" fmla="*/ 8102 h 462"/>
                <a:gd name="T10" fmla="*/ 71480 w 452"/>
                <a:gd name="T11" fmla="*/ 80124 h 462"/>
                <a:gd name="T12" fmla="*/ 4046 w 452"/>
                <a:gd name="T13" fmla="*/ 135490 h 462"/>
                <a:gd name="T14" fmla="*/ 15735 w 452"/>
                <a:gd name="T15" fmla="*/ 147644 h 462"/>
                <a:gd name="T16" fmla="*/ 39561 w 452"/>
                <a:gd name="T17" fmla="*/ 139542 h 462"/>
                <a:gd name="T18" fmla="*/ 67883 w 452"/>
                <a:gd name="T19" fmla="*/ 167450 h 462"/>
                <a:gd name="T20" fmla="*/ 59791 w 452"/>
                <a:gd name="T21" fmla="*/ 191307 h 462"/>
                <a:gd name="T22" fmla="*/ 67883 w 452"/>
                <a:gd name="T23" fmla="*/ 203461 h 462"/>
                <a:gd name="T24" fmla="*/ 123628 w 452"/>
                <a:gd name="T25" fmla="*/ 135490 h 462"/>
                <a:gd name="T26" fmla="*/ 135317 w 452"/>
                <a:gd name="T27" fmla="*/ 67520 h 462"/>
                <a:gd name="T28" fmla="*/ 135317 w 452"/>
                <a:gd name="T29" fmla="*/ 67520 h 462"/>
                <a:gd name="T30" fmla="*/ 135317 w 452"/>
                <a:gd name="T31" fmla="*/ 43663 h 462"/>
                <a:gd name="T32" fmla="*/ 159143 w 452"/>
                <a:gd name="T33" fmla="*/ 43663 h 462"/>
                <a:gd name="T34" fmla="*/ 159143 w 452"/>
                <a:gd name="T35" fmla="*/ 67520 h 462"/>
                <a:gd name="T36" fmla="*/ 135317 w 452"/>
                <a:gd name="T37" fmla="*/ 67520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rgbClr val="FFC000"/>
            </a:solidFill>
            <a:ln>
              <a:noFill/>
            </a:ln>
            <a:effectLst/>
          </p:spPr>
          <p:txBody>
            <a:bodyPr wrap="none" lIns="17145" tIns="8573" rIns="17145" bIns="85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Lato Light"/>
                <a:ea typeface="+mn-ea"/>
                <a:cs typeface="+mn-cs"/>
              </a:endParaRPr>
            </a:p>
          </p:txBody>
        </p:sp>
      </p:grpSp>
      <p:sp>
        <p:nvSpPr>
          <p:cNvPr id="37" name="Rectangle 36">
            <a:extLst>
              <a:ext uri="{FF2B5EF4-FFF2-40B4-BE49-F238E27FC236}">
                <a16:creationId xmlns:a16="http://schemas.microsoft.com/office/drawing/2014/main" id="{5AFB84CF-0250-45B4-AB7F-ADDF40D23890}"/>
              </a:ext>
            </a:extLst>
          </p:cNvPr>
          <p:cNvSpPr/>
          <p:nvPr/>
        </p:nvSpPr>
        <p:spPr>
          <a:xfrm>
            <a:off x="1867545" y="2769859"/>
            <a:ext cx="1773114" cy="353943"/>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Calibri" panose="020F0502020204030204" pitchFamily="34" charset="0"/>
                <a:cs typeface="+mn-cs"/>
              </a:rPr>
              <a:t>Docker Engine</a:t>
            </a:r>
            <a:endPar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endParaRPr>
          </a:p>
        </p:txBody>
      </p:sp>
      <p:sp>
        <p:nvSpPr>
          <p:cNvPr id="38" name="Rectangle 37">
            <a:extLst>
              <a:ext uri="{FF2B5EF4-FFF2-40B4-BE49-F238E27FC236}">
                <a16:creationId xmlns:a16="http://schemas.microsoft.com/office/drawing/2014/main" id="{53E01C49-B6A6-489B-9A05-181B015A1A04}"/>
              </a:ext>
            </a:extLst>
          </p:cNvPr>
          <p:cNvSpPr/>
          <p:nvPr/>
        </p:nvSpPr>
        <p:spPr>
          <a:xfrm>
            <a:off x="7643895" y="2769859"/>
            <a:ext cx="2361416" cy="353943"/>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Calibri" panose="020F0502020204030204" pitchFamily="34" charset="0"/>
                <a:cs typeface="+mn-cs"/>
              </a:rPr>
              <a:t>Docker Architecture</a:t>
            </a:r>
            <a:endPar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endParaRPr>
          </a:p>
        </p:txBody>
      </p:sp>
      <p:grpSp>
        <p:nvGrpSpPr>
          <p:cNvPr id="9" name="Group 8">
            <a:extLst>
              <a:ext uri="{FF2B5EF4-FFF2-40B4-BE49-F238E27FC236}">
                <a16:creationId xmlns:a16="http://schemas.microsoft.com/office/drawing/2014/main" id="{0738C62E-A2AE-41E6-BC64-211D6BB3B935}"/>
              </a:ext>
            </a:extLst>
          </p:cNvPr>
          <p:cNvGrpSpPr/>
          <p:nvPr/>
        </p:nvGrpSpPr>
        <p:grpSpPr>
          <a:xfrm>
            <a:off x="292950" y="3629025"/>
            <a:ext cx="4922305" cy="1994418"/>
            <a:chOff x="292950" y="3629025"/>
            <a:chExt cx="4922305" cy="1994418"/>
          </a:xfrm>
        </p:grpSpPr>
        <p:pic>
          <p:nvPicPr>
            <p:cNvPr id="44" name="Picture 43">
              <a:extLst>
                <a:ext uri="{FF2B5EF4-FFF2-40B4-BE49-F238E27FC236}">
                  <a16:creationId xmlns:a16="http://schemas.microsoft.com/office/drawing/2014/main" id="{102E109E-18E3-4E40-8881-42472DA71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009" y="3767821"/>
              <a:ext cx="495359" cy="469572"/>
            </a:xfrm>
            <a:prstGeom prst="rect">
              <a:avLst/>
            </a:prstGeom>
          </p:spPr>
        </p:pic>
        <p:pic>
          <p:nvPicPr>
            <p:cNvPr id="47" name="Picture 46">
              <a:extLst>
                <a:ext uri="{FF2B5EF4-FFF2-40B4-BE49-F238E27FC236}">
                  <a16:creationId xmlns:a16="http://schemas.microsoft.com/office/drawing/2014/main" id="{561C5044-5EAA-4B84-9513-7EEBBB17D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70" y="3789573"/>
              <a:ext cx="350264" cy="307697"/>
            </a:xfrm>
            <a:prstGeom prst="rect">
              <a:avLst/>
            </a:prstGeom>
          </p:spPr>
        </p:pic>
        <p:pic>
          <p:nvPicPr>
            <p:cNvPr id="48" name="Picture 47">
              <a:extLst>
                <a:ext uri="{FF2B5EF4-FFF2-40B4-BE49-F238E27FC236}">
                  <a16:creationId xmlns:a16="http://schemas.microsoft.com/office/drawing/2014/main" id="{05EAF53B-B944-4472-A744-D4C59C773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15" y="3892363"/>
              <a:ext cx="332701" cy="315381"/>
            </a:xfrm>
            <a:prstGeom prst="rect">
              <a:avLst/>
            </a:prstGeom>
          </p:spPr>
        </p:pic>
        <p:pic>
          <p:nvPicPr>
            <p:cNvPr id="52" name="Picture 51">
              <a:extLst>
                <a:ext uri="{FF2B5EF4-FFF2-40B4-BE49-F238E27FC236}">
                  <a16:creationId xmlns:a16="http://schemas.microsoft.com/office/drawing/2014/main" id="{0D13B67F-16D0-4FA7-BD01-F30B1E4452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61" y="4620690"/>
              <a:ext cx="598862" cy="567687"/>
            </a:xfrm>
            <a:prstGeom prst="rect">
              <a:avLst/>
            </a:prstGeom>
          </p:spPr>
        </p:pic>
        <p:cxnSp>
          <p:nvCxnSpPr>
            <p:cNvPr id="53" name="Straight Arrow Connector 52">
              <a:extLst>
                <a:ext uri="{FF2B5EF4-FFF2-40B4-BE49-F238E27FC236}">
                  <a16:creationId xmlns:a16="http://schemas.microsoft.com/office/drawing/2014/main" id="{6CEDEEC2-F23D-4469-A5CF-94E5D244165C}"/>
                </a:ext>
              </a:extLst>
            </p:cNvPr>
            <p:cNvCxnSpPr>
              <a:cxnSpLocks/>
              <a:endCxn id="44" idx="1"/>
            </p:cNvCxnSpPr>
            <p:nvPr/>
          </p:nvCxnSpPr>
          <p:spPr>
            <a:xfrm flipV="1">
              <a:off x="3612037" y="4002607"/>
              <a:ext cx="963972" cy="5246"/>
            </a:xfrm>
            <a:prstGeom prst="straightConnector1">
              <a:avLst/>
            </a:prstGeom>
            <a:ln w="28575">
              <a:solidFill>
                <a:srgbClr val="0070C0"/>
              </a:solidFill>
              <a:prstDash val="sysDot"/>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5BB3DD-0CF7-4B50-9053-D814352A745A}"/>
                </a:ext>
              </a:extLst>
            </p:cNvPr>
            <p:cNvCxnSpPr>
              <a:cxnSpLocks/>
              <a:endCxn id="48" idx="3"/>
            </p:cNvCxnSpPr>
            <p:nvPr/>
          </p:nvCxnSpPr>
          <p:spPr>
            <a:xfrm flipH="1" flipV="1">
              <a:off x="1095216" y="4050054"/>
              <a:ext cx="917407" cy="26181"/>
            </a:xfrm>
            <a:prstGeom prst="straightConnector1">
              <a:avLst/>
            </a:prstGeom>
            <a:ln w="28575">
              <a:solidFill>
                <a:srgbClr val="0070C0"/>
              </a:solidFill>
              <a:prstDash val="sysDot"/>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DBC834D-4BC0-4992-9E37-B63D3434DDDB}"/>
                </a:ext>
              </a:extLst>
            </p:cNvPr>
            <p:cNvCxnSpPr>
              <a:cxnSpLocks/>
              <a:endCxn id="52" idx="3"/>
            </p:cNvCxnSpPr>
            <p:nvPr/>
          </p:nvCxnSpPr>
          <p:spPr>
            <a:xfrm flipH="1">
              <a:off x="1141523" y="4889671"/>
              <a:ext cx="822056" cy="14863"/>
            </a:xfrm>
            <a:prstGeom prst="straightConnector1">
              <a:avLst/>
            </a:prstGeom>
            <a:ln w="28575">
              <a:solidFill>
                <a:srgbClr val="0070C0"/>
              </a:solidFill>
              <a:prstDash val="sysDot"/>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AF163EF-8BA1-40B5-B527-0E2DEF0B6AB2}"/>
                </a:ext>
              </a:extLst>
            </p:cNvPr>
            <p:cNvCxnSpPr>
              <a:cxnSpLocks/>
            </p:cNvCxnSpPr>
            <p:nvPr/>
          </p:nvCxnSpPr>
          <p:spPr>
            <a:xfrm>
              <a:off x="3721348" y="4967890"/>
              <a:ext cx="894232" cy="18301"/>
            </a:xfrm>
            <a:prstGeom prst="straightConnector1">
              <a:avLst/>
            </a:prstGeom>
            <a:ln w="28575">
              <a:solidFill>
                <a:srgbClr val="0070C0"/>
              </a:solidFill>
              <a:prstDash val="sysDot"/>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896FE6D-C906-420C-8D14-E68DDBE68722}"/>
                </a:ext>
              </a:extLst>
            </p:cNvPr>
            <p:cNvSpPr/>
            <p:nvPr/>
          </p:nvSpPr>
          <p:spPr>
            <a:xfrm>
              <a:off x="292950" y="4131188"/>
              <a:ext cx="109110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Containers</a:t>
              </a:r>
            </a:p>
          </p:txBody>
        </p:sp>
        <p:sp>
          <p:nvSpPr>
            <p:cNvPr id="58" name="Rectangle 57">
              <a:extLst>
                <a:ext uri="{FF2B5EF4-FFF2-40B4-BE49-F238E27FC236}">
                  <a16:creationId xmlns:a16="http://schemas.microsoft.com/office/drawing/2014/main" id="{6A44AE53-08E4-44FB-B81F-057153DDE16A}"/>
                </a:ext>
              </a:extLst>
            </p:cNvPr>
            <p:cNvSpPr/>
            <p:nvPr/>
          </p:nvSpPr>
          <p:spPr>
            <a:xfrm>
              <a:off x="4475489" y="4172696"/>
              <a:ext cx="696726" cy="1974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Images</a:t>
              </a:r>
            </a:p>
          </p:txBody>
        </p:sp>
        <p:sp>
          <p:nvSpPr>
            <p:cNvPr id="59" name="Rectangle 58">
              <a:extLst>
                <a:ext uri="{FF2B5EF4-FFF2-40B4-BE49-F238E27FC236}">
                  <a16:creationId xmlns:a16="http://schemas.microsoft.com/office/drawing/2014/main" id="{4157B5B4-5925-46AC-934F-F08BD92DA0F8}"/>
                </a:ext>
              </a:extLst>
            </p:cNvPr>
            <p:cNvSpPr/>
            <p:nvPr/>
          </p:nvSpPr>
          <p:spPr>
            <a:xfrm>
              <a:off x="4435047" y="5161778"/>
              <a:ext cx="78020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Data Volumes</a:t>
              </a:r>
            </a:p>
          </p:txBody>
        </p:sp>
        <p:sp>
          <p:nvSpPr>
            <p:cNvPr id="60" name="Rectangle 59">
              <a:extLst>
                <a:ext uri="{FF2B5EF4-FFF2-40B4-BE49-F238E27FC236}">
                  <a16:creationId xmlns:a16="http://schemas.microsoft.com/office/drawing/2014/main" id="{D20C63F4-69D3-4BB1-BF87-337D650FB619}"/>
                </a:ext>
              </a:extLst>
            </p:cNvPr>
            <p:cNvSpPr/>
            <p:nvPr/>
          </p:nvSpPr>
          <p:spPr>
            <a:xfrm>
              <a:off x="342063" y="5080114"/>
              <a:ext cx="85107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Network</a:t>
              </a:r>
            </a:p>
          </p:txBody>
        </p:sp>
        <p:sp>
          <p:nvSpPr>
            <p:cNvPr id="61" name="Rectangle 60">
              <a:extLst>
                <a:ext uri="{FF2B5EF4-FFF2-40B4-BE49-F238E27FC236}">
                  <a16:creationId xmlns:a16="http://schemas.microsoft.com/office/drawing/2014/main" id="{0E30CFCB-F068-43D7-8E71-CC6F022ED803}"/>
                </a:ext>
              </a:extLst>
            </p:cNvPr>
            <p:cNvSpPr/>
            <p:nvPr/>
          </p:nvSpPr>
          <p:spPr>
            <a:xfrm>
              <a:off x="1210499" y="3794578"/>
              <a:ext cx="769449"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Manages</a:t>
              </a:r>
            </a:p>
          </p:txBody>
        </p:sp>
        <p:sp>
          <p:nvSpPr>
            <p:cNvPr id="62" name="Rectangle 61">
              <a:extLst>
                <a:ext uri="{FF2B5EF4-FFF2-40B4-BE49-F238E27FC236}">
                  <a16:creationId xmlns:a16="http://schemas.microsoft.com/office/drawing/2014/main" id="{8C1FCCEE-F76F-44A5-9476-29B211AE32E0}"/>
                </a:ext>
              </a:extLst>
            </p:cNvPr>
            <p:cNvSpPr/>
            <p:nvPr/>
          </p:nvSpPr>
          <p:spPr>
            <a:xfrm>
              <a:off x="3652530" y="4996505"/>
              <a:ext cx="813480"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Manages</a:t>
              </a:r>
            </a:p>
          </p:txBody>
        </p:sp>
        <p:sp>
          <p:nvSpPr>
            <p:cNvPr id="63" name="Rectangle 62">
              <a:extLst>
                <a:ext uri="{FF2B5EF4-FFF2-40B4-BE49-F238E27FC236}">
                  <a16:creationId xmlns:a16="http://schemas.microsoft.com/office/drawing/2014/main" id="{40E14CEA-B9C8-4563-9D6F-50BD2647B9EC}"/>
                </a:ext>
              </a:extLst>
            </p:cNvPr>
            <p:cNvSpPr/>
            <p:nvPr/>
          </p:nvSpPr>
          <p:spPr>
            <a:xfrm>
              <a:off x="3620346" y="3716570"/>
              <a:ext cx="877848"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Manages</a:t>
              </a:r>
            </a:p>
          </p:txBody>
        </p:sp>
        <p:sp>
          <p:nvSpPr>
            <p:cNvPr id="65" name="Rectangle 64">
              <a:extLst>
                <a:ext uri="{FF2B5EF4-FFF2-40B4-BE49-F238E27FC236}">
                  <a16:creationId xmlns:a16="http://schemas.microsoft.com/office/drawing/2014/main" id="{A34D6E76-706E-4796-A25C-4AE1359C2961}"/>
                </a:ext>
              </a:extLst>
            </p:cNvPr>
            <p:cNvSpPr/>
            <p:nvPr/>
          </p:nvSpPr>
          <p:spPr>
            <a:xfrm>
              <a:off x="1132701" y="4898949"/>
              <a:ext cx="925044"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Manages</a:t>
              </a:r>
            </a:p>
          </p:txBody>
        </p:sp>
        <p:pic>
          <p:nvPicPr>
            <p:cNvPr id="66" name="Picture 65">
              <a:extLst>
                <a:ext uri="{FF2B5EF4-FFF2-40B4-BE49-F238E27FC236}">
                  <a16:creationId xmlns:a16="http://schemas.microsoft.com/office/drawing/2014/main" id="{9CF8BD6B-38F9-4FDF-A0C9-354D3D4FE149}"/>
                </a:ext>
              </a:extLst>
            </p:cNvPr>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3566" y="4729480"/>
              <a:ext cx="495120" cy="495120"/>
            </a:xfrm>
            <a:prstGeom prst="rect">
              <a:avLst/>
            </a:prstGeom>
          </p:spPr>
        </p:pic>
        <p:sp>
          <p:nvSpPr>
            <p:cNvPr id="68" name="Oval 67">
              <a:extLst>
                <a:ext uri="{FF2B5EF4-FFF2-40B4-BE49-F238E27FC236}">
                  <a16:creationId xmlns:a16="http://schemas.microsoft.com/office/drawing/2014/main" id="{501F7D27-769F-4344-BAFF-B1B0D9062794}"/>
                </a:ext>
              </a:extLst>
            </p:cNvPr>
            <p:cNvSpPr/>
            <p:nvPr/>
          </p:nvSpPr>
          <p:spPr bwMode="auto">
            <a:xfrm>
              <a:off x="1927697" y="3638123"/>
              <a:ext cx="1929666" cy="1759130"/>
            </a:xfrm>
            <a:prstGeom prst="ellipse">
              <a:avLst/>
            </a:prstGeom>
            <a:solidFill>
              <a:schemeClr val="tx1">
                <a:lumMod val="50000"/>
                <a:lumOff val="50000"/>
              </a:schemeClr>
            </a:solidFill>
            <a:ln>
              <a:solidFill>
                <a:schemeClr val="tx1">
                  <a:lumMod val="65000"/>
                  <a:lumOff val="35000"/>
                </a:schemeClr>
              </a:solid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DD2109AE-F745-42F9-8D8D-CD48CF83C93E}"/>
                </a:ext>
              </a:extLst>
            </p:cNvPr>
            <p:cNvSpPr/>
            <p:nvPr/>
          </p:nvSpPr>
          <p:spPr bwMode="auto">
            <a:xfrm>
              <a:off x="2136559" y="4062136"/>
              <a:ext cx="1511941" cy="1335116"/>
            </a:xfrm>
            <a:prstGeom prst="ellipse">
              <a:avLst/>
            </a:prstGeom>
            <a:solidFill>
              <a:schemeClr val="bg1">
                <a:lumMod val="85000"/>
              </a:schemeClr>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C5D24101-477E-4BD5-BA82-370A47CFCC28}"/>
                </a:ext>
              </a:extLst>
            </p:cNvPr>
            <p:cNvSpPr/>
            <p:nvPr/>
          </p:nvSpPr>
          <p:spPr bwMode="auto">
            <a:xfrm>
              <a:off x="2348194" y="4493158"/>
              <a:ext cx="1088672" cy="904094"/>
            </a:xfrm>
            <a:prstGeom prst="ellipse">
              <a:avLst/>
            </a:prstGeom>
            <a:solidFill>
              <a:srgbClr val="FFC000"/>
            </a:solidFill>
            <a:ln>
              <a:solidFill>
                <a:srgbClr val="E689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3E793304-0DC9-45A7-8524-06D982CB8934}"/>
                </a:ext>
              </a:extLst>
            </p:cNvPr>
            <p:cNvSpPr/>
            <p:nvPr/>
          </p:nvSpPr>
          <p:spPr>
            <a:xfrm>
              <a:off x="2375792" y="4642979"/>
              <a:ext cx="10334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Server Docker daemon</a:t>
              </a:r>
            </a:p>
          </p:txBody>
        </p:sp>
        <p:sp>
          <p:nvSpPr>
            <p:cNvPr id="72" name="Rectangle 71">
              <a:extLst>
                <a:ext uri="{FF2B5EF4-FFF2-40B4-BE49-F238E27FC236}">
                  <a16:creationId xmlns:a16="http://schemas.microsoft.com/office/drawing/2014/main" id="{A8352AB4-09B2-4839-B0FD-9E373928C483}"/>
                </a:ext>
              </a:extLst>
            </p:cNvPr>
            <p:cNvSpPr/>
            <p:nvPr/>
          </p:nvSpPr>
          <p:spPr>
            <a:xfrm>
              <a:off x="2502475" y="4173398"/>
              <a:ext cx="780111" cy="2814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Rest API</a:t>
              </a:r>
            </a:p>
          </p:txBody>
        </p:sp>
        <p:sp>
          <p:nvSpPr>
            <p:cNvPr id="73" name="Rectangle 72">
              <a:extLst>
                <a:ext uri="{FF2B5EF4-FFF2-40B4-BE49-F238E27FC236}">
                  <a16:creationId xmlns:a16="http://schemas.microsoft.com/office/drawing/2014/main" id="{0FDF7296-47D8-4B95-8EC0-D81656F165C8}"/>
                </a:ext>
              </a:extLst>
            </p:cNvPr>
            <p:cNvSpPr/>
            <p:nvPr/>
          </p:nvSpPr>
          <p:spPr>
            <a:xfrm>
              <a:off x="2444604" y="3629025"/>
              <a:ext cx="89585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a:ea typeface="+mn-ea"/>
                  <a:cs typeface="+mn-cs"/>
                </a:rPr>
                <a:t>Client Docker CLI</a:t>
              </a:r>
            </a:p>
          </p:txBody>
        </p:sp>
      </p:grpSp>
      <p:grpSp>
        <p:nvGrpSpPr>
          <p:cNvPr id="3" name="Group 2">
            <a:extLst>
              <a:ext uri="{FF2B5EF4-FFF2-40B4-BE49-F238E27FC236}">
                <a16:creationId xmlns:a16="http://schemas.microsoft.com/office/drawing/2014/main" id="{D40DC3F9-6A6B-4224-B0E1-CCF4476308EC}"/>
              </a:ext>
            </a:extLst>
          </p:cNvPr>
          <p:cNvGrpSpPr/>
          <p:nvPr/>
        </p:nvGrpSpPr>
        <p:grpSpPr>
          <a:xfrm>
            <a:off x="5764749" y="3239444"/>
            <a:ext cx="6130973" cy="3165848"/>
            <a:chOff x="5764749" y="3239444"/>
            <a:chExt cx="6130973" cy="3165848"/>
          </a:xfrm>
        </p:grpSpPr>
        <p:sp>
          <p:nvSpPr>
            <p:cNvPr id="75" name="Rectangle 74">
              <a:extLst>
                <a:ext uri="{FF2B5EF4-FFF2-40B4-BE49-F238E27FC236}">
                  <a16:creationId xmlns:a16="http://schemas.microsoft.com/office/drawing/2014/main" id="{79EB513F-0666-4305-8F2B-3431C49BC159}"/>
                </a:ext>
              </a:extLst>
            </p:cNvPr>
            <p:cNvSpPr/>
            <p:nvPr/>
          </p:nvSpPr>
          <p:spPr bwMode="auto">
            <a:xfrm>
              <a:off x="10511899" y="3378077"/>
              <a:ext cx="883047" cy="342856"/>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9005AF7E-EBF3-4A78-AF9B-CE89B16AB96A}"/>
                </a:ext>
              </a:extLst>
            </p:cNvPr>
            <p:cNvSpPr/>
            <p:nvPr/>
          </p:nvSpPr>
          <p:spPr bwMode="auto">
            <a:xfrm>
              <a:off x="6168105" y="3473147"/>
              <a:ext cx="1076921" cy="342856"/>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398CAA4F-C9A9-4357-A0CC-B502B4ABBF23}"/>
                </a:ext>
              </a:extLst>
            </p:cNvPr>
            <p:cNvSpPr/>
            <p:nvPr/>
          </p:nvSpPr>
          <p:spPr bwMode="auto">
            <a:xfrm>
              <a:off x="5764749" y="3770362"/>
              <a:ext cx="1480278" cy="1808389"/>
            </a:xfrm>
            <a:prstGeom prst="rect">
              <a:avLst/>
            </a:prstGeom>
            <a:solidFill>
              <a:schemeClr val="bg1">
                <a:lumMod val="95000"/>
              </a:schemeClr>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8" name="Picture 77">
              <a:extLst>
                <a:ext uri="{FF2B5EF4-FFF2-40B4-BE49-F238E27FC236}">
                  <a16:creationId xmlns:a16="http://schemas.microsoft.com/office/drawing/2014/main" id="{4D9BC630-17AA-4EDF-8E21-0CA39C450F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3023" y="4014147"/>
              <a:ext cx="328278" cy="321831"/>
            </a:xfrm>
            <a:prstGeom prst="rect">
              <a:avLst/>
            </a:prstGeom>
          </p:spPr>
        </p:pic>
        <p:pic>
          <p:nvPicPr>
            <p:cNvPr id="79" name="Picture 78">
              <a:extLst>
                <a:ext uri="{FF2B5EF4-FFF2-40B4-BE49-F238E27FC236}">
                  <a16:creationId xmlns:a16="http://schemas.microsoft.com/office/drawing/2014/main" id="{5913F967-008B-4C22-AD6B-0DCCD25DCA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3023" y="4497136"/>
              <a:ext cx="328278" cy="321831"/>
            </a:xfrm>
            <a:prstGeom prst="rect">
              <a:avLst/>
            </a:prstGeom>
          </p:spPr>
        </p:pic>
        <p:pic>
          <p:nvPicPr>
            <p:cNvPr id="80" name="Picture 79">
              <a:extLst>
                <a:ext uri="{FF2B5EF4-FFF2-40B4-BE49-F238E27FC236}">
                  <a16:creationId xmlns:a16="http://schemas.microsoft.com/office/drawing/2014/main" id="{2FF39B20-0B13-4902-93ED-3A016E51A7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3023" y="5066027"/>
              <a:ext cx="328278" cy="321831"/>
            </a:xfrm>
            <a:prstGeom prst="rect">
              <a:avLst/>
            </a:prstGeom>
          </p:spPr>
        </p:pic>
        <p:sp>
          <p:nvSpPr>
            <p:cNvPr id="81" name="Rectangle 80">
              <a:extLst>
                <a:ext uri="{FF2B5EF4-FFF2-40B4-BE49-F238E27FC236}">
                  <a16:creationId xmlns:a16="http://schemas.microsoft.com/office/drawing/2014/main" id="{35E777C7-A22C-444B-A781-96E489AFD46C}"/>
                </a:ext>
              </a:extLst>
            </p:cNvPr>
            <p:cNvSpPr/>
            <p:nvPr/>
          </p:nvSpPr>
          <p:spPr>
            <a:xfrm>
              <a:off x="6262293" y="4019360"/>
              <a:ext cx="693397" cy="4181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Docker Build</a:t>
              </a:r>
            </a:p>
          </p:txBody>
        </p:sp>
        <p:sp>
          <p:nvSpPr>
            <p:cNvPr id="82" name="Rectangle 81">
              <a:extLst>
                <a:ext uri="{FF2B5EF4-FFF2-40B4-BE49-F238E27FC236}">
                  <a16:creationId xmlns:a16="http://schemas.microsoft.com/office/drawing/2014/main" id="{96D9B227-C67F-43BC-B844-0C149592FCE4}"/>
                </a:ext>
              </a:extLst>
            </p:cNvPr>
            <p:cNvSpPr/>
            <p:nvPr/>
          </p:nvSpPr>
          <p:spPr>
            <a:xfrm>
              <a:off x="6262293" y="4489549"/>
              <a:ext cx="693397" cy="4181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Docker Pull</a:t>
              </a:r>
            </a:p>
          </p:txBody>
        </p:sp>
        <p:sp>
          <p:nvSpPr>
            <p:cNvPr id="83" name="Rectangle 82">
              <a:extLst>
                <a:ext uri="{FF2B5EF4-FFF2-40B4-BE49-F238E27FC236}">
                  <a16:creationId xmlns:a16="http://schemas.microsoft.com/office/drawing/2014/main" id="{A6D7D4B6-6869-46EE-8567-9DA27D317912}"/>
                </a:ext>
              </a:extLst>
            </p:cNvPr>
            <p:cNvSpPr/>
            <p:nvPr/>
          </p:nvSpPr>
          <p:spPr>
            <a:xfrm>
              <a:off x="6262293" y="5017870"/>
              <a:ext cx="693397" cy="4181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Docker Run</a:t>
              </a:r>
            </a:p>
          </p:txBody>
        </p:sp>
        <p:sp>
          <p:nvSpPr>
            <p:cNvPr id="84" name="Rectangle 83">
              <a:extLst>
                <a:ext uri="{FF2B5EF4-FFF2-40B4-BE49-F238E27FC236}">
                  <a16:creationId xmlns:a16="http://schemas.microsoft.com/office/drawing/2014/main" id="{248D039F-EEA3-4F11-BC86-5A72B414A1E7}"/>
                </a:ext>
              </a:extLst>
            </p:cNvPr>
            <p:cNvSpPr/>
            <p:nvPr/>
          </p:nvSpPr>
          <p:spPr bwMode="auto">
            <a:xfrm>
              <a:off x="7882061" y="3405992"/>
              <a:ext cx="1585693" cy="342856"/>
            </a:xfrm>
            <a:prstGeom prst="rect">
              <a:avLst/>
            </a:prstGeom>
            <a:solidFill>
              <a:schemeClr val="accent1">
                <a:lumMod val="20000"/>
                <a:lumOff val="80000"/>
              </a:schemeClr>
            </a:solidFill>
            <a:ln>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CDEC03F2-0189-454C-9BEF-A2FE233A4356}"/>
                </a:ext>
              </a:extLst>
            </p:cNvPr>
            <p:cNvSpPr/>
            <p:nvPr/>
          </p:nvSpPr>
          <p:spPr bwMode="auto">
            <a:xfrm>
              <a:off x="7890865" y="3748847"/>
              <a:ext cx="1990361" cy="2656445"/>
            </a:xfrm>
            <a:prstGeom prst="rect">
              <a:avLst/>
            </a:prstGeom>
            <a:solidFill>
              <a:schemeClr val="bg1">
                <a:lumMod val="95000"/>
              </a:schemeClr>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06BE0922-C693-4A11-BF88-1C5018FC2C76}"/>
                </a:ext>
              </a:extLst>
            </p:cNvPr>
            <p:cNvSpPr/>
            <p:nvPr/>
          </p:nvSpPr>
          <p:spPr>
            <a:xfrm>
              <a:off x="6133453" y="3463239"/>
              <a:ext cx="974622"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Client</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BA2A6EAF-AB44-4D7E-B2DA-5E8D5F09BCC9}"/>
                </a:ext>
              </a:extLst>
            </p:cNvPr>
            <p:cNvSpPr/>
            <p:nvPr/>
          </p:nvSpPr>
          <p:spPr bwMode="auto">
            <a:xfrm>
              <a:off x="8025117" y="4434439"/>
              <a:ext cx="799073" cy="1677665"/>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F339342E-CA80-4A39-B119-4C1E10026686}"/>
                </a:ext>
              </a:extLst>
            </p:cNvPr>
            <p:cNvSpPr/>
            <p:nvPr/>
          </p:nvSpPr>
          <p:spPr bwMode="auto">
            <a:xfrm>
              <a:off x="8981975" y="4434439"/>
              <a:ext cx="770657" cy="1677664"/>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FA724201-C67B-4FA0-AA24-0072F3E80211}"/>
                </a:ext>
              </a:extLst>
            </p:cNvPr>
            <p:cNvSpPr/>
            <p:nvPr/>
          </p:nvSpPr>
          <p:spPr>
            <a:xfrm>
              <a:off x="9017817" y="6112104"/>
              <a:ext cx="693397" cy="250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Images</a:t>
              </a:r>
            </a:p>
          </p:txBody>
        </p:sp>
        <p:sp>
          <p:nvSpPr>
            <p:cNvPr id="90" name="Rectangle 89">
              <a:extLst>
                <a:ext uri="{FF2B5EF4-FFF2-40B4-BE49-F238E27FC236}">
                  <a16:creationId xmlns:a16="http://schemas.microsoft.com/office/drawing/2014/main" id="{35EA6F36-FEED-4497-86AD-6B08611A35FB}"/>
                </a:ext>
              </a:extLst>
            </p:cNvPr>
            <p:cNvSpPr/>
            <p:nvPr/>
          </p:nvSpPr>
          <p:spPr>
            <a:xfrm>
              <a:off x="7996324" y="6128919"/>
              <a:ext cx="909317" cy="2763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Containers</a:t>
              </a:r>
            </a:p>
          </p:txBody>
        </p:sp>
        <p:pic>
          <p:nvPicPr>
            <p:cNvPr id="91" name="Picture 90">
              <a:extLst>
                <a:ext uri="{FF2B5EF4-FFF2-40B4-BE49-F238E27FC236}">
                  <a16:creationId xmlns:a16="http://schemas.microsoft.com/office/drawing/2014/main" id="{510E5DBC-1F5F-46C0-8BAE-9475E8C1BE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4226" y="5657808"/>
              <a:ext cx="410132" cy="288173"/>
            </a:xfrm>
            <a:prstGeom prst="rect">
              <a:avLst/>
            </a:prstGeom>
            <a:effectLst>
              <a:outerShdw blurRad="63500" sx="102000" sy="102000" algn="ctr" rotWithShape="0">
                <a:prstClr val="black">
                  <a:alpha val="40000"/>
                </a:prstClr>
              </a:outerShdw>
            </a:effectLst>
          </p:spPr>
        </p:pic>
        <p:pic>
          <p:nvPicPr>
            <p:cNvPr id="92" name="Picture 91">
              <a:extLst>
                <a:ext uri="{FF2B5EF4-FFF2-40B4-BE49-F238E27FC236}">
                  <a16:creationId xmlns:a16="http://schemas.microsoft.com/office/drawing/2014/main" id="{4B47F092-551F-4E3B-89F0-47F1165F36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4064" y="4676136"/>
              <a:ext cx="480484" cy="471048"/>
            </a:xfrm>
            <a:prstGeom prst="rect">
              <a:avLst/>
            </a:prstGeom>
            <a:effectLst>
              <a:outerShdw blurRad="63500" sx="102000" sy="102000" algn="ctr" rotWithShape="0">
                <a:prstClr val="black">
                  <a:alpha val="40000"/>
                </a:prstClr>
              </a:outerShdw>
            </a:effectLst>
          </p:spPr>
        </p:pic>
        <p:pic>
          <p:nvPicPr>
            <p:cNvPr id="99" name="Picture 98">
              <a:extLst>
                <a:ext uri="{FF2B5EF4-FFF2-40B4-BE49-F238E27FC236}">
                  <a16:creationId xmlns:a16="http://schemas.microsoft.com/office/drawing/2014/main" id="{E6E21027-3B8B-4521-9E2A-F6E8681F72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6465" y="5094598"/>
              <a:ext cx="410132" cy="288173"/>
            </a:xfrm>
            <a:prstGeom prst="rect">
              <a:avLst/>
            </a:prstGeom>
            <a:effectLst>
              <a:outerShdw blurRad="63500" sx="102000" sy="102000" algn="ctr" rotWithShape="0">
                <a:prstClr val="black">
                  <a:alpha val="40000"/>
                </a:prstClr>
              </a:outerShdw>
            </a:effectLst>
          </p:spPr>
        </p:pic>
        <p:pic>
          <p:nvPicPr>
            <p:cNvPr id="100" name="Picture 99">
              <a:extLst>
                <a:ext uri="{FF2B5EF4-FFF2-40B4-BE49-F238E27FC236}">
                  <a16:creationId xmlns:a16="http://schemas.microsoft.com/office/drawing/2014/main" id="{DA9AE1D4-FCE4-440E-BAF3-628B312FCB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4273" y="4531389"/>
              <a:ext cx="410132" cy="288173"/>
            </a:xfrm>
            <a:prstGeom prst="rect">
              <a:avLst/>
            </a:prstGeom>
            <a:effectLst>
              <a:outerShdw blurRad="63500" sx="102000" sy="102000" algn="ctr" rotWithShape="0">
                <a:prstClr val="black">
                  <a:alpha val="40000"/>
                </a:prstClr>
              </a:outerShdw>
            </a:effectLst>
          </p:spPr>
        </p:pic>
        <p:pic>
          <p:nvPicPr>
            <p:cNvPr id="101" name="Picture 100">
              <a:extLst>
                <a:ext uri="{FF2B5EF4-FFF2-40B4-BE49-F238E27FC236}">
                  <a16:creationId xmlns:a16="http://schemas.microsoft.com/office/drawing/2014/main" id="{9D648204-D5C0-4DF4-845A-E20BC2C851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3649" y="5450758"/>
              <a:ext cx="436565" cy="427992"/>
            </a:xfrm>
            <a:prstGeom prst="rect">
              <a:avLst/>
            </a:prstGeom>
            <a:effectLst>
              <a:outerShdw blurRad="63500" sx="102000" sy="102000" algn="ctr" rotWithShape="0">
                <a:prstClr val="black">
                  <a:alpha val="40000"/>
                </a:prstClr>
              </a:outerShdw>
            </a:effectLst>
          </p:spPr>
        </p:pic>
        <p:sp>
          <p:nvSpPr>
            <p:cNvPr id="102" name="Rectangle 101">
              <a:extLst>
                <a:ext uri="{FF2B5EF4-FFF2-40B4-BE49-F238E27FC236}">
                  <a16:creationId xmlns:a16="http://schemas.microsoft.com/office/drawing/2014/main" id="{51B6EE89-81F5-475D-BBA1-6323A19D48EF}"/>
                </a:ext>
              </a:extLst>
            </p:cNvPr>
            <p:cNvSpPr/>
            <p:nvPr/>
          </p:nvSpPr>
          <p:spPr bwMode="auto">
            <a:xfrm>
              <a:off x="10516160" y="3718675"/>
              <a:ext cx="1379562" cy="1357347"/>
            </a:xfrm>
            <a:prstGeom prst="rect">
              <a:avLst/>
            </a:prstGeom>
            <a:solidFill>
              <a:schemeClr val="bg1">
                <a:lumMod val="95000"/>
              </a:schemeClr>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3" name="Picture 102">
              <a:extLst>
                <a:ext uri="{FF2B5EF4-FFF2-40B4-BE49-F238E27FC236}">
                  <a16:creationId xmlns:a16="http://schemas.microsoft.com/office/drawing/2014/main" id="{3DD8A194-3863-44D1-AEEF-1CA59DB7DC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3547" y="4511853"/>
              <a:ext cx="422394" cy="414099"/>
            </a:xfrm>
            <a:prstGeom prst="rect">
              <a:avLst/>
            </a:prstGeom>
            <a:effectLst>
              <a:outerShdw blurRad="63500" sx="102000" sy="102000" algn="ctr" rotWithShape="0">
                <a:prstClr val="black">
                  <a:alpha val="40000"/>
                </a:prstClr>
              </a:outerShdw>
            </a:effectLst>
          </p:spPr>
        </p:pic>
        <p:pic>
          <p:nvPicPr>
            <p:cNvPr id="112" name="Picture 111">
              <a:extLst>
                <a:ext uri="{FF2B5EF4-FFF2-40B4-BE49-F238E27FC236}">
                  <a16:creationId xmlns:a16="http://schemas.microsoft.com/office/drawing/2014/main" id="{3599C06F-F0B1-4B31-9009-E181F72C02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3453" y="3847241"/>
              <a:ext cx="502488" cy="492620"/>
            </a:xfrm>
            <a:prstGeom prst="rect">
              <a:avLst/>
            </a:prstGeom>
            <a:effectLst>
              <a:outerShdw blurRad="63500" sx="102000" sy="102000" algn="ctr" rotWithShape="0">
                <a:prstClr val="black">
                  <a:alpha val="40000"/>
                </a:prstClr>
              </a:outerShdw>
            </a:effectLst>
          </p:spPr>
        </p:pic>
        <p:cxnSp>
          <p:nvCxnSpPr>
            <p:cNvPr id="113" name="Straight Connector 112">
              <a:extLst>
                <a:ext uri="{FF2B5EF4-FFF2-40B4-BE49-F238E27FC236}">
                  <a16:creationId xmlns:a16="http://schemas.microsoft.com/office/drawing/2014/main" id="{BB2128E8-3BE2-4C68-9F31-861D32D0C700}"/>
                </a:ext>
              </a:extLst>
            </p:cNvPr>
            <p:cNvCxnSpPr>
              <a:cxnSpLocks/>
            </p:cNvCxnSpPr>
            <p:nvPr/>
          </p:nvCxnSpPr>
          <p:spPr>
            <a:xfrm>
              <a:off x="9609482" y="3974441"/>
              <a:ext cx="1174065" cy="8228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ACB71C9-C1DC-4D4F-B011-79E576EADD2C}"/>
                </a:ext>
              </a:extLst>
            </p:cNvPr>
            <p:cNvCxnSpPr>
              <a:cxnSpLocks/>
              <a:endCxn id="92" idx="1"/>
            </p:cNvCxnSpPr>
            <p:nvPr/>
          </p:nvCxnSpPr>
          <p:spPr>
            <a:xfrm>
              <a:off x="8753610" y="4150804"/>
              <a:ext cx="350454" cy="760856"/>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4101ED-F199-4E56-837C-9F6F81D9CC82}"/>
                </a:ext>
              </a:extLst>
            </p:cNvPr>
            <p:cNvCxnSpPr>
              <a:cxnSpLocks/>
              <a:stCxn id="81" idx="3"/>
            </p:cNvCxnSpPr>
            <p:nvPr/>
          </p:nvCxnSpPr>
          <p:spPr>
            <a:xfrm flipV="1">
              <a:off x="6955690" y="3993712"/>
              <a:ext cx="1204167" cy="23472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2B3B78D-A7BF-45B1-823F-AAB4D1E3DFFF}"/>
                </a:ext>
              </a:extLst>
            </p:cNvPr>
            <p:cNvCxnSpPr>
              <a:cxnSpLocks/>
              <a:stCxn id="82" idx="3"/>
              <a:endCxn id="123" idx="1"/>
            </p:cNvCxnSpPr>
            <p:nvPr/>
          </p:nvCxnSpPr>
          <p:spPr>
            <a:xfrm flipV="1">
              <a:off x="6955690" y="3993711"/>
              <a:ext cx="1204167" cy="70491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3103579-9201-45A6-9D5E-0FDE2E0EC90F}"/>
                </a:ext>
              </a:extLst>
            </p:cNvPr>
            <p:cNvCxnSpPr>
              <a:cxnSpLocks/>
              <a:stCxn id="83" idx="3"/>
              <a:endCxn id="123" idx="1"/>
            </p:cNvCxnSpPr>
            <p:nvPr/>
          </p:nvCxnSpPr>
          <p:spPr>
            <a:xfrm flipV="1">
              <a:off x="6955690" y="3993711"/>
              <a:ext cx="1204167" cy="123323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B55D2A1-C0D1-4931-887B-1F942D7C2A72}"/>
                </a:ext>
              </a:extLst>
            </p:cNvPr>
            <p:cNvCxnSpPr>
              <a:cxnSpLocks/>
            </p:cNvCxnSpPr>
            <p:nvPr/>
          </p:nvCxnSpPr>
          <p:spPr>
            <a:xfrm>
              <a:off x="9372027" y="4135090"/>
              <a:ext cx="0" cy="553818"/>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D991958-D770-4118-B8F9-7EF92A01FEE5}"/>
                </a:ext>
              </a:extLst>
            </p:cNvPr>
            <p:cNvCxnSpPr>
              <a:cxnSpLocks/>
              <a:endCxn id="101" idx="3"/>
            </p:cNvCxnSpPr>
            <p:nvPr/>
          </p:nvCxnSpPr>
          <p:spPr>
            <a:xfrm flipH="1">
              <a:off x="9590214" y="4844666"/>
              <a:ext cx="1193333" cy="820088"/>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38F78082-1645-4D8B-A027-DE15A51C10D0}"/>
                </a:ext>
              </a:extLst>
            </p:cNvPr>
            <p:cNvCxnSpPr>
              <a:cxnSpLocks/>
              <a:stCxn id="92" idx="1"/>
            </p:cNvCxnSpPr>
            <p:nvPr/>
          </p:nvCxnSpPr>
          <p:spPr>
            <a:xfrm flipH="1" flipV="1">
              <a:off x="8584357" y="4720815"/>
              <a:ext cx="519707" cy="190846"/>
            </a:xfrm>
            <a:prstGeom prst="straightConnector1">
              <a:avLst/>
            </a:prstGeom>
            <a:ln w="28575">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121" name="Picture 2" descr="Image of docker hub">
              <a:extLst>
                <a:ext uri="{FF2B5EF4-FFF2-40B4-BE49-F238E27FC236}">
                  <a16:creationId xmlns:a16="http://schemas.microsoft.com/office/drawing/2014/main" id="{111E63F7-ACC1-4BCA-8146-D65EEAA7802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430670" y="3333014"/>
              <a:ext cx="449331" cy="351134"/>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006CDA6A-84AF-43BC-833E-E1A19A4B88D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3446" y="4110915"/>
              <a:ext cx="409190" cy="409190"/>
            </a:xfrm>
            <a:prstGeom prst="rect">
              <a:avLst/>
            </a:prstGeom>
            <a:effectLst>
              <a:outerShdw blurRad="63500" sx="102000" sy="102000" algn="ctr" rotWithShape="0">
                <a:prstClr val="black">
                  <a:alpha val="40000"/>
                </a:prstClr>
              </a:outerShdw>
            </a:effectLst>
          </p:spPr>
        </p:pic>
        <p:sp>
          <p:nvSpPr>
            <p:cNvPr id="123" name="Rectangle 122">
              <a:extLst>
                <a:ext uri="{FF2B5EF4-FFF2-40B4-BE49-F238E27FC236}">
                  <a16:creationId xmlns:a16="http://schemas.microsoft.com/office/drawing/2014/main" id="{B9ECE82F-91EA-43D3-872C-9306E2DABFB1}"/>
                </a:ext>
              </a:extLst>
            </p:cNvPr>
            <p:cNvSpPr/>
            <p:nvPr/>
          </p:nvSpPr>
          <p:spPr bwMode="auto">
            <a:xfrm>
              <a:off x="8159857" y="3835316"/>
              <a:ext cx="1489733" cy="316790"/>
            </a:xfrm>
            <a:prstGeom prst="rect">
              <a:avLst/>
            </a:prstGeom>
            <a:solidFill>
              <a:schemeClr val="bg1"/>
            </a:solidFill>
            <a:ln w="25400">
              <a:solidFill>
                <a:srgbClr val="FF0000"/>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89838CE0-2206-43DE-BB01-C6EE42560F99}"/>
                </a:ext>
              </a:extLst>
            </p:cNvPr>
            <p:cNvSpPr/>
            <p:nvPr/>
          </p:nvSpPr>
          <p:spPr>
            <a:xfrm>
              <a:off x="8373372" y="3863927"/>
              <a:ext cx="974622" cy="250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DAEMON</a:t>
              </a:r>
            </a:p>
          </p:txBody>
        </p:sp>
        <p:cxnSp>
          <p:nvCxnSpPr>
            <p:cNvPr id="125" name="Straight Connector 124">
              <a:extLst>
                <a:ext uri="{FF2B5EF4-FFF2-40B4-BE49-F238E27FC236}">
                  <a16:creationId xmlns:a16="http://schemas.microsoft.com/office/drawing/2014/main" id="{B443B97A-5732-408F-BA92-0E34C23C04C3}"/>
                </a:ext>
              </a:extLst>
            </p:cNvPr>
            <p:cNvCxnSpPr>
              <a:cxnSpLocks/>
            </p:cNvCxnSpPr>
            <p:nvPr/>
          </p:nvCxnSpPr>
          <p:spPr>
            <a:xfrm>
              <a:off x="10298850" y="5612308"/>
              <a:ext cx="612000" cy="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890AC04-2008-4DA1-8611-CB785628640B}"/>
                </a:ext>
              </a:extLst>
            </p:cNvPr>
            <p:cNvCxnSpPr>
              <a:cxnSpLocks/>
            </p:cNvCxnSpPr>
            <p:nvPr/>
          </p:nvCxnSpPr>
          <p:spPr>
            <a:xfrm>
              <a:off x="10298850" y="6192906"/>
              <a:ext cx="612000" cy="0"/>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2FB6837-E0EF-45FD-A05C-2323F04AE916}"/>
                </a:ext>
              </a:extLst>
            </p:cNvPr>
            <p:cNvCxnSpPr>
              <a:cxnSpLocks/>
            </p:cNvCxnSpPr>
            <p:nvPr/>
          </p:nvCxnSpPr>
          <p:spPr>
            <a:xfrm>
              <a:off x="10298850" y="5902608"/>
              <a:ext cx="6120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11EEBB44-6B20-41C0-A445-3BAA4B010845}"/>
                </a:ext>
              </a:extLst>
            </p:cNvPr>
            <p:cNvSpPr/>
            <p:nvPr/>
          </p:nvSpPr>
          <p:spPr>
            <a:xfrm>
              <a:off x="10944398" y="5466004"/>
              <a:ext cx="693397" cy="27699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Build</a:t>
              </a:r>
            </a:p>
          </p:txBody>
        </p:sp>
        <p:sp>
          <p:nvSpPr>
            <p:cNvPr id="129" name="Rectangle 128">
              <a:extLst>
                <a:ext uri="{FF2B5EF4-FFF2-40B4-BE49-F238E27FC236}">
                  <a16:creationId xmlns:a16="http://schemas.microsoft.com/office/drawing/2014/main" id="{3D7B23B2-CC5A-4880-B3B3-939F38096C21}"/>
                </a:ext>
              </a:extLst>
            </p:cNvPr>
            <p:cNvSpPr/>
            <p:nvPr/>
          </p:nvSpPr>
          <p:spPr>
            <a:xfrm>
              <a:off x="10944398" y="5775998"/>
              <a:ext cx="693397" cy="27699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Pull</a:t>
              </a:r>
            </a:p>
          </p:txBody>
        </p:sp>
        <p:sp>
          <p:nvSpPr>
            <p:cNvPr id="130" name="Rectangle 129">
              <a:extLst>
                <a:ext uri="{FF2B5EF4-FFF2-40B4-BE49-F238E27FC236}">
                  <a16:creationId xmlns:a16="http://schemas.microsoft.com/office/drawing/2014/main" id="{E8F6A3D9-68FE-4773-8F0C-634A087CC35A}"/>
                </a:ext>
              </a:extLst>
            </p:cNvPr>
            <p:cNvSpPr/>
            <p:nvPr/>
          </p:nvSpPr>
          <p:spPr>
            <a:xfrm>
              <a:off x="10944398" y="6085991"/>
              <a:ext cx="693397" cy="27699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Run</a:t>
              </a:r>
            </a:p>
          </p:txBody>
        </p:sp>
        <p:pic>
          <p:nvPicPr>
            <p:cNvPr id="131" name="Picture 130">
              <a:extLst>
                <a:ext uri="{FF2B5EF4-FFF2-40B4-BE49-F238E27FC236}">
                  <a16:creationId xmlns:a16="http://schemas.microsoft.com/office/drawing/2014/main" id="{43865E85-48EE-4B2F-9C4B-DBE08EE9D4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09283" y="3239444"/>
              <a:ext cx="501670" cy="491817"/>
            </a:xfrm>
            <a:prstGeom prst="rect">
              <a:avLst/>
            </a:prstGeom>
          </p:spPr>
        </p:pic>
        <p:sp>
          <p:nvSpPr>
            <p:cNvPr id="132" name="Rectangle 131">
              <a:extLst>
                <a:ext uri="{FF2B5EF4-FFF2-40B4-BE49-F238E27FC236}">
                  <a16:creationId xmlns:a16="http://schemas.microsoft.com/office/drawing/2014/main" id="{AEC7E7C9-CA64-495D-A0CF-FAA93FE252F2}"/>
                </a:ext>
              </a:extLst>
            </p:cNvPr>
            <p:cNvSpPr/>
            <p:nvPr/>
          </p:nvSpPr>
          <p:spPr>
            <a:xfrm>
              <a:off x="7906388" y="3424457"/>
              <a:ext cx="1551841" cy="305405"/>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Docker Host</a:t>
              </a:r>
            </a:p>
          </p:txBody>
        </p:sp>
        <p:pic>
          <p:nvPicPr>
            <p:cNvPr id="134" name="Picture 133" descr="A picture containing drawing&#10;&#10;Description automatically generated">
              <a:extLst>
                <a:ext uri="{FF2B5EF4-FFF2-40B4-BE49-F238E27FC236}">
                  <a16:creationId xmlns:a16="http://schemas.microsoft.com/office/drawing/2014/main" id="{3C67DC37-98B7-494F-B734-1ECE179738A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91364" y="3263947"/>
              <a:ext cx="401317" cy="561844"/>
            </a:xfrm>
            <a:prstGeom prst="rect">
              <a:avLst/>
            </a:prstGeom>
          </p:spPr>
        </p:pic>
        <p:sp>
          <p:nvSpPr>
            <p:cNvPr id="135" name="Rectangle 134">
              <a:extLst>
                <a:ext uri="{FF2B5EF4-FFF2-40B4-BE49-F238E27FC236}">
                  <a16:creationId xmlns:a16="http://schemas.microsoft.com/office/drawing/2014/main" id="{FF1BA184-9DA0-41CC-9E8D-A4544446BFE8}"/>
                </a:ext>
              </a:extLst>
            </p:cNvPr>
            <p:cNvSpPr/>
            <p:nvPr/>
          </p:nvSpPr>
          <p:spPr>
            <a:xfrm>
              <a:off x="10544465" y="3390164"/>
              <a:ext cx="836957" cy="30728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Registry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Naslov 3">
            <a:extLst>
              <a:ext uri="{FF2B5EF4-FFF2-40B4-BE49-F238E27FC236}">
                <a16:creationId xmlns:a16="http://schemas.microsoft.com/office/drawing/2014/main" id="{64F54526-1A76-91ED-23BF-2AC6B9D55EA5}"/>
              </a:ext>
            </a:extLst>
          </p:cNvPr>
          <p:cNvSpPr>
            <a:spLocks noGrp="1"/>
          </p:cNvSpPr>
          <p:nvPr>
            <p:ph type="title"/>
          </p:nvPr>
        </p:nvSpPr>
        <p:spPr/>
        <p:txBody>
          <a:bodyPr/>
          <a:lstStyle/>
          <a:p>
            <a:endParaRPr lang="en-US"/>
          </a:p>
        </p:txBody>
      </p:sp>
      <p:sp>
        <p:nvSpPr>
          <p:cNvPr id="5" name="Rezervirano mjesto sadržaja 4">
            <a:extLst>
              <a:ext uri="{FF2B5EF4-FFF2-40B4-BE49-F238E27FC236}">
                <a16:creationId xmlns:a16="http://schemas.microsoft.com/office/drawing/2014/main" id="{DD707F45-6453-5782-4AD7-22B1E259243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511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1DE480-6738-671C-135F-F58C8D6253E6}"/>
              </a:ext>
            </a:extLst>
          </p:cNvPr>
          <p:cNvSpPr>
            <a:spLocks noGrp="1"/>
          </p:cNvSpPr>
          <p:nvPr>
            <p:ph type="title"/>
          </p:nvPr>
        </p:nvSpPr>
        <p:spPr/>
        <p:txBody>
          <a:bodyPr/>
          <a:lstStyle/>
          <a:p>
            <a:endParaRPr lang="en-US"/>
          </a:p>
        </p:txBody>
      </p:sp>
      <p:pic>
        <p:nvPicPr>
          <p:cNvPr id="4" name="Picture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205232" y="1825625"/>
            <a:ext cx="5781536" cy="4351338"/>
          </a:xfrm>
        </p:spPr>
      </p:pic>
      <p:sp>
        <p:nvSpPr>
          <p:cNvPr id="9" name="Прямоугольник 8"/>
          <p:cNvSpPr/>
          <p:nvPr/>
        </p:nvSpPr>
        <p:spPr>
          <a:xfrm rot="10800000">
            <a:off x="311946" y="1094493"/>
            <a:ext cx="8374853" cy="1485551"/>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207208" y="230115"/>
            <a:ext cx="6299288"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Rockwell" panose="02060603020205020403" pitchFamily="18" charset="0"/>
                <a:ea typeface="+mn-ea"/>
                <a:cs typeface="+mn-cs"/>
              </a:rPr>
              <a:t>Container Orchestration</a:t>
            </a:r>
          </a:p>
        </p:txBody>
      </p:sp>
      <p:sp>
        <p:nvSpPr>
          <p:cNvPr id="33" name="Rectangle 32">
            <a:extLst>
              <a:ext uri="{FF2B5EF4-FFF2-40B4-BE49-F238E27FC236}">
                <a16:creationId xmlns:a16="http://schemas.microsoft.com/office/drawing/2014/main" id="{9BBD0FAC-2481-4979-89BF-0377175BA8B4}"/>
              </a:ext>
            </a:extLst>
          </p:cNvPr>
          <p:cNvSpPr/>
          <p:nvPr/>
        </p:nvSpPr>
        <p:spPr>
          <a:xfrm>
            <a:off x="434779" y="1160162"/>
            <a:ext cx="8023421" cy="1354217"/>
          </a:xfrm>
          <a:prstGeom prst="rect">
            <a:avLst/>
          </a:prstGeom>
        </p:spPr>
        <p:txBody>
          <a:bodyPr wrap="square" anchor="ctr">
            <a:spAutoFit/>
          </a:bodyPr>
          <a:lstStyle/>
          <a:p>
            <a:pPr marL="338138" marR="0" lvl="0" indent="-338138" algn="l"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An automated process of managing the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lifecycles of software containers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and their dynamic environments</a:t>
            </a:r>
          </a:p>
          <a:p>
            <a:pPr marL="338138" marR="0" lvl="0" indent="-338138" algn="l"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It is used for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scheduling and distributing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work of individual containers for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microservices-based applications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spread across multiple clusters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5C982A6-9E39-42CE-B796-54DC87A48924}"/>
              </a:ext>
            </a:extLst>
          </p:cNvPr>
          <p:cNvSpPr/>
          <p:nvPr/>
        </p:nvSpPr>
        <p:spPr>
          <a:xfrm>
            <a:off x="390690" y="3194030"/>
            <a:ext cx="1097825" cy="3174567"/>
          </a:xfrm>
          <a:prstGeom prst="rect">
            <a:avLst/>
          </a:prstGeom>
          <a:solidFill>
            <a:srgbClr val="E5E9E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5D49F56C-B850-4D24-B360-9C18F741BA92}"/>
              </a:ext>
            </a:extLst>
          </p:cNvPr>
          <p:cNvSpPr/>
          <p:nvPr/>
        </p:nvSpPr>
        <p:spPr>
          <a:xfrm>
            <a:off x="6103217" y="3194030"/>
            <a:ext cx="1910968" cy="3197191"/>
          </a:xfrm>
          <a:prstGeom prst="rect">
            <a:avLst/>
          </a:prstGeom>
          <a:solidFill>
            <a:srgbClr val="E5E9E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281D997B-4E3D-465E-8CBA-3C5F3E433EE6}"/>
              </a:ext>
            </a:extLst>
          </p:cNvPr>
          <p:cNvSpPr txBox="1"/>
          <p:nvPr/>
        </p:nvSpPr>
        <p:spPr>
          <a:xfrm>
            <a:off x="-78660" y="2710593"/>
            <a:ext cx="2036525"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Container Orchestration Software</a:t>
            </a:r>
          </a:p>
        </p:txBody>
      </p:sp>
      <p:cxnSp>
        <p:nvCxnSpPr>
          <p:cNvPr id="35" name="Straight Arrow Connector 34">
            <a:extLst>
              <a:ext uri="{FF2B5EF4-FFF2-40B4-BE49-F238E27FC236}">
                <a16:creationId xmlns:a16="http://schemas.microsoft.com/office/drawing/2014/main" id="{CBBEF22E-4367-4715-9B80-208642073B06}"/>
              </a:ext>
            </a:extLst>
          </p:cNvPr>
          <p:cNvCxnSpPr>
            <a:cxnSpLocks/>
          </p:cNvCxnSpPr>
          <p:nvPr/>
        </p:nvCxnSpPr>
        <p:spPr>
          <a:xfrm flipV="1">
            <a:off x="1503164" y="4781313"/>
            <a:ext cx="782848" cy="1"/>
          </a:xfrm>
          <a:prstGeom prst="straightConnector1">
            <a:avLst/>
          </a:prstGeom>
          <a:ln w="28575">
            <a:solidFill>
              <a:srgbClr val="0070C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65E213B-8E0E-4507-9EA8-2FED4588E461}"/>
              </a:ext>
            </a:extLst>
          </p:cNvPr>
          <p:cNvSpPr txBox="1"/>
          <p:nvPr/>
        </p:nvSpPr>
        <p:spPr>
          <a:xfrm>
            <a:off x="6040439" y="2691592"/>
            <a:ext cx="2036525"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95000"/>
                    <a:lumOff val="5000"/>
                  </a:schemeClr>
                </a:solidFill>
                <a:effectLst/>
                <a:uLnTx/>
                <a:uFillTx/>
                <a:latin typeface="Calibri"/>
                <a:ea typeface="+mn-ea"/>
                <a:cs typeface="+mn-cs"/>
              </a:rPr>
              <a:t>Application environment with multiple containers</a:t>
            </a:r>
          </a:p>
        </p:txBody>
      </p:sp>
      <p:grpSp>
        <p:nvGrpSpPr>
          <p:cNvPr id="38" name="Group 37">
            <a:extLst>
              <a:ext uri="{FF2B5EF4-FFF2-40B4-BE49-F238E27FC236}">
                <a16:creationId xmlns:a16="http://schemas.microsoft.com/office/drawing/2014/main" id="{96AE0DCE-1747-4E2B-95FF-9DBCE079A06D}"/>
              </a:ext>
            </a:extLst>
          </p:cNvPr>
          <p:cNvGrpSpPr/>
          <p:nvPr/>
        </p:nvGrpSpPr>
        <p:grpSpPr>
          <a:xfrm>
            <a:off x="6280259" y="3537586"/>
            <a:ext cx="1556885" cy="2510079"/>
            <a:chOff x="8990584" y="3449999"/>
            <a:chExt cx="1556885" cy="2510079"/>
          </a:xfrm>
        </p:grpSpPr>
        <p:pic>
          <p:nvPicPr>
            <p:cNvPr id="53" name="Picture 52">
              <a:extLst>
                <a:ext uri="{FF2B5EF4-FFF2-40B4-BE49-F238E27FC236}">
                  <a16:creationId xmlns:a16="http://schemas.microsoft.com/office/drawing/2014/main" id="{22ABDAF3-7D68-4C9A-8AB9-DF2CC1511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584" y="3449999"/>
              <a:ext cx="393294" cy="393294"/>
            </a:xfrm>
            <a:prstGeom prst="rect">
              <a:avLst/>
            </a:prstGeom>
          </p:spPr>
        </p:pic>
        <p:pic>
          <p:nvPicPr>
            <p:cNvPr id="54" name="Picture 53">
              <a:extLst>
                <a:ext uri="{FF2B5EF4-FFF2-40B4-BE49-F238E27FC236}">
                  <a16:creationId xmlns:a16="http://schemas.microsoft.com/office/drawing/2014/main" id="{F05DBEAF-AE32-4AA8-855A-1F597FB68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4325" y="3519119"/>
              <a:ext cx="393294" cy="393294"/>
            </a:xfrm>
            <a:prstGeom prst="rect">
              <a:avLst/>
            </a:prstGeom>
          </p:spPr>
        </p:pic>
        <p:pic>
          <p:nvPicPr>
            <p:cNvPr id="55" name="Picture 54">
              <a:extLst>
                <a:ext uri="{FF2B5EF4-FFF2-40B4-BE49-F238E27FC236}">
                  <a16:creationId xmlns:a16="http://schemas.microsoft.com/office/drawing/2014/main" id="{0A88688C-3D7A-44CC-9BD2-630A7AED1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8066" y="3606081"/>
              <a:ext cx="393294" cy="393294"/>
            </a:xfrm>
            <a:prstGeom prst="rect">
              <a:avLst/>
            </a:prstGeom>
          </p:spPr>
        </p:pic>
        <p:pic>
          <p:nvPicPr>
            <p:cNvPr id="56" name="Picture 55">
              <a:extLst>
                <a:ext uri="{FF2B5EF4-FFF2-40B4-BE49-F238E27FC236}">
                  <a16:creationId xmlns:a16="http://schemas.microsoft.com/office/drawing/2014/main" id="{871D19FD-5A91-404E-8F45-E868AF546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372" y="4446405"/>
              <a:ext cx="393294" cy="393294"/>
            </a:xfrm>
            <a:prstGeom prst="rect">
              <a:avLst/>
            </a:prstGeom>
          </p:spPr>
        </p:pic>
        <p:pic>
          <p:nvPicPr>
            <p:cNvPr id="57" name="Picture 56">
              <a:extLst>
                <a:ext uri="{FF2B5EF4-FFF2-40B4-BE49-F238E27FC236}">
                  <a16:creationId xmlns:a16="http://schemas.microsoft.com/office/drawing/2014/main" id="{4D285F27-5269-47CE-BE1E-01392B5EF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6113" y="4515525"/>
              <a:ext cx="393294" cy="393294"/>
            </a:xfrm>
            <a:prstGeom prst="rect">
              <a:avLst/>
            </a:prstGeom>
          </p:spPr>
        </p:pic>
        <p:pic>
          <p:nvPicPr>
            <p:cNvPr id="58" name="Picture 57">
              <a:extLst>
                <a:ext uri="{FF2B5EF4-FFF2-40B4-BE49-F238E27FC236}">
                  <a16:creationId xmlns:a16="http://schemas.microsoft.com/office/drawing/2014/main" id="{382BA1B9-B1D6-4F99-ABC3-595D60F92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4175" y="4608517"/>
              <a:ext cx="393294" cy="393294"/>
            </a:xfrm>
            <a:prstGeom prst="rect">
              <a:avLst/>
            </a:prstGeom>
          </p:spPr>
        </p:pic>
        <p:pic>
          <p:nvPicPr>
            <p:cNvPr id="59" name="Picture 58">
              <a:extLst>
                <a:ext uri="{FF2B5EF4-FFF2-40B4-BE49-F238E27FC236}">
                  <a16:creationId xmlns:a16="http://schemas.microsoft.com/office/drawing/2014/main" id="{01E2F0E1-D4DF-43AB-AE66-CF62F8178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294" y="5392145"/>
              <a:ext cx="393294" cy="393294"/>
            </a:xfrm>
            <a:prstGeom prst="rect">
              <a:avLst/>
            </a:prstGeom>
          </p:spPr>
        </p:pic>
        <p:pic>
          <p:nvPicPr>
            <p:cNvPr id="60" name="Picture 59">
              <a:extLst>
                <a:ext uri="{FF2B5EF4-FFF2-40B4-BE49-F238E27FC236}">
                  <a16:creationId xmlns:a16="http://schemas.microsoft.com/office/drawing/2014/main" id="{7CADE9E6-D558-44EB-A873-8E93AC984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5356" y="5462801"/>
              <a:ext cx="393294" cy="393294"/>
            </a:xfrm>
            <a:prstGeom prst="rect">
              <a:avLst/>
            </a:prstGeom>
          </p:spPr>
        </p:pic>
        <p:pic>
          <p:nvPicPr>
            <p:cNvPr id="61" name="Picture 60">
              <a:extLst>
                <a:ext uri="{FF2B5EF4-FFF2-40B4-BE49-F238E27FC236}">
                  <a16:creationId xmlns:a16="http://schemas.microsoft.com/office/drawing/2014/main" id="{5FA10BF5-4A46-44A5-A652-726264BDE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336" y="5566784"/>
              <a:ext cx="393294" cy="393294"/>
            </a:xfrm>
            <a:prstGeom prst="rect">
              <a:avLst/>
            </a:prstGeom>
          </p:spPr>
        </p:pic>
        <p:cxnSp>
          <p:nvCxnSpPr>
            <p:cNvPr id="62" name="Straight Arrow Connector 61">
              <a:extLst>
                <a:ext uri="{FF2B5EF4-FFF2-40B4-BE49-F238E27FC236}">
                  <a16:creationId xmlns:a16="http://schemas.microsoft.com/office/drawing/2014/main" id="{C8FED2DF-0282-4893-BEBF-DB0E3DAC466F}"/>
                </a:ext>
              </a:extLst>
            </p:cNvPr>
            <p:cNvCxnSpPr>
              <a:cxnSpLocks/>
            </p:cNvCxnSpPr>
            <p:nvPr/>
          </p:nvCxnSpPr>
          <p:spPr>
            <a:xfrm>
              <a:off x="9480697" y="3931414"/>
              <a:ext cx="582338" cy="534057"/>
            </a:xfrm>
            <a:prstGeom prst="straightConnector1">
              <a:avLst/>
            </a:prstGeom>
            <a:ln w="28575">
              <a:solidFill>
                <a:srgbClr val="0070C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3339150-CAC1-4B0B-BB36-53BB33F53C41}"/>
                </a:ext>
              </a:extLst>
            </p:cNvPr>
            <p:cNvCxnSpPr>
              <a:cxnSpLocks/>
            </p:cNvCxnSpPr>
            <p:nvPr/>
          </p:nvCxnSpPr>
          <p:spPr>
            <a:xfrm flipH="1">
              <a:off x="9553049" y="4851053"/>
              <a:ext cx="533064" cy="676538"/>
            </a:xfrm>
            <a:prstGeom prst="straightConnector1">
              <a:avLst/>
            </a:prstGeom>
            <a:ln w="28575">
              <a:solidFill>
                <a:srgbClr val="0070C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2ADA1CD-F5E8-4715-B8CD-251F0FC36719}"/>
                </a:ext>
              </a:extLst>
            </p:cNvPr>
            <p:cNvCxnSpPr>
              <a:cxnSpLocks/>
            </p:cNvCxnSpPr>
            <p:nvPr/>
          </p:nvCxnSpPr>
          <p:spPr>
            <a:xfrm>
              <a:off x="9286158" y="3999375"/>
              <a:ext cx="11664" cy="1360403"/>
            </a:xfrm>
            <a:prstGeom prst="straightConnector1">
              <a:avLst/>
            </a:prstGeom>
            <a:ln w="28575">
              <a:solidFill>
                <a:srgbClr val="0070C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2C33126-D195-4056-BEFB-A02D29166624}"/>
              </a:ext>
            </a:extLst>
          </p:cNvPr>
          <p:cNvGrpSpPr/>
          <p:nvPr/>
        </p:nvGrpSpPr>
        <p:grpSpPr>
          <a:xfrm>
            <a:off x="366679" y="3367468"/>
            <a:ext cx="1117271" cy="2827691"/>
            <a:chOff x="2033728" y="3279066"/>
            <a:chExt cx="1117271" cy="2827691"/>
          </a:xfrm>
        </p:grpSpPr>
        <p:pic>
          <p:nvPicPr>
            <p:cNvPr id="48" name="Picture 4" descr="Image result for kubernetes images">
              <a:extLst>
                <a:ext uri="{FF2B5EF4-FFF2-40B4-BE49-F238E27FC236}">
                  <a16:creationId xmlns:a16="http://schemas.microsoft.com/office/drawing/2014/main" id="{68706514-81AB-43B6-98AB-1DFEDD1436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6071" y="5386198"/>
              <a:ext cx="481160" cy="46710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Image result for openshift">
              <a:extLst>
                <a:ext uri="{FF2B5EF4-FFF2-40B4-BE49-F238E27FC236}">
                  <a16:creationId xmlns:a16="http://schemas.microsoft.com/office/drawing/2014/main" id="{0A7705B1-C19A-4822-9E1D-4B73D7488E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8363" y="4318186"/>
              <a:ext cx="516577" cy="55183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C3AD679-3BA2-4E53-9548-FA90DC714BEB}"/>
                </a:ext>
              </a:extLst>
            </p:cNvPr>
            <p:cNvSpPr txBox="1"/>
            <p:nvPr/>
          </p:nvSpPr>
          <p:spPr>
            <a:xfrm>
              <a:off x="2062303" y="5845147"/>
              <a:ext cx="1088696" cy="2616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Kubernetes</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1" name="Picture 8" descr="Image result for docker official">
              <a:extLst>
                <a:ext uri="{FF2B5EF4-FFF2-40B4-BE49-F238E27FC236}">
                  <a16:creationId xmlns:a16="http://schemas.microsoft.com/office/drawing/2014/main" id="{641380C8-553C-4B8A-B194-7A8A1DC8ACD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796" t="4559" r="11253" b="33921"/>
            <a:stretch/>
          </p:blipFill>
          <p:spPr bwMode="auto">
            <a:xfrm>
              <a:off x="2284720" y="3279066"/>
              <a:ext cx="643863" cy="46660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4036E48E-E42F-47E8-A927-9F8B8CE84299}"/>
                </a:ext>
              </a:extLst>
            </p:cNvPr>
            <p:cNvSpPr txBox="1"/>
            <p:nvPr/>
          </p:nvSpPr>
          <p:spPr>
            <a:xfrm>
              <a:off x="2033728" y="3683504"/>
              <a:ext cx="1088696" cy="261610"/>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Docker Swarm</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0" name="Rectangle 39">
            <a:extLst>
              <a:ext uri="{FF2B5EF4-FFF2-40B4-BE49-F238E27FC236}">
                <a16:creationId xmlns:a16="http://schemas.microsoft.com/office/drawing/2014/main" id="{770C221D-C43B-45FA-8BA3-60BA8A524471}"/>
              </a:ext>
            </a:extLst>
          </p:cNvPr>
          <p:cNvSpPr/>
          <p:nvPr/>
        </p:nvSpPr>
        <p:spPr>
          <a:xfrm>
            <a:off x="2345669" y="3194030"/>
            <a:ext cx="1768059" cy="3174567"/>
          </a:xfrm>
          <a:prstGeom prst="rect">
            <a:avLst/>
          </a:prstGeom>
          <a:solidFill>
            <a:srgbClr val="E5E9E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345EDD61-8FE3-43F6-9565-88C003020040}"/>
              </a:ext>
            </a:extLst>
          </p:cNvPr>
          <p:cNvSpPr txBox="1"/>
          <p:nvPr/>
        </p:nvSpPr>
        <p:spPr>
          <a:xfrm>
            <a:off x="2429305" y="3265219"/>
            <a:ext cx="1616050" cy="2985433"/>
          </a:xfrm>
          <a:prstGeom prst="rect">
            <a:avLst/>
          </a:prstGeom>
          <a:noFill/>
        </p:spPr>
        <p:txBody>
          <a:bodyPr wrap="square" rtlCol="0" anchor="ctr">
            <a:spAutoFit/>
          </a:bodyPr>
          <a:lstStyle/>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Scaling</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Provisioning</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Deployment</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Configuration</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Availability</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Security</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Health monitoring</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Load balancing</a:t>
            </a:r>
          </a:p>
          <a:p>
            <a:pPr marL="171450" marR="0" lvl="0" indent="-171450" algn="l" defTabSz="914400" rtl="0" eaLnBrk="1" fontAlgn="auto" latinLnBrk="0" hangingPunct="1">
              <a:lnSpc>
                <a:spcPct val="100000"/>
              </a:lnSpc>
              <a:spcBef>
                <a:spcPts val="1200"/>
              </a:spcBef>
              <a:spcAft>
                <a:spcPts val="0"/>
              </a:spcAft>
              <a:buClrTx/>
              <a:buSzTx/>
              <a:buFontTx/>
              <a:buBlip>
                <a:blip r:embed="rId7"/>
              </a:buBlip>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Resource allocation</a:t>
            </a:r>
          </a:p>
        </p:txBody>
      </p:sp>
      <p:sp>
        <p:nvSpPr>
          <p:cNvPr id="42" name="Rectangle 41">
            <a:extLst>
              <a:ext uri="{FF2B5EF4-FFF2-40B4-BE49-F238E27FC236}">
                <a16:creationId xmlns:a16="http://schemas.microsoft.com/office/drawing/2014/main" id="{6B4CA09D-1AB8-4A64-B3A6-E8A31AE3C14F}"/>
              </a:ext>
            </a:extLst>
          </p:cNvPr>
          <p:cNvSpPr/>
          <p:nvPr/>
        </p:nvSpPr>
        <p:spPr>
          <a:xfrm>
            <a:off x="2633253" y="2823359"/>
            <a:ext cx="1192891"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Automate Tasks</a:t>
            </a:r>
          </a:p>
        </p:txBody>
      </p:sp>
      <p:cxnSp>
        <p:nvCxnSpPr>
          <p:cNvPr id="43" name="Straight Arrow Connector 42">
            <a:extLst>
              <a:ext uri="{FF2B5EF4-FFF2-40B4-BE49-F238E27FC236}">
                <a16:creationId xmlns:a16="http://schemas.microsoft.com/office/drawing/2014/main" id="{638A3DB0-E29D-4041-BB98-68C7AE78C378}"/>
              </a:ext>
            </a:extLst>
          </p:cNvPr>
          <p:cNvCxnSpPr>
            <a:cxnSpLocks/>
          </p:cNvCxnSpPr>
          <p:nvPr/>
        </p:nvCxnSpPr>
        <p:spPr>
          <a:xfrm flipV="1">
            <a:off x="5395452" y="4773282"/>
            <a:ext cx="646982" cy="1"/>
          </a:xfrm>
          <a:prstGeom prst="straightConnector1">
            <a:avLst/>
          </a:prstGeom>
          <a:ln w="28575">
            <a:solidFill>
              <a:srgbClr val="0070C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738E155-E06A-4E4F-8EEE-A0983A7EF021}"/>
              </a:ext>
            </a:extLst>
          </p:cNvPr>
          <p:cNvCxnSpPr>
            <a:cxnSpLocks/>
          </p:cNvCxnSpPr>
          <p:nvPr/>
        </p:nvCxnSpPr>
        <p:spPr>
          <a:xfrm flipV="1">
            <a:off x="4161504" y="4772116"/>
            <a:ext cx="588165" cy="1"/>
          </a:xfrm>
          <a:prstGeom prst="straightConnector1">
            <a:avLst/>
          </a:prstGeom>
          <a:ln w="28575">
            <a:solidFill>
              <a:srgbClr val="0070C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EA7B20B-2F87-4131-B4AE-0A99853DF444}"/>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1191338">
            <a:off x="5129395" y="4850196"/>
            <a:ext cx="354379" cy="339875"/>
          </a:xfrm>
          <a:prstGeom prst="rect">
            <a:avLst/>
          </a:prstGeom>
        </p:spPr>
      </p:pic>
      <p:pic>
        <p:nvPicPr>
          <p:cNvPr id="46" name="Picture 45">
            <a:extLst>
              <a:ext uri="{FF2B5EF4-FFF2-40B4-BE49-F238E27FC236}">
                <a16:creationId xmlns:a16="http://schemas.microsoft.com/office/drawing/2014/main" id="{FDCB4287-196F-40CB-AC2E-C38A86FA6028}"/>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1191338" flipH="1" flipV="1">
            <a:off x="4573384" y="4317144"/>
            <a:ext cx="387341" cy="371487"/>
          </a:xfrm>
          <a:prstGeom prst="rect">
            <a:avLst/>
          </a:prstGeom>
        </p:spPr>
      </p:pic>
      <p:pic>
        <p:nvPicPr>
          <p:cNvPr id="47" name="Picture 46">
            <a:extLst>
              <a:ext uri="{FF2B5EF4-FFF2-40B4-BE49-F238E27FC236}">
                <a16:creationId xmlns:a16="http://schemas.microsoft.com/office/drawing/2014/main" id="{9DA1D2F9-D5A5-4137-A89A-F22F18BE1C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9799" y="4403200"/>
            <a:ext cx="630277" cy="630277"/>
          </a:xfrm>
          <a:prstGeom prst="rect">
            <a:avLst/>
          </a:prstGeom>
        </p:spPr>
      </p:pic>
    </p:spTree>
    <p:extLst>
      <p:ext uri="{BB962C8B-B14F-4D97-AF65-F5344CB8AC3E}">
        <p14:creationId xmlns:p14="http://schemas.microsoft.com/office/powerpoint/2010/main" val="1225645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D15C555F-BCC1-50EB-6483-9B0EE86B43FE}"/>
              </a:ext>
            </a:extLst>
          </p:cNvPr>
          <p:cNvSpPr>
            <a:spLocks noGrp="1"/>
          </p:cNvSpPr>
          <p:nvPr>
            <p:ph type="title"/>
          </p:nvPr>
        </p:nvSpPr>
        <p:spPr/>
        <p:txBody>
          <a:bodyPr/>
          <a:lstStyle/>
          <a:p>
            <a:endParaRPr lang="en-US"/>
          </a:p>
        </p:txBody>
      </p:sp>
      <p:pic>
        <p:nvPicPr>
          <p:cNvPr id="29" name="Picture Placeholder 28">
            <a:extLst>
              <a:ext uri="{FF2B5EF4-FFF2-40B4-BE49-F238E27FC236}">
                <a16:creationId xmlns:a16="http://schemas.microsoft.com/office/drawing/2014/main" id="{785EEF53-98E8-4A5A-A428-2FA48EEF1C1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2831804" y="1825625"/>
            <a:ext cx="6528392" cy="4351338"/>
          </a:xfrm>
        </p:spPr>
      </p:pic>
      <p:sp>
        <p:nvSpPr>
          <p:cNvPr id="67" name="Rectangle 66">
            <a:extLst>
              <a:ext uri="{FF2B5EF4-FFF2-40B4-BE49-F238E27FC236}">
                <a16:creationId xmlns:a16="http://schemas.microsoft.com/office/drawing/2014/main" id="{FC30E753-D286-494D-AE1B-1A102FA8FBE0}"/>
              </a:ext>
            </a:extLst>
          </p:cNvPr>
          <p:cNvSpPr/>
          <p:nvPr/>
        </p:nvSpPr>
        <p:spPr>
          <a:xfrm>
            <a:off x="-1" y="977531"/>
            <a:ext cx="12192001" cy="1691400"/>
          </a:xfrm>
          <a:prstGeom prst="rect">
            <a:avLst/>
          </a:prstGeom>
          <a:solidFill>
            <a:schemeClr val="accent2">
              <a:lumMod val="20000"/>
              <a:lumOff val="8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IN" dirty="0"/>
          </a:p>
        </p:txBody>
      </p:sp>
      <p:sp>
        <p:nvSpPr>
          <p:cNvPr id="13" name="Rectangle 12">
            <a:extLst>
              <a:ext uri="{FF2B5EF4-FFF2-40B4-BE49-F238E27FC236}">
                <a16:creationId xmlns:a16="http://schemas.microsoft.com/office/drawing/2014/main" id="{4D0C0A5B-6ECD-41C2-BFE5-81546FBBDD4F}"/>
              </a:ext>
            </a:extLst>
          </p:cNvPr>
          <p:cNvSpPr/>
          <p:nvPr/>
        </p:nvSpPr>
        <p:spPr>
          <a:xfrm>
            <a:off x="3470719" y="2784766"/>
            <a:ext cx="3052413"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Monolithic Application</a:t>
            </a:r>
          </a:p>
        </p:txBody>
      </p:sp>
      <p:grpSp>
        <p:nvGrpSpPr>
          <p:cNvPr id="8" name="Group 7">
            <a:extLst>
              <a:ext uri="{FF2B5EF4-FFF2-40B4-BE49-F238E27FC236}">
                <a16:creationId xmlns:a16="http://schemas.microsoft.com/office/drawing/2014/main" id="{88BD2840-389B-48C8-953D-28740FE87735}"/>
              </a:ext>
            </a:extLst>
          </p:cNvPr>
          <p:cNvGrpSpPr/>
          <p:nvPr/>
        </p:nvGrpSpPr>
        <p:grpSpPr>
          <a:xfrm>
            <a:off x="3985006" y="3339788"/>
            <a:ext cx="2023839" cy="2737440"/>
            <a:chOff x="1941914" y="3372833"/>
            <a:chExt cx="2226220" cy="3011184"/>
          </a:xfrm>
        </p:grpSpPr>
        <p:sp>
          <p:nvSpPr>
            <p:cNvPr id="2" name="Rectangle 1">
              <a:extLst>
                <a:ext uri="{FF2B5EF4-FFF2-40B4-BE49-F238E27FC236}">
                  <a16:creationId xmlns:a16="http://schemas.microsoft.com/office/drawing/2014/main" id="{B4F61D9D-BB69-4E29-BCF8-3B363B44E9B0}"/>
                </a:ext>
              </a:extLst>
            </p:cNvPr>
            <p:cNvSpPr/>
            <p:nvPr/>
          </p:nvSpPr>
          <p:spPr bwMode="auto">
            <a:xfrm>
              <a:off x="1941914" y="4127928"/>
              <a:ext cx="2209800" cy="609600"/>
            </a:xfrm>
            <a:prstGeom prst="rect">
              <a:avLst/>
            </a:prstGeom>
            <a:solidFill>
              <a:schemeClr val="bg1"/>
            </a:solidFill>
            <a:ln w="19050" cap="flat" cmpd="sng" algn="ctr">
              <a:solidFill>
                <a:srgbClr val="CB9763"/>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5BEFFF52-7B0F-4D60-BFF3-22F7DDC36E16}"/>
                </a:ext>
              </a:extLst>
            </p:cNvPr>
            <p:cNvSpPr/>
            <p:nvPr/>
          </p:nvSpPr>
          <p:spPr bwMode="auto">
            <a:xfrm>
              <a:off x="1943893" y="4889928"/>
              <a:ext cx="2209800" cy="609600"/>
            </a:xfrm>
            <a:prstGeom prst="rect">
              <a:avLst/>
            </a:prstGeom>
            <a:solidFill>
              <a:schemeClr val="bg1"/>
            </a:solidFill>
            <a:ln w="19050" cap="flat" cmpd="sng" algn="ctr">
              <a:solidFill>
                <a:srgbClr val="CB9763"/>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DF65F6-C89F-4501-BD83-112608DF4275}"/>
                </a:ext>
              </a:extLst>
            </p:cNvPr>
            <p:cNvSpPr/>
            <p:nvPr/>
          </p:nvSpPr>
          <p:spPr bwMode="auto">
            <a:xfrm>
              <a:off x="1941914" y="3372833"/>
              <a:ext cx="1066800" cy="609600"/>
            </a:xfrm>
            <a:prstGeom prst="rect">
              <a:avLst/>
            </a:prstGeom>
            <a:solidFill>
              <a:schemeClr val="bg1"/>
            </a:solidFill>
            <a:ln w="19050" cap="flat" cmpd="sng" algn="ctr">
              <a:solidFill>
                <a:srgbClr val="CB9763"/>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252F9AC-2699-4BFE-8D41-E0E6AA2718E8}"/>
                </a:ext>
              </a:extLst>
            </p:cNvPr>
            <p:cNvSpPr/>
            <p:nvPr/>
          </p:nvSpPr>
          <p:spPr bwMode="auto">
            <a:xfrm>
              <a:off x="3084914" y="3372833"/>
              <a:ext cx="1066800" cy="609600"/>
            </a:xfrm>
            <a:prstGeom prst="rect">
              <a:avLst/>
            </a:prstGeom>
            <a:solidFill>
              <a:schemeClr val="bg1"/>
            </a:solidFill>
            <a:ln w="19050" cap="flat" cmpd="sng" algn="ctr">
              <a:solidFill>
                <a:srgbClr val="CB9763"/>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EFCA9DA-2E0C-45A7-9804-308F606CFBD4}"/>
                </a:ext>
              </a:extLst>
            </p:cNvPr>
            <p:cNvSpPr/>
            <p:nvPr/>
          </p:nvSpPr>
          <p:spPr>
            <a:xfrm>
              <a:off x="2506772" y="5040840"/>
              <a:ext cx="1661362" cy="3385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Data Access Layer</a:t>
              </a:r>
            </a:p>
          </p:txBody>
        </p:sp>
        <p:pic>
          <p:nvPicPr>
            <p:cNvPr id="16" name="Picture 15">
              <a:extLst>
                <a:ext uri="{FF2B5EF4-FFF2-40B4-BE49-F238E27FC236}">
                  <a16:creationId xmlns:a16="http://schemas.microsoft.com/office/drawing/2014/main" id="{BF501E64-0818-49AD-84FC-CB45841EB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451" y="4968044"/>
              <a:ext cx="510385" cy="453369"/>
            </a:xfrm>
            <a:prstGeom prst="rect">
              <a:avLst/>
            </a:prstGeom>
          </p:spPr>
        </p:pic>
        <p:sp>
          <p:nvSpPr>
            <p:cNvPr id="17" name="Rectangle 16">
              <a:extLst>
                <a:ext uri="{FF2B5EF4-FFF2-40B4-BE49-F238E27FC236}">
                  <a16:creationId xmlns:a16="http://schemas.microsoft.com/office/drawing/2014/main" id="{4A0BFD4C-A77C-4F2C-B92A-2633BA83C2DB}"/>
                </a:ext>
              </a:extLst>
            </p:cNvPr>
            <p:cNvSpPr/>
            <p:nvPr/>
          </p:nvSpPr>
          <p:spPr>
            <a:xfrm>
              <a:off x="2627499" y="4278840"/>
              <a:ext cx="1455792" cy="3385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Business Logic</a:t>
              </a:r>
            </a:p>
          </p:txBody>
        </p:sp>
        <p:pic>
          <p:nvPicPr>
            <p:cNvPr id="19" name="Picture 18">
              <a:extLst>
                <a:ext uri="{FF2B5EF4-FFF2-40B4-BE49-F238E27FC236}">
                  <a16:creationId xmlns:a16="http://schemas.microsoft.com/office/drawing/2014/main" id="{D4556244-65C8-4234-891C-7D8B0FCE3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9740" y="4167395"/>
              <a:ext cx="530667" cy="530667"/>
            </a:xfrm>
            <a:prstGeom prst="rect">
              <a:avLst/>
            </a:prstGeom>
          </p:spPr>
        </p:pic>
        <p:sp>
          <p:nvSpPr>
            <p:cNvPr id="20" name="Rectangle 19">
              <a:extLst>
                <a:ext uri="{FF2B5EF4-FFF2-40B4-BE49-F238E27FC236}">
                  <a16:creationId xmlns:a16="http://schemas.microsoft.com/office/drawing/2014/main" id="{1FE0829E-923F-490B-8BF4-BEAB3E14CA37}"/>
                </a:ext>
              </a:extLst>
            </p:cNvPr>
            <p:cNvSpPr/>
            <p:nvPr/>
          </p:nvSpPr>
          <p:spPr>
            <a:xfrm>
              <a:off x="2105507" y="3508356"/>
              <a:ext cx="739614" cy="3385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 1</a:t>
              </a:r>
            </a:p>
          </p:txBody>
        </p:sp>
        <p:sp>
          <p:nvSpPr>
            <p:cNvPr id="21" name="Rectangle 20">
              <a:extLst>
                <a:ext uri="{FF2B5EF4-FFF2-40B4-BE49-F238E27FC236}">
                  <a16:creationId xmlns:a16="http://schemas.microsoft.com/office/drawing/2014/main" id="{2E3B80C5-3628-433E-8677-880ED6E48FF8}"/>
                </a:ext>
              </a:extLst>
            </p:cNvPr>
            <p:cNvSpPr/>
            <p:nvPr/>
          </p:nvSpPr>
          <p:spPr>
            <a:xfrm>
              <a:off x="3218982" y="3508356"/>
              <a:ext cx="798664" cy="3385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App 2</a:t>
              </a:r>
            </a:p>
          </p:txBody>
        </p:sp>
        <p:sp>
          <p:nvSpPr>
            <p:cNvPr id="9" name="Rectangle: Rounded Corners 8">
              <a:extLst>
                <a:ext uri="{FF2B5EF4-FFF2-40B4-BE49-F238E27FC236}">
                  <a16:creationId xmlns:a16="http://schemas.microsoft.com/office/drawing/2014/main" id="{12CB5DE2-350B-49AD-9643-7BB8536B5E54}"/>
                </a:ext>
              </a:extLst>
            </p:cNvPr>
            <p:cNvSpPr/>
            <p:nvPr/>
          </p:nvSpPr>
          <p:spPr bwMode="auto">
            <a:xfrm>
              <a:off x="2675858" y="5679048"/>
              <a:ext cx="912915" cy="504670"/>
            </a:xfrm>
            <a:prstGeom prst="roundRect">
              <a:avLst/>
            </a:prstGeom>
            <a:solidFill>
              <a:schemeClr val="bg1"/>
            </a:solidFill>
            <a:ln w="9525">
              <a:solidFill>
                <a:srgbClr val="E9D27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Rectangle: Rounded Corners 9">
              <a:extLst>
                <a:ext uri="{FF2B5EF4-FFF2-40B4-BE49-F238E27FC236}">
                  <a16:creationId xmlns:a16="http://schemas.microsoft.com/office/drawing/2014/main" id="{BB2E60B2-285C-4BB6-8151-906FD8E4EF53}"/>
                </a:ext>
              </a:extLst>
            </p:cNvPr>
            <p:cNvSpPr/>
            <p:nvPr/>
          </p:nvSpPr>
          <p:spPr bwMode="auto">
            <a:xfrm>
              <a:off x="2589096" y="5772472"/>
              <a:ext cx="912915" cy="504670"/>
            </a:xfrm>
            <a:prstGeom prst="roundRect">
              <a:avLst/>
            </a:prstGeom>
            <a:solidFill>
              <a:schemeClr val="bg1"/>
            </a:solidFill>
            <a:ln w="9525">
              <a:solidFill>
                <a:srgbClr val="E9D27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 name="Rectangle: Rounded Corners 10">
              <a:extLst>
                <a:ext uri="{FF2B5EF4-FFF2-40B4-BE49-F238E27FC236}">
                  <a16:creationId xmlns:a16="http://schemas.microsoft.com/office/drawing/2014/main" id="{5B6ADE9C-2C46-4572-8653-1752343FF139}"/>
                </a:ext>
              </a:extLst>
            </p:cNvPr>
            <p:cNvSpPr/>
            <p:nvPr/>
          </p:nvSpPr>
          <p:spPr bwMode="auto">
            <a:xfrm>
              <a:off x="2508813" y="5879347"/>
              <a:ext cx="912915" cy="504670"/>
            </a:xfrm>
            <a:prstGeom prst="roundRect">
              <a:avLst/>
            </a:prstGeom>
            <a:solidFill>
              <a:schemeClr val="bg1"/>
            </a:solidFill>
            <a:ln w="9525">
              <a:solidFill>
                <a:srgbClr val="E9D27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3" name="Picture 22">
              <a:extLst>
                <a:ext uri="{FF2B5EF4-FFF2-40B4-BE49-F238E27FC236}">
                  <a16:creationId xmlns:a16="http://schemas.microsoft.com/office/drawing/2014/main" id="{29C7C46C-2182-44E0-B885-0C0D6102B7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5921" y="5932333"/>
              <a:ext cx="398698" cy="398698"/>
            </a:xfrm>
            <a:prstGeom prst="rect">
              <a:avLst/>
            </a:prstGeom>
          </p:spPr>
        </p:pic>
      </p:grpSp>
      <p:grpSp>
        <p:nvGrpSpPr>
          <p:cNvPr id="3" name="Group 2">
            <a:extLst>
              <a:ext uri="{FF2B5EF4-FFF2-40B4-BE49-F238E27FC236}">
                <a16:creationId xmlns:a16="http://schemas.microsoft.com/office/drawing/2014/main" id="{82596DDA-0F98-42B7-AA54-E1563383D3CE}"/>
              </a:ext>
            </a:extLst>
          </p:cNvPr>
          <p:cNvGrpSpPr/>
          <p:nvPr/>
        </p:nvGrpSpPr>
        <p:grpSpPr>
          <a:xfrm>
            <a:off x="6838727" y="3145732"/>
            <a:ext cx="4907376" cy="3125553"/>
            <a:chOff x="5270278" y="2547602"/>
            <a:chExt cx="5398114" cy="3438108"/>
          </a:xfrm>
        </p:grpSpPr>
        <p:cxnSp>
          <p:nvCxnSpPr>
            <p:cNvPr id="64" name="Straight Arrow Connector 63">
              <a:extLst>
                <a:ext uri="{FF2B5EF4-FFF2-40B4-BE49-F238E27FC236}">
                  <a16:creationId xmlns:a16="http://schemas.microsoft.com/office/drawing/2014/main" id="{87CF8E35-EC3E-4048-9F27-C4FFD1938C62}"/>
                </a:ext>
              </a:extLst>
            </p:cNvPr>
            <p:cNvCxnSpPr>
              <a:cxnSpLocks/>
              <a:stCxn id="33" idx="0"/>
            </p:cNvCxnSpPr>
            <p:nvPr/>
          </p:nvCxnSpPr>
          <p:spPr bwMode="auto">
            <a:xfrm flipV="1">
              <a:off x="5942890" y="3697625"/>
              <a:ext cx="1431281" cy="643494"/>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B6BB728-4FC6-4A88-968A-63CEAC23979A}"/>
                </a:ext>
              </a:extLst>
            </p:cNvPr>
            <p:cNvCxnSpPr>
              <a:cxnSpLocks/>
              <a:stCxn id="39" idx="0"/>
            </p:cNvCxnSpPr>
            <p:nvPr/>
          </p:nvCxnSpPr>
          <p:spPr bwMode="auto">
            <a:xfrm flipV="1">
              <a:off x="7300281" y="3750611"/>
              <a:ext cx="407577" cy="642212"/>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47A44EB-BA7E-4674-89D9-0F8CE350E9DF}"/>
                </a:ext>
              </a:extLst>
            </p:cNvPr>
            <p:cNvCxnSpPr>
              <a:cxnSpLocks/>
              <a:stCxn id="35" idx="0"/>
            </p:cNvCxnSpPr>
            <p:nvPr/>
          </p:nvCxnSpPr>
          <p:spPr bwMode="auto">
            <a:xfrm flipH="1" flipV="1">
              <a:off x="7907571" y="3742295"/>
              <a:ext cx="735076" cy="598824"/>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D1F7B68-7123-4BEC-8073-4DD07FB21E3F}"/>
                </a:ext>
              </a:extLst>
            </p:cNvPr>
            <p:cNvCxnSpPr>
              <a:cxnSpLocks/>
            </p:cNvCxnSpPr>
            <p:nvPr/>
          </p:nvCxnSpPr>
          <p:spPr bwMode="auto">
            <a:xfrm flipH="1" flipV="1">
              <a:off x="8349377" y="3740425"/>
              <a:ext cx="1571367" cy="621512"/>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0A50CBA-A174-4A72-B7DC-CDB45C26B0FE}"/>
                </a:ext>
              </a:extLst>
            </p:cNvPr>
            <p:cNvCxnSpPr>
              <a:cxnSpLocks/>
            </p:cNvCxnSpPr>
            <p:nvPr/>
          </p:nvCxnSpPr>
          <p:spPr bwMode="auto">
            <a:xfrm flipH="1" flipV="1">
              <a:off x="7300281" y="4953066"/>
              <a:ext cx="1" cy="554467"/>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0E2A528-7A22-4D0B-AE52-103234E715FE}"/>
                </a:ext>
              </a:extLst>
            </p:cNvPr>
            <p:cNvCxnSpPr>
              <a:cxnSpLocks/>
            </p:cNvCxnSpPr>
            <p:nvPr/>
          </p:nvCxnSpPr>
          <p:spPr bwMode="auto">
            <a:xfrm flipH="1" flipV="1">
              <a:off x="8642647" y="4921539"/>
              <a:ext cx="1" cy="554467"/>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36CFFF1-F073-4D1F-AE16-A2A8B423860A}"/>
                </a:ext>
              </a:extLst>
            </p:cNvPr>
            <p:cNvCxnSpPr>
              <a:cxnSpLocks/>
            </p:cNvCxnSpPr>
            <p:nvPr/>
          </p:nvCxnSpPr>
          <p:spPr bwMode="auto">
            <a:xfrm flipH="1" flipV="1">
              <a:off x="9985013" y="4934976"/>
              <a:ext cx="1" cy="554467"/>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9493020-E7F4-4216-9B2B-7153ADEEC05C}"/>
                </a:ext>
              </a:extLst>
            </p:cNvPr>
            <p:cNvCxnSpPr>
              <a:cxnSpLocks/>
            </p:cNvCxnSpPr>
            <p:nvPr/>
          </p:nvCxnSpPr>
          <p:spPr bwMode="auto">
            <a:xfrm flipH="1" flipV="1">
              <a:off x="5942890" y="4953987"/>
              <a:ext cx="1" cy="554467"/>
            </a:xfrm>
            <a:prstGeom prst="straightConnector1">
              <a:avLst/>
            </a:prstGeom>
            <a:ln w="19050">
              <a:solidFill>
                <a:srgbClr val="0070C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3C9DD5E-1357-45AE-9664-4AE87083BB08}"/>
                </a:ext>
              </a:extLst>
            </p:cNvPr>
            <p:cNvSpPr/>
            <p:nvPr/>
          </p:nvSpPr>
          <p:spPr bwMode="auto">
            <a:xfrm>
              <a:off x="7209873" y="2836601"/>
              <a:ext cx="1247617" cy="904964"/>
            </a:xfrm>
            <a:prstGeom prst="rect">
              <a:avLst/>
            </a:prstGeom>
            <a:solidFill>
              <a:sysClr val="window" lastClr="FFFFFF"/>
            </a:solidFill>
            <a:ln w="19050" cap="flat" cmpd="sng" algn="ctr">
              <a:solidFill>
                <a:schemeClr val="accent6">
                  <a:lumMod val="60000"/>
                  <a:lumOff val="40000"/>
                </a:schemeClr>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F2D93A1C-280E-4A5F-9D1C-8227391DD7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1812" y="2930086"/>
              <a:ext cx="706318" cy="706318"/>
            </a:xfrm>
            <a:prstGeom prst="rect">
              <a:avLst/>
            </a:prstGeom>
          </p:spPr>
        </p:pic>
        <p:sp>
          <p:nvSpPr>
            <p:cNvPr id="33" name="Rectangle 32">
              <a:extLst>
                <a:ext uri="{FF2B5EF4-FFF2-40B4-BE49-F238E27FC236}">
                  <a16:creationId xmlns:a16="http://schemas.microsoft.com/office/drawing/2014/main" id="{B2A25976-FF42-4402-A2FD-A15E9111AC16}"/>
                </a:ext>
              </a:extLst>
            </p:cNvPr>
            <p:cNvSpPr/>
            <p:nvPr/>
          </p:nvSpPr>
          <p:spPr bwMode="auto">
            <a:xfrm>
              <a:off x="5409490" y="4341119"/>
              <a:ext cx="1066800" cy="609600"/>
            </a:xfrm>
            <a:prstGeom prst="rect">
              <a:avLst/>
            </a:prstGeom>
            <a:solidFill>
              <a:sysClr val="window" lastClr="FFFFFF"/>
            </a:solidFill>
            <a:ln w="19050" cap="flat" cmpd="sng" algn="ctr">
              <a:solidFill>
                <a:schemeClr val="accent6">
                  <a:lumMod val="60000"/>
                  <a:lumOff val="40000"/>
                </a:schemeClr>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FBD278C4-37DC-4036-83BD-ADD83ACAB737}"/>
                </a:ext>
              </a:extLst>
            </p:cNvPr>
            <p:cNvSpPr/>
            <p:nvPr/>
          </p:nvSpPr>
          <p:spPr bwMode="auto">
            <a:xfrm>
              <a:off x="6766881" y="4341119"/>
              <a:ext cx="1066800" cy="609600"/>
            </a:xfrm>
            <a:prstGeom prst="rect">
              <a:avLst/>
            </a:prstGeom>
            <a:solidFill>
              <a:sysClr val="window" lastClr="FFFFFF"/>
            </a:solidFill>
            <a:ln w="19050" cap="flat" cmpd="sng" algn="ctr">
              <a:solidFill>
                <a:schemeClr val="accent6">
                  <a:lumMod val="60000"/>
                  <a:lumOff val="40000"/>
                </a:schemeClr>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BA1831EA-EC5F-47A9-8CD5-63997DA20EFD}"/>
                </a:ext>
              </a:extLst>
            </p:cNvPr>
            <p:cNvSpPr/>
            <p:nvPr/>
          </p:nvSpPr>
          <p:spPr bwMode="auto">
            <a:xfrm>
              <a:off x="8109247" y="4341119"/>
              <a:ext cx="1066800" cy="609600"/>
            </a:xfrm>
            <a:prstGeom prst="rect">
              <a:avLst/>
            </a:prstGeom>
            <a:solidFill>
              <a:sysClr val="window" lastClr="FFFFFF"/>
            </a:solidFill>
            <a:ln w="19050" cap="flat" cmpd="sng" algn="ctr">
              <a:solidFill>
                <a:schemeClr val="accent6">
                  <a:lumMod val="60000"/>
                  <a:lumOff val="40000"/>
                </a:schemeClr>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AC6BB850-5887-4358-AEBE-51A1C27AE788}"/>
                </a:ext>
              </a:extLst>
            </p:cNvPr>
            <p:cNvSpPr/>
            <p:nvPr/>
          </p:nvSpPr>
          <p:spPr bwMode="auto">
            <a:xfrm>
              <a:off x="9451613" y="4341119"/>
              <a:ext cx="1066800" cy="609600"/>
            </a:xfrm>
            <a:prstGeom prst="rect">
              <a:avLst/>
            </a:prstGeom>
            <a:solidFill>
              <a:sysClr val="window" lastClr="FFFFFF"/>
            </a:solidFill>
            <a:ln w="19050" cap="flat" cmpd="sng" algn="ctr">
              <a:solidFill>
                <a:schemeClr val="accent6">
                  <a:lumMod val="60000"/>
                  <a:lumOff val="40000"/>
                </a:schemeClr>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AEC5DD49-A27D-42F2-955A-7C87ADF3A5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4360" y="4380988"/>
              <a:ext cx="517060" cy="517060"/>
            </a:xfrm>
            <a:prstGeom prst="rect">
              <a:avLst/>
            </a:prstGeom>
          </p:spPr>
        </p:pic>
        <p:pic>
          <p:nvPicPr>
            <p:cNvPr id="39" name="Picture 38">
              <a:extLst>
                <a:ext uri="{FF2B5EF4-FFF2-40B4-BE49-F238E27FC236}">
                  <a16:creationId xmlns:a16="http://schemas.microsoft.com/office/drawing/2014/main" id="{A752811F-4261-4A03-9872-30FA2B05ED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1751" y="4392823"/>
              <a:ext cx="517060" cy="517060"/>
            </a:xfrm>
            <a:prstGeom prst="rect">
              <a:avLst/>
            </a:prstGeom>
          </p:spPr>
        </p:pic>
        <p:pic>
          <p:nvPicPr>
            <p:cNvPr id="40" name="Picture 39">
              <a:extLst>
                <a:ext uri="{FF2B5EF4-FFF2-40B4-BE49-F238E27FC236}">
                  <a16:creationId xmlns:a16="http://schemas.microsoft.com/office/drawing/2014/main" id="{CF310289-0502-4523-BDCD-6AC459B7F6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4117" y="4380988"/>
              <a:ext cx="517060" cy="517060"/>
            </a:xfrm>
            <a:prstGeom prst="rect">
              <a:avLst/>
            </a:prstGeom>
          </p:spPr>
        </p:pic>
        <p:pic>
          <p:nvPicPr>
            <p:cNvPr id="41" name="Picture 40">
              <a:extLst>
                <a:ext uri="{FF2B5EF4-FFF2-40B4-BE49-F238E27FC236}">
                  <a16:creationId xmlns:a16="http://schemas.microsoft.com/office/drawing/2014/main" id="{6D12556B-C40B-4D5B-A8A0-C9963715CF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483" y="4393791"/>
              <a:ext cx="517060" cy="517060"/>
            </a:xfrm>
            <a:prstGeom prst="rect">
              <a:avLst/>
            </a:prstGeom>
          </p:spPr>
        </p:pic>
        <p:sp>
          <p:nvSpPr>
            <p:cNvPr id="42" name="Rectangle 41">
              <a:extLst>
                <a:ext uri="{FF2B5EF4-FFF2-40B4-BE49-F238E27FC236}">
                  <a16:creationId xmlns:a16="http://schemas.microsoft.com/office/drawing/2014/main" id="{70CA5B62-FE91-4D5B-8EAF-6527946F1DED}"/>
                </a:ext>
              </a:extLst>
            </p:cNvPr>
            <p:cNvSpPr/>
            <p:nvPr/>
          </p:nvSpPr>
          <p:spPr>
            <a:xfrm>
              <a:off x="7171641" y="2547602"/>
              <a:ext cx="1345224"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User Interface</a:t>
              </a:r>
            </a:p>
          </p:txBody>
        </p:sp>
        <p:sp>
          <p:nvSpPr>
            <p:cNvPr id="43" name="Rectangle 42">
              <a:extLst>
                <a:ext uri="{FF2B5EF4-FFF2-40B4-BE49-F238E27FC236}">
                  <a16:creationId xmlns:a16="http://schemas.microsoft.com/office/drawing/2014/main" id="{46BA0E21-C179-4953-A1D3-7BDCA51305CA}"/>
                </a:ext>
              </a:extLst>
            </p:cNvPr>
            <p:cNvSpPr/>
            <p:nvPr/>
          </p:nvSpPr>
          <p:spPr>
            <a:xfrm>
              <a:off x="5270278" y="4966153"/>
              <a:ext cx="1345224"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Microservice</a:t>
              </a:r>
            </a:p>
          </p:txBody>
        </p:sp>
        <p:sp>
          <p:nvSpPr>
            <p:cNvPr id="44" name="Rectangle 43">
              <a:extLst>
                <a:ext uri="{FF2B5EF4-FFF2-40B4-BE49-F238E27FC236}">
                  <a16:creationId xmlns:a16="http://schemas.microsoft.com/office/drawing/2014/main" id="{2EBFDFFA-009C-44AA-B3FA-50CC77384669}"/>
                </a:ext>
              </a:extLst>
            </p:cNvPr>
            <p:cNvSpPr/>
            <p:nvPr/>
          </p:nvSpPr>
          <p:spPr>
            <a:xfrm>
              <a:off x="6672830" y="4966153"/>
              <a:ext cx="1345224"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Microservice</a:t>
              </a:r>
            </a:p>
          </p:txBody>
        </p:sp>
        <p:sp>
          <p:nvSpPr>
            <p:cNvPr id="45" name="Rectangle 44">
              <a:extLst>
                <a:ext uri="{FF2B5EF4-FFF2-40B4-BE49-F238E27FC236}">
                  <a16:creationId xmlns:a16="http://schemas.microsoft.com/office/drawing/2014/main" id="{55DCFDB7-999A-4E32-8F3C-1185A04F73F5}"/>
                </a:ext>
              </a:extLst>
            </p:cNvPr>
            <p:cNvSpPr/>
            <p:nvPr/>
          </p:nvSpPr>
          <p:spPr>
            <a:xfrm>
              <a:off x="7985060" y="4966153"/>
              <a:ext cx="1345224"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Microservice</a:t>
              </a:r>
            </a:p>
          </p:txBody>
        </p:sp>
        <p:sp>
          <p:nvSpPr>
            <p:cNvPr id="46" name="Rectangle 45">
              <a:extLst>
                <a:ext uri="{FF2B5EF4-FFF2-40B4-BE49-F238E27FC236}">
                  <a16:creationId xmlns:a16="http://schemas.microsoft.com/office/drawing/2014/main" id="{1D229AB2-4436-460D-A560-5CEA37095148}"/>
                </a:ext>
              </a:extLst>
            </p:cNvPr>
            <p:cNvSpPr/>
            <p:nvPr/>
          </p:nvSpPr>
          <p:spPr>
            <a:xfrm>
              <a:off x="9323168" y="4966153"/>
              <a:ext cx="1345224"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Microservice</a:t>
              </a:r>
            </a:p>
          </p:txBody>
        </p:sp>
        <p:grpSp>
          <p:nvGrpSpPr>
            <p:cNvPr id="49" name="Group 48">
              <a:extLst>
                <a:ext uri="{FF2B5EF4-FFF2-40B4-BE49-F238E27FC236}">
                  <a16:creationId xmlns:a16="http://schemas.microsoft.com/office/drawing/2014/main" id="{67DF9032-CFDF-45FA-8FAB-30C52856CDA4}"/>
                </a:ext>
              </a:extLst>
            </p:cNvPr>
            <p:cNvGrpSpPr/>
            <p:nvPr/>
          </p:nvGrpSpPr>
          <p:grpSpPr>
            <a:xfrm>
              <a:off x="5486432" y="5481040"/>
              <a:ext cx="912915" cy="504670"/>
              <a:chOff x="4648200" y="4999953"/>
              <a:chExt cx="912915" cy="504670"/>
            </a:xfrm>
          </p:grpSpPr>
          <p:sp>
            <p:nvSpPr>
              <p:cNvPr id="47" name="Rectangle: Rounded Corners 46">
                <a:extLst>
                  <a:ext uri="{FF2B5EF4-FFF2-40B4-BE49-F238E27FC236}">
                    <a16:creationId xmlns:a16="http://schemas.microsoft.com/office/drawing/2014/main" id="{109FE2BD-F6B3-4624-9876-F0B6A213FD9C}"/>
                  </a:ext>
                </a:extLst>
              </p:cNvPr>
              <p:cNvSpPr/>
              <p:nvPr/>
            </p:nvSpPr>
            <p:spPr bwMode="auto">
              <a:xfrm>
                <a:off x="4648200" y="4999953"/>
                <a:ext cx="912915" cy="504670"/>
              </a:xfrm>
              <a:prstGeom prst="roundRect">
                <a:avLst/>
              </a:prstGeom>
              <a:solidFill>
                <a:schemeClr val="bg1"/>
              </a:solidFill>
              <a:ln w="9525">
                <a:solidFill>
                  <a:srgbClr val="E9D27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48" name="Picture 47">
                <a:extLst>
                  <a:ext uri="{FF2B5EF4-FFF2-40B4-BE49-F238E27FC236}">
                    <a16:creationId xmlns:a16="http://schemas.microsoft.com/office/drawing/2014/main" id="{DB9FA25A-5DDF-4FA7-8436-69C34A06F4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5308" y="5052939"/>
                <a:ext cx="398698" cy="398698"/>
              </a:xfrm>
              <a:prstGeom prst="rect">
                <a:avLst/>
              </a:prstGeom>
            </p:spPr>
          </p:pic>
        </p:grpSp>
        <p:grpSp>
          <p:nvGrpSpPr>
            <p:cNvPr id="56" name="Group 55">
              <a:extLst>
                <a:ext uri="{FF2B5EF4-FFF2-40B4-BE49-F238E27FC236}">
                  <a16:creationId xmlns:a16="http://schemas.microsoft.com/office/drawing/2014/main" id="{F52ABEC0-395B-4C1A-B3B0-223E22EDBA8E}"/>
                </a:ext>
              </a:extLst>
            </p:cNvPr>
            <p:cNvGrpSpPr/>
            <p:nvPr/>
          </p:nvGrpSpPr>
          <p:grpSpPr>
            <a:xfrm>
              <a:off x="6833540" y="5481040"/>
              <a:ext cx="912915" cy="504670"/>
              <a:chOff x="6096000" y="5022253"/>
              <a:chExt cx="912915" cy="504670"/>
            </a:xfrm>
          </p:grpSpPr>
          <p:sp>
            <p:nvSpPr>
              <p:cNvPr id="50" name="Rectangle: Rounded Corners 49">
                <a:extLst>
                  <a:ext uri="{FF2B5EF4-FFF2-40B4-BE49-F238E27FC236}">
                    <a16:creationId xmlns:a16="http://schemas.microsoft.com/office/drawing/2014/main" id="{BF93B3D9-A23A-404C-A05C-5A6066AFCC09}"/>
                  </a:ext>
                </a:extLst>
              </p:cNvPr>
              <p:cNvSpPr/>
              <p:nvPr/>
            </p:nvSpPr>
            <p:spPr bwMode="auto">
              <a:xfrm>
                <a:off x="6096000" y="5022253"/>
                <a:ext cx="912915" cy="504670"/>
              </a:xfrm>
              <a:prstGeom prst="roundRect">
                <a:avLst/>
              </a:prstGeom>
              <a:solidFill>
                <a:schemeClr val="bg1"/>
              </a:solidFill>
              <a:ln w="9525">
                <a:solidFill>
                  <a:srgbClr val="E9D27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1" name="Picture 50">
                <a:extLst>
                  <a:ext uri="{FF2B5EF4-FFF2-40B4-BE49-F238E27FC236}">
                    <a16:creationId xmlns:a16="http://schemas.microsoft.com/office/drawing/2014/main" id="{BE371613-CE3B-428A-9B27-ABA9B7A73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108" y="5075239"/>
                <a:ext cx="398698" cy="398698"/>
              </a:xfrm>
              <a:prstGeom prst="rect">
                <a:avLst/>
              </a:prstGeom>
            </p:spPr>
          </p:pic>
        </p:grpSp>
        <p:grpSp>
          <p:nvGrpSpPr>
            <p:cNvPr id="57" name="Group 56">
              <a:extLst>
                <a:ext uri="{FF2B5EF4-FFF2-40B4-BE49-F238E27FC236}">
                  <a16:creationId xmlns:a16="http://schemas.microsoft.com/office/drawing/2014/main" id="{549638D2-F43E-4A29-AF05-4BDE3F5C57EF}"/>
                </a:ext>
              </a:extLst>
            </p:cNvPr>
            <p:cNvGrpSpPr/>
            <p:nvPr/>
          </p:nvGrpSpPr>
          <p:grpSpPr>
            <a:xfrm>
              <a:off x="8176632" y="5481040"/>
              <a:ext cx="912915" cy="504670"/>
              <a:chOff x="7498467" y="5016953"/>
              <a:chExt cx="912915" cy="504670"/>
            </a:xfrm>
          </p:grpSpPr>
          <p:sp>
            <p:nvSpPr>
              <p:cNvPr id="52" name="Rectangle: Rounded Corners 51">
                <a:extLst>
                  <a:ext uri="{FF2B5EF4-FFF2-40B4-BE49-F238E27FC236}">
                    <a16:creationId xmlns:a16="http://schemas.microsoft.com/office/drawing/2014/main" id="{106EA1E8-59E9-4033-A6E5-087B1130BB9C}"/>
                  </a:ext>
                </a:extLst>
              </p:cNvPr>
              <p:cNvSpPr/>
              <p:nvPr/>
            </p:nvSpPr>
            <p:spPr bwMode="auto">
              <a:xfrm>
                <a:off x="7498467" y="5016953"/>
                <a:ext cx="912915" cy="504670"/>
              </a:xfrm>
              <a:prstGeom prst="roundRect">
                <a:avLst/>
              </a:prstGeom>
              <a:solidFill>
                <a:schemeClr val="bg1"/>
              </a:solidFill>
              <a:ln w="9525">
                <a:solidFill>
                  <a:srgbClr val="E9D27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3" name="Picture 52">
                <a:extLst>
                  <a:ext uri="{FF2B5EF4-FFF2-40B4-BE49-F238E27FC236}">
                    <a16:creationId xmlns:a16="http://schemas.microsoft.com/office/drawing/2014/main" id="{10BBEF5C-2C6A-459C-9467-7E2E13591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5575" y="5069939"/>
                <a:ext cx="398698" cy="398698"/>
              </a:xfrm>
              <a:prstGeom prst="rect">
                <a:avLst/>
              </a:prstGeom>
            </p:spPr>
          </p:pic>
        </p:grpSp>
        <p:grpSp>
          <p:nvGrpSpPr>
            <p:cNvPr id="58" name="Group 57">
              <a:extLst>
                <a:ext uri="{FF2B5EF4-FFF2-40B4-BE49-F238E27FC236}">
                  <a16:creationId xmlns:a16="http://schemas.microsoft.com/office/drawing/2014/main" id="{3E74D5C7-29D4-4AD3-BD70-1A4217DFDFF7}"/>
                </a:ext>
              </a:extLst>
            </p:cNvPr>
            <p:cNvGrpSpPr/>
            <p:nvPr/>
          </p:nvGrpSpPr>
          <p:grpSpPr>
            <a:xfrm>
              <a:off x="9516487" y="5481040"/>
              <a:ext cx="912915" cy="504670"/>
              <a:chOff x="8826447" y="5029619"/>
              <a:chExt cx="912915" cy="504670"/>
            </a:xfrm>
          </p:grpSpPr>
          <p:sp>
            <p:nvSpPr>
              <p:cNvPr id="54" name="Rectangle: Rounded Corners 53">
                <a:extLst>
                  <a:ext uri="{FF2B5EF4-FFF2-40B4-BE49-F238E27FC236}">
                    <a16:creationId xmlns:a16="http://schemas.microsoft.com/office/drawing/2014/main" id="{2465F1C8-FDAE-4B9C-85BA-22950D7E38A6}"/>
                  </a:ext>
                </a:extLst>
              </p:cNvPr>
              <p:cNvSpPr/>
              <p:nvPr/>
            </p:nvSpPr>
            <p:spPr bwMode="auto">
              <a:xfrm>
                <a:off x="8826447" y="5029619"/>
                <a:ext cx="912915" cy="504670"/>
              </a:xfrm>
              <a:prstGeom prst="roundRect">
                <a:avLst/>
              </a:prstGeom>
              <a:solidFill>
                <a:schemeClr val="bg1"/>
              </a:solidFill>
              <a:ln w="9525">
                <a:solidFill>
                  <a:srgbClr val="E9D27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5" name="Picture 54">
                <a:extLst>
                  <a:ext uri="{FF2B5EF4-FFF2-40B4-BE49-F238E27FC236}">
                    <a16:creationId xmlns:a16="http://schemas.microsoft.com/office/drawing/2014/main" id="{DB5BEEFB-093C-481B-84CA-1D037BE49C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3555" y="5082605"/>
                <a:ext cx="398698" cy="398698"/>
              </a:xfrm>
              <a:prstGeom prst="rect">
                <a:avLst/>
              </a:prstGeom>
            </p:spPr>
          </p:pic>
        </p:grpSp>
      </p:grpSp>
      <p:sp>
        <p:nvSpPr>
          <p:cNvPr id="63" name="Rectangle 62">
            <a:extLst>
              <a:ext uri="{FF2B5EF4-FFF2-40B4-BE49-F238E27FC236}">
                <a16:creationId xmlns:a16="http://schemas.microsoft.com/office/drawing/2014/main" id="{B42D08E4-7956-4D4B-8C1C-442DB8D457F9}"/>
              </a:ext>
            </a:extLst>
          </p:cNvPr>
          <p:cNvSpPr/>
          <p:nvPr/>
        </p:nvSpPr>
        <p:spPr>
          <a:xfrm>
            <a:off x="7353795" y="2784766"/>
            <a:ext cx="3877240"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Microservices Application</a:t>
            </a:r>
          </a:p>
        </p:txBody>
      </p:sp>
      <p:sp>
        <p:nvSpPr>
          <p:cNvPr id="12" name="Rectangle 11">
            <a:extLst>
              <a:ext uri="{FF2B5EF4-FFF2-40B4-BE49-F238E27FC236}">
                <a16:creationId xmlns:a16="http://schemas.microsoft.com/office/drawing/2014/main" id="{603710CD-B90D-4440-9C8D-4D038E61AAED}"/>
              </a:ext>
            </a:extLst>
          </p:cNvPr>
          <p:cNvSpPr/>
          <p:nvPr/>
        </p:nvSpPr>
        <p:spPr>
          <a:xfrm>
            <a:off x="228600" y="1166320"/>
            <a:ext cx="11887200" cy="1297791"/>
          </a:xfrm>
          <a:prstGeom prst="rect">
            <a:avLst/>
          </a:prstGeom>
        </p:spPr>
        <p:txBody>
          <a:bodyPr wrap="square" anchor="ctr">
            <a:spAutoFit/>
          </a:bodyPr>
          <a:lstStyle/>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q"/>
              <a:tabLst/>
              <a:defRPr/>
            </a:pPr>
            <a:r>
              <a:rPr kumimoji="0" lang="en-US" sz="1750" b="0" i="0" u="none" strike="noStrike" kern="1200" cap="none" spc="0" normalizeH="0" baseline="0" noProof="0" dirty="0">
                <a:ln>
                  <a:noFill/>
                </a:ln>
                <a:effectLst/>
                <a:uLnTx/>
                <a:uFillTx/>
                <a:ea typeface="+mn-ea"/>
                <a:cs typeface="+mn-cs"/>
              </a:rPr>
              <a:t>Monolithic applications are broken down into cloud-hosted sub-applications called </a:t>
            </a:r>
            <a:r>
              <a:rPr kumimoji="0" lang="en-US" sz="1750" b="1" i="0" u="none" strike="noStrike" kern="1200" cap="none" spc="0" normalizeH="0" baseline="0" noProof="0" dirty="0">
                <a:ln>
                  <a:noFill/>
                </a:ln>
                <a:solidFill>
                  <a:srgbClr val="FF0000"/>
                </a:solidFill>
                <a:effectLst/>
                <a:uLnTx/>
                <a:uFillTx/>
                <a:ea typeface="+mn-ea"/>
                <a:cs typeface="+mn-cs"/>
              </a:rPr>
              <a:t>microservices</a:t>
            </a:r>
            <a:r>
              <a:rPr kumimoji="0" lang="en-US" sz="1750" b="0" i="0" u="none" strike="noStrike" kern="1200" cap="none" spc="0" normalizeH="0" baseline="0" noProof="0" dirty="0">
                <a:ln>
                  <a:noFill/>
                </a:ln>
                <a:effectLst/>
                <a:uLnTx/>
                <a:uFillTx/>
                <a:ea typeface="+mn-ea"/>
                <a:cs typeface="+mn-cs"/>
              </a:rPr>
              <a:t> that work together, each performing a unique task</a:t>
            </a:r>
          </a:p>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q"/>
              <a:tabLst/>
              <a:defRPr/>
            </a:pPr>
            <a:r>
              <a:rPr kumimoji="0" lang="en-US" sz="1750" b="0" i="0" u="none" strike="noStrike" kern="1200" cap="none" spc="0" normalizeH="0" baseline="0" noProof="0" dirty="0">
                <a:ln>
                  <a:noFill/>
                </a:ln>
                <a:effectLst/>
                <a:uLnTx/>
                <a:uFillTx/>
                <a:ea typeface="+mn-ea"/>
                <a:cs typeface="+mn-cs"/>
              </a:rPr>
              <a:t>As each microservice is packaged into the </a:t>
            </a:r>
            <a:r>
              <a:rPr kumimoji="0" lang="en-US" sz="1750" b="1" i="0" u="none" strike="noStrike" kern="1200" cap="none" spc="0" normalizeH="0" baseline="0" noProof="0" dirty="0">
                <a:ln>
                  <a:noFill/>
                </a:ln>
                <a:solidFill>
                  <a:srgbClr val="FF0000"/>
                </a:solidFill>
                <a:effectLst/>
                <a:uLnTx/>
                <a:uFillTx/>
                <a:ea typeface="+mn-ea"/>
                <a:cs typeface="+mn-cs"/>
              </a:rPr>
              <a:t>Docker container </a:t>
            </a:r>
            <a:r>
              <a:rPr kumimoji="0" lang="en-US" sz="1750" b="0" i="0" u="none" strike="noStrike" kern="1200" cap="none" spc="0" normalizeH="0" baseline="0" noProof="0" dirty="0">
                <a:ln>
                  <a:noFill/>
                </a:ln>
                <a:effectLst/>
                <a:uLnTx/>
                <a:uFillTx/>
                <a:ea typeface="+mn-ea"/>
                <a:cs typeface="+mn-cs"/>
              </a:rPr>
              <a:t>along with the required libraries, frameworks, and configuration files, microservices belonging to a single application can be developed and managed using multiple platforms</a:t>
            </a:r>
          </a:p>
        </p:txBody>
      </p:sp>
      <p:sp>
        <p:nvSpPr>
          <p:cNvPr id="65" name="Title 14">
            <a:extLst>
              <a:ext uri="{FF2B5EF4-FFF2-40B4-BE49-F238E27FC236}">
                <a16:creationId xmlns:a16="http://schemas.microsoft.com/office/drawing/2014/main" id="{FBD557BA-1E4B-4933-8290-2F97F1D8065E}"/>
              </a:ext>
            </a:extLst>
          </p:cNvPr>
          <p:cNvSpPr txBox="1">
            <a:spLocks/>
          </p:cNvSpPr>
          <p:nvPr/>
        </p:nvSpPr>
        <p:spPr>
          <a:xfrm>
            <a:off x="3756538" y="177225"/>
            <a:ext cx="7444862" cy="5847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600" b="1" dirty="0">
                <a:solidFill>
                  <a:schemeClr val="tx1">
                    <a:lumMod val="75000"/>
                    <a:lumOff val="25000"/>
                  </a:schemeClr>
                </a:solidFill>
                <a:latin typeface="Rockwell" panose="02060603020205020403" pitchFamily="18" charset="0"/>
              </a:rPr>
              <a:t>Microservices Vs. </a:t>
            </a:r>
            <a:r>
              <a:rPr lang="hr-HR" sz="3600" b="1" dirty="0">
                <a:solidFill>
                  <a:schemeClr val="tx1">
                    <a:lumMod val="75000"/>
                    <a:lumOff val="25000"/>
                  </a:schemeClr>
                </a:solidFill>
                <a:latin typeface="Rockwell" panose="02060603020205020403" pitchFamily="18" charset="0"/>
              </a:rPr>
              <a:t>Monolithic</a:t>
            </a:r>
            <a:endParaRPr lang="en-IN" sz="3600" b="1" dirty="0">
              <a:solidFill>
                <a:schemeClr val="tx1">
                  <a:lumMod val="75000"/>
                  <a:lumOff val="25000"/>
                </a:schemeClr>
              </a:solidFill>
              <a:latin typeface="Rockwell" panose="02060603020205020403" pitchFamily="18" charset="0"/>
            </a:endParaRPr>
          </a:p>
        </p:txBody>
      </p:sp>
    </p:spTree>
    <p:extLst>
      <p:ext uri="{BB962C8B-B14F-4D97-AF65-F5344CB8AC3E}">
        <p14:creationId xmlns:p14="http://schemas.microsoft.com/office/powerpoint/2010/main" val="4292452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8">
            <a:extLst>
              <a:ext uri="{FF2B5EF4-FFF2-40B4-BE49-F238E27FC236}">
                <a16:creationId xmlns:a16="http://schemas.microsoft.com/office/drawing/2014/main" id="{7B77269A-57C9-4F2E-92A1-1D4270377229}"/>
              </a:ext>
            </a:extLst>
          </p:cNvPr>
          <p:cNvSpPr/>
          <p:nvPr/>
        </p:nvSpPr>
        <p:spPr>
          <a:xfrm rot="10800000">
            <a:off x="0" y="1012495"/>
            <a:ext cx="11715961" cy="1135852"/>
          </a:xfrm>
          <a:prstGeom prst="rect">
            <a:avLst/>
          </a:prstGeom>
          <a:solidFill>
            <a:schemeClr val="bg1">
              <a:lumMod val="95000"/>
            </a:schemeClr>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ru-RU" sz="479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665220" y="2303659"/>
            <a:ext cx="4861560" cy="439541"/>
          </a:xfrm>
          <a:prstGeom prst="rect">
            <a:avLst/>
          </a:prstGeom>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Characteristics of Cloud Computing</a:t>
            </a:r>
          </a:p>
        </p:txBody>
      </p:sp>
      <p:sp>
        <p:nvSpPr>
          <p:cNvPr id="25" name="Rectangle 24"/>
          <p:cNvSpPr/>
          <p:nvPr/>
        </p:nvSpPr>
        <p:spPr>
          <a:xfrm>
            <a:off x="190602" y="1215692"/>
            <a:ext cx="11163198" cy="707886"/>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Cloud computing is an on-demand delivery of </a:t>
            </a:r>
            <a:r>
              <a:rPr kumimoji="0" lang="en-US" sz="2000" b="1" i="0" u="none" strike="noStrike" kern="1200" cap="none" spc="0" normalizeH="0" baseline="0" noProof="0" dirty="0">
                <a:ln>
                  <a:noFill/>
                </a:ln>
                <a:solidFill>
                  <a:srgbClr val="FF0000"/>
                </a:solidFill>
                <a:effectLst/>
                <a:uLnTx/>
                <a:uFillTx/>
                <a:latin typeface="Calibri"/>
                <a:ea typeface="+mn-ea"/>
                <a:cs typeface="+mn-cs"/>
              </a:rPr>
              <a:t>IT capabilities</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where IT infrastructure and applications are provided to </a:t>
            </a:r>
            <a:r>
              <a:rPr kumimoji="0" lang="en-US" sz="2000" b="1" i="0" u="none" strike="noStrike" kern="1200" cap="none" spc="0" normalizeH="0" baseline="0" noProof="0" dirty="0">
                <a:ln>
                  <a:noFill/>
                </a:ln>
                <a:solidFill>
                  <a:srgbClr val="FF0000"/>
                </a:solidFill>
                <a:effectLst/>
                <a:uLnTx/>
                <a:uFillTx/>
                <a:latin typeface="Calibri"/>
                <a:ea typeface="+mn-ea"/>
                <a:cs typeface="+mn-cs"/>
              </a:rPr>
              <a:t>subscribers</a:t>
            </a:r>
            <a:r>
              <a:rPr kumimoji="0" lang="en-US" sz="2000" b="0" i="0" u="none" strike="noStrike" kern="1200" cap="none" spc="0" normalizeH="0" baseline="0" noProof="0" dirty="0">
                <a:ln>
                  <a:noFill/>
                </a:ln>
                <a:solidFill>
                  <a:prstClr val="black"/>
                </a:solidFill>
                <a:effectLst/>
                <a:uLnTx/>
                <a:uFillTx/>
                <a:latin typeface="Calibri"/>
                <a:ea typeface="+mn-ea"/>
                <a:cs typeface="+mn-cs"/>
              </a:rPr>
              <a:t> as a metered service over a network</a:t>
            </a:r>
          </a:p>
        </p:txBody>
      </p:sp>
      <p:sp>
        <p:nvSpPr>
          <p:cNvPr id="30" name="Rectangle 29"/>
          <p:cNvSpPr/>
          <p:nvPr/>
        </p:nvSpPr>
        <p:spPr>
          <a:xfrm>
            <a:off x="1383323" y="2989275"/>
            <a:ext cx="3188677" cy="369332"/>
          </a:xfrm>
          <a:prstGeom prst="rect">
            <a:avLst/>
          </a:prstGeom>
        </p:spPr>
        <p:txBody>
          <a:bodyPr wrap="square" anchor="ctr">
            <a:spAutoFit/>
          </a:bodyPr>
          <a:lstStyle/>
          <a:p>
            <a:pPr marR="0" lvl="0"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On-demand self-service</a:t>
            </a:r>
          </a:p>
        </p:txBody>
      </p:sp>
      <p:sp>
        <p:nvSpPr>
          <p:cNvPr id="31" name="Rectangle 30"/>
          <p:cNvSpPr/>
          <p:nvPr/>
        </p:nvSpPr>
        <p:spPr>
          <a:xfrm>
            <a:off x="8927123" y="2989275"/>
            <a:ext cx="3188677" cy="369332"/>
          </a:xfrm>
          <a:prstGeom prst="rect">
            <a:avLst/>
          </a:prstGeom>
        </p:spPr>
        <p:txBody>
          <a:bodyPr wrap="square" anchor="ctr">
            <a:spAutoFit/>
          </a:bodyPr>
          <a:lstStyle/>
          <a:p>
            <a:pPr marR="0" lvl="0" algn="l"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Broad network access</a:t>
            </a:r>
          </a:p>
        </p:txBody>
      </p:sp>
      <p:sp>
        <p:nvSpPr>
          <p:cNvPr id="32" name="Rectangle 31"/>
          <p:cNvSpPr/>
          <p:nvPr/>
        </p:nvSpPr>
        <p:spPr>
          <a:xfrm>
            <a:off x="1383323" y="3962400"/>
            <a:ext cx="3166116" cy="369332"/>
          </a:xfrm>
          <a:prstGeom prst="rect">
            <a:avLst/>
          </a:prstGeom>
        </p:spPr>
        <p:txBody>
          <a:bodyPr wrap="square" anchor="ctr">
            <a:spAutoFit/>
          </a:bodyPr>
          <a:lstStyle/>
          <a:p>
            <a:pPr marR="0" lvl="0" algn="l"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Distributed storage</a:t>
            </a:r>
          </a:p>
        </p:txBody>
      </p:sp>
      <p:sp>
        <p:nvSpPr>
          <p:cNvPr id="33" name="Rectangle 32"/>
          <p:cNvSpPr/>
          <p:nvPr/>
        </p:nvSpPr>
        <p:spPr>
          <a:xfrm>
            <a:off x="8927123" y="3954475"/>
            <a:ext cx="3188676" cy="369332"/>
          </a:xfrm>
          <a:prstGeom prst="rect">
            <a:avLst/>
          </a:prstGeom>
        </p:spPr>
        <p:txBody>
          <a:bodyPr wrap="square" anchor="ctr">
            <a:spAutoFit/>
          </a:bodyPr>
          <a:lstStyle/>
          <a:p>
            <a:pPr marR="0" lvl="0" algn="l"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Resource pooling</a:t>
            </a:r>
          </a:p>
        </p:txBody>
      </p:sp>
      <p:sp>
        <p:nvSpPr>
          <p:cNvPr id="40" name="Rectangle 39"/>
          <p:cNvSpPr/>
          <p:nvPr/>
        </p:nvSpPr>
        <p:spPr>
          <a:xfrm>
            <a:off x="1383323" y="4919675"/>
            <a:ext cx="3188677" cy="369332"/>
          </a:xfrm>
          <a:prstGeom prst="rect">
            <a:avLst/>
          </a:prstGeom>
        </p:spPr>
        <p:txBody>
          <a:bodyPr wrap="square" anchor="ctr">
            <a:spAutoFit/>
          </a:bodyPr>
          <a:lstStyle/>
          <a:p>
            <a:pPr marR="0" lvl="0" algn="l"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Rapid elasticity </a:t>
            </a:r>
          </a:p>
        </p:txBody>
      </p:sp>
      <p:sp>
        <p:nvSpPr>
          <p:cNvPr id="41" name="Rectangle 40"/>
          <p:cNvSpPr/>
          <p:nvPr/>
        </p:nvSpPr>
        <p:spPr>
          <a:xfrm>
            <a:off x="8927123" y="5023392"/>
            <a:ext cx="3169363" cy="369332"/>
          </a:xfrm>
          <a:prstGeom prst="rect">
            <a:avLst/>
          </a:prstGeom>
        </p:spPr>
        <p:txBody>
          <a:bodyPr wrap="square" anchor="ctr">
            <a:spAutoFit/>
          </a:bodyPr>
          <a:lstStyle/>
          <a:p>
            <a:pPr marR="0" lvl="0" algn="l"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Measured service</a:t>
            </a:r>
          </a:p>
        </p:txBody>
      </p:sp>
      <p:sp>
        <p:nvSpPr>
          <p:cNvPr id="42" name="Rectangle 41"/>
          <p:cNvSpPr/>
          <p:nvPr/>
        </p:nvSpPr>
        <p:spPr>
          <a:xfrm>
            <a:off x="1383323" y="5887559"/>
            <a:ext cx="3163155" cy="369332"/>
          </a:xfrm>
          <a:prstGeom prst="rect">
            <a:avLst/>
          </a:prstGeom>
        </p:spPr>
        <p:txBody>
          <a:bodyPr wrap="square" anchor="ctr">
            <a:spAutoFit/>
          </a:bodyPr>
          <a:lstStyle/>
          <a:p>
            <a:pPr marR="0" lvl="0" algn="l"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Automated management</a:t>
            </a:r>
          </a:p>
        </p:txBody>
      </p:sp>
      <p:sp>
        <p:nvSpPr>
          <p:cNvPr id="43" name="Rectangle 42"/>
          <p:cNvSpPr/>
          <p:nvPr/>
        </p:nvSpPr>
        <p:spPr>
          <a:xfrm>
            <a:off x="8927123" y="5890243"/>
            <a:ext cx="3188676" cy="369332"/>
          </a:xfrm>
          <a:prstGeom prst="rect">
            <a:avLst/>
          </a:prstGeom>
        </p:spPr>
        <p:txBody>
          <a:bodyPr wrap="square" anchor="ctr">
            <a:spAutoFit/>
          </a:bodyPr>
          <a:lstStyle/>
          <a:p>
            <a:pPr marR="0" lvl="0" algn="l" defTabSz="914400" rtl="0" eaLnBrk="1" fontAlgn="auto" latinLnBrk="0" hangingPunct="1">
              <a:lnSpc>
                <a:spcPct val="100000"/>
              </a:lnSpc>
              <a:spcBef>
                <a:spcPts val="9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Virtualization technology</a:t>
            </a:r>
          </a:p>
        </p:txBody>
      </p:sp>
      <p:grpSp>
        <p:nvGrpSpPr>
          <p:cNvPr id="35" name="Group 34">
            <a:extLst>
              <a:ext uri="{FF2B5EF4-FFF2-40B4-BE49-F238E27FC236}">
                <a16:creationId xmlns:a16="http://schemas.microsoft.com/office/drawing/2014/main" id="{B78E9D12-EF23-4968-BFE0-63E85DEBFF76}"/>
              </a:ext>
            </a:extLst>
          </p:cNvPr>
          <p:cNvGrpSpPr/>
          <p:nvPr/>
        </p:nvGrpSpPr>
        <p:grpSpPr>
          <a:xfrm>
            <a:off x="674432" y="2895600"/>
            <a:ext cx="556538" cy="556683"/>
            <a:chOff x="1902181" y="1162345"/>
            <a:chExt cx="556538" cy="556683"/>
          </a:xfrm>
        </p:grpSpPr>
        <p:sp>
          <p:nvSpPr>
            <p:cNvPr id="46" name="Teardrop 45">
              <a:extLst>
                <a:ext uri="{FF2B5EF4-FFF2-40B4-BE49-F238E27FC236}">
                  <a16:creationId xmlns:a16="http://schemas.microsoft.com/office/drawing/2014/main" id="{33731AAB-8C18-42ED-BAA6-DD95D8533C60}"/>
                </a:ext>
              </a:extLst>
            </p:cNvPr>
            <p:cNvSpPr/>
            <p:nvPr/>
          </p:nvSpPr>
          <p:spPr bwMode="auto">
            <a:xfrm rot="8100000">
              <a:off x="1902181" y="1162345"/>
              <a:ext cx="556538" cy="55668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47" name="TextBox 1">
              <a:extLst>
                <a:ext uri="{FF2B5EF4-FFF2-40B4-BE49-F238E27FC236}">
                  <a16:creationId xmlns:a16="http://schemas.microsoft.com/office/drawing/2014/main" id="{97E0AD94-1FA0-4FE4-96B8-54927AF8FA59}"/>
                </a:ext>
              </a:extLst>
            </p:cNvPr>
            <p:cNvSpPr txBox="1"/>
            <p:nvPr/>
          </p:nvSpPr>
          <p:spPr>
            <a:xfrm>
              <a:off x="1935725" y="1172873"/>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rPr>
                <a:t>1</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endParaRPr>
            </a:p>
          </p:txBody>
        </p:sp>
      </p:grpSp>
      <p:grpSp>
        <p:nvGrpSpPr>
          <p:cNvPr id="36" name="Group 35">
            <a:extLst>
              <a:ext uri="{FF2B5EF4-FFF2-40B4-BE49-F238E27FC236}">
                <a16:creationId xmlns:a16="http://schemas.microsoft.com/office/drawing/2014/main" id="{B9E287EE-F681-467F-AE11-FE8D40F23391}"/>
              </a:ext>
            </a:extLst>
          </p:cNvPr>
          <p:cNvGrpSpPr/>
          <p:nvPr/>
        </p:nvGrpSpPr>
        <p:grpSpPr>
          <a:xfrm>
            <a:off x="674432" y="3860800"/>
            <a:ext cx="556538" cy="556683"/>
            <a:chOff x="1902181" y="2964436"/>
            <a:chExt cx="556538" cy="556683"/>
          </a:xfrm>
        </p:grpSpPr>
        <p:sp>
          <p:nvSpPr>
            <p:cNvPr id="44" name="Teardrop 43">
              <a:extLst>
                <a:ext uri="{FF2B5EF4-FFF2-40B4-BE49-F238E27FC236}">
                  <a16:creationId xmlns:a16="http://schemas.microsoft.com/office/drawing/2014/main" id="{1258EB29-4F28-4033-ABEE-9A8604656F3E}"/>
                </a:ext>
              </a:extLst>
            </p:cNvPr>
            <p:cNvSpPr/>
            <p:nvPr/>
          </p:nvSpPr>
          <p:spPr bwMode="auto">
            <a:xfrm rot="8100000">
              <a:off x="1902181" y="2964436"/>
              <a:ext cx="556538" cy="556683"/>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45" name="TextBox 70">
              <a:extLst>
                <a:ext uri="{FF2B5EF4-FFF2-40B4-BE49-F238E27FC236}">
                  <a16:creationId xmlns:a16="http://schemas.microsoft.com/office/drawing/2014/main" id="{3FEE4A5C-D370-458B-A447-C967C989EEB2}"/>
                </a:ext>
              </a:extLst>
            </p:cNvPr>
            <p:cNvSpPr txBox="1"/>
            <p:nvPr/>
          </p:nvSpPr>
          <p:spPr>
            <a:xfrm>
              <a:off x="1935725" y="2974964"/>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rPr>
                <a:t>2</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endParaRPr>
            </a:p>
          </p:txBody>
        </p:sp>
      </p:grpSp>
      <p:grpSp>
        <p:nvGrpSpPr>
          <p:cNvPr id="37" name="Group 36">
            <a:extLst>
              <a:ext uri="{FF2B5EF4-FFF2-40B4-BE49-F238E27FC236}">
                <a16:creationId xmlns:a16="http://schemas.microsoft.com/office/drawing/2014/main" id="{7A52CB22-5F2E-4F12-86F2-3A79A117E6F4}"/>
              </a:ext>
            </a:extLst>
          </p:cNvPr>
          <p:cNvGrpSpPr/>
          <p:nvPr/>
        </p:nvGrpSpPr>
        <p:grpSpPr>
          <a:xfrm>
            <a:off x="674432" y="4826000"/>
            <a:ext cx="556538" cy="556683"/>
            <a:chOff x="1902181" y="4835466"/>
            <a:chExt cx="556538" cy="556683"/>
          </a:xfrm>
        </p:grpSpPr>
        <p:sp>
          <p:nvSpPr>
            <p:cNvPr id="38" name="Teardrop 37">
              <a:extLst>
                <a:ext uri="{FF2B5EF4-FFF2-40B4-BE49-F238E27FC236}">
                  <a16:creationId xmlns:a16="http://schemas.microsoft.com/office/drawing/2014/main" id="{77A9731E-95E0-41B4-8A9B-C42522CC8D02}"/>
                </a:ext>
              </a:extLst>
            </p:cNvPr>
            <p:cNvSpPr/>
            <p:nvPr/>
          </p:nvSpPr>
          <p:spPr bwMode="auto">
            <a:xfrm rot="8100000">
              <a:off x="1902181" y="4835466"/>
              <a:ext cx="556538" cy="556683"/>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39" name="TextBox 71">
              <a:extLst>
                <a:ext uri="{FF2B5EF4-FFF2-40B4-BE49-F238E27FC236}">
                  <a16:creationId xmlns:a16="http://schemas.microsoft.com/office/drawing/2014/main" id="{516E282C-84C0-459D-BC52-242C8DC945D3}"/>
                </a:ext>
              </a:extLst>
            </p:cNvPr>
            <p:cNvSpPr txBox="1"/>
            <p:nvPr/>
          </p:nvSpPr>
          <p:spPr>
            <a:xfrm>
              <a:off x="1935725" y="4845994"/>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rPr>
                <a:t>3</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endParaRPr>
            </a:p>
          </p:txBody>
        </p:sp>
      </p:grpSp>
      <p:grpSp>
        <p:nvGrpSpPr>
          <p:cNvPr id="48" name="Group 47">
            <a:extLst>
              <a:ext uri="{FF2B5EF4-FFF2-40B4-BE49-F238E27FC236}">
                <a16:creationId xmlns:a16="http://schemas.microsoft.com/office/drawing/2014/main" id="{F844E9A9-1553-4A92-9228-84A5DC31AE99}"/>
              </a:ext>
            </a:extLst>
          </p:cNvPr>
          <p:cNvGrpSpPr/>
          <p:nvPr/>
        </p:nvGrpSpPr>
        <p:grpSpPr>
          <a:xfrm>
            <a:off x="674432" y="5791200"/>
            <a:ext cx="556538" cy="562051"/>
            <a:chOff x="5758294" y="4971381"/>
            <a:chExt cx="556538" cy="562051"/>
          </a:xfrm>
        </p:grpSpPr>
        <p:sp>
          <p:nvSpPr>
            <p:cNvPr id="65" name="Teardrop 64">
              <a:extLst>
                <a:ext uri="{FF2B5EF4-FFF2-40B4-BE49-F238E27FC236}">
                  <a16:creationId xmlns:a16="http://schemas.microsoft.com/office/drawing/2014/main" id="{68C6B3A0-ED0A-418E-89A7-6FE0116EF979}"/>
                </a:ext>
              </a:extLst>
            </p:cNvPr>
            <p:cNvSpPr/>
            <p:nvPr/>
          </p:nvSpPr>
          <p:spPr bwMode="auto">
            <a:xfrm rot="8100000">
              <a:off x="5758294" y="4971381"/>
              <a:ext cx="556538" cy="556683"/>
            </a:xfrm>
            <a:prstGeom prst="teardrop">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66" name="TextBox 72">
              <a:extLst>
                <a:ext uri="{FF2B5EF4-FFF2-40B4-BE49-F238E27FC236}">
                  <a16:creationId xmlns:a16="http://schemas.microsoft.com/office/drawing/2014/main" id="{352A3A68-E13C-4DC7-A989-3B52A9B3298F}"/>
                </a:ext>
              </a:extLst>
            </p:cNvPr>
            <p:cNvSpPr txBox="1"/>
            <p:nvPr/>
          </p:nvSpPr>
          <p:spPr>
            <a:xfrm>
              <a:off x="5791838" y="4997805"/>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rPr>
                <a:t>4</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endParaRPr>
            </a:p>
          </p:txBody>
        </p:sp>
      </p:grpSp>
      <p:grpSp>
        <p:nvGrpSpPr>
          <p:cNvPr id="49" name="Group 48">
            <a:extLst>
              <a:ext uri="{FF2B5EF4-FFF2-40B4-BE49-F238E27FC236}">
                <a16:creationId xmlns:a16="http://schemas.microsoft.com/office/drawing/2014/main" id="{531CD95C-3294-4F62-A569-890FB7B6A241}"/>
              </a:ext>
            </a:extLst>
          </p:cNvPr>
          <p:cNvGrpSpPr/>
          <p:nvPr/>
        </p:nvGrpSpPr>
        <p:grpSpPr>
          <a:xfrm>
            <a:off x="8229600" y="2895600"/>
            <a:ext cx="556538" cy="556683"/>
            <a:chOff x="9851093" y="1168716"/>
            <a:chExt cx="556538" cy="556683"/>
          </a:xfrm>
        </p:grpSpPr>
        <p:sp>
          <p:nvSpPr>
            <p:cNvPr id="63" name="Teardrop 62">
              <a:extLst>
                <a:ext uri="{FF2B5EF4-FFF2-40B4-BE49-F238E27FC236}">
                  <a16:creationId xmlns:a16="http://schemas.microsoft.com/office/drawing/2014/main" id="{911BA5A8-5EF6-4280-9E23-66EAD168D23B}"/>
                </a:ext>
              </a:extLst>
            </p:cNvPr>
            <p:cNvSpPr/>
            <p:nvPr/>
          </p:nvSpPr>
          <p:spPr bwMode="auto">
            <a:xfrm rot="8100000">
              <a:off x="9851093" y="1168716"/>
              <a:ext cx="556538" cy="55668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64" name="TextBox 73">
              <a:extLst>
                <a:ext uri="{FF2B5EF4-FFF2-40B4-BE49-F238E27FC236}">
                  <a16:creationId xmlns:a16="http://schemas.microsoft.com/office/drawing/2014/main" id="{345C4D4B-9DBC-4A35-A601-295E94298B8C}"/>
                </a:ext>
              </a:extLst>
            </p:cNvPr>
            <p:cNvSpPr txBox="1"/>
            <p:nvPr/>
          </p:nvSpPr>
          <p:spPr>
            <a:xfrm>
              <a:off x="9892314" y="1179244"/>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rPr>
                <a:t>5</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endParaRPr>
            </a:p>
          </p:txBody>
        </p:sp>
      </p:grpSp>
      <p:grpSp>
        <p:nvGrpSpPr>
          <p:cNvPr id="50" name="Group 49">
            <a:extLst>
              <a:ext uri="{FF2B5EF4-FFF2-40B4-BE49-F238E27FC236}">
                <a16:creationId xmlns:a16="http://schemas.microsoft.com/office/drawing/2014/main" id="{CD12C5C3-987A-4029-8AFE-E47EEC0B22B6}"/>
              </a:ext>
            </a:extLst>
          </p:cNvPr>
          <p:cNvGrpSpPr/>
          <p:nvPr/>
        </p:nvGrpSpPr>
        <p:grpSpPr>
          <a:xfrm>
            <a:off x="8229600" y="3860800"/>
            <a:ext cx="556538" cy="556683"/>
            <a:chOff x="9858770" y="2976333"/>
            <a:chExt cx="556538" cy="556683"/>
          </a:xfrm>
        </p:grpSpPr>
        <p:sp>
          <p:nvSpPr>
            <p:cNvPr id="61" name="Teardrop 60">
              <a:extLst>
                <a:ext uri="{FF2B5EF4-FFF2-40B4-BE49-F238E27FC236}">
                  <a16:creationId xmlns:a16="http://schemas.microsoft.com/office/drawing/2014/main" id="{3CE8F88E-BABA-47CE-9435-30BB969DB6EA}"/>
                </a:ext>
              </a:extLst>
            </p:cNvPr>
            <p:cNvSpPr/>
            <p:nvPr/>
          </p:nvSpPr>
          <p:spPr bwMode="auto">
            <a:xfrm rot="8100000">
              <a:off x="9858770" y="2976333"/>
              <a:ext cx="556538" cy="556683"/>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62" name="TextBox 75">
              <a:extLst>
                <a:ext uri="{FF2B5EF4-FFF2-40B4-BE49-F238E27FC236}">
                  <a16:creationId xmlns:a16="http://schemas.microsoft.com/office/drawing/2014/main" id="{DBF7BECA-5BC4-4DB2-BEEE-74D7DD1E4ABC}"/>
                </a:ext>
              </a:extLst>
            </p:cNvPr>
            <p:cNvSpPr txBox="1"/>
            <p:nvPr/>
          </p:nvSpPr>
          <p:spPr>
            <a:xfrm>
              <a:off x="9892314" y="2986861"/>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rPr>
                <a:t>6</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endParaRPr>
            </a:p>
          </p:txBody>
        </p:sp>
      </p:grpSp>
      <p:grpSp>
        <p:nvGrpSpPr>
          <p:cNvPr id="51" name="Group 50">
            <a:extLst>
              <a:ext uri="{FF2B5EF4-FFF2-40B4-BE49-F238E27FC236}">
                <a16:creationId xmlns:a16="http://schemas.microsoft.com/office/drawing/2014/main" id="{C853A3E9-1D0C-4791-9096-E87EAB61F17D}"/>
              </a:ext>
            </a:extLst>
          </p:cNvPr>
          <p:cNvGrpSpPr/>
          <p:nvPr/>
        </p:nvGrpSpPr>
        <p:grpSpPr>
          <a:xfrm>
            <a:off x="8229600" y="4929717"/>
            <a:ext cx="556538" cy="556683"/>
            <a:chOff x="9858770" y="4841858"/>
            <a:chExt cx="556538" cy="556683"/>
          </a:xfrm>
        </p:grpSpPr>
        <p:sp>
          <p:nvSpPr>
            <p:cNvPr id="52" name="Teardrop 51">
              <a:extLst>
                <a:ext uri="{FF2B5EF4-FFF2-40B4-BE49-F238E27FC236}">
                  <a16:creationId xmlns:a16="http://schemas.microsoft.com/office/drawing/2014/main" id="{0A83F267-FDED-4BDD-8C45-C753BB0379EC}"/>
                </a:ext>
              </a:extLst>
            </p:cNvPr>
            <p:cNvSpPr/>
            <p:nvPr/>
          </p:nvSpPr>
          <p:spPr bwMode="auto">
            <a:xfrm rot="8100000">
              <a:off x="9858770" y="4841858"/>
              <a:ext cx="556538" cy="556683"/>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60" name="TextBox 77">
              <a:extLst>
                <a:ext uri="{FF2B5EF4-FFF2-40B4-BE49-F238E27FC236}">
                  <a16:creationId xmlns:a16="http://schemas.microsoft.com/office/drawing/2014/main" id="{FB169FAF-F6A9-4F4F-A681-73C273D85F83}"/>
                </a:ext>
              </a:extLst>
            </p:cNvPr>
            <p:cNvSpPr txBox="1"/>
            <p:nvPr/>
          </p:nvSpPr>
          <p:spPr>
            <a:xfrm>
              <a:off x="9892314" y="4852386"/>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rPr>
                <a:t>7</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a typeface="+mn-ea"/>
                <a:cs typeface="+mn-cs"/>
              </a:endParaRPr>
            </a:p>
          </p:txBody>
        </p:sp>
      </p:grpSp>
      <p:grpSp>
        <p:nvGrpSpPr>
          <p:cNvPr id="67" name="Group 66">
            <a:extLst>
              <a:ext uri="{FF2B5EF4-FFF2-40B4-BE49-F238E27FC236}">
                <a16:creationId xmlns:a16="http://schemas.microsoft.com/office/drawing/2014/main" id="{A6832BA2-F268-40FF-A58B-90266B9DCBA8}"/>
              </a:ext>
            </a:extLst>
          </p:cNvPr>
          <p:cNvGrpSpPr/>
          <p:nvPr/>
        </p:nvGrpSpPr>
        <p:grpSpPr>
          <a:xfrm>
            <a:off x="8229600" y="5796568"/>
            <a:ext cx="556538" cy="556683"/>
            <a:chOff x="9858770" y="4841858"/>
            <a:chExt cx="556538" cy="556683"/>
          </a:xfrm>
        </p:grpSpPr>
        <p:sp>
          <p:nvSpPr>
            <p:cNvPr id="68" name="Teardrop 67">
              <a:extLst>
                <a:ext uri="{FF2B5EF4-FFF2-40B4-BE49-F238E27FC236}">
                  <a16:creationId xmlns:a16="http://schemas.microsoft.com/office/drawing/2014/main" id="{7DDE645F-8BAE-4137-919D-6D0871ACB6BC}"/>
                </a:ext>
              </a:extLst>
            </p:cNvPr>
            <p:cNvSpPr/>
            <p:nvPr/>
          </p:nvSpPr>
          <p:spPr bwMode="auto">
            <a:xfrm rot="8100000">
              <a:off x="9858770" y="4841858"/>
              <a:ext cx="556538" cy="556683"/>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69" name="TextBox 77">
              <a:extLst>
                <a:ext uri="{FF2B5EF4-FFF2-40B4-BE49-F238E27FC236}">
                  <a16:creationId xmlns:a16="http://schemas.microsoft.com/office/drawing/2014/main" id="{A0231271-164A-43F9-B052-2E2A6EB78539}"/>
                </a:ext>
              </a:extLst>
            </p:cNvPr>
            <p:cNvSpPr txBox="1"/>
            <p:nvPr/>
          </p:nvSpPr>
          <p:spPr>
            <a:xfrm>
              <a:off x="9892314" y="4852386"/>
              <a:ext cx="489450" cy="53562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2800" b="1" dirty="0">
                  <a:solidFill>
                    <a:schemeClr val="tx1">
                      <a:lumMod val="85000"/>
                      <a:lumOff val="15000"/>
                    </a:schemeClr>
                  </a:solidFill>
                  <a:latin typeface="Rockwell" panose="02060603020205020403" pitchFamily="18" charset="0"/>
                </a:rPr>
                <a:t>8</a:t>
              </a:r>
              <a:endParaRPr kumimoji="0" lang="en-IN" sz="2800" b="1" i="0" u="none" strike="noStrike" kern="1200" cap="none" spc="0" normalizeH="0" baseline="0" noProof="0" dirty="0">
                <a:ln>
                  <a:noFill/>
                </a:ln>
                <a:solidFill>
                  <a:schemeClr val="tx1">
                    <a:lumMod val="85000"/>
                    <a:lumOff val="15000"/>
                  </a:schemeClr>
                </a:solidFill>
                <a:effectLst/>
                <a:uLnTx/>
                <a:uFillTx/>
                <a:latin typeface="Rockwell" panose="02060603020205020403" pitchFamily="18" charset="0"/>
              </a:endParaRPr>
            </a:p>
          </p:txBody>
        </p:sp>
      </p:grpSp>
      <p:sp>
        <p:nvSpPr>
          <p:cNvPr id="53" name="Title 2">
            <a:extLst>
              <a:ext uri="{FF2B5EF4-FFF2-40B4-BE49-F238E27FC236}">
                <a16:creationId xmlns:a16="http://schemas.microsoft.com/office/drawing/2014/main" id="{A22688E6-59F9-4A66-9140-2DA31B514C8C}"/>
              </a:ext>
            </a:extLst>
          </p:cNvPr>
          <p:cNvSpPr txBox="1">
            <a:spLocks/>
          </p:cNvSpPr>
          <p:nvPr/>
        </p:nvSpPr>
        <p:spPr>
          <a:xfrm>
            <a:off x="1141445" y="199104"/>
            <a:ext cx="9909111" cy="5847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600" b="1" dirty="0">
                <a:solidFill>
                  <a:schemeClr val="tx1">
                    <a:lumMod val="75000"/>
                    <a:lumOff val="25000"/>
                  </a:schemeClr>
                </a:solidFill>
                <a:latin typeface="Rockwell" panose="02060603020205020403" pitchFamily="18" charset="0"/>
              </a:rPr>
              <a:t>Cloud Computing</a:t>
            </a:r>
          </a:p>
        </p:txBody>
      </p:sp>
      <p:grpSp>
        <p:nvGrpSpPr>
          <p:cNvPr id="590" name="Group 589">
            <a:extLst>
              <a:ext uri="{FF2B5EF4-FFF2-40B4-BE49-F238E27FC236}">
                <a16:creationId xmlns:a16="http://schemas.microsoft.com/office/drawing/2014/main" id="{A32A1BD3-7BE7-4702-A204-2100290EB4CE}"/>
              </a:ext>
            </a:extLst>
          </p:cNvPr>
          <p:cNvGrpSpPr>
            <a:grpSpLocks noChangeAspect="1"/>
          </p:cNvGrpSpPr>
          <p:nvPr/>
        </p:nvGrpSpPr>
        <p:grpSpPr>
          <a:xfrm>
            <a:off x="4153234" y="3070801"/>
            <a:ext cx="3885533" cy="3293447"/>
            <a:chOff x="15298835" y="2856619"/>
            <a:chExt cx="7139773" cy="6051800"/>
          </a:xfrm>
        </p:grpSpPr>
        <p:sp>
          <p:nvSpPr>
            <p:cNvPr id="591" name="Freeform 2">
              <a:extLst>
                <a:ext uri="{FF2B5EF4-FFF2-40B4-BE49-F238E27FC236}">
                  <a16:creationId xmlns:a16="http://schemas.microsoft.com/office/drawing/2014/main" id="{0AFCBFAD-14CB-46CA-AA04-B1243310DF72}"/>
                </a:ext>
              </a:extLst>
            </p:cNvPr>
            <p:cNvSpPr>
              <a:spLocks noChangeArrowheads="1"/>
            </p:cNvSpPr>
            <p:nvPr/>
          </p:nvSpPr>
          <p:spPr bwMode="auto">
            <a:xfrm>
              <a:off x="18324880" y="7469529"/>
              <a:ext cx="1058058" cy="1113023"/>
            </a:xfrm>
            <a:custGeom>
              <a:avLst/>
              <a:gdLst>
                <a:gd name="T0" fmla="*/ 1096 w 1105"/>
                <a:gd name="T1" fmla="*/ 1057 h 1166"/>
                <a:gd name="T2" fmla="*/ 1096 w 1105"/>
                <a:gd name="T3" fmla="*/ 1057 h 1166"/>
                <a:gd name="T4" fmla="*/ 1006 w 1105"/>
                <a:gd name="T5" fmla="*/ 1150 h 1166"/>
                <a:gd name="T6" fmla="*/ 131 w 1105"/>
                <a:gd name="T7" fmla="*/ 1165 h 1166"/>
                <a:gd name="T8" fmla="*/ 39 w 1105"/>
                <a:gd name="T9" fmla="*/ 1074 h 1166"/>
                <a:gd name="T10" fmla="*/ 0 w 1105"/>
                <a:gd name="T11" fmla="*/ 131 h 1166"/>
                <a:gd name="T12" fmla="*/ 112 w 1105"/>
                <a:gd name="T13" fmla="*/ 17 h 1166"/>
                <a:gd name="T14" fmla="*/ 987 w 1105"/>
                <a:gd name="T15" fmla="*/ 2 h 1166"/>
                <a:gd name="T16" fmla="*/ 1104 w 1105"/>
                <a:gd name="T17" fmla="*/ 112 h 1166"/>
                <a:gd name="T18" fmla="*/ 1096 w 1105"/>
                <a:gd name="T19" fmla="*/ 105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5" h="1166">
                  <a:moveTo>
                    <a:pt x="1096" y="1057"/>
                  </a:moveTo>
                  <a:lnTo>
                    <a:pt x="1096" y="1057"/>
                  </a:lnTo>
                  <a:cubicBezTo>
                    <a:pt x="1096" y="1106"/>
                    <a:pt x="1058" y="1147"/>
                    <a:pt x="1006" y="1150"/>
                  </a:cubicBezTo>
                  <a:cubicBezTo>
                    <a:pt x="131" y="1165"/>
                    <a:pt x="131" y="1165"/>
                    <a:pt x="131" y="1165"/>
                  </a:cubicBezTo>
                  <a:cubicBezTo>
                    <a:pt x="83" y="1165"/>
                    <a:pt x="41" y="1125"/>
                    <a:pt x="39" y="1074"/>
                  </a:cubicBezTo>
                  <a:cubicBezTo>
                    <a:pt x="0" y="131"/>
                    <a:pt x="0" y="131"/>
                    <a:pt x="0" y="131"/>
                  </a:cubicBezTo>
                  <a:cubicBezTo>
                    <a:pt x="0" y="82"/>
                    <a:pt x="63" y="17"/>
                    <a:pt x="112" y="17"/>
                  </a:cubicBezTo>
                  <a:cubicBezTo>
                    <a:pt x="987" y="2"/>
                    <a:pt x="987" y="2"/>
                    <a:pt x="987" y="2"/>
                  </a:cubicBezTo>
                  <a:cubicBezTo>
                    <a:pt x="1038" y="0"/>
                    <a:pt x="1101" y="63"/>
                    <a:pt x="1104" y="112"/>
                  </a:cubicBezTo>
                  <a:lnTo>
                    <a:pt x="1096" y="1057"/>
                  </a:lnTo>
                </a:path>
              </a:pathLst>
            </a:custGeom>
            <a:solidFill>
              <a:sysClr val="window" lastClr="FFFFFF">
                <a:lumMod val="65000"/>
              </a:sys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2" name="Freeform 3">
              <a:extLst>
                <a:ext uri="{FF2B5EF4-FFF2-40B4-BE49-F238E27FC236}">
                  <a16:creationId xmlns:a16="http://schemas.microsoft.com/office/drawing/2014/main" id="{8217C01F-EA67-4AD8-8D5F-8F22CD467FAC}"/>
                </a:ext>
              </a:extLst>
            </p:cNvPr>
            <p:cNvSpPr>
              <a:spLocks noChangeArrowheads="1"/>
            </p:cNvSpPr>
            <p:nvPr/>
          </p:nvSpPr>
          <p:spPr bwMode="auto">
            <a:xfrm>
              <a:off x="18362970" y="8409040"/>
              <a:ext cx="1015735" cy="431667"/>
            </a:xfrm>
            <a:custGeom>
              <a:avLst/>
              <a:gdLst>
                <a:gd name="T0" fmla="*/ 1062 w 1063"/>
                <a:gd name="T1" fmla="*/ 341 h 452"/>
                <a:gd name="T2" fmla="*/ 1062 w 1063"/>
                <a:gd name="T3" fmla="*/ 341 h 452"/>
                <a:gd name="T4" fmla="*/ 972 w 1063"/>
                <a:gd name="T5" fmla="*/ 434 h 452"/>
                <a:gd name="T6" fmla="*/ 97 w 1063"/>
                <a:gd name="T7" fmla="*/ 448 h 452"/>
                <a:gd name="T8" fmla="*/ 5 w 1063"/>
                <a:gd name="T9" fmla="*/ 361 h 452"/>
                <a:gd name="T10" fmla="*/ 0 w 1063"/>
                <a:gd name="T11" fmla="*/ 107 h 452"/>
                <a:gd name="T12" fmla="*/ 90 w 1063"/>
                <a:gd name="T13" fmla="*/ 14 h 452"/>
                <a:gd name="T14" fmla="*/ 965 w 1063"/>
                <a:gd name="T15" fmla="*/ 0 h 452"/>
                <a:gd name="T16" fmla="*/ 1057 w 1063"/>
                <a:gd name="T17" fmla="*/ 90 h 452"/>
                <a:gd name="T18" fmla="*/ 1062 w 1063"/>
                <a:gd name="T19" fmla="*/ 3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3" h="452">
                  <a:moveTo>
                    <a:pt x="1062" y="341"/>
                  </a:moveTo>
                  <a:lnTo>
                    <a:pt x="1062" y="341"/>
                  </a:lnTo>
                  <a:cubicBezTo>
                    <a:pt x="1062" y="392"/>
                    <a:pt x="1024" y="434"/>
                    <a:pt x="972" y="434"/>
                  </a:cubicBezTo>
                  <a:cubicBezTo>
                    <a:pt x="97" y="448"/>
                    <a:pt x="97" y="448"/>
                    <a:pt x="97" y="448"/>
                  </a:cubicBezTo>
                  <a:cubicBezTo>
                    <a:pt x="46" y="451"/>
                    <a:pt x="5" y="409"/>
                    <a:pt x="5" y="361"/>
                  </a:cubicBezTo>
                  <a:cubicBezTo>
                    <a:pt x="0" y="107"/>
                    <a:pt x="0" y="107"/>
                    <a:pt x="0" y="107"/>
                  </a:cubicBezTo>
                  <a:cubicBezTo>
                    <a:pt x="0" y="58"/>
                    <a:pt x="39" y="17"/>
                    <a:pt x="90" y="14"/>
                  </a:cubicBezTo>
                  <a:cubicBezTo>
                    <a:pt x="965" y="0"/>
                    <a:pt x="965" y="0"/>
                    <a:pt x="965" y="0"/>
                  </a:cubicBezTo>
                  <a:cubicBezTo>
                    <a:pt x="1016" y="0"/>
                    <a:pt x="1057" y="39"/>
                    <a:pt x="1057" y="90"/>
                  </a:cubicBezTo>
                  <a:lnTo>
                    <a:pt x="1062" y="341"/>
                  </a:lnTo>
                </a:path>
              </a:pathLst>
            </a:custGeom>
            <a:solidFill>
              <a:sysClr val="window" lastClr="FFFFFF">
                <a:lumMod val="65000"/>
              </a:sys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3" name="Freeform 4">
              <a:extLst>
                <a:ext uri="{FF2B5EF4-FFF2-40B4-BE49-F238E27FC236}">
                  <a16:creationId xmlns:a16="http://schemas.microsoft.com/office/drawing/2014/main" id="{87BE5923-B76B-4A9C-90DA-EE82C7DCD38C}"/>
                </a:ext>
              </a:extLst>
            </p:cNvPr>
            <p:cNvSpPr>
              <a:spLocks noChangeArrowheads="1"/>
            </p:cNvSpPr>
            <p:nvPr/>
          </p:nvSpPr>
          <p:spPr bwMode="auto">
            <a:xfrm>
              <a:off x="18836980" y="7621882"/>
              <a:ext cx="423223" cy="732141"/>
            </a:xfrm>
            <a:custGeom>
              <a:avLst/>
              <a:gdLst>
                <a:gd name="T0" fmla="*/ 395 w 447"/>
                <a:gd name="T1" fmla="*/ 748 h 769"/>
                <a:gd name="T2" fmla="*/ 446 w 447"/>
                <a:gd name="T3" fmla="*/ 0 h 769"/>
                <a:gd name="T4" fmla="*/ 49 w 447"/>
                <a:gd name="T5" fmla="*/ 20 h 769"/>
                <a:gd name="T6" fmla="*/ 0 w 447"/>
                <a:gd name="T7" fmla="*/ 768 h 769"/>
                <a:gd name="T8" fmla="*/ 395 w 447"/>
                <a:gd name="T9" fmla="*/ 748 h 769"/>
              </a:gdLst>
              <a:ahLst/>
              <a:cxnLst>
                <a:cxn ang="0">
                  <a:pos x="T0" y="T1"/>
                </a:cxn>
                <a:cxn ang="0">
                  <a:pos x="T2" y="T3"/>
                </a:cxn>
                <a:cxn ang="0">
                  <a:pos x="T4" y="T5"/>
                </a:cxn>
                <a:cxn ang="0">
                  <a:pos x="T6" y="T7"/>
                </a:cxn>
                <a:cxn ang="0">
                  <a:pos x="T8" y="T9"/>
                </a:cxn>
              </a:cxnLst>
              <a:rect l="0" t="0" r="r" b="b"/>
              <a:pathLst>
                <a:path w="447" h="769">
                  <a:moveTo>
                    <a:pt x="395" y="748"/>
                  </a:moveTo>
                  <a:lnTo>
                    <a:pt x="446" y="0"/>
                  </a:lnTo>
                  <a:lnTo>
                    <a:pt x="49" y="20"/>
                  </a:lnTo>
                  <a:lnTo>
                    <a:pt x="0" y="768"/>
                  </a:lnTo>
                  <a:lnTo>
                    <a:pt x="395" y="748"/>
                  </a:lnTo>
                </a:path>
              </a:pathLst>
            </a:custGeom>
            <a:solidFill>
              <a:srgbClr val="15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4" name="Freeform 5">
              <a:extLst>
                <a:ext uri="{FF2B5EF4-FFF2-40B4-BE49-F238E27FC236}">
                  <a16:creationId xmlns:a16="http://schemas.microsoft.com/office/drawing/2014/main" id="{6E1B8EE1-297D-4D67-B60C-AC15E5533806}"/>
                </a:ext>
              </a:extLst>
            </p:cNvPr>
            <p:cNvSpPr>
              <a:spLocks noChangeArrowheads="1"/>
            </p:cNvSpPr>
            <p:nvPr/>
          </p:nvSpPr>
          <p:spPr bwMode="auto">
            <a:xfrm>
              <a:off x="18464544" y="7643043"/>
              <a:ext cx="418991" cy="732141"/>
            </a:xfrm>
            <a:custGeom>
              <a:avLst/>
              <a:gdLst>
                <a:gd name="T0" fmla="*/ 0 w 440"/>
                <a:gd name="T1" fmla="*/ 767 h 768"/>
                <a:gd name="T2" fmla="*/ 390 w 440"/>
                <a:gd name="T3" fmla="*/ 748 h 768"/>
                <a:gd name="T4" fmla="*/ 439 w 440"/>
                <a:gd name="T5" fmla="*/ 0 h 768"/>
                <a:gd name="T6" fmla="*/ 7 w 440"/>
                <a:gd name="T7" fmla="*/ 19 h 768"/>
                <a:gd name="T8" fmla="*/ 0 w 440"/>
                <a:gd name="T9" fmla="*/ 767 h 768"/>
              </a:gdLst>
              <a:ahLst/>
              <a:cxnLst>
                <a:cxn ang="0">
                  <a:pos x="T0" y="T1"/>
                </a:cxn>
                <a:cxn ang="0">
                  <a:pos x="T2" y="T3"/>
                </a:cxn>
                <a:cxn ang="0">
                  <a:pos x="T4" y="T5"/>
                </a:cxn>
                <a:cxn ang="0">
                  <a:pos x="T6" y="T7"/>
                </a:cxn>
                <a:cxn ang="0">
                  <a:pos x="T8" y="T9"/>
                </a:cxn>
              </a:cxnLst>
              <a:rect l="0" t="0" r="r" b="b"/>
              <a:pathLst>
                <a:path w="440" h="768">
                  <a:moveTo>
                    <a:pt x="0" y="767"/>
                  </a:moveTo>
                  <a:lnTo>
                    <a:pt x="390" y="748"/>
                  </a:lnTo>
                  <a:lnTo>
                    <a:pt x="439" y="0"/>
                  </a:lnTo>
                  <a:lnTo>
                    <a:pt x="7" y="19"/>
                  </a:lnTo>
                  <a:lnTo>
                    <a:pt x="0" y="767"/>
                  </a:lnTo>
                </a:path>
              </a:pathLst>
            </a:custGeom>
            <a:solidFill>
              <a:srgbClr val="01334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5" name="Freeform 6">
              <a:extLst>
                <a:ext uri="{FF2B5EF4-FFF2-40B4-BE49-F238E27FC236}">
                  <a16:creationId xmlns:a16="http://schemas.microsoft.com/office/drawing/2014/main" id="{C4F24D01-6B6B-434B-B92B-1CB813258A71}"/>
                </a:ext>
              </a:extLst>
            </p:cNvPr>
            <p:cNvSpPr>
              <a:spLocks noChangeArrowheads="1"/>
            </p:cNvSpPr>
            <p:nvPr/>
          </p:nvSpPr>
          <p:spPr bwMode="auto">
            <a:xfrm>
              <a:off x="18231771" y="3195181"/>
              <a:ext cx="1053825" cy="1117255"/>
            </a:xfrm>
            <a:custGeom>
              <a:avLst/>
              <a:gdLst>
                <a:gd name="T0" fmla="*/ 1096 w 1102"/>
                <a:gd name="T1" fmla="*/ 110 h 1168"/>
                <a:gd name="T2" fmla="*/ 1096 w 1102"/>
                <a:gd name="T3" fmla="*/ 110 h 1168"/>
                <a:gd name="T4" fmla="*/ 1009 w 1102"/>
                <a:gd name="T5" fmla="*/ 17 h 1168"/>
                <a:gd name="T6" fmla="*/ 134 w 1102"/>
                <a:gd name="T7" fmla="*/ 0 h 1168"/>
                <a:gd name="T8" fmla="*/ 41 w 1102"/>
                <a:gd name="T9" fmla="*/ 90 h 1168"/>
                <a:gd name="T10" fmla="*/ 0 w 1102"/>
                <a:gd name="T11" fmla="*/ 1033 h 1168"/>
                <a:gd name="T12" fmla="*/ 112 w 1102"/>
                <a:gd name="T13" fmla="*/ 1150 h 1168"/>
                <a:gd name="T14" fmla="*/ 987 w 1102"/>
                <a:gd name="T15" fmla="*/ 1165 h 1168"/>
                <a:gd name="T16" fmla="*/ 1101 w 1102"/>
                <a:gd name="T17" fmla="*/ 1055 h 1168"/>
                <a:gd name="T18" fmla="*/ 1096 w 1102"/>
                <a:gd name="T19" fmla="*/ 11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2" h="1168">
                  <a:moveTo>
                    <a:pt x="1096" y="110"/>
                  </a:moveTo>
                  <a:lnTo>
                    <a:pt x="1096" y="110"/>
                  </a:lnTo>
                  <a:cubicBezTo>
                    <a:pt x="1099" y="61"/>
                    <a:pt x="1057" y="20"/>
                    <a:pt x="1009" y="17"/>
                  </a:cubicBezTo>
                  <a:cubicBezTo>
                    <a:pt x="134" y="0"/>
                    <a:pt x="134" y="0"/>
                    <a:pt x="134" y="0"/>
                  </a:cubicBezTo>
                  <a:cubicBezTo>
                    <a:pt x="83" y="0"/>
                    <a:pt x="41" y="39"/>
                    <a:pt x="41" y="90"/>
                  </a:cubicBezTo>
                  <a:cubicBezTo>
                    <a:pt x="0" y="1033"/>
                    <a:pt x="0" y="1033"/>
                    <a:pt x="0" y="1033"/>
                  </a:cubicBezTo>
                  <a:cubicBezTo>
                    <a:pt x="0" y="1085"/>
                    <a:pt x="61" y="1148"/>
                    <a:pt x="112" y="1150"/>
                  </a:cubicBezTo>
                  <a:cubicBezTo>
                    <a:pt x="987" y="1165"/>
                    <a:pt x="987" y="1165"/>
                    <a:pt x="987" y="1165"/>
                  </a:cubicBezTo>
                  <a:cubicBezTo>
                    <a:pt x="1038" y="1167"/>
                    <a:pt x="1101" y="1104"/>
                    <a:pt x="1101" y="1055"/>
                  </a:cubicBezTo>
                  <a:lnTo>
                    <a:pt x="1096" y="110"/>
                  </a:lnTo>
                </a:path>
              </a:pathLst>
            </a:custGeom>
            <a:solidFill>
              <a:srgbClr val="DFDF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6" name="Freeform 7">
              <a:extLst>
                <a:ext uri="{FF2B5EF4-FFF2-40B4-BE49-F238E27FC236}">
                  <a16:creationId xmlns:a16="http://schemas.microsoft.com/office/drawing/2014/main" id="{E89B0BBC-084E-483F-B6C5-131099A8F0C3}"/>
                </a:ext>
              </a:extLst>
            </p:cNvPr>
            <p:cNvSpPr>
              <a:spLocks noChangeArrowheads="1"/>
            </p:cNvSpPr>
            <p:nvPr/>
          </p:nvSpPr>
          <p:spPr bwMode="auto">
            <a:xfrm>
              <a:off x="18269861" y="2945492"/>
              <a:ext cx="1019968" cy="431667"/>
            </a:xfrm>
            <a:custGeom>
              <a:avLst/>
              <a:gdLst>
                <a:gd name="T0" fmla="*/ 1062 w 1066"/>
                <a:gd name="T1" fmla="*/ 112 h 454"/>
                <a:gd name="T2" fmla="*/ 1062 w 1066"/>
                <a:gd name="T3" fmla="*/ 112 h 454"/>
                <a:gd name="T4" fmla="*/ 975 w 1066"/>
                <a:gd name="T5" fmla="*/ 19 h 454"/>
                <a:gd name="T6" fmla="*/ 100 w 1066"/>
                <a:gd name="T7" fmla="*/ 2 h 454"/>
                <a:gd name="T8" fmla="*/ 7 w 1066"/>
                <a:gd name="T9" fmla="*/ 90 h 454"/>
                <a:gd name="T10" fmla="*/ 2 w 1066"/>
                <a:gd name="T11" fmla="*/ 344 h 454"/>
                <a:gd name="T12" fmla="*/ 90 w 1066"/>
                <a:gd name="T13" fmla="*/ 436 h 454"/>
                <a:gd name="T14" fmla="*/ 965 w 1066"/>
                <a:gd name="T15" fmla="*/ 453 h 454"/>
                <a:gd name="T16" fmla="*/ 1057 w 1066"/>
                <a:gd name="T17" fmla="*/ 363 h 454"/>
                <a:gd name="T18" fmla="*/ 1062 w 1066"/>
                <a:gd name="T19" fmla="*/ 11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6" h="454">
                  <a:moveTo>
                    <a:pt x="1062" y="112"/>
                  </a:moveTo>
                  <a:lnTo>
                    <a:pt x="1062" y="112"/>
                  </a:lnTo>
                  <a:cubicBezTo>
                    <a:pt x="1065" y="61"/>
                    <a:pt x="1023" y="19"/>
                    <a:pt x="975" y="19"/>
                  </a:cubicBezTo>
                  <a:cubicBezTo>
                    <a:pt x="100" y="2"/>
                    <a:pt x="100" y="2"/>
                    <a:pt x="100" y="2"/>
                  </a:cubicBezTo>
                  <a:cubicBezTo>
                    <a:pt x="49" y="0"/>
                    <a:pt x="7" y="42"/>
                    <a:pt x="7" y="90"/>
                  </a:cubicBezTo>
                  <a:cubicBezTo>
                    <a:pt x="2" y="344"/>
                    <a:pt x="2" y="344"/>
                    <a:pt x="2" y="344"/>
                  </a:cubicBezTo>
                  <a:cubicBezTo>
                    <a:pt x="0" y="394"/>
                    <a:pt x="41" y="436"/>
                    <a:pt x="90" y="436"/>
                  </a:cubicBezTo>
                  <a:cubicBezTo>
                    <a:pt x="965" y="453"/>
                    <a:pt x="965" y="453"/>
                    <a:pt x="965" y="453"/>
                  </a:cubicBezTo>
                  <a:cubicBezTo>
                    <a:pt x="1016" y="453"/>
                    <a:pt x="1057" y="414"/>
                    <a:pt x="1057" y="363"/>
                  </a:cubicBezTo>
                  <a:lnTo>
                    <a:pt x="1062" y="112"/>
                  </a:lnTo>
                </a:path>
              </a:pathLst>
            </a:custGeom>
            <a:solidFill>
              <a:sysClr val="window" lastClr="FFFFFF">
                <a:lumMod val="65000"/>
              </a:sys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7" name="Freeform 8">
              <a:extLst>
                <a:ext uri="{FF2B5EF4-FFF2-40B4-BE49-F238E27FC236}">
                  <a16:creationId xmlns:a16="http://schemas.microsoft.com/office/drawing/2014/main" id="{B86BF5DF-E57F-4413-987F-F7D8E47ABF96}"/>
                </a:ext>
              </a:extLst>
            </p:cNvPr>
            <p:cNvSpPr>
              <a:spLocks noChangeArrowheads="1"/>
            </p:cNvSpPr>
            <p:nvPr/>
          </p:nvSpPr>
          <p:spPr bwMode="auto">
            <a:xfrm>
              <a:off x="18274093" y="2856619"/>
              <a:ext cx="1015735" cy="275082"/>
            </a:xfrm>
            <a:custGeom>
              <a:avLst/>
              <a:gdLst>
                <a:gd name="T0" fmla="*/ 1060 w 1063"/>
                <a:gd name="T1" fmla="*/ 110 h 292"/>
                <a:gd name="T2" fmla="*/ 1060 w 1063"/>
                <a:gd name="T3" fmla="*/ 110 h 292"/>
                <a:gd name="T4" fmla="*/ 972 w 1063"/>
                <a:gd name="T5" fmla="*/ 18 h 292"/>
                <a:gd name="T6" fmla="*/ 95 w 1063"/>
                <a:gd name="T7" fmla="*/ 3 h 292"/>
                <a:gd name="T8" fmla="*/ 2 w 1063"/>
                <a:gd name="T9" fmla="*/ 91 h 292"/>
                <a:gd name="T10" fmla="*/ 2 w 1063"/>
                <a:gd name="T11" fmla="*/ 181 h 292"/>
                <a:gd name="T12" fmla="*/ 90 w 1063"/>
                <a:gd name="T13" fmla="*/ 274 h 292"/>
                <a:gd name="T14" fmla="*/ 965 w 1063"/>
                <a:gd name="T15" fmla="*/ 291 h 292"/>
                <a:gd name="T16" fmla="*/ 1057 w 1063"/>
                <a:gd name="T17" fmla="*/ 201 h 292"/>
                <a:gd name="T18" fmla="*/ 1060 w 1063"/>
                <a:gd name="T19" fmla="*/ 1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3" h="292">
                  <a:moveTo>
                    <a:pt x="1060" y="110"/>
                  </a:moveTo>
                  <a:lnTo>
                    <a:pt x="1060" y="110"/>
                  </a:lnTo>
                  <a:cubicBezTo>
                    <a:pt x="1062" y="62"/>
                    <a:pt x="1021" y="20"/>
                    <a:pt x="972" y="18"/>
                  </a:cubicBezTo>
                  <a:cubicBezTo>
                    <a:pt x="95" y="3"/>
                    <a:pt x="95" y="3"/>
                    <a:pt x="95" y="3"/>
                  </a:cubicBezTo>
                  <a:cubicBezTo>
                    <a:pt x="46" y="0"/>
                    <a:pt x="5" y="42"/>
                    <a:pt x="2" y="91"/>
                  </a:cubicBezTo>
                  <a:cubicBezTo>
                    <a:pt x="2" y="181"/>
                    <a:pt x="2" y="181"/>
                    <a:pt x="2" y="181"/>
                  </a:cubicBezTo>
                  <a:cubicBezTo>
                    <a:pt x="0" y="232"/>
                    <a:pt x="41" y="274"/>
                    <a:pt x="90" y="274"/>
                  </a:cubicBezTo>
                  <a:cubicBezTo>
                    <a:pt x="965" y="291"/>
                    <a:pt x="965" y="291"/>
                    <a:pt x="965" y="291"/>
                  </a:cubicBezTo>
                  <a:cubicBezTo>
                    <a:pt x="1016" y="291"/>
                    <a:pt x="1057" y="252"/>
                    <a:pt x="1057" y="201"/>
                  </a:cubicBezTo>
                  <a:lnTo>
                    <a:pt x="1060" y="11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8" name="Freeform 9">
              <a:extLst>
                <a:ext uri="{FF2B5EF4-FFF2-40B4-BE49-F238E27FC236}">
                  <a16:creationId xmlns:a16="http://schemas.microsoft.com/office/drawing/2014/main" id="{17AB41E0-FC06-43B2-8120-EDEF86A6AF7B}"/>
                </a:ext>
              </a:extLst>
            </p:cNvPr>
            <p:cNvSpPr>
              <a:spLocks noChangeArrowheads="1"/>
            </p:cNvSpPr>
            <p:nvPr/>
          </p:nvSpPr>
          <p:spPr bwMode="auto">
            <a:xfrm>
              <a:off x="18824283" y="3690328"/>
              <a:ext cx="393597" cy="643268"/>
            </a:xfrm>
            <a:custGeom>
              <a:avLst/>
              <a:gdLst>
                <a:gd name="T0" fmla="*/ 383 w 416"/>
                <a:gd name="T1" fmla="*/ 675 h 676"/>
                <a:gd name="T2" fmla="*/ 415 w 416"/>
                <a:gd name="T3" fmla="*/ 20 h 676"/>
                <a:gd name="T4" fmla="*/ 30 w 416"/>
                <a:gd name="T5" fmla="*/ 0 h 676"/>
                <a:gd name="T6" fmla="*/ 0 w 416"/>
                <a:gd name="T7" fmla="*/ 656 h 676"/>
                <a:gd name="T8" fmla="*/ 383 w 416"/>
                <a:gd name="T9" fmla="*/ 675 h 676"/>
              </a:gdLst>
              <a:ahLst/>
              <a:cxnLst>
                <a:cxn ang="0">
                  <a:pos x="T0" y="T1"/>
                </a:cxn>
                <a:cxn ang="0">
                  <a:pos x="T2" y="T3"/>
                </a:cxn>
                <a:cxn ang="0">
                  <a:pos x="T4" y="T5"/>
                </a:cxn>
                <a:cxn ang="0">
                  <a:pos x="T6" y="T7"/>
                </a:cxn>
                <a:cxn ang="0">
                  <a:pos x="T8" y="T9"/>
                </a:cxn>
              </a:cxnLst>
              <a:rect l="0" t="0" r="r" b="b"/>
              <a:pathLst>
                <a:path w="416" h="676">
                  <a:moveTo>
                    <a:pt x="383" y="675"/>
                  </a:moveTo>
                  <a:lnTo>
                    <a:pt x="415" y="20"/>
                  </a:lnTo>
                  <a:lnTo>
                    <a:pt x="30" y="0"/>
                  </a:lnTo>
                  <a:lnTo>
                    <a:pt x="0" y="656"/>
                  </a:lnTo>
                  <a:lnTo>
                    <a:pt x="383" y="675"/>
                  </a:lnTo>
                </a:path>
              </a:pathLst>
            </a:custGeom>
            <a:solidFill>
              <a:srgbClr val="15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599" name="Freeform 10">
              <a:extLst>
                <a:ext uri="{FF2B5EF4-FFF2-40B4-BE49-F238E27FC236}">
                  <a16:creationId xmlns:a16="http://schemas.microsoft.com/office/drawing/2014/main" id="{2795B0F9-2401-44F9-8A39-7BE17E911752}"/>
                </a:ext>
              </a:extLst>
            </p:cNvPr>
            <p:cNvSpPr>
              <a:spLocks noChangeArrowheads="1"/>
            </p:cNvSpPr>
            <p:nvPr/>
          </p:nvSpPr>
          <p:spPr bwMode="auto">
            <a:xfrm>
              <a:off x="18417989" y="3669168"/>
              <a:ext cx="431688" cy="647500"/>
            </a:xfrm>
            <a:custGeom>
              <a:avLst/>
              <a:gdLst>
                <a:gd name="T0" fmla="*/ 0 w 452"/>
                <a:gd name="T1" fmla="*/ 658 h 679"/>
                <a:gd name="T2" fmla="*/ 421 w 452"/>
                <a:gd name="T3" fmla="*/ 678 h 679"/>
                <a:gd name="T4" fmla="*/ 451 w 452"/>
                <a:gd name="T5" fmla="*/ 22 h 679"/>
                <a:gd name="T6" fmla="*/ 31 w 452"/>
                <a:gd name="T7" fmla="*/ 0 h 679"/>
                <a:gd name="T8" fmla="*/ 0 w 452"/>
                <a:gd name="T9" fmla="*/ 658 h 679"/>
              </a:gdLst>
              <a:ahLst/>
              <a:cxnLst>
                <a:cxn ang="0">
                  <a:pos x="T0" y="T1"/>
                </a:cxn>
                <a:cxn ang="0">
                  <a:pos x="T2" y="T3"/>
                </a:cxn>
                <a:cxn ang="0">
                  <a:pos x="T4" y="T5"/>
                </a:cxn>
                <a:cxn ang="0">
                  <a:pos x="T6" y="T7"/>
                </a:cxn>
                <a:cxn ang="0">
                  <a:pos x="T8" y="T9"/>
                </a:cxn>
              </a:cxnLst>
              <a:rect l="0" t="0" r="r" b="b"/>
              <a:pathLst>
                <a:path w="452" h="679">
                  <a:moveTo>
                    <a:pt x="0" y="658"/>
                  </a:moveTo>
                  <a:lnTo>
                    <a:pt x="421" y="678"/>
                  </a:lnTo>
                  <a:lnTo>
                    <a:pt x="451" y="22"/>
                  </a:lnTo>
                  <a:lnTo>
                    <a:pt x="31" y="0"/>
                  </a:lnTo>
                  <a:lnTo>
                    <a:pt x="0" y="658"/>
                  </a:lnTo>
                </a:path>
              </a:pathLst>
            </a:custGeom>
            <a:solidFill>
              <a:srgbClr val="01334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0" name="Freeform 11">
              <a:extLst>
                <a:ext uri="{FF2B5EF4-FFF2-40B4-BE49-F238E27FC236}">
                  <a16:creationId xmlns:a16="http://schemas.microsoft.com/office/drawing/2014/main" id="{E1886F4A-F853-44D9-8F9D-A83D544FFCE9}"/>
                </a:ext>
              </a:extLst>
            </p:cNvPr>
            <p:cNvSpPr>
              <a:spLocks noChangeArrowheads="1"/>
            </p:cNvSpPr>
            <p:nvPr/>
          </p:nvSpPr>
          <p:spPr bwMode="auto">
            <a:xfrm>
              <a:off x="20986953" y="5116522"/>
              <a:ext cx="1113077" cy="1058007"/>
            </a:xfrm>
            <a:custGeom>
              <a:avLst/>
              <a:gdLst>
                <a:gd name="T0" fmla="*/ 1058 w 1166"/>
                <a:gd name="T1" fmla="*/ 7 h 1105"/>
                <a:gd name="T2" fmla="*/ 1058 w 1166"/>
                <a:gd name="T3" fmla="*/ 7 h 1105"/>
                <a:gd name="T4" fmla="*/ 1151 w 1166"/>
                <a:gd name="T5" fmla="*/ 98 h 1105"/>
                <a:gd name="T6" fmla="*/ 1163 w 1166"/>
                <a:gd name="T7" fmla="*/ 972 h 1105"/>
                <a:gd name="T8" fmla="*/ 1075 w 1166"/>
                <a:gd name="T9" fmla="*/ 1065 h 1105"/>
                <a:gd name="T10" fmla="*/ 132 w 1166"/>
                <a:gd name="T11" fmla="*/ 1102 h 1105"/>
                <a:gd name="T12" fmla="*/ 15 w 1166"/>
                <a:gd name="T13" fmla="*/ 992 h 1105"/>
                <a:gd name="T14" fmla="*/ 0 w 1166"/>
                <a:gd name="T15" fmla="*/ 115 h 1105"/>
                <a:gd name="T16" fmla="*/ 112 w 1166"/>
                <a:gd name="T17" fmla="*/ 0 h 1105"/>
                <a:gd name="T18" fmla="*/ 1058 w 1166"/>
                <a:gd name="T19" fmla="*/ 7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6" h="1105">
                  <a:moveTo>
                    <a:pt x="1058" y="7"/>
                  </a:moveTo>
                  <a:lnTo>
                    <a:pt x="1058" y="7"/>
                  </a:lnTo>
                  <a:cubicBezTo>
                    <a:pt x="1106" y="7"/>
                    <a:pt x="1148" y="47"/>
                    <a:pt x="1151" y="98"/>
                  </a:cubicBezTo>
                  <a:cubicBezTo>
                    <a:pt x="1163" y="972"/>
                    <a:pt x="1163" y="972"/>
                    <a:pt x="1163" y="972"/>
                  </a:cubicBezTo>
                  <a:cubicBezTo>
                    <a:pt x="1165" y="1021"/>
                    <a:pt x="1123" y="1062"/>
                    <a:pt x="1075" y="1065"/>
                  </a:cubicBezTo>
                  <a:cubicBezTo>
                    <a:pt x="132" y="1102"/>
                    <a:pt x="132" y="1102"/>
                    <a:pt x="132" y="1102"/>
                  </a:cubicBezTo>
                  <a:cubicBezTo>
                    <a:pt x="81" y="1104"/>
                    <a:pt x="17" y="1041"/>
                    <a:pt x="15" y="992"/>
                  </a:cubicBezTo>
                  <a:cubicBezTo>
                    <a:pt x="0" y="115"/>
                    <a:pt x="0" y="115"/>
                    <a:pt x="0" y="115"/>
                  </a:cubicBezTo>
                  <a:cubicBezTo>
                    <a:pt x="0" y="66"/>
                    <a:pt x="63" y="0"/>
                    <a:pt x="112" y="0"/>
                  </a:cubicBezTo>
                  <a:lnTo>
                    <a:pt x="1058" y="7"/>
                  </a:lnTo>
                </a:path>
              </a:pathLst>
            </a:custGeom>
            <a:solidFill>
              <a:sysClr val="window" lastClr="FFFFFF">
                <a:lumMod val="65000"/>
              </a:sys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1" name="Freeform 12">
              <a:extLst>
                <a:ext uri="{FF2B5EF4-FFF2-40B4-BE49-F238E27FC236}">
                  <a16:creationId xmlns:a16="http://schemas.microsoft.com/office/drawing/2014/main" id="{F5BEDF32-0BB9-499F-97C8-CD7897BA0860}"/>
                </a:ext>
              </a:extLst>
            </p:cNvPr>
            <p:cNvSpPr>
              <a:spLocks noChangeArrowheads="1"/>
            </p:cNvSpPr>
            <p:nvPr/>
          </p:nvSpPr>
          <p:spPr bwMode="auto">
            <a:xfrm>
              <a:off x="21922276" y="5120754"/>
              <a:ext cx="427455" cy="1015687"/>
            </a:xfrm>
            <a:custGeom>
              <a:avLst/>
              <a:gdLst>
                <a:gd name="T0" fmla="*/ 342 w 450"/>
                <a:gd name="T1" fmla="*/ 0 h 1064"/>
                <a:gd name="T2" fmla="*/ 342 w 450"/>
                <a:gd name="T3" fmla="*/ 0 h 1064"/>
                <a:gd name="T4" fmla="*/ 434 w 450"/>
                <a:gd name="T5" fmla="*/ 91 h 1064"/>
                <a:gd name="T6" fmla="*/ 449 w 450"/>
                <a:gd name="T7" fmla="*/ 965 h 1064"/>
                <a:gd name="T8" fmla="*/ 359 w 450"/>
                <a:gd name="T9" fmla="*/ 1058 h 1064"/>
                <a:gd name="T10" fmla="*/ 108 w 450"/>
                <a:gd name="T11" fmla="*/ 1063 h 1064"/>
                <a:gd name="T12" fmla="*/ 15 w 450"/>
                <a:gd name="T13" fmla="*/ 973 h 1064"/>
                <a:gd name="T14" fmla="*/ 0 w 450"/>
                <a:gd name="T15" fmla="*/ 98 h 1064"/>
                <a:gd name="T16" fmla="*/ 91 w 450"/>
                <a:gd name="T17" fmla="*/ 5 h 1064"/>
                <a:gd name="T18" fmla="*/ 342 w 450"/>
                <a:gd name="T19"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0" h="1064">
                  <a:moveTo>
                    <a:pt x="342" y="0"/>
                  </a:moveTo>
                  <a:lnTo>
                    <a:pt x="342" y="0"/>
                  </a:lnTo>
                  <a:cubicBezTo>
                    <a:pt x="393" y="0"/>
                    <a:pt x="434" y="40"/>
                    <a:pt x="434" y="91"/>
                  </a:cubicBezTo>
                  <a:cubicBezTo>
                    <a:pt x="449" y="965"/>
                    <a:pt x="449" y="965"/>
                    <a:pt x="449" y="965"/>
                  </a:cubicBezTo>
                  <a:cubicBezTo>
                    <a:pt x="449" y="1017"/>
                    <a:pt x="410" y="1058"/>
                    <a:pt x="359" y="1058"/>
                  </a:cubicBezTo>
                  <a:cubicBezTo>
                    <a:pt x="108" y="1063"/>
                    <a:pt x="108" y="1063"/>
                    <a:pt x="108" y="1063"/>
                  </a:cubicBezTo>
                  <a:cubicBezTo>
                    <a:pt x="56" y="1063"/>
                    <a:pt x="15" y="1024"/>
                    <a:pt x="15" y="973"/>
                  </a:cubicBezTo>
                  <a:cubicBezTo>
                    <a:pt x="0" y="98"/>
                    <a:pt x="0" y="98"/>
                    <a:pt x="0" y="98"/>
                  </a:cubicBezTo>
                  <a:cubicBezTo>
                    <a:pt x="0" y="47"/>
                    <a:pt x="39" y="5"/>
                    <a:pt x="91" y="5"/>
                  </a:cubicBezTo>
                  <a:lnTo>
                    <a:pt x="342" y="0"/>
                  </a:lnTo>
                </a:path>
              </a:pathLst>
            </a:custGeom>
            <a:solidFill>
              <a:sysClr val="window" lastClr="FFFFFF">
                <a:lumMod val="65000"/>
              </a:sys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2" name="Freeform 13">
              <a:extLst>
                <a:ext uri="{FF2B5EF4-FFF2-40B4-BE49-F238E27FC236}">
                  <a16:creationId xmlns:a16="http://schemas.microsoft.com/office/drawing/2014/main" id="{0C28CF05-1168-4510-B03A-5903234BEB94}"/>
                </a:ext>
              </a:extLst>
            </p:cNvPr>
            <p:cNvSpPr>
              <a:spLocks noChangeArrowheads="1"/>
            </p:cNvSpPr>
            <p:nvPr/>
          </p:nvSpPr>
          <p:spPr bwMode="auto">
            <a:xfrm>
              <a:off x="22167745" y="5116522"/>
              <a:ext cx="270863" cy="1015687"/>
            </a:xfrm>
            <a:custGeom>
              <a:avLst/>
              <a:gdLst>
                <a:gd name="T0" fmla="*/ 180 w 288"/>
                <a:gd name="T1" fmla="*/ 2 h 1061"/>
                <a:gd name="T2" fmla="*/ 180 w 288"/>
                <a:gd name="T3" fmla="*/ 2 h 1061"/>
                <a:gd name="T4" fmla="*/ 273 w 288"/>
                <a:gd name="T5" fmla="*/ 90 h 1061"/>
                <a:gd name="T6" fmla="*/ 285 w 288"/>
                <a:gd name="T7" fmla="*/ 967 h 1061"/>
                <a:gd name="T8" fmla="*/ 197 w 288"/>
                <a:gd name="T9" fmla="*/ 1058 h 1061"/>
                <a:gd name="T10" fmla="*/ 107 w 288"/>
                <a:gd name="T11" fmla="*/ 1060 h 1061"/>
                <a:gd name="T12" fmla="*/ 15 w 288"/>
                <a:gd name="T13" fmla="*/ 970 h 1061"/>
                <a:gd name="T14" fmla="*/ 0 w 288"/>
                <a:gd name="T15" fmla="*/ 95 h 1061"/>
                <a:gd name="T16" fmla="*/ 90 w 288"/>
                <a:gd name="T17" fmla="*/ 2 h 1061"/>
                <a:gd name="T18" fmla="*/ 180 w 288"/>
                <a:gd name="T19" fmla="*/ 2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1061">
                  <a:moveTo>
                    <a:pt x="180" y="2"/>
                  </a:moveTo>
                  <a:lnTo>
                    <a:pt x="180" y="2"/>
                  </a:lnTo>
                  <a:cubicBezTo>
                    <a:pt x="229" y="0"/>
                    <a:pt x="270" y="42"/>
                    <a:pt x="273" y="90"/>
                  </a:cubicBezTo>
                  <a:cubicBezTo>
                    <a:pt x="285" y="967"/>
                    <a:pt x="285" y="967"/>
                    <a:pt x="285" y="967"/>
                  </a:cubicBezTo>
                  <a:cubicBezTo>
                    <a:pt x="287" y="1016"/>
                    <a:pt x="246" y="1058"/>
                    <a:pt x="197" y="1058"/>
                  </a:cubicBezTo>
                  <a:cubicBezTo>
                    <a:pt x="107" y="1060"/>
                    <a:pt x="107" y="1060"/>
                    <a:pt x="107" y="1060"/>
                  </a:cubicBezTo>
                  <a:cubicBezTo>
                    <a:pt x="56" y="1060"/>
                    <a:pt x="15" y="1021"/>
                    <a:pt x="15" y="970"/>
                  </a:cubicBezTo>
                  <a:cubicBezTo>
                    <a:pt x="0" y="95"/>
                    <a:pt x="0" y="95"/>
                    <a:pt x="0" y="95"/>
                  </a:cubicBezTo>
                  <a:cubicBezTo>
                    <a:pt x="0" y="44"/>
                    <a:pt x="39" y="5"/>
                    <a:pt x="90" y="2"/>
                  </a:cubicBezTo>
                  <a:lnTo>
                    <a:pt x="180" y="2"/>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3" name="Freeform 14">
              <a:extLst>
                <a:ext uri="{FF2B5EF4-FFF2-40B4-BE49-F238E27FC236}">
                  <a16:creationId xmlns:a16="http://schemas.microsoft.com/office/drawing/2014/main" id="{7B1AFFA2-794A-4EF0-8973-69DA34EF5D01}"/>
                </a:ext>
              </a:extLst>
            </p:cNvPr>
            <p:cNvSpPr>
              <a:spLocks noChangeArrowheads="1"/>
            </p:cNvSpPr>
            <p:nvPr/>
          </p:nvSpPr>
          <p:spPr bwMode="auto">
            <a:xfrm>
              <a:off x="20948863" y="5146146"/>
              <a:ext cx="884536" cy="499379"/>
            </a:xfrm>
            <a:custGeom>
              <a:avLst/>
              <a:gdLst>
                <a:gd name="T0" fmla="*/ 873 w 925"/>
                <a:gd name="T1" fmla="*/ 113 h 523"/>
                <a:gd name="T2" fmla="*/ 0 w 925"/>
                <a:gd name="T3" fmla="*/ 0 h 523"/>
                <a:gd name="T4" fmla="*/ 52 w 925"/>
                <a:gd name="T5" fmla="*/ 468 h 523"/>
                <a:gd name="T6" fmla="*/ 924 w 925"/>
                <a:gd name="T7" fmla="*/ 522 h 523"/>
                <a:gd name="T8" fmla="*/ 873 w 925"/>
                <a:gd name="T9" fmla="*/ 113 h 523"/>
              </a:gdLst>
              <a:ahLst/>
              <a:cxnLst>
                <a:cxn ang="0">
                  <a:pos x="T0" y="T1"/>
                </a:cxn>
                <a:cxn ang="0">
                  <a:pos x="T2" y="T3"/>
                </a:cxn>
                <a:cxn ang="0">
                  <a:pos x="T4" y="T5"/>
                </a:cxn>
                <a:cxn ang="0">
                  <a:pos x="T6" y="T7"/>
                </a:cxn>
                <a:cxn ang="0">
                  <a:pos x="T8" y="T9"/>
                </a:cxn>
              </a:cxnLst>
              <a:rect l="0" t="0" r="r" b="b"/>
              <a:pathLst>
                <a:path w="925" h="523">
                  <a:moveTo>
                    <a:pt x="873" y="113"/>
                  </a:moveTo>
                  <a:lnTo>
                    <a:pt x="0" y="0"/>
                  </a:lnTo>
                  <a:lnTo>
                    <a:pt x="52" y="468"/>
                  </a:lnTo>
                  <a:lnTo>
                    <a:pt x="924" y="522"/>
                  </a:lnTo>
                  <a:lnTo>
                    <a:pt x="873" y="113"/>
                  </a:lnTo>
                </a:path>
              </a:pathLst>
            </a:custGeom>
            <a:solidFill>
              <a:srgbClr val="15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4" name="Freeform 15">
              <a:extLst>
                <a:ext uri="{FF2B5EF4-FFF2-40B4-BE49-F238E27FC236}">
                  <a16:creationId xmlns:a16="http://schemas.microsoft.com/office/drawing/2014/main" id="{EFFF37C5-0958-472F-B4F5-E612B418ADBF}"/>
                </a:ext>
              </a:extLst>
            </p:cNvPr>
            <p:cNvSpPr>
              <a:spLocks noChangeArrowheads="1"/>
            </p:cNvSpPr>
            <p:nvPr/>
          </p:nvSpPr>
          <p:spPr bwMode="auto">
            <a:xfrm>
              <a:off x="20999650" y="5577813"/>
              <a:ext cx="888768" cy="444363"/>
            </a:xfrm>
            <a:custGeom>
              <a:avLst/>
              <a:gdLst>
                <a:gd name="T0" fmla="*/ 930 w 931"/>
                <a:gd name="T1" fmla="*/ 466 h 467"/>
                <a:gd name="T2" fmla="*/ 872 w 931"/>
                <a:gd name="T3" fmla="*/ 0 h 467"/>
                <a:gd name="T4" fmla="*/ 0 w 931"/>
                <a:gd name="T5" fmla="*/ 32 h 467"/>
                <a:gd name="T6" fmla="*/ 56 w 931"/>
                <a:gd name="T7" fmla="*/ 409 h 467"/>
                <a:gd name="T8" fmla="*/ 930 w 931"/>
                <a:gd name="T9" fmla="*/ 466 h 467"/>
              </a:gdLst>
              <a:ahLst/>
              <a:cxnLst>
                <a:cxn ang="0">
                  <a:pos x="T0" y="T1"/>
                </a:cxn>
                <a:cxn ang="0">
                  <a:pos x="T2" y="T3"/>
                </a:cxn>
                <a:cxn ang="0">
                  <a:pos x="T4" y="T5"/>
                </a:cxn>
                <a:cxn ang="0">
                  <a:pos x="T6" y="T7"/>
                </a:cxn>
                <a:cxn ang="0">
                  <a:pos x="T8" y="T9"/>
                </a:cxn>
              </a:cxnLst>
              <a:rect l="0" t="0" r="r" b="b"/>
              <a:pathLst>
                <a:path w="931" h="467">
                  <a:moveTo>
                    <a:pt x="930" y="466"/>
                  </a:moveTo>
                  <a:lnTo>
                    <a:pt x="872" y="0"/>
                  </a:lnTo>
                  <a:lnTo>
                    <a:pt x="0" y="32"/>
                  </a:lnTo>
                  <a:lnTo>
                    <a:pt x="56" y="409"/>
                  </a:lnTo>
                  <a:lnTo>
                    <a:pt x="930" y="466"/>
                  </a:lnTo>
                </a:path>
              </a:pathLst>
            </a:custGeom>
            <a:solidFill>
              <a:srgbClr val="01334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5" name="Freeform 16">
              <a:extLst>
                <a:ext uri="{FF2B5EF4-FFF2-40B4-BE49-F238E27FC236}">
                  <a16:creationId xmlns:a16="http://schemas.microsoft.com/office/drawing/2014/main" id="{537C0587-BBD3-4F2A-AEAA-4656955D5CBA}"/>
                </a:ext>
              </a:extLst>
            </p:cNvPr>
            <p:cNvSpPr>
              <a:spLocks noChangeArrowheads="1"/>
            </p:cNvSpPr>
            <p:nvPr/>
          </p:nvSpPr>
          <p:spPr bwMode="auto">
            <a:xfrm>
              <a:off x="15637413" y="5150378"/>
              <a:ext cx="1104612" cy="1058007"/>
            </a:xfrm>
            <a:custGeom>
              <a:avLst/>
              <a:gdLst>
                <a:gd name="T0" fmla="*/ 90 w 1156"/>
                <a:gd name="T1" fmla="*/ 29 h 1105"/>
                <a:gd name="T2" fmla="*/ 90 w 1156"/>
                <a:gd name="T3" fmla="*/ 29 h 1105"/>
                <a:gd name="T4" fmla="*/ 0 w 1156"/>
                <a:gd name="T5" fmla="*/ 119 h 1105"/>
                <a:gd name="T6" fmla="*/ 5 w 1156"/>
                <a:gd name="T7" fmla="*/ 997 h 1105"/>
                <a:gd name="T8" fmla="*/ 98 w 1156"/>
                <a:gd name="T9" fmla="*/ 1087 h 1105"/>
                <a:gd name="T10" fmla="*/ 1041 w 1156"/>
                <a:gd name="T11" fmla="*/ 1104 h 1105"/>
                <a:gd name="T12" fmla="*/ 1155 w 1156"/>
                <a:gd name="T13" fmla="*/ 989 h 1105"/>
                <a:gd name="T14" fmla="*/ 1148 w 1156"/>
                <a:gd name="T15" fmla="*/ 114 h 1105"/>
                <a:gd name="T16" fmla="*/ 1036 w 1156"/>
                <a:gd name="T17" fmla="*/ 0 h 1105"/>
                <a:gd name="T18" fmla="*/ 90 w 1156"/>
                <a:gd name="T19" fmla="*/ 29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1105">
                  <a:moveTo>
                    <a:pt x="90" y="29"/>
                  </a:moveTo>
                  <a:lnTo>
                    <a:pt x="90" y="29"/>
                  </a:lnTo>
                  <a:cubicBezTo>
                    <a:pt x="42" y="29"/>
                    <a:pt x="0" y="70"/>
                    <a:pt x="0" y="119"/>
                  </a:cubicBezTo>
                  <a:cubicBezTo>
                    <a:pt x="5" y="997"/>
                    <a:pt x="5" y="997"/>
                    <a:pt x="5" y="997"/>
                  </a:cubicBezTo>
                  <a:cubicBezTo>
                    <a:pt x="5" y="1045"/>
                    <a:pt x="47" y="1087"/>
                    <a:pt x="98" y="1087"/>
                  </a:cubicBezTo>
                  <a:cubicBezTo>
                    <a:pt x="1041" y="1104"/>
                    <a:pt x="1041" y="1104"/>
                    <a:pt x="1041" y="1104"/>
                  </a:cubicBezTo>
                  <a:cubicBezTo>
                    <a:pt x="1092" y="1104"/>
                    <a:pt x="1155" y="1038"/>
                    <a:pt x="1155" y="989"/>
                  </a:cubicBezTo>
                  <a:cubicBezTo>
                    <a:pt x="1148" y="114"/>
                    <a:pt x="1148" y="114"/>
                    <a:pt x="1148" y="114"/>
                  </a:cubicBezTo>
                  <a:cubicBezTo>
                    <a:pt x="1148" y="63"/>
                    <a:pt x="1085" y="0"/>
                    <a:pt x="1036" y="0"/>
                  </a:cubicBezTo>
                  <a:lnTo>
                    <a:pt x="90" y="29"/>
                  </a:lnTo>
                </a:path>
              </a:pathLst>
            </a:custGeom>
            <a:solidFill>
              <a:srgbClr val="DFDF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6" name="Freeform 17">
              <a:extLst>
                <a:ext uri="{FF2B5EF4-FFF2-40B4-BE49-F238E27FC236}">
                  <a16:creationId xmlns:a16="http://schemas.microsoft.com/office/drawing/2014/main" id="{A1D30C62-7755-49DF-BD26-209E3EED647E}"/>
                </a:ext>
              </a:extLst>
            </p:cNvPr>
            <p:cNvSpPr>
              <a:spLocks noChangeArrowheads="1"/>
            </p:cNvSpPr>
            <p:nvPr/>
          </p:nvSpPr>
          <p:spPr bwMode="auto">
            <a:xfrm>
              <a:off x="15387712" y="5175770"/>
              <a:ext cx="418991" cy="1011455"/>
            </a:xfrm>
            <a:custGeom>
              <a:avLst/>
              <a:gdLst>
                <a:gd name="T0" fmla="*/ 90 w 440"/>
                <a:gd name="T1" fmla="*/ 0 h 1059"/>
                <a:gd name="T2" fmla="*/ 90 w 440"/>
                <a:gd name="T3" fmla="*/ 0 h 1059"/>
                <a:gd name="T4" fmla="*/ 0 w 440"/>
                <a:gd name="T5" fmla="*/ 93 h 1059"/>
                <a:gd name="T6" fmla="*/ 5 w 440"/>
                <a:gd name="T7" fmla="*/ 968 h 1059"/>
                <a:gd name="T8" fmla="*/ 95 w 440"/>
                <a:gd name="T9" fmla="*/ 1058 h 1059"/>
                <a:gd name="T10" fmla="*/ 349 w 440"/>
                <a:gd name="T11" fmla="*/ 1058 h 1059"/>
                <a:gd name="T12" fmla="*/ 439 w 440"/>
                <a:gd name="T13" fmla="*/ 965 h 1059"/>
                <a:gd name="T14" fmla="*/ 434 w 440"/>
                <a:gd name="T15" fmla="*/ 90 h 1059"/>
                <a:gd name="T16" fmla="*/ 342 w 440"/>
                <a:gd name="T17" fmla="*/ 0 h 1059"/>
                <a:gd name="T18" fmla="*/ 90 w 440"/>
                <a:gd name="T19" fmla="*/ 0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1059">
                  <a:moveTo>
                    <a:pt x="90" y="0"/>
                  </a:moveTo>
                  <a:lnTo>
                    <a:pt x="90" y="0"/>
                  </a:lnTo>
                  <a:cubicBezTo>
                    <a:pt x="40" y="0"/>
                    <a:pt x="0" y="41"/>
                    <a:pt x="0" y="93"/>
                  </a:cubicBezTo>
                  <a:cubicBezTo>
                    <a:pt x="5" y="968"/>
                    <a:pt x="5" y="968"/>
                    <a:pt x="5" y="968"/>
                  </a:cubicBezTo>
                  <a:cubicBezTo>
                    <a:pt x="5" y="1019"/>
                    <a:pt x="47" y="1058"/>
                    <a:pt x="95" y="1058"/>
                  </a:cubicBezTo>
                  <a:cubicBezTo>
                    <a:pt x="349" y="1058"/>
                    <a:pt x="349" y="1058"/>
                    <a:pt x="349" y="1058"/>
                  </a:cubicBezTo>
                  <a:cubicBezTo>
                    <a:pt x="398" y="1058"/>
                    <a:pt x="439" y="1016"/>
                    <a:pt x="439" y="965"/>
                  </a:cubicBezTo>
                  <a:cubicBezTo>
                    <a:pt x="434" y="90"/>
                    <a:pt x="434" y="90"/>
                    <a:pt x="434" y="90"/>
                  </a:cubicBezTo>
                  <a:cubicBezTo>
                    <a:pt x="434" y="39"/>
                    <a:pt x="393" y="0"/>
                    <a:pt x="342" y="0"/>
                  </a:cubicBezTo>
                  <a:lnTo>
                    <a:pt x="90" y="0"/>
                  </a:lnTo>
                </a:path>
              </a:pathLst>
            </a:custGeom>
            <a:solidFill>
              <a:sysClr val="window" lastClr="FFFFFF">
                <a:lumMod val="65000"/>
              </a:sys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7" name="Freeform 18">
              <a:extLst>
                <a:ext uri="{FF2B5EF4-FFF2-40B4-BE49-F238E27FC236}">
                  <a16:creationId xmlns:a16="http://schemas.microsoft.com/office/drawing/2014/main" id="{AECEC32C-552E-49DE-94CD-D6A81DBC35D0}"/>
                </a:ext>
              </a:extLst>
            </p:cNvPr>
            <p:cNvSpPr>
              <a:spLocks noChangeArrowheads="1"/>
            </p:cNvSpPr>
            <p:nvPr/>
          </p:nvSpPr>
          <p:spPr bwMode="auto">
            <a:xfrm>
              <a:off x="15298835" y="5175770"/>
              <a:ext cx="262398" cy="1015687"/>
            </a:xfrm>
            <a:custGeom>
              <a:avLst/>
              <a:gdLst>
                <a:gd name="T0" fmla="*/ 90 w 279"/>
                <a:gd name="T1" fmla="*/ 3 h 1061"/>
                <a:gd name="T2" fmla="*/ 90 w 279"/>
                <a:gd name="T3" fmla="*/ 3 h 1061"/>
                <a:gd name="T4" fmla="*/ 0 w 279"/>
                <a:gd name="T5" fmla="*/ 93 h 1061"/>
                <a:gd name="T6" fmla="*/ 5 w 279"/>
                <a:gd name="T7" fmla="*/ 968 h 1061"/>
                <a:gd name="T8" fmla="*/ 97 w 279"/>
                <a:gd name="T9" fmla="*/ 1058 h 1061"/>
                <a:gd name="T10" fmla="*/ 187 w 279"/>
                <a:gd name="T11" fmla="*/ 1058 h 1061"/>
                <a:gd name="T12" fmla="*/ 278 w 279"/>
                <a:gd name="T13" fmla="*/ 968 h 1061"/>
                <a:gd name="T14" fmla="*/ 273 w 279"/>
                <a:gd name="T15" fmla="*/ 90 h 1061"/>
                <a:gd name="T16" fmla="*/ 180 w 279"/>
                <a:gd name="T17" fmla="*/ 0 h 1061"/>
                <a:gd name="T18" fmla="*/ 90 w 279"/>
                <a:gd name="T19" fmla="*/ 3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1061">
                  <a:moveTo>
                    <a:pt x="90" y="3"/>
                  </a:moveTo>
                  <a:lnTo>
                    <a:pt x="90" y="3"/>
                  </a:lnTo>
                  <a:cubicBezTo>
                    <a:pt x="41" y="3"/>
                    <a:pt x="0" y="41"/>
                    <a:pt x="0" y="93"/>
                  </a:cubicBezTo>
                  <a:cubicBezTo>
                    <a:pt x="5" y="968"/>
                    <a:pt x="5" y="968"/>
                    <a:pt x="5" y="968"/>
                  </a:cubicBezTo>
                  <a:cubicBezTo>
                    <a:pt x="7" y="1019"/>
                    <a:pt x="46" y="1060"/>
                    <a:pt x="97" y="1058"/>
                  </a:cubicBezTo>
                  <a:cubicBezTo>
                    <a:pt x="187" y="1058"/>
                    <a:pt x="187" y="1058"/>
                    <a:pt x="187" y="1058"/>
                  </a:cubicBezTo>
                  <a:cubicBezTo>
                    <a:pt x="239" y="1058"/>
                    <a:pt x="278" y="1016"/>
                    <a:pt x="278" y="968"/>
                  </a:cubicBezTo>
                  <a:cubicBezTo>
                    <a:pt x="273" y="90"/>
                    <a:pt x="273" y="90"/>
                    <a:pt x="273" y="90"/>
                  </a:cubicBezTo>
                  <a:cubicBezTo>
                    <a:pt x="273" y="41"/>
                    <a:pt x="232" y="0"/>
                    <a:pt x="180" y="0"/>
                  </a:cubicBezTo>
                  <a:lnTo>
                    <a:pt x="90" y="3"/>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8" name="Freeform 19">
              <a:extLst>
                <a:ext uri="{FF2B5EF4-FFF2-40B4-BE49-F238E27FC236}">
                  <a16:creationId xmlns:a16="http://schemas.microsoft.com/office/drawing/2014/main" id="{6C8EC385-F523-4A49-8D1F-5F98041FEA51}"/>
                </a:ext>
              </a:extLst>
            </p:cNvPr>
            <p:cNvSpPr>
              <a:spLocks noChangeArrowheads="1"/>
            </p:cNvSpPr>
            <p:nvPr/>
          </p:nvSpPr>
          <p:spPr bwMode="auto">
            <a:xfrm>
              <a:off x="15963295" y="5235019"/>
              <a:ext cx="634835" cy="380883"/>
            </a:xfrm>
            <a:custGeom>
              <a:avLst/>
              <a:gdLst>
                <a:gd name="T0" fmla="*/ 665 w 666"/>
                <a:gd name="T1" fmla="*/ 17 h 400"/>
                <a:gd name="T2" fmla="*/ 10 w 666"/>
                <a:gd name="T3" fmla="*/ 0 h 400"/>
                <a:gd name="T4" fmla="*/ 0 w 666"/>
                <a:gd name="T5" fmla="*/ 387 h 400"/>
                <a:gd name="T6" fmla="*/ 656 w 666"/>
                <a:gd name="T7" fmla="*/ 399 h 400"/>
                <a:gd name="T8" fmla="*/ 665 w 666"/>
                <a:gd name="T9" fmla="*/ 17 h 400"/>
              </a:gdLst>
              <a:ahLst/>
              <a:cxnLst>
                <a:cxn ang="0">
                  <a:pos x="T0" y="T1"/>
                </a:cxn>
                <a:cxn ang="0">
                  <a:pos x="T2" y="T3"/>
                </a:cxn>
                <a:cxn ang="0">
                  <a:pos x="T4" y="T5"/>
                </a:cxn>
                <a:cxn ang="0">
                  <a:pos x="T6" y="T7"/>
                </a:cxn>
                <a:cxn ang="0">
                  <a:pos x="T8" y="T9"/>
                </a:cxn>
              </a:cxnLst>
              <a:rect l="0" t="0" r="r" b="b"/>
              <a:pathLst>
                <a:path w="666" h="400">
                  <a:moveTo>
                    <a:pt x="665" y="17"/>
                  </a:moveTo>
                  <a:lnTo>
                    <a:pt x="10" y="0"/>
                  </a:lnTo>
                  <a:lnTo>
                    <a:pt x="0" y="387"/>
                  </a:lnTo>
                  <a:lnTo>
                    <a:pt x="656" y="399"/>
                  </a:lnTo>
                  <a:lnTo>
                    <a:pt x="665" y="17"/>
                  </a:lnTo>
                </a:path>
              </a:pathLst>
            </a:custGeom>
            <a:solidFill>
              <a:srgbClr val="15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09" name="Freeform 20">
              <a:extLst>
                <a:ext uri="{FF2B5EF4-FFF2-40B4-BE49-F238E27FC236}">
                  <a16:creationId xmlns:a16="http://schemas.microsoft.com/office/drawing/2014/main" id="{B8FAA62C-58BD-4C1F-9492-9D1D69C3DA36}"/>
                </a:ext>
              </a:extLst>
            </p:cNvPr>
            <p:cNvSpPr>
              <a:spLocks noChangeArrowheads="1"/>
            </p:cNvSpPr>
            <p:nvPr/>
          </p:nvSpPr>
          <p:spPr bwMode="auto">
            <a:xfrm>
              <a:off x="15950599" y="5603205"/>
              <a:ext cx="639067" cy="414739"/>
            </a:xfrm>
            <a:custGeom>
              <a:avLst/>
              <a:gdLst>
                <a:gd name="T0" fmla="*/ 658 w 669"/>
                <a:gd name="T1" fmla="*/ 434 h 435"/>
                <a:gd name="T2" fmla="*/ 668 w 669"/>
                <a:gd name="T3" fmla="*/ 12 h 435"/>
                <a:gd name="T4" fmla="*/ 12 w 669"/>
                <a:gd name="T5" fmla="*/ 0 h 435"/>
                <a:gd name="T6" fmla="*/ 0 w 669"/>
                <a:gd name="T7" fmla="*/ 417 h 435"/>
                <a:gd name="T8" fmla="*/ 658 w 669"/>
                <a:gd name="T9" fmla="*/ 434 h 435"/>
              </a:gdLst>
              <a:ahLst/>
              <a:cxnLst>
                <a:cxn ang="0">
                  <a:pos x="T0" y="T1"/>
                </a:cxn>
                <a:cxn ang="0">
                  <a:pos x="T2" y="T3"/>
                </a:cxn>
                <a:cxn ang="0">
                  <a:pos x="T4" y="T5"/>
                </a:cxn>
                <a:cxn ang="0">
                  <a:pos x="T6" y="T7"/>
                </a:cxn>
                <a:cxn ang="0">
                  <a:pos x="T8" y="T9"/>
                </a:cxn>
              </a:cxnLst>
              <a:rect l="0" t="0" r="r" b="b"/>
              <a:pathLst>
                <a:path w="669" h="435">
                  <a:moveTo>
                    <a:pt x="658" y="434"/>
                  </a:moveTo>
                  <a:lnTo>
                    <a:pt x="668" y="12"/>
                  </a:lnTo>
                  <a:lnTo>
                    <a:pt x="12" y="0"/>
                  </a:lnTo>
                  <a:lnTo>
                    <a:pt x="0" y="417"/>
                  </a:lnTo>
                  <a:lnTo>
                    <a:pt x="658" y="434"/>
                  </a:lnTo>
                </a:path>
              </a:pathLst>
            </a:custGeom>
            <a:solidFill>
              <a:srgbClr val="01334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0" name="Freeform 21">
              <a:extLst>
                <a:ext uri="{FF2B5EF4-FFF2-40B4-BE49-F238E27FC236}">
                  <a16:creationId xmlns:a16="http://schemas.microsoft.com/office/drawing/2014/main" id="{CE9CD042-4346-475A-BC07-C7315B828CEC}"/>
                </a:ext>
              </a:extLst>
            </p:cNvPr>
            <p:cNvSpPr>
              <a:spLocks noChangeArrowheads="1"/>
            </p:cNvSpPr>
            <p:nvPr/>
          </p:nvSpPr>
          <p:spPr bwMode="auto">
            <a:xfrm>
              <a:off x="16521950" y="4071211"/>
              <a:ext cx="4710473" cy="3580296"/>
            </a:xfrm>
            <a:custGeom>
              <a:avLst/>
              <a:gdLst>
                <a:gd name="T0" fmla="*/ 4910 w 4911"/>
                <a:gd name="T1" fmla="*/ 3616 h 3734"/>
                <a:gd name="T2" fmla="*/ 4910 w 4911"/>
                <a:gd name="T3" fmla="*/ 3616 h 3734"/>
                <a:gd name="T4" fmla="*/ 4832 w 4911"/>
                <a:gd name="T5" fmla="*/ 3733 h 3734"/>
                <a:gd name="T6" fmla="*/ 77 w 4911"/>
                <a:gd name="T7" fmla="*/ 3733 h 3734"/>
                <a:gd name="T8" fmla="*/ 0 w 4911"/>
                <a:gd name="T9" fmla="*/ 3616 h 3734"/>
                <a:gd name="T10" fmla="*/ 0 w 4911"/>
                <a:gd name="T11" fmla="*/ 117 h 3734"/>
                <a:gd name="T12" fmla="*/ 77 w 4911"/>
                <a:gd name="T13" fmla="*/ 0 h 3734"/>
                <a:gd name="T14" fmla="*/ 4832 w 4911"/>
                <a:gd name="T15" fmla="*/ 0 h 3734"/>
                <a:gd name="T16" fmla="*/ 4910 w 4911"/>
                <a:gd name="T17" fmla="*/ 117 h 3734"/>
                <a:gd name="T18" fmla="*/ 4910 w 4911"/>
                <a:gd name="T19" fmla="*/ 3616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11" h="3734">
                  <a:moveTo>
                    <a:pt x="4910" y="3616"/>
                  </a:moveTo>
                  <a:lnTo>
                    <a:pt x="4910" y="3616"/>
                  </a:lnTo>
                  <a:cubicBezTo>
                    <a:pt x="4910" y="3682"/>
                    <a:pt x="4873" y="3733"/>
                    <a:pt x="4832" y="3733"/>
                  </a:cubicBezTo>
                  <a:cubicBezTo>
                    <a:pt x="77" y="3733"/>
                    <a:pt x="77" y="3733"/>
                    <a:pt x="77" y="3733"/>
                  </a:cubicBezTo>
                  <a:cubicBezTo>
                    <a:pt x="34" y="3733"/>
                    <a:pt x="0" y="3682"/>
                    <a:pt x="0" y="3616"/>
                  </a:cubicBezTo>
                  <a:cubicBezTo>
                    <a:pt x="0" y="117"/>
                    <a:pt x="0" y="117"/>
                    <a:pt x="0" y="117"/>
                  </a:cubicBezTo>
                  <a:cubicBezTo>
                    <a:pt x="0" y="51"/>
                    <a:pt x="34" y="0"/>
                    <a:pt x="77" y="0"/>
                  </a:cubicBezTo>
                  <a:cubicBezTo>
                    <a:pt x="4832" y="0"/>
                    <a:pt x="4832" y="0"/>
                    <a:pt x="4832" y="0"/>
                  </a:cubicBezTo>
                  <a:cubicBezTo>
                    <a:pt x="4873" y="0"/>
                    <a:pt x="4910" y="51"/>
                    <a:pt x="4910" y="117"/>
                  </a:cubicBezTo>
                  <a:lnTo>
                    <a:pt x="4910" y="3616"/>
                  </a:lnTo>
                </a:path>
              </a:pathLst>
            </a:custGeom>
            <a:solidFill>
              <a:srgbClr val="5B9BD5"/>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1" name="Freeform 22">
              <a:extLst>
                <a:ext uri="{FF2B5EF4-FFF2-40B4-BE49-F238E27FC236}">
                  <a16:creationId xmlns:a16="http://schemas.microsoft.com/office/drawing/2014/main" id="{96AB1E72-0992-49EE-96B3-1E6A6A59888C}"/>
                </a:ext>
              </a:extLst>
            </p:cNvPr>
            <p:cNvSpPr>
              <a:spLocks noChangeArrowheads="1"/>
            </p:cNvSpPr>
            <p:nvPr/>
          </p:nvSpPr>
          <p:spPr bwMode="auto">
            <a:xfrm>
              <a:off x="19683426" y="4418237"/>
              <a:ext cx="12697" cy="93105"/>
            </a:xfrm>
            <a:custGeom>
              <a:avLst/>
              <a:gdLst>
                <a:gd name="T0" fmla="*/ 7 w 16"/>
                <a:gd name="T1" fmla="*/ 0 h 103"/>
                <a:gd name="T2" fmla="*/ 7 w 16"/>
                <a:gd name="T3" fmla="*/ 0 h 103"/>
                <a:gd name="T4" fmla="*/ 0 w 16"/>
                <a:gd name="T5" fmla="*/ 102 h 103"/>
                <a:gd name="T6" fmla="*/ 7 w 16"/>
                <a:gd name="T7" fmla="*/ 97 h 103"/>
                <a:gd name="T8" fmla="*/ 15 w 16"/>
                <a:gd name="T9" fmla="*/ 5 h 103"/>
                <a:gd name="T10" fmla="*/ 7 w 16"/>
                <a:gd name="T11" fmla="*/ 0 h 103"/>
              </a:gdLst>
              <a:ahLst/>
              <a:cxnLst>
                <a:cxn ang="0">
                  <a:pos x="T0" y="T1"/>
                </a:cxn>
                <a:cxn ang="0">
                  <a:pos x="T2" y="T3"/>
                </a:cxn>
                <a:cxn ang="0">
                  <a:pos x="T4" y="T5"/>
                </a:cxn>
                <a:cxn ang="0">
                  <a:pos x="T6" y="T7"/>
                </a:cxn>
                <a:cxn ang="0">
                  <a:pos x="T8" y="T9"/>
                </a:cxn>
                <a:cxn ang="0">
                  <a:pos x="T10" y="T11"/>
                </a:cxn>
              </a:cxnLst>
              <a:rect l="0" t="0" r="r" b="b"/>
              <a:pathLst>
                <a:path w="16" h="103">
                  <a:moveTo>
                    <a:pt x="7" y="0"/>
                  </a:moveTo>
                  <a:lnTo>
                    <a:pt x="7" y="0"/>
                  </a:lnTo>
                  <a:cubicBezTo>
                    <a:pt x="0" y="102"/>
                    <a:pt x="0" y="102"/>
                    <a:pt x="0" y="102"/>
                  </a:cubicBezTo>
                  <a:cubicBezTo>
                    <a:pt x="2" y="102"/>
                    <a:pt x="7" y="100"/>
                    <a:pt x="7" y="97"/>
                  </a:cubicBezTo>
                  <a:cubicBezTo>
                    <a:pt x="15" y="5"/>
                    <a:pt x="15" y="5"/>
                    <a:pt x="15" y="5"/>
                  </a:cubicBezTo>
                  <a:cubicBezTo>
                    <a:pt x="15" y="2"/>
                    <a:pt x="10" y="0"/>
                    <a:pt x="7" y="0"/>
                  </a:cubicBezTo>
                </a:path>
              </a:pathLst>
            </a:custGeom>
            <a:solidFill>
              <a:srgbClr val="0C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2" name="Freeform 23">
              <a:extLst>
                <a:ext uri="{FF2B5EF4-FFF2-40B4-BE49-F238E27FC236}">
                  <a16:creationId xmlns:a16="http://schemas.microsoft.com/office/drawing/2014/main" id="{694FFFBE-300A-45E3-B8D6-5CB83513C80B}"/>
                </a:ext>
              </a:extLst>
            </p:cNvPr>
            <p:cNvSpPr>
              <a:spLocks noChangeArrowheads="1"/>
            </p:cNvSpPr>
            <p:nvPr/>
          </p:nvSpPr>
          <p:spPr bwMode="auto">
            <a:xfrm>
              <a:off x="19679194" y="4418237"/>
              <a:ext cx="8464" cy="93105"/>
            </a:xfrm>
            <a:custGeom>
              <a:avLst/>
              <a:gdLst>
                <a:gd name="T0" fmla="*/ 7 w 15"/>
                <a:gd name="T1" fmla="*/ 5 h 103"/>
                <a:gd name="T2" fmla="*/ 7 w 15"/>
                <a:gd name="T3" fmla="*/ 5 h 103"/>
                <a:gd name="T4" fmla="*/ 0 w 15"/>
                <a:gd name="T5" fmla="*/ 97 h 103"/>
                <a:gd name="T6" fmla="*/ 7 w 15"/>
                <a:gd name="T7" fmla="*/ 102 h 103"/>
                <a:gd name="T8" fmla="*/ 14 w 15"/>
                <a:gd name="T9" fmla="*/ 0 h 103"/>
                <a:gd name="T10" fmla="*/ 7 w 15"/>
                <a:gd name="T11" fmla="*/ 5 h 103"/>
              </a:gdLst>
              <a:ahLst/>
              <a:cxnLst>
                <a:cxn ang="0">
                  <a:pos x="T0" y="T1"/>
                </a:cxn>
                <a:cxn ang="0">
                  <a:pos x="T2" y="T3"/>
                </a:cxn>
                <a:cxn ang="0">
                  <a:pos x="T4" y="T5"/>
                </a:cxn>
                <a:cxn ang="0">
                  <a:pos x="T6" y="T7"/>
                </a:cxn>
                <a:cxn ang="0">
                  <a:pos x="T8" y="T9"/>
                </a:cxn>
                <a:cxn ang="0">
                  <a:pos x="T10" y="T11"/>
                </a:cxn>
              </a:cxnLst>
              <a:rect l="0" t="0" r="r" b="b"/>
              <a:pathLst>
                <a:path w="15" h="103">
                  <a:moveTo>
                    <a:pt x="7" y="5"/>
                  </a:moveTo>
                  <a:lnTo>
                    <a:pt x="7" y="5"/>
                  </a:lnTo>
                  <a:cubicBezTo>
                    <a:pt x="0" y="97"/>
                    <a:pt x="0" y="97"/>
                    <a:pt x="0" y="97"/>
                  </a:cubicBezTo>
                  <a:cubicBezTo>
                    <a:pt x="0" y="100"/>
                    <a:pt x="2" y="102"/>
                    <a:pt x="7" y="102"/>
                  </a:cubicBezTo>
                  <a:cubicBezTo>
                    <a:pt x="14" y="0"/>
                    <a:pt x="14" y="0"/>
                    <a:pt x="14" y="0"/>
                  </a:cubicBezTo>
                  <a:cubicBezTo>
                    <a:pt x="9" y="0"/>
                    <a:pt x="7" y="2"/>
                    <a:pt x="7" y="5"/>
                  </a:cubicBezTo>
                </a:path>
              </a:pathLst>
            </a:custGeom>
            <a:solidFill>
              <a:srgbClr val="2A678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3" name="Freeform 24">
              <a:extLst>
                <a:ext uri="{FF2B5EF4-FFF2-40B4-BE49-F238E27FC236}">
                  <a16:creationId xmlns:a16="http://schemas.microsoft.com/office/drawing/2014/main" id="{064EFA4D-4C62-4841-AF88-7DDE9E0F1FEC}"/>
                </a:ext>
              </a:extLst>
            </p:cNvPr>
            <p:cNvSpPr>
              <a:spLocks noChangeArrowheads="1"/>
            </p:cNvSpPr>
            <p:nvPr/>
          </p:nvSpPr>
          <p:spPr bwMode="auto">
            <a:xfrm>
              <a:off x="19531066" y="4405541"/>
              <a:ext cx="152360" cy="330098"/>
            </a:xfrm>
            <a:custGeom>
              <a:avLst/>
              <a:gdLst>
                <a:gd name="T0" fmla="*/ 161 w 162"/>
                <a:gd name="T1" fmla="*/ 105 h 349"/>
                <a:gd name="T2" fmla="*/ 161 w 162"/>
                <a:gd name="T3" fmla="*/ 105 h 349"/>
                <a:gd name="T4" fmla="*/ 30 w 162"/>
                <a:gd name="T5" fmla="*/ 95 h 349"/>
                <a:gd name="T6" fmla="*/ 93 w 162"/>
                <a:gd name="T7" fmla="*/ 341 h 349"/>
                <a:gd name="T8" fmla="*/ 144 w 162"/>
                <a:gd name="T9" fmla="*/ 326 h 349"/>
                <a:gd name="T10" fmla="*/ 161 w 162"/>
                <a:gd name="T11" fmla="*/ 105 h 349"/>
              </a:gdLst>
              <a:ahLst/>
              <a:cxnLst>
                <a:cxn ang="0">
                  <a:pos x="T0" y="T1"/>
                </a:cxn>
                <a:cxn ang="0">
                  <a:pos x="T2" y="T3"/>
                </a:cxn>
                <a:cxn ang="0">
                  <a:pos x="T4" y="T5"/>
                </a:cxn>
                <a:cxn ang="0">
                  <a:pos x="T6" y="T7"/>
                </a:cxn>
                <a:cxn ang="0">
                  <a:pos x="T8" y="T9"/>
                </a:cxn>
                <a:cxn ang="0">
                  <a:pos x="T10" y="T11"/>
                </a:cxn>
              </a:cxnLst>
              <a:rect l="0" t="0" r="r" b="b"/>
              <a:pathLst>
                <a:path w="162" h="349">
                  <a:moveTo>
                    <a:pt x="161" y="105"/>
                  </a:moveTo>
                  <a:lnTo>
                    <a:pt x="161" y="105"/>
                  </a:lnTo>
                  <a:cubicBezTo>
                    <a:pt x="161" y="105"/>
                    <a:pt x="78" y="0"/>
                    <a:pt x="30" y="95"/>
                  </a:cubicBezTo>
                  <a:cubicBezTo>
                    <a:pt x="0" y="151"/>
                    <a:pt x="15" y="336"/>
                    <a:pt x="93" y="341"/>
                  </a:cubicBezTo>
                  <a:cubicBezTo>
                    <a:pt x="93" y="341"/>
                    <a:pt x="122" y="348"/>
                    <a:pt x="144" y="326"/>
                  </a:cubicBezTo>
                  <a:lnTo>
                    <a:pt x="161" y="105"/>
                  </a:lnTo>
                </a:path>
              </a:pathLst>
            </a:custGeom>
            <a:solidFill>
              <a:srgbClr val="DB492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4" name="Freeform 25">
              <a:extLst>
                <a:ext uri="{FF2B5EF4-FFF2-40B4-BE49-F238E27FC236}">
                  <a16:creationId xmlns:a16="http://schemas.microsoft.com/office/drawing/2014/main" id="{CCEE0C28-9874-4C98-9767-10864D7B69AA}"/>
                </a:ext>
              </a:extLst>
            </p:cNvPr>
            <p:cNvSpPr>
              <a:spLocks noChangeArrowheads="1"/>
            </p:cNvSpPr>
            <p:nvPr/>
          </p:nvSpPr>
          <p:spPr bwMode="auto">
            <a:xfrm>
              <a:off x="19666497" y="4418237"/>
              <a:ext cx="156593" cy="325866"/>
            </a:xfrm>
            <a:custGeom>
              <a:avLst/>
              <a:gdLst>
                <a:gd name="T0" fmla="*/ 17 w 169"/>
                <a:gd name="T1" fmla="*/ 91 h 343"/>
                <a:gd name="T2" fmla="*/ 17 w 169"/>
                <a:gd name="T3" fmla="*/ 91 h 343"/>
                <a:gd name="T4" fmla="*/ 148 w 169"/>
                <a:gd name="T5" fmla="*/ 100 h 343"/>
                <a:gd name="T6" fmla="*/ 46 w 169"/>
                <a:gd name="T7" fmla="*/ 334 h 343"/>
                <a:gd name="T8" fmla="*/ 0 w 169"/>
                <a:gd name="T9" fmla="*/ 312 h 343"/>
                <a:gd name="T10" fmla="*/ 17 w 169"/>
                <a:gd name="T11" fmla="*/ 91 h 343"/>
              </a:gdLst>
              <a:ahLst/>
              <a:cxnLst>
                <a:cxn ang="0">
                  <a:pos x="T0" y="T1"/>
                </a:cxn>
                <a:cxn ang="0">
                  <a:pos x="T2" y="T3"/>
                </a:cxn>
                <a:cxn ang="0">
                  <a:pos x="T4" y="T5"/>
                </a:cxn>
                <a:cxn ang="0">
                  <a:pos x="T6" y="T7"/>
                </a:cxn>
                <a:cxn ang="0">
                  <a:pos x="T8" y="T9"/>
                </a:cxn>
                <a:cxn ang="0">
                  <a:pos x="T10" y="T11"/>
                </a:cxn>
              </a:cxnLst>
              <a:rect l="0" t="0" r="r" b="b"/>
              <a:pathLst>
                <a:path w="169" h="343">
                  <a:moveTo>
                    <a:pt x="17" y="91"/>
                  </a:moveTo>
                  <a:lnTo>
                    <a:pt x="17" y="91"/>
                  </a:lnTo>
                  <a:cubicBezTo>
                    <a:pt x="17" y="91"/>
                    <a:pt x="114" y="0"/>
                    <a:pt x="148" y="100"/>
                  </a:cubicBezTo>
                  <a:cubicBezTo>
                    <a:pt x="168" y="161"/>
                    <a:pt x="126" y="342"/>
                    <a:pt x="46" y="334"/>
                  </a:cubicBezTo>
                  <a:cubicBezTo>
                    <a:pt x="46" y="334"/>
                    <a:pt x="19" y="337"/>
                    <a:pt x="0" y="312"/>
                  </a:cubicBezTo>
                  <a:lnTo>
                    <a:pt x="17" y="91"/>
                  </a:lnTo>
                </a:path>
              </a:pathLst>
            </a:custGeom>
            <a:solidFill>
              <a:srgbClr val="E9632B"/>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5" name="Freeform 26">
              <a:extLst>
                <a:ext uri="{FF2B5EF4-FFF2-40B4-BE49-F238E27FC236}">
                  <a16:creationId xmlns:a16="http://schemas.microsoft.com/office/drawing/2014/main" id="{87546143-497E-40AB-A165-7F16505ABEBE}"/>
                </a:ext>
              </a:extLst>
            </p:cNvPr>
            <p:cNvSpPr>
              <a:spLocks noChangeArrowheads="1"/>
            </p:cNvSpPr>
            <p:nvPr/>
          </p:nvSpPr>
          <p:spPr bwMode="auto">
            <a:xfrm>
              <a:off x="19573388" y="4363221"/>
              <a:ext cx="110038" cy="84641"/>
            </a:xfrm>
            <a:custGeom>
              <a:avLst/>
              <a:gdLst>
                <a:gd name="T0" fmla="*/ 0 w 118"/>
                <a:gd name="T1" fmla="*/ 3 h 94"/>
                <a:gd name="T2" fmla="*/ 0 w 118"/>
                <a:gd name="T3" fmla="*/ 3 h 94"/>
                <a:gd name="T4" fmla="*/ 0 w 118"/>
                <a:gd name="T5" fmla="*/ 3 h 94"/>
                <a:gd name="T6" fmla="*/ 103 w 118"/>
                <a:gd name="T7" fmla="*/ 93 h 94"/>
                <a:gd name="T8" fmla="*/ 103 w 118"/>
                <a:gd name="T9" fmla="*/ 90 h 94"/>
                <a:gd name="T10" fmla="*/ 88 w 118"/>
                <a:gd name="T11" fmla="*/ 25 h 94"/>
                <a:gd name="T12" fmla="*/ 0 w 118"/>
                <a:gd name="T13" fmla="*/ 3 h 94"/>
              </a:gdLst>
              <a:ahLst/>
              <a:cxnLst>
                <a:cxn ang="0">
                  <a:pos x="T0" y="T1"/>
                </a:cxn>
                <a:cxn ang="0">
                  <a:pos x="T2" y="T3"/>
                </a:cxn>
                <a:cxn ang="0">
                  <a:pos x="T4" y="T5"/>
                </a:cxn>
                <a:cxn ang="0">
                  <a:pos x="T6" y="T7"/>
                </a:cxn>
                <a:cxn ang="0">
                  <a:pos x="T8" y="T9"/>
                </a:cxn>
                <a:cxn ang="0">
                  <a:pos x="T10" y="T11"/>
                </a:cxn>
                <a:cxn ang="0">
                  <a:pos x="T12" y="T13"/>
                </a:cxn>
              </a:cxnLst>
              <a:rect l="0" t="0" r="r" b="b"/>
              <a:pathLst>
                <a:path w="118" h="94">
                  <a:moveTo>
                    <a:pt x="0" y="3"/>
                  </a:moveTo>
                  <a:lnTo>
                    <a:pt x="0" y="3"/>
                  </a:lnTo>
                  <a:lnTo>
                    <a:pt x="0" y="3"/>
                  </a:lnTo>
                  <a:cubicBezTo>
                    <a:pt x="103" y="93"/>
                    <a:pt x="103" y="93"/>
                    <a:pt x="103" y="93"/>
                  </a:cubicBezTo>
                  <a:lnTo>
                    <a:pt x="103" y="90"/>
                  </a:lnTo>
                  <a:cubicBezTo>
                    <a:pt x="117" y="73"/>
                    <a:pt x="117" y="49"/>
                    <a:pt x="88" y="25"/>
                  </a:cubicBezTo>
                  <a:cubicBezTo>
                    <a:pt x="59" y="0"/>
                    <a:pt x="0" y="3"/>
                    <a:pt x="0" y="3"/>
                  </a:cubicBezTo>
                </a:path>
              </a:pathLst>
            </a:custGeom>
            <a:solidFill>
              <a:srgbClr val="2A678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6" name="Freeform 27">
              <a:extLst>
                <a:ext uri="{FF2B5EF4-FFF2-40B4-BE49-F238E27FC236}">
                  <a16:creationId xmlns:a16="http://schemas.microsoft.com/office/drawing/2014/main" id="{44FD12DD-BC1C-46A0-A3A1-4DA7952DEDB3}"/>
                </a:ext>
              </a:extLst>
            </p:cNvPr>
            <p:cNvSpPr>
              <a:spLocks noChangeArrowheads="1"/>
            </p:cNvSpPr>
            <p:nvPr/>
          </p:nvSpPr>
          <p:spPr bwMode="auto">
            <a:xfrm>
              <a:off x="19573388" y="4367453"/>
              <a:ext cx="97341" cy="97337"/>
            </a:xfrm>
            <a:custGeom>
              <a:avLst/>
              <a:gdLst>
                <a:gd name="T0" fmla="*/ 37 w 104"/>
                <a:gd name="T1" fmla="*/ 82 h 108"/>
                <a:gd name="T2" fmla="*/ 37 w 104"/>
                <a:gd name="T3" fmla="*/ 82 h 108"/>
                <a:gd name="T4" fmla="*/ 103 w 104"/>
                <a:gd name="T5" fmla="*/ 90 h 108"/>
                <a:gd name="T6" fmla="*/ 0 w 104"/>
                <a:gd name="T7" fmla="*/ 0 h 108"/>
                <a:gd name="T8" fmla="*/ 37 w 104"/>
                <a:gd name="T9" fmla="*/ 82 h 108"/>
              </a:gdLst>
              <a:ahLst/>
              <a:cxnLst>
                <a:cxn ang="0">
                  <a:pos x="T0" y="T1"/>
                </a:cxn>
                <a:cxn ang="0">
                  <a:pos x="T2" y="T3"/>
                </a:cxn>
                <a:cxn ang="0">
                  <a:pos x="T4" y="T5"/>
                </a:cxn>
                <a:cxn ang="0">
                  <a:pos x="T6" y="T7"/>
                </a:cxn>
                <a:cxn ang="0">
                  <a:pos x="T8" y="T9"/>
                </a:cxn>
              </a:cxnLst>
              <a:rect l="0" t="0" r="r" b="b"/>
              <a:pathLst>
                <a:path w="104" h="108">
                  <a:moveTo>
                    <a:pt x="37" y="82"/>
                  </a:moveTo>
                  <a:lnTo>
                    <a:pt x="37" y="82"/>
                  </a:lnTo>
                  <a:cubicBezTo>
                    <a:pt x="63" y="107"/>
                    <a:pt x="88" y="104"/>
                    <a:pt x="103" y="90"/>
                  </a:cubicBezTo>
                  <a:cubicBezTo>
                    <a:pt x="0" y="0"/>
                    <a:pt x="0" y="0"/>
                    <a:pt x="0" y="0"/>
                  </a:cubicBezTo>
                  <a:cubicBezTo>
                    <a:pt x="0" y="4"/>
                    <a:pt x="10" y="60"/>
                    <a:pt x="37" y="82"/>
                  </a:cubicBezTo>
                </a:path>
              </a:pathLst>
            </a:custGeom>
            <a:solidFill>
              <a:srgbClr val="0C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7" name="Freeform 28">
              <a:extLst>
                <a:ext uri="{FF2B5EF4-FFF2-40B4-BE49-F238E27FC236}">
                  <a16:creationId xmlns:a16="http://schemas.microsoft.com/office/drawing/2014/main" id="{52144596-4E87-4A38-8B33-689CD1A339F5}"/>
                </a:ext>
              </a:extLst>
            </p:cNvPr>
            <p:cNvSpPr>
              <a:spLocks noChangeArrowheads="1"/>
            </p:cNvSpPr>
            <p:nvPr/>
          </p:nvSpPr>
          <p:spPr bwMode="auto">
            <a:xfrm>
              <a:off x="20546801" y="4650999"/>
              <a:ext cx="139664" cy="152353"/>
            </a:xfrm>
            <a:custGeom>
              <a:avLst/>
              <a:gdLst>
                <a:gd name="T0" fmla="*/ 120 w 148"/>
                <a:gd name="T1" fmla="*/ 19 h 164"/>
                <a:gd name="T2" fmla="*/ 120 w 148"/>
                <a:gd name="T3" fmla="*/ 19 h 164"/>
                <a:gd name="T4" fmla="*/ 71 w 148"/>
                <a:gd name="T5" fmla="*/ 4 h 164"/>
                <a:gd name="T6" fmla="*/ 32 w 148"/>
                <a:gd name="T7" fmla="*/ 36 h 164"/>
                <a:gd name="T8" fmla="*/ 8 w 148"/>
                <a:gd name="T9" fmla="*/ 87 h 164"/>
                <a:gd name="T10" fmla="*/ 0 w 148"/>
                <a:gd name="T11" fmla="*/ 144 h 164"/>
                <a:gd name="T12" fmla="*/ 8 w 148"/>
                <a:gd name="T13" fmla="*/ 163 h 164"/>
                <a:gd name="T14" fmla="*/ 147 w 148"/>
                <a:gd name="T15" fmla="*/ 44 h 164"/>
                <a:gd name="T16" fmla="*/ 120 w 148"/>
                <a:gd name="T17" fmla="*/ 1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64">
                  <a:moveTo>
                    <a:pt x="120" y="19"/>
                  </a:moveTo>
                  <a:lnTo>
                    <a:pt x="120" y="19"/>
                  </a:lnTo>
                  <a:cubicBezTo>
                    <a:pt x="108" y="12"/>
                    <a:pt x="86" y="0"/>
                    <a:pt x="71" y="4"/>
                  </a:cubicBezTo>
                  <a:cubicBezTo>
                    <a:pt x="57" y="7"/>
                    <a:pt x="39" y="24"/>
                    <a:pt x="32" y="36"/>
                  </a:cubicBezTo>
                  <a:cubicBezTo>
                    <a:pt x="22" y="51"/>
                    <a:pt x="15" y="68"/>
                    <a:pt x="8" y="87"/>
                  </a:cubicBezTo>
                  <a:cubicBezTo>
                    <a:pt x="3" y="102"/>
                    <a:pt x="0" y="129"/>
                    <a:pt x="0" y="144"/>
                  </a:cubicBezTo>
                  <a:cubicBezTo>
                    <a:pt x="0" y="151"/>
                    <a:pt x="3" y="156"/>
                    <a:pt x="8" y="163"/>
                  </a:cubicBezTo>
                  <a:cubicBezTo>
                    <a:pt x="34" y="127"/>
                    <a:pt x="78" y="82"/>
                    <a:pt x="147" y="44"/>
                  </a:cubicBezTo>
                  <a:cubicBezTo>
                    <a:pt x="140" y="34"/>
                    <a:pt x="130" y="24"/>
                    <a:pt x="120" y="19"/>
                  </a:cubicBezTo>
                </a:path>
              </a:pathLst>
            </a:custGeom>
            <a:solidFill>
              <a:srgbClr val="ECEBE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8" name="Freeform 29">
              <a:extLst>
                <a:ext uri="{FF2B5EF4-FFF2-40B4-BE49-F238E27FC236}">
                  <a16:creationId xmlns:a16="http://schemas.microsoft.com/office/drawing/2014/main" id="{FB494151-D869-4D2C-988E-B5ABE993652A}"/>
                </a:ext>
              </a:extLst>
            </p:cNvPr>
            <p:cNvSpPr>
              <a:spLocks noChangeArrowheads="1"/>
            </p:cNvSpPr>
            <p:nvPr/>
          </p:nvSpPr>
          <p:spPr bwMode="auto">
            <a:xfrm>
              <a:off x="20555266" y="4693319"/>
              <a:ext cx="148128" cy="152353"/>
            </a:xfrm>
            <a:custGeom>
              <a:avLst/>
              <a:gdLst>
                <a:gd name="T0" fmla="*/ 0 w 159"/>
                <a:gd name="T1" fmla="*/ 119 h 164"/>
                <a:gd name="T2" fmla="*/ 0 w 159"/>
                <a:gd name="T3" fmla="*/ 119 h 164"/>
                <a:gd name="T4" fmla="*/ 119 w 159"/>
                <a:gd name="T5" fmla="*/ 139 h 164"/>
                <a:gd name="T6" fmla="*/ 158 w 159"/>
                <a:gd name="T7" fmla="*/ 56 h 164"/>
                <a:gd name="T8" fmla="*/ 139 w 159"/>
                <a:gd name="T9" fmla="*/ 0 h 164"/>
                <a:gd name="T10" fmla="*/ 0 w 159"/>
                <a:gd name="T11" fmla="*/ 119 h 164"/>
              </a:gdLst>
              <a:ahLst/>
              <a:cxnLst>
                <a:cxn ang="0">
                  <a:pos x="T0" y="T1"/>
                </a:cxn>
                <a:cxn ang="0">
                  <a:pos x="T2" y="T3"/>
                </a:cxn>
                <a:cxn ang="0">
                  <a:pos x="T4" y="T5"/>
                </a:cxn>
                <a:cxn ang="0">
                  <a:pos x="T6" y="T7"/>
                </a:cxn>
                <a:cxn ang="0">
                  <a:pos x="T8" y="T9"/>
                </a:cxn>
                <a:cxn ang="0">
                  <a:pos x="T10" y="T11"/>
                </a:cxn>
              </a:cxnLst>
              <a:rect l="0" t="0" r="r" b="b"/>
              <a:pathLst>
                <a:path w="159" h="164">
                  <a:moveTo>
                    <a:pt x="0" y="119"/>
                  </a:moveTo>
                  <a:lnTo>
                    <a:pt x="0" y="119"/>
                  </a:lnTo>
                  <a:cubicBezTo>
                    <a:pt x="19" y="153"/>
                    <a:pt x="87" y="163"/>
                    <a:pt x="119" y="139"/>
                  </a:cubicBezTo>
                  <a:cubicBezTo>
                    <a:pt x="141" y="121"/>
                    <a:pt x="158" y="83"/>
                    <a:pt x="158" y="56"/>
                  </a:cubicBezTo>
                  <a:cubicBezTo>
                    <a:pt x="158" y="36"/>
                    <a:pt x="151" y="17"/>
                    <a:pt x="139" y="0"/>
                  </a:cubicBezTo>
                  <a:cubicBezTo>
                    <a:pt x="70" y="38"/>
                    <a:pt x="26" y="83"/>
                    <a:pt x="0" y="119"/>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19" name="Freeform 30">
              <a:extLst>
                <a:ext uri="{FF2B5EF4-FFF2-40B4-BE49-F238E27FC236}">
                  <a16:creationId xmlns:a16="http://schemas.microsoft.com/office/drawing/2014/main" id="{9DE6FDCD-2A14-4768-87E8-FC4655C87EF2}"/>
                </a:ext>
              </a:extLst>
            </p:cNvPr>
            <p:cNvSpPr>
              <a:spLocks noChangeArrowheads="1"/>
            </p:cNvSpPr>
            <p:nvPr/>
          </p:nvSpPr>
          <p:spPr bwMode="auto">
            <a:xfrm>
              <a:off x="20606052" y="4337829"/>
              <a:ext cx="249702" cy="300474"/>
            </a:xfrm>
            <a:custGeom>
              <a:avLst/>
              <a:gdLst>
                <a:gd name="T0" fmla="*/ 102 w 266"/>
                <a:gd name="T1" fmla="*/ 5 h 316"/>
                <a:gd name="T2" fmla="*/ 102 w 266"/>
                <a:gd name="T3" fmla="*/ 5 h 316"/>
                <a:gd name="T4" fmla="*/ 19 w 266"/>
                <a:gd name="T5" fmla="*/ 159 h 316"/>
                <a:gd name="T6" fmla="*/ 9 w 266"/>
                <a:gd name="T7" fmla="*/ 237 h 316"/>
                <a:gd name="T8" fmla="*/ 0 w 266"/>
                <a:gd name="T9" fmla="*/ 263 h 316"/>
                <a:gd name="T10" fmla="*/ 0 w 266"/>
                <a:gd name="T11" fmla="*/ 266 h 316"/>
                <a:gd name="T12" fmla="*/ 38 w 266"/>
                <a:gd name="T13" fmla="*/ 281 h 316"/>
                <a:gd name="T14" fmla="*/ 38 w 266"/>
                <a:gd name="T15" fmla="*/ 278 h 316"/>
                <a:gd name="T16" fmla="*/ 43 w 266"/>
                <a:gd name="T17" fmla="*/ 268 h 316"/>
                <a:gd name="T18" fmla="*/ 211 w 266"/>
                <a:gd name="T19" fmla="*/ 225 h 316"/>
                <a:gd name="T20" fmla="*/ 214 w 266"/>
                <a:gd name="T21" fmla="*/ 83 h 316"/>
                <a:gd name="T22" fmla="*/ 133 w 266"/>
                <a:gd name="T23" fmla="*/ 34 h 316"/>
                <a:gd name="T24" fmla="*/ 133 w 266"/>
                <a:gd name="T25" fmla="*/ 22 h 316"/>
                <a:gd name="T26" fmla="*/ 102 w 266"/>
                <a:gd name="T27" fmla="*/ 5 h 316"/>
                <a:gd name="T28" fmla="*/ 214 w 266"/>
                <a:gd name="T29" fmla="*/ 134 h 316"/>
                <a:gd name="T30" fmla="*/ 214 w 266"/>
                <a:gd name="T31" fmla="*/ 134 h 316"/>
                <a:gd name="T32" fmla="*/ 185 w 266"/>
                <a:gd name="T33" fmla="*/ 222 h 316"/>
                <a:gd name="T34" fmla="*/ 97 w 266"/>
                <a:gd name="T35" fmla="*/ 249 h 316"/>
                <a:gd name="T36" fmla="*/ 50 w 266"/>
                <a:gd name="T37" fmla="*/ 227 h 316"/>
                <a:gd name="T38" fmla="*/ 43 w 266"/>
                <a:gd name="T39" fmla="*/ 178 h 316"/>
                <a:gd name="T40" fmla="*/ 60 w 266"/>
                <a:gd name="T41" fmla="*/ 125 h 316"/>
                <a:gd name="T42" fmla="*/ 94 w 266"/>
                <a:gd name="T43" fmla="*/ 76 h 316"/>
                <a:gd name="T44" fmla="*/ 214 w 266"/>
                <a:gd name="T45" fmla="*/ 134 h 316"/>
                <a:gd name="T46" fmla="*/ 102 w 266"/>
                <a:gd name="T47" fmla="*/ 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6" h="316">
                  <a:moveTo>
                    <a:pt x="102" y="5"/>
                  </a:moveTo>
                  <a:lnTo>
                    <a:pt x="102" y="5"/>
                  </a:lnTo>
                  <a:cubicBezTo>
                    <a:pt x="102" y="5"/>
                    <a:pt x="53" y="25"/>
                    <a:pt x="19" y="159"/>
                  </a:cubicBezTo>
                  <a:cubicBezTo>
                    <a:pt x="19" y="159"/>
                    <a:pt x="7" y="205"/>
                    <a:pt x="9" y="237"/>
                  </a:cubicBezTo>
                  <a:cubicBezTo>
                    <a:pt x="0" y="263"/>
                    <a:pt x="0" y="263"/>
                    <a:pt x="0" y="263"/>
                  </a:cubicBezTo>
                  <a:cubicBezTo>
                    <a:pt x="0" y="266"/>
                    <a:pt x="0" y="266"/>
                    <a:pt x="0" y="266"/>
                  </a:cubicBezTo>
                  <a:cubicBezTo>
                    <a:pt x="38" y="281"/>
                    <a:pt x="38" y="281"/>
                    <a:pt x="38" y="281"/>
                  </a:cubicBezTo>
                  <a:cubicBezTo>
                    <a:pt x="38" y="278"/>
                    <a:pt x="38" y="278"/>
                    <a:pt x="38" y="278"/>
                  </a:cubicBezTo>
                  <a:cubicBezTo>
                    <a:pt x="43" y="268"/>
                    <a:pt x="43" y="268"/>
                    <a:pt x="43" y="268"/>
                  </a:cubicBezTo>
                  <a:cubicBezTo>
                    <a:pt x="43" y="268"/>
                    <a:pt x="163" y="315"/>
                    <a:pt x="211" y="225"/>
                  </a:cubicBezTo>
                  <a:cubicBezTo>
                    <a:pt x="211" y="225"/>
                    <a:pt x="265" y="134"/>
                    <a:pt x="214" y="83"/>
                  </a:cubicBezTo>
                  <a:cubicBezTo>
                    <a:pt x="197" y="64"/>
                    <a:pt x="163" y="52"/>
                    <a:pt x="133" y="34"/>
                  </a:cubicBezTo>
                  <a:cubicBezTo>
                    <a:pt x="131" y="32"/>
                    <a:pt x="133" y="25"/>
                    <a:pt x="133" y="22"/>
                  </a:cubicBezTo>
                  <a:cubicBezTo>
                    <a:pt x="128" y="7"/>
                    <a:pt x="114" y="0"/>
                    <a:pt x="102" y="5"/>
                  </a:cubicBezTo>
                  <a:lnTo>
                    <a:pt x="214" y="134"/>
                  </a:lnTo>
                  <a:lnTo>
                    <a:pt x="214" y="134"/>
                  </a:lnTo>
                  <a:cubicBezTo>
                    <a:pt x="219" y="161"/>
                    <a:pt x="201" y="200"/>
                    <a:pt x="185" y="222"/>
                  </a:cubicBezTo>
                  <a:cubicBezTo>
                    <a:pt x="163" y="244"/>
                    <a:pt x="126" y="256"/>
                    <a:pt x="97" y="249"/>
                  </a:cubicBezTo>
                  <a:cubicBezTo>
                    <a:pt x="82" y="246"/>
                    <a:pt x="58" y="241"/>
                    <a:pt x="50" y="227"/>
                  </a:cubicBezTo>
                  <a:cubicBezTo>
                    <a:pt x="43" y="215"/>
                    <a:pt x="41" y="190"/>
                    <a:pt x="43" y="178"/>
                  </a:cubicBezTo>
                  <a:cubicBezTo>
                    <a:pt x="48" y="159"/>
                    <a:pt x="53" y="142"/>
                    <a:pt x="60" y="125"/>
                  </a:cubicBezTo>
                  <a:cubicBezTo>
                    <a:pt x="65" y="110"/>
                    <a:pt x="82" y="88"/>
                    <a:pt x="94" y="76"/>
                  </a:cubicBezTo>
                  <a:cubicBezTo>
                    <a:pt x="128" y="44"/>
                    <a:pt x="204" y="90"/>
                    <a:pt x="214" y="134"/>
                  </a:cubicBezTo>
                  <a:lnTo>
                    <a:pt x="102" y="5"/>
                  </a:lnTo>
                </a:path>
              </a:pathLst>
            </a:custGeom>
            <a:solidFill>
              <a:srgbClr val="0C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0" name="Freeform 31">
              <a:extLst>
                <a:ext uri="{FF2B5EF4-FFF2-40B4-BE49-F238E27FC236}">
                  <a16:creationId xmlns:a16="http://schemas.microsoft.com/office/drawing/2014/main" id="{32753644-3FA1-4E78-BFCB-A381E60E13E2}"/>
                </a:ext>
              </a:extLst>
            </p:cNvPr>
            <p:cNvSpPr>
              <a:spLocks noChangeArrowheads="1"/>
            </p:cNvSpPr>
            <p:nvPr/>
          </p:nvSpPr>
          <p:spPr bwMode="auto">
            <a:xfrm>
              <a:off x="20487550" y="4591750"/>
              <a:ext cx="262398" cy="266618"/>
            </a:xfrm>
            <a:custGeom>
              <a:avLst/>
              <a:gdLst>
                <a:gd name="T0" fmla="*/ 122 w 277"/>
                <a:gd name="T1" fmla="*/ 2 h 281"/>
                <a:gd name="T2" fmla="*/ 122 w 277"/>
                <a:gd name="T3" fmla="*/ 2 h 281"/>
                <a:gd name="T4" fmla="*/ 112 w 277"/>
                <a:gd name="T5" fmla="*/ 27 h 281"/>
                <a:gd name="T6" fmla="*/ 66 w 277"/>
                <a:gd name="T7" fmla="*/ 93 h 281"/>
                <a:gd name="T8" fmla="*/ 22 w 277"/>
                <a:gd name="T9" fmla="*/ 261 h 281"/>
                <a:gd name="T10" fmla="*/ 56 w 277"/>
                <a:gd name="T11" fmla="*/ 271 h 281"/>
                <a:gd name="T12" fmla="*/ 66 w 277"/>
                <a:gd name="T13" fmla="*/ 261 h 281"/>
                <a:gd name="T14" fmla="*/ 166 w 277"/>
                <a:gd name="T15" fmla="*/ 275 h 281"/>
                <a:gd name="T16" fmla="*/ 251 w 277"/>
                <a:gd name="T17" fmla="*/ 175 h 281"/>
                <a:gd name="T18" fmla="*/ 156 w 277"/>
                <a:gd name="T19" fmla="*/ 29 h 281"/>
                <a:gd name="T20" fmla="*/ 161 w 277"/>
                <a:gd name="T21" fmla="*/ 17 h 281"/>
                <a:gd name="T22" fmla="*/ 163 w 277"/>
                <a:gd name="T23" fmla="*/ 15 h 281"/>
                <a:gd name="T24" fmla="*/ 125 w 277"/>
                <a:gd name="T25" fmla="*/ 0 h 281"/>
                <a:gd name="T26" fmla="*/ 122 w 277"/>
                <a:gd name="T27" fmla="*/ 2 h 281"/>
                <a:gd name="T28" fmla="*/ 183 w 277"/>
                <a:gd name="T29" fmla="*/ 78 h 281"/>
                <a:gd name="T30" fmla="*/ 183 w 277"/>
                <a:gd name="T31" fmla="*/ 78 h 281"/>
                <a:gd name="T32" fmla="*/ 229 w 277"/>
                <a:gd name="T33" fmla="*/ 158 h 281"/>
                <a:gd name="T34" fmla="*/ 190 w 277"/>
                <a:gd name="T35" fmla="*/ 241 h 281"/>
                <a:gd name="T36" fmla="*/ 63 w 277"/>
                <a:gd name="T37" fmla="*/ 205 h 281"/>
                <a:gd name="T38" fmla="*/ 71 w 277"/>
                <a:gd name="T39" fmla="*/ 146 h 281"/>
                <a:gd name="T40" fmla="*/ 97 w 277"/>
                <a:gd name="T41" fmla="*/ 95 h 281"/>
                <a:gd name="T42" fmla="*/ 134 w 277"/>
                <a:gd name="T43" fmla="*/ 63 h 281"/>
                <a:gd name="T44" fmla="*/ 183 w 277"/>
                <a:gd name="T45" fmla="*/ 7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7" h="281">
                  <a:moveTo>
                    <a:pt x="122" y="2"/>
                  </a:moveTo>
                  <a:lnTo>
                    <a:pt x="122" y="2"/>
                  </a:lnTo>
                  <a:cubicBezTo>
                    <a:pt x="112" y="27"/>
                    <a:pt x="112" y="27"/>
                    <a:pt x="112" y="27"/>
                  </a:cubicBezTo>
                  <a:cubicBezTo>
                    <a:pt x="88" y="51"/>
                    <a:pt x="66" y="93"/>
                    <a:pt x="66" y="93"/>
                  </a:cubicBezTo>
                  <a:cubicBezTo>
                    <a:pt x="0" y="214"/>
                    <a:pt x="22" y="261"/>
                    <a:pt x="22" y="261"/>
                  </a:cubicBezTo>
                  <a:cubicBezTo>
                    <a:pt x="27" y="273"/>
                    <a:pt x="44" y="280"/>
                    <a:pt x="56" y="271"/>
                  </a:cubicBezTo>
                  <a:cubicBezTo>
                    <a:pt x="59" y="268"/>
                    <a:pt x="61" y="261"/>
                    <a:pt x="66" y="261"/>
                  </a:cubicBezTo>
                  <a:cubicBezTo>
                    <a:pt x="97" y="271"/>
                    <a:pt x="141" y="278"/>
                    <a:pt x="166" y="275"/>
                  </a:cubicBezTo>
                  <a:cubicBezTo>
                    <a:pt x="239" y="273"/>
                    <a:pt x="251" y="175"/>
                    <a:pt x="251" y="175"/>
                  </a:cubicBezTo>
                  <a:cubicBezTo>
                    <a:pt x="276" y="75"/>
                    <a:pt x="156" y="29"/>
                    <a:pt x="156" y="29"/>
                  </a:cubicBezTo>
                  <a:cubicBezTo>
                    <a:pt x="161" y="17"/>
                    <a:pt x="161" y="17"/>
                    <a:pt x="161" y="17"/>
                  </a:cubicBezTo>
                  <a:cubicBezTo>
                    <a:pt x="163" y="15"/>
                    <a:pt x="163" y="15"/>
                    <a:pt x="163" y="15"/>
                  </a:cubicBezTo>
                  <a:cubicBezTo>
                    <a:pt x="125" y="0"/>
                    <a:pt x="125" y="0"/>
                    <a:pt x="125" y="0"/>
                  </a:cubicBezTo>
                  <a:lnTo>
                    <a:pt x="122" y="2"/>
                  </a:lnTo>
                  <a:close/>
                  <a:moveTo>
                    <a:pt x="183" y="78"/>
                  </a:moveTo>
                  <a:lnTo>
                    <a:pt x="183" y="78"/>
                  </a:lnTo>
                  <a:cubicBezTo>
                    <a:pt x="210" y="93"/>
                    <a:pt x="229" y="127"/>
                    <a:pt x="229" y="158"/>
                  </a:cubicBezTo>
                  <a:cubicBezTo>
                    <a:pt x="229" y="185"/>
                    <a:pt x="215" y="226"/>
                    <a:pt x="190" y="241"/>
                  </a:cubicBezTo>
                  <a:cubicBezTo>
                    <a:pt x="153" y="268"/>
                    <a:pt x="68" y="251"/>
                    <a:pt x="63" y="205"/>
                  </a:cubicBezTo>
                  <a:cubicBezTo>
                    <a:pt x="63" y="188"/>
                    <a:pt x="66" y="161"/>
                    <a:pt x="71" y="146"/>
                  </a:cubicBezTo>
                  <a:cubicBezTo>
                    <a:pt x="78" y="127"/>
                    <a:pt x="88" y="112"/>
                    <a:pt x="97" y="95"/>
                  </a:cubicBezTo>
                  <a:cubicBezTo>
                    <a:pt x="105" y="83"/>
                    <a:pt x="122" y="68"/>
                    <a:pt x="134" y="63"/>
                  </a:cubicBezTo>
                  <a:cubicBezTo>
                    <a:pt x="151" y="58"/>
                    <a:pt x="171" y="70"/>
                    <a:pt x="183" y="78"/>
                  </a:cubicBezTo>
                  <a:close/>
                </a:path>
              </a:pathLst>
            </a:custGeom>
            <a:solidFill>
              <a:srgbClr val="2A678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1" name="Freeform 32">
              <a:extLst>
                <a:ext uri="{FF2B5EF4-FFF2-40B4-BE49-F238E27FC236}">
                  <a16:creationId xmlns:a16="http://schemas.microsoft.com/office/drawing/2014/main" id="{12077D50-2A94-45B2-AD2C-CCEAECDD7CB1}"/>
                </a:ext>
              </a:extLst>
            </p:cNvPr>
            <p:cNvSpPr>
              <a:spLocks noChangeArrowheads="1"/>
            </p:cNvSpPr>
            <p:nvPr/>
          </p:nvSpPr>
          <p:spPr bwMode="auto">
            <a:xfrm>
              <a:off x="20652607" y="4430933"/>
              <a:ext cx="160825" cy="148121"/>
            </a:xfrm>
            <a:custGeom>
              <a:avLst/>
              <a:gdLst>
                <a:gd name="T0" fmla="*/ 0 w 174"/>
                <a:gd name="T1" fmla="*/ 122 h 159"/>
                <a:gd name="T2" fmla="*/ 0 w 174"/>
                <a:gd name="T3" fmla="*/ 122 h 159"/>
                <a:gd name="T4" fmla="*/ 2 w 174"/>
                <a:gd name="T5" fmla="*/ 129 h 159"/>
                <a:gd name="T6" fmla="*/ 51 w 174"/>
                <a:gd name="T7" fmla="*/ 151 h 159"/>
                <a:gd name="T8" fmla="*/ 136 w 174"/>
                <a:gd name="T9" fmla="*/ 125 h 159"/>
                <a:gd name="T10" fmla="*/ 165 w 174"/>
                <a:gd name="T11" fmla="*/ 34 h 159"/>
                <a:gd name="T12" fmla="*/ 146 w 174"/>
                <a:gd name="T13" fmla="*/ 0 h 159"/>
                <a:gd name="T14" fmla="*/ 0 w 174"/>
                <a:gd name="T15" fmla="*/ 122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59">
                  <a:moveTo>
                    <a:pt x="0" y="122"/>
                  </a:moveTo>
                  <a:lnTo>
                    <a:pt x="0" y="122"/>
                  </a:lnTo>
                  <a:cubicBezTo>
                    <a:pt x="0" y="125"/>
                    <a:pt x="2" y="127"/>
                    <a:pt x="2" y="129"/>
                  </a:cubicBezTo>
                  <a:cubicBezTo>
                    <a:pt x="12" y="144"/>
                    <a:pt x="34" y="149"/>
                    <a:pt x="51" y="151"/>
                  </a:cubicBezTo>
                  <a:cubicBezTo>
                    <a:pt x="80" y="158"/>
                    <a:pt x="114" y="146"/>
                    <a:pt x="136" y="125"/>
                  </a:cubicBezTo>
                  <a:cubicBezTo>
                    <a:pt x="155" y="103"/>
                    <a:pt x="173" y="63"/>
                    <a:pt x="165" y="34"/>
                  </a:cubicBezTo>
                  <a:cubicBezTo>
                    <a:pt x="163" y="25"/>
                    <a:pt x="155" y="12"/>
                    <a:pt x="146" y="0"/>
                  </a:cubicBezTo>
                  <a:cubicBezTo>
                    <a:pt x="75" y="39"/>
                    <a:pt x="29" y="85"/>
                    <a:pt x="0" y="122"/>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2" name="Freeform 33">
              <a:extLst>
                <a:ext uri="{FF2B5EF4-FFF2-40B4-BE49-F238E27FC236}">
                  <a16:creationId xmlns:a16="http://schemas.microsoft.com/office/drawing/2014/main" id="{351E87B4-B6BC-4436-9634-61399E062AFE}"/>
                </a:ext>
              </a:extLst>
            </p:cNvPr>
            <p:cNvSpPr>
              <a:spLocks noChangeArrowheads="1"/>
            </p:cNvSpPr>
            <p:nvPr/>
          </p:nvSpPr>
          <p:spPr bwMode="auto">
            <a:xfrm>
              <a:off x="20648375" y="4388613"/>
              <a:ext cx="139664" cy="156585"/>
            </a:xfrm>
            <a:custGeom>
              <a:avLst/>
              <a:gdLst>
                <a:gd name="T0" fmla="*/ 151 w 152"/>
                <a:gd name="T1" fmla="*/ 46 h 169"/>
                <a:gd name="T2" fmla="*/ 151 w 152"/>
                <a:gd name="T3" fmla="*/ 46 h 169"/>
                <a:gd name="T4" fmla="*/ 53 w 152"/>
                <a:gd name="T5" fmla="*/ 24 h 169"/>
                <a:gd name="T6" fmla="*/ 17 w 152"/>
                <a:gd name="T7" fmla="*/ 73 h 169"/>
                <a:gd name="T8" fmla="*/ 2 w 152"/>
                <a:gd name="T9" fmla="*/ 126 h 169"/>
                <a:gd name="T10" fmla="*/ 5 w 152"/>
                <a:gd name="T11" fmla="*/ 168 h 169"/>
                <a:gd name="T12" fmla="*/ 151 w 152"/>
                <a:gd name="T13" fmla="*/ 46 h 169"/>
              </a:gdLst>
              <a:ahLst/>
              <a:cxnLst>
                <a:cxn ang="0">
                  <a:pos x="T0" y="T1"/>
                </a:cxn>
                <a:cxn ang="0">
                  <a:pos x="T2" y="T3"/>
                </a:cxn>
                <a:cxn ang="0">
                  <a:pos x="T4" y="T5"/>
                </a:cxn>
                <a:cxn ang="0">
                  <a:pos x="T6" y="T7"/>
                </a:cxn>
                <a:cxn ang="0">
                  <a:pos x="T8" y="T9"/>
                </a:cxn>
                <a:cxn ang="0">
                  <a:pos x="T10" y="T11"/>
                </a:cxn>
                <a:cxn ang="0">
                  <a:pos x="T12" y="T13"/>
                </a:cxn>
              </a:cxnLst>
              <a:rect l="0" t="0" r="r" b="b"/>
              <a:pathLst>
                <a:path w="152" h="169">
                  <a:moveTo>
                    <a:pt x="151" y="46"/>
                  </a:moveTo>
                  <a:lnTo>
                    <a:pt x="151" y="46"/>
                  </a:lnTo>
                  <a:cubicBezTo>
                    <a:pt x="124" y="19"/>
                    <a:pt x="78" y="0"/>
                    <a:pt x="53" y="24"/>
                  </a:cubicBezTo>
                  <a:cubicBezTo>
                    <a:pt x="41" y="36"/>
                    <a:pt x="24" y="56"/>
                    <a:pt x="17" y="73"/>
                  </a:cubicBezTo>
                  <a:cubicBezTo>
                    <a:pt x="12" y="90"/>
                    <a:pt x="5" y="107"/>
                    <a:pt x="2" y="126"/>
                  </a:cubicBezTo>
                  <a:cubicBezTo>
                    <a:pt x="0" y="136"/>
                    <a:pt x="0" y="156"/>
                    <a:pt x="5" y="168"/>
                  </a:cubicBezTo>
                  <a:cubicBezTo>
                    <a:pt x="34" y="131"/>
                    <a:pt x="80" y="85"/>
                    <a:pt x="151" y="46"/>
                  </a:cubicBezTo>
                </a:path>
              </a:pathLst>
            </a:custGeom>
            <a:solidFill>
              <a:srgbClr val="ECEBE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3" name="Freeform 34">
              <a:extLst>
                <a:ext uri="{FF2B5EF4-FFF2-40B4-BE49-F238E27FC236}">
                  <a16:creationId xmlns:a16="http://schemas.microsoft.com/office/drawing/2014/main" id="{49C499F7-DD6A-4ADC-9FCA-5CD1EE0775BE}"/>
                </a:ext>
              </a:extLst>
            </p:cNvPr>
            <p:cNvSpPr>
              <a:spLocks noChangeArrowheads="1"/>
            </p:cNvSpPr>
            <p:nvPr/>
          </p:nvSpPr>
          <p:spPr bwMode="auto">
            <a:xfrm>
              <a:off x="17635026" y="6470771"/>
              <a:ext cx="410526" cy="702517"/>
            </a:xfrm>
            <a:custGeom>
              <a:avLst/>
              <a:gdLst>
                <a:gd name="T0" fmla="*/ 146 w 432"/>
                <a:gd name="T1" fmla="*/ 7 h 737"/>
                <a:gd name="T2" fmla="*/ 146 w 432"/>
                <a:gd name="T3" fmla="*/ 7 h 737"/>
                <a:gd name="T4" fmla="*/ 0 w 432"/>
                <a:gd name="T5" fmla="*/ 63 h 737"/>
                <a:gd name="T6" fmla="*/ 19 w 432"/>
                <a:gd name="T7" fmla="*/ 117 h 737"/>
                <a:gd name="T8" fmla="*/ 133 w 432"/>
                <a:gd name="T9" fmla="*/ 73 h 737"/>
                <a:gd name="T10" fmla="*/ 184 w 432"/>
                <a:gd name="T11" fmla="*/ 92 h 737"/>
                <a:gd name="T12" fmla="*/ 341 w 432"/>
                <a:gd name="T13" fmla="*/ 502 h 737"/>
                <a:gd name="T14" fmla="*/ 316 w 432"/>
                <a:gd name="T15" fmla="*/ 550 h 737"/>
                <a:gd name="T16" fmla="*/ 199 w 432"/>
                <a:gd name="T17" fmla="*/ 594 h 737"/>
                <a:gd name="T18" fmla="*/ 253 w 432"/>
                <a:gd name="T19" fmla="*/ 736 h 737"/>
                <a:gd name="T20" fmla="*/ 402 w 432"/>
                <a:gd name="T21" fmla="*/ 680 h 737"/>
                <a:gd name="T22" fmla="*/ 423 w 432"/>
                <a:gd name="T23" fmla="*/ 631 h 737"/>
                <a:gd name="T24" fmla="*/ 194 w 432"/>
                <a:gd name="T25" fmla="*/ 27 h 737"/>
                <a:gd name="T26" fmla="*/ 146 w 432"/>
                <a:gd name="T27" fmla="*/ 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2" h="737">
                  <a:moveTo>
                    <a:pt x="146" y="7"/>
                  </a:moveTo>
                  <a:lnTo>
                    <a:pt x="146" y="7"/>
                  </a:lnTo>
                  <a:cubicBezTo>
                    <a:pt x="0" y="63"/>
                    <a:pt x="0" y="63"/>
                    <a:pt x="0" y="63"/>
                  </a:cubicBezTo>
                  <a:cubicBezTo>
                    <a:pt x="19" y="117"/>
                    <a:pt x="19" y="117"/>
                    <a:pt x="19" y="117"/>
                  </a:cubicBezTo>
                  <a:cubicBezTo>
                    <a:pt x="133" y="73"/>
                    <a:pt x="133" y="73"/>
                    <a:pt x="133" y="73"/>
                  </a:cubicBezTo>
                  <a:cubicBezTo>
                    <a:pt x="156" y="63"/>
                    <a:pt x="177" y="73"/>
                    <a:pt x="184" y="92"/>
                  </a:cubicBezTo>
                  <a:cubicBezTo>
                    <a:pt x="341" y="502"/>
                    <a:pt x="341" y="502"/>
                    <a:pt x="341" y="502"/>
                  </a:cubicBezTo>
                  <a:cubicBezTo>
                    <a:pt x="348" y="521"/>
                    <a:pt x="336" y="543"/>
                    <a:pt x="316" y="550"/>
                  </a:cubicBezTo>
                  <a:cubicBezTo>
                    <a:pt x="199" y="594"/>
                    <a:pt x="199" y="594"/>
                    <a:pt x="199" y="594"/>
                  </a:cubicBezTo>
                  <a:cubicBezTo>
                    <a:pt x="253" y="736"/>
                    <a:pt x="253" y="736"/>
                    <a:pt x="253" y="736"/>
                  </a:cubicBezTo>
                  <a:cubicBezTo>
                    <a:pt x="402" y="680"/>
                    <a:pt x="402" y="680"/>
                    <a:pt x="402" y="680"/>
                  </a:cubicBezTo>
                  <a:cubicBezTo>
                    <a:pt x="421" y="672"/>
                    <a:pt x="431" y="650"/>
                    <a:pt x="423" y="631"/>
                  </a:cubicBezTo>
                  <a:cubicBezTo>
                    <a:pt x="194" y="27"/>
                    <a:pt x="194" y="27"/>
                    <a:pt x="194" y="27"/>
                  </a:cubicBezTo>
                  <a:cubicBezTo>
                    <a:pt x="187" y="10"/>
                    <a:pt x="165" y="0"/>
                    <a:pt x="146" y="7"/>
                  </a:cubicBezTo>
                </a:path>
              </a:pathLst>
            </a:custGeom>
            <a:solidFill>
              <a:srgbClr val="38739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4" name="Freeform 35">
              <a:extLst>
                <a:ext uri="{FF2B5EF4-FFF2-40B4-BE49-F238E27FC236}">
                  <a16:creationId xmlns:a16="http://schemas.microsoft.com/office/drawing/2014/main" id="{00CDC2D1-B55E-41DF-B17B-D986DD1A08E9}"/>
                </a:ext>
              </a:extLst>
            </p:cNvPr>
            <p:cNvSpPr>
              <a:spLocks noChangeArrowheads="1"/>
            </p:cNvSpPr>
            <p:nvPr/>
          </p:nvSpPr>
          <p:spPr bwMode="auto">
            <a:xfrm>
              <a:off x="17461505" y="6530019"/>
              <a:ext cx="414759" cy="706749"/>
            </a:xfrm>
            <a:custGeom>
              <a:avLst/>
              <a:gdLst>
                <a:gd name="T0" fmla="*/ 263 w 437"/>
                <a:gd name="T1" fmla="*/ 577 h 739"/>
                <a:gd name="T2" fmla="*/ 263 w 437"/>
                <a:gd name="T3" fmla="*/ 577 h 739"/>
                <a:gd name="T4" fmla="*/ 211 w 437"/>
                <a:gd name="T5" fmla="*/ 558 h 739"/>
                <a:gd name="T6" fmla="*/ 56 w 437"/>
                <a:gd name="T7" fmla="*/ 146 h 739"/>
                <a:gd name="T8" fmla="*/ 80 w 437"/>
                <a:gd name="T9" fmla="*/ 100 h 739"/>
                <a:gd name="T10" fmla="*/ 202 w 437"/>
                <a:gd name="T11" fmla="*/ 51 h 739"/>
                <a:gd name="T12" fmla="*/ 183 w 437"/>
                <a:gd name="T13" fmla="*/ 0 h 739"/>
                <a:gd name="T14" fmla="*/ 29 w 437"/>
                <a:gd name="T15" fmla="*/ 58 h 739"/>
                <a:gd name="T16" fmla="*/ 7 w 437"/>
                <a:gd name="T17" fmla="*/ 105 h 739"/>
                <a:gd name="T18" fmla="*/ 236 w 437"/>
                <a:gd name="T19" fmla="*/ 709 h 739"/>
                <a:gd name="T20" fmla="*/ 285 w 437"/>
                <a:gd name="T21" fmla="*/ 731 h 739"/>
                <a:gd name="T22" fmla="*/ 436 w 437"/>
                <a:gd name="T23" fmla="*/ 673 h 739"/>
                <a:gd name="T24" fmla="*/ 382 w 437"/>
                <a:gd name="T25" fmla="*/ 531 h 739"/>
                <a:gd name="T26" fmla="*/ 263 w 437"/>
                <a:gd name="T27" fmla="*/ 57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7" h="739">
                  <a:moveTo>
                    <a:pt x="263" y="577"/>
                  </a:moveTo>
                  <a:lnTo>
                    <a:pt x="263" y="577"/>
                  </a:lnTo>
                  <a:cubicBezTo>
                    <a:pt x="241" y="585"/>
                    <a:pt x="219" y="575"/>
                    <a:pt x="211" y="558"/>
                  </a:cubicBezTo>
                  <a:cubicBezTo>
                    <a:pt x="56" y="146"/>
                    <a:pt x="56" y="146"/>
                    <a:pt x="56" y="146"/>
                  </a:cubicBezTo>
                  <a:cubicBezTo>
                    <a:pt x="48" y="129"/>
                    <a:pt x="58" y="107"/>
                    <a:pt x="80" y="100"/>
                  </a:cubicBezTo>
                  <a:cubicBezTo>
                    <a:pt x="202" y="51"/>
                    <a:pt x="202" y="51"/>
                    <a:pt x="202" y="51"/>
                  </a:cubicBezTo>
                  <a:cubicBezTo>
                    <a:pt x="183" y="0"/>
                    <a:pt x="183" y="0"/>
                    <a:pt x="183" y="0"/>
                  </a:cubicBezTo>
                  <a:cubicBezTo>
                    <a:pt x="29" y="58"/>
                    <a:pt x="29" y="58"/>
                    <a:pt x="29" y="58"/>
                  </a:cubicBezTo>
                  <a:cubicBezTo>
                    <a:pt x="10" y="66"/>
                    <a:pt x="0" y="88"/>
                    <a:pt x="7" y="105"/>
                  </a:cubicBezTo>
                  <a:cubicBezTo>
                    <a:pt x="236" y="709"/>
                    <a:pt x="236" y="709"/>
                    <a:pt x="236" y="709"/>
                  </a:cubicBezTo>
                  <a:cubicBezTo>
                    <a:pt x="243" y="728"/>
                    <a:pt x="265" y="738"/>
                    <a:pt x="285" y="731"/>
                  </a:cubicBezTo>
                  <a:cubicBezTo>
                    <a:pt x="436" y="673"/>
                    <a:pt x="436" y="673"/>
                    <a:pt x="436" y="673"/>
                  </a:cubicBezTo>
                  <a:cubicBezTo>
                    <a:pt x="382" y="531"/>
                    <a:pt x="382" y="531"/>
                    <a:pt x="382" y="531"/>
                  </a:cubicBezTo>
                  <a:lnTo>
                    <a:pt x="263" y="577"/>
                  </a:lnTo>
                </a:path>
              </a:pathLst>
            </a:custGeom>
            <a:solidFill>
              <a:srgbClr val="12507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5" name="Freeform 36">
              <a:extLst>
                <a:ext uri="{FF2B5EF4-FFF2-40B4-BE49-F238E27FC236}">
                  <a16:creationId xmlns:a16="http://schemas.microsoft.com/office/drawing/2014/main" id="{06D4AE4C-2797-4DB9-9D7E-EA1244EF477B}"/>
                </a:ext>
              </a:extLst>
            </p:cNvPr>
            <p:cNvSpPr>
              <a:spLocks noChangeArrowheads="1"/>
            </p:cNvSpPr>
            <p:nvPr/>
          </p:nvSpPr>
          <p:spPr bwMode="auto">
            <a:xfrm>
              <a:off x="17508059" y="6580804"/>
              <a:ext cx="317417" cy="507843"/>
            </a:xfrm>
            <a:custGeom>
              <a:avLst/>
              <a:gdLst>
                <a:gd name="T0" fmla="*/ 8 w 335"/>
                <a:gd name="T1" fmla="*/ 95 h 535"/>
                <a:gd name="T2" fmla="*/ 8 w 335"/>
                <a:gd name="T3" fmla="*/ 95 h 535"/>
                <a:gd name="T4" fmla="*/ 163 w 335"/>
                <a:gd name="T5" fmla="*/ 507 h 535"/>
                <a:gd name="T6" fmla="*/ 215 w 335"/>
                <a:gd name="T7" fmla="*/ 526 h 535"/>
                <a:gd name="T8" fmla="*/ 334 w 335"/>
                <a:gd name="T9" fmla="*/ 480 h 535"/>
                <a:gd name="T10" fmla="*/ 154 w 335"/>
                <a:gd name="T11" fmla="*/ 0 h 535"/>
                <a:gd name="T12" fmla="*/ 32 w 335"/>
                <a:gd name="T13" fmla="*/ 47 h 535"/>
                <a:gd name="T14" fmla="*/ 8 w 335"/>
                <a:gd name="T15" fmla="*/ 95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535">
                  <a:moveTo>
                    <a:pt x="8" y="95"/>
                  </a:moveTo>
                  <a:lnTo>
                    <a:pt x="8" y="95"/>
                  </a:lnTo>
                  <a:cubicBezTo>
                    <a:pt x="163" y="507"/>
                    <a:pt x="163" y="507"/>
                    <a:pt x="163" y="507"/>
                  </a:cubicBezTo>
                  <a:cubicBezTo>
                    <a:pt x="171" y="524"/>
                    <a:pt x="193" y="534"/>
                    <a:pt x="215" y="526"/>
                  </a:cubicBezTo>
                  <a:cubicBezTo>
                    <a:pt x="334" y="480"/>
                    <a:pt x="334" y="480"/>
                    <a:pt x="334" y="480"/>
                  </a:cubicBezTo>
                  <a:cubicBezTo>
                    <a:pt x="154" y="0"/>
                    <a:pt x="154" y="0"/>
                    <a:pt x="154" y="0"/>
                  </a:cubicBezTo>
                  <a:cubicBezTo>
                    <a:pt x="32" y="47"/>
                    <a:pt x="32" y="47"/>
                    <a:pt x="32" y="47"/>
                  </a:cubicBezTo>
                  <a:cubicBezTo>
                    <a:pt x="10" y="56"/>
                    <a:pt x="0" y="78"/>
                    <a:pt x="8" y="95"/>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6" name="Freeform 37">
              <a:extLst>
                <a:ext uri="{FF2B5EF4-FFF2-40B4-BE49-F238E27FC236}">
                  <a16:creationId xmlns:a16="http://schemas.microsoft.com/office/drawing/2014/main" id="{E7F28713-0B4B-4A92-891B-91ACCF4E07D5}"/>
                </a:ext>
              </a:extLst>
            </p:cNvPr>
            <p:cNvSpPr>
              <a:spLocks noChangeArrowheads="1"/>
            </p:cNvSpPr>
            <p:nvPr/>
          </p:nvSpPr>
          <p:spPr bwMode="auto">
            <a:xfrm>
              <a:off x="17656188" y="6530019"/>
              <a:ext cx="313185" cy="507843"/>
            </a:xfrm>
            <a:custGeom>
              <a:avLst/>
              <a:gdLst>
                <a:gd name="T0" fmla="*/ 297 w 330"/>
                <a:gd name="T1" fmla="*/ 487 h 532"/>
                <a:gd name="T2" fmla="*/ 297 w 330"/>
                <a:gd name="T3" fmla="*/ 487 h 532"/>
                <a:gd name="T4" fmla="*/ 322 w 330"/>
                <a:gd name="T5" fmla="*/ 439 h 532"/>
                <a:gd name="T6" fmla="*/ 165 w 330"/>
                <a:gd name="T7" fmla="*/ 29 h 532"/>
                <a:gd name="T8" fmla="*/ 114 w 330"/>
                <a:gd name="T9" fmla="*/ 10 h 532"/>
                <a:gd name="T10" fmla="*/ 0 w 330"/>
                <a:gd name="T11" fmla="*/ 54 h 532"/>
                <a:gd name="T12" fmla="*/ 180 w 330"/>
                <a:gd name="T13" fmla="*/ 531 h 532"/>
                <a:gd name="T14" fmla="*/ 297 w 330"/>
                <a:gd name="T15" fmla="*/ 487 h 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532">
                  <a:moveTo>
                    <a:pt x="297" y="487"/>
                  </a:moveTo>
                  <a:lnTo>
                    <a:pt x="297" y="487"/>
                  </a:lnTo>
                  <a:cubicBezTo>
                    <a:pt x="317" y="480"/>
                    <a:pt x="329" y="458"/>
                    <a:pt x="322" y="439"/>
                  </a:cubicBezTo>
                  <a:cubicBezTo>
                    <a:pt x="165" y="29"/>
                    <a:pt x="165" y="29"/>
                    <a:pt x="165" y="29"/>
                  </a:cubicBezTo>
                  <a:cubicBezTo>
                    <a:pt x="158" y="10"/>
                    <a:pt x="137" y="0"/>
                    <a:pt x="114" y="10"/>
                  </a:cubicBezTo>
                  <a:cubicBezTo>
                    <a:pt x="0" y="54"/>
                    <a:pt x="0" y="54"/>
                    <a:pt x="0" y="54"/>
                  </a:cubicBezTo>
                  <a:cubicBezTo>
                    <a:pt x="180" y="531"/>
                    <a:pt x="180" y="531"/>
                    <a:pt x="180" y="531"/>
                  </a:cubicBezTo>
                  <a:lnTo>
                    <a:pt x="297" y="487"/>
                  </a:lnTo>
                </a:path>
              </a:pathLst>
            </a:custGeom>
            <a:solidFill>
              <a:srgbClr val="EEEBD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7" name="Freeform 38">
              <a:extLst>
                <a:ext uri="{FF2B5EF4-FFF2-40B4-BE49-F238E27FC236}">
                  <a16:creationId xmlns:a16="http://schemas.microsoft.com/office/drawing/2014/main" id="{28DD27C0-9CB1-4B03-BE47-4D8B840BB1A7}"/>
                </a:ext>
              </a:extLst>
            </p:cNvPr>
            <p:cNvSpPr>
              <a:spLocks noChangeArrowheads="1"/>
            </p:cNvSpPr>
            <p:nvPr/>
          </p:nvSpPr>
          <p:spPr bwMode="auto">
            <a:xfrm>
              <a:off x="17800083" y="7071719"/>
              <a:ext cx="101574" cy="80409"/>
            </a:xfrm>
            <a:custGeom>
              <a:avLst/>
              <a:gdLst>
                <a:gd name="T0" fmla="*/ 8 w 111"/>
                <a:gd name="T1" fmla="*/ 61 h 86"/>
                <a:gd name="T2" fmla="*/ 8 w 111"/>
                <a:gd name="T3" fmla="*/ 61 h 86"/>
                <a:gd name="T4" fmla="*/ 42 w 111"/>
                <a:gd name="T5" fmla="*/ 80 h 86"/>
                <a:gd name="T6" fmla="*/ 93 w 111"/>
                <a:gd name="T7" fmla="*/ 63 h 86"/>
                <a:gd name="T8" fmla="*/ 103 w 111"/>
                <a:gd name="T9" fmla="*/ 24 h 86"/>
                <a:gd name="T10" fmla="*/ 71 w 111"/>
                <a:gd name="T11" fmla="*/ 5 h 86"/>
                <a:gd name="T12" fmla="*/ 20 w 111"/>
                <a:gd name="T13" fmla="*/ 24 h 86"/>
                <a:gd name="T14" fmla="*/ 8 w 111"/>
                <a:gd name="T15" fmla="*/ 61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86">
                  <a:moveTo>
                    <a:pt x="8" y="61"/>
                  </a:moveTo>
                  <a:lnTo>
                    <a:pt x="8" y="61"/>
                  </a:lnTo>
                  <a:cubicBezTo>
                    <a:pt x="12" y="78"/>
                    <a:pt x="30" y="85"/>
                    <a:pt x="42" y="80"/>
                  </a:cubicBezTo>
                  <a:cubicBezTo>
                    <a:pt x="93" y="63"/>
                    <a:pt x="93" y="63"/>
                    <a:pt x="93" y="63"/>
                  </a:cubicBezTo>
                  <a:cubicBezTo>
                    <a:pt x="105" y="58"/>
                    <a:pt x="110" y="42"/>
                    <a:pt x="103" y="24"/>
                  </a:cubicBezTo>
                  <a:cubicBezTo>
                    <a:pt x="98" y="7"/>
                    <a:pt x="83" y="0"/>
                    <a:pt x="71" y="5"/>
                  </a:cubicBezTo>
                  <a:cubicBezTo>
                    <a:pt x="20" y="24"/>
                    <a:pt x="20" y="24"/>
                    <a:pt x="20" y="24"/>
                  </a:cubicBezTo>
                  <a:cubicBezTo>
                    <a:pt x="8" y="29"/>
                    <a:pt x="0" y="44"/>
                    <a:pt x="8" y="61"/>
                  </a:cubicBezTo>
                </a:path>
              </a:pathLst>
            </a:custGeom>
            <a:solidFill>
              <a:srgbClr val="6C778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8" name="Freeform 39">
              <a:extLst>
                <a:ext uri="{FF2B5EF4-FFF2-40B4-BE49-F238E27FC236}">
                  <a16:creationId xmlns:a16="http://schemas.microsoft.com/office/drawing/2014/main" id="{1360D48C-78D1-4632-AC9F-419F21B9868E}"/>
                </a:ext>
              </a:extLst>
            </p:cNvPr>
            <p:cNvSpPr>
              <a:spLocks noChangeArrowheads="1"/>
            </p:cNvSpPr>
            <p:nvPr/>
          </p:nvSpPr>
          <p:spPr bwMode="auto">
            <a:xfrm>
              <a:off x="17800083" y="7071719"/>
              <a:ext cx="101574" cy="80409"/>
            </a:xfrm>
            <a:custGeom>
              <a:avLst/>
              <a:gdLst>
                <a:gd name="T0" fmla="*/ 8 w 111"/>
                <a:gd name="T1" fmla="*/ 61 h 86"/>
                <a:gd name="T2" fmla="*/ 8 w 111"/>
                <a:gd name="T3" fmla="*/ 61 h 86"/>
                <a:gd name="T4" fmla="*/ 42 w 111"/>
                <a:gd name="T5" fmla="*/ 80 h 86"/>
                <a:gd name="T6" fmla="*/ 93 w 111"/>
                <a:gd name="T7" fmla="*/ 63 h 86"/>
                <a:gd name="T8" fmla="*/ 103 w 111"/>
                <a:gd name="T9" fmla="*/ 24 h 86"/>
                <a:gd name="T10" fmla="*/ 71 w 111"/>
                <a:gd name="T11" fmla="*/ 5 h 86"/>
                <a:gd name="T12" fmla="*/ 20 w 111"/>
                <a:gd name="T13" fmla="*/ 24 h 86"/>
                <a:gd name="T14" fmla="*/ 8 w 111"/>
                <a:gd name="T15" fmla="*/ 61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86">
                  <a:moveTo>
                    <a:pt x="8" y="61"/>
                  </a:moveTo>
                  <a:lnTo>
                    <a:pt x="8" y="61"/>
                  </a:lnTo>
                  <a:cubicBezTo>
                    <a:pt x="12" y="78"/>
                    <a:pt x="30" y="85"/>
                    <a:pt x="42" y="80"/>
                  </a:cubicBezTo>
                  <a:cubicBezTo>
                    <a:pt x="93" y="63"/>
                    <a:pt x="93" y="63"/>
                    <a:pt x="93" y="63"/>
                  </a:cubicBezTo>
                  <a:cubicBezTo>
                    <a:pt x="105" y="58"/>
                    <a:pt x="110" y="42"/>
                    <a:pt x="103" y="24"/>
                  </a:cubicBezTo>
                  <a:cubicBezTo>
                    <a:pt x="98" y="7"/>
                    <a:pt x="83" y="0"/>
                    <a:pt x="71" y="5"/>
                  </a:cubicBezTo>
                  <a:cubicBezTo>
                    <a:pt x="20" y="24"/>
                    <a:pt x="20" y="24"/>
                    <a:pt x="20" y="24"/>
                  </a:cubicBezTo>
                  <a:cubicBezTo>
                    <a:pt x="8" y="29"/>
                    <a:pt x="0" y="44"/>
                    <a:pt x="8" y="61"/>
                  </a:cubicBezTo>
                </a:path>
              </a:pathLst>
            </a:custGeom>
            <a:noFill/>
            <a:ln w="1800" cap="flat">
              <a:solidFill>
                <a:srgbClr val="272626"/>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29" name="Freeform 40">
              <a:extLst>
                <a:ext uri="{FF2B5EF4-FFF2-40B4-BE49-F238E27FC236}">
                  <a16:creationId xmlns:a16="http://schemas.microsoft.com/office/drawing/2014/main" id="{F552F8EB-2412-4DA1-A74F-AB5288633F31}"/>
                </a:ext>
              </a:extLst>
            </p:cNvPr>
            <p:cNvSpPr>
              <a:spLocks noChangeArrowheads="1"/>
            </p:cNvSpPr>
            <p:nvPr/>
          </p:nvSpPr>
          <p:spPr bwMode="auto">
            <a:xfrm>
              <a:off x="17690045" y="6682372"/>
              <a:ext cx="143896" cy="148121"/>
            </a:xfrm>
            <a:custGeom>
              <a:avLst/>
              <a:gdLst>
                <a:gd name="T0" fmla="*/ 150 w 154"/>
                <a:gd name="T1" fmla="*/ 156 h 159"/>
                <a:gd name="T2" fmla="*/ 150 w 154"/>
                <a:gd name="T3" fmla="*/ 156 h 159"/>
                <a:gd name="T4" fmla="*/ 143 w 154"/>
                <a:gd name="T5" fmla="*/ 158 h 159"/>
                <a:gd name="T6" fmla="*/ 133 w 154"/>
                <a:gd name="T7" fmla="*/ 148 h 159"/>
                <a:gd name="T8" fmla="*/ 119 w 154"/>
                <a:gd name="T9" fmla="*/ 90 h 159"/>
                <a:gd name="T10" fmla="*/ 14 w 154"/>
                <a:gd name="T11" fmla="*/ 37 h 159"/>
                <a:gd name="T12" fmla="*/ 2 w 154"/>
                <a:gd name="T13" fmla="*/ 32 h 159"/>
                <a:gd name="T14" fmla="*/ 7 w 154"/>
                <a:gd name="T15" fmla="*/ 19 h 159"/>
                <a:gd name="T16" fmla="*/ 136 w 154"/>
                <a:gd name="T17" fmla="*/ 80 h 159"/>
                <a:gd name="T18" fmla="*/ 153 w 154"/>
                <a:gd name="T19" fmla="*/ 148 h 159"/>
                <a:gd name="T20" fmla="*/ 150 w 154"/>
                <a:gd name="T21" fmla="*/ 1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9">
                  <a:moveTo>
                    <a:pt x="150" y="156"/>
                  </a:moveTo>
                  <a:lnTo>
                    <a:pt x="150" y="156"/>
                  </a:lnTo>
                  <a:cubicBezTo>
                    <a:pt x="148" y="156"/>
                    <a:pt x="146" y="158"/>
                    <a:pt x="143" y="158"/>
                  </a:cubicBezTo>
                  <a:cubicBezTo>
                    <a:pt x="138" y="158"/>
                    <a:pt x="133" y="153"/>
                    <a:pt x="133" y="148"/>
                  </a:cubicBezTo>
                  <a:cubicBezTo>
                    <a:pt x="133" y="124"/>
                    <a:pt x="128" y="105"/>
                    <a:pt x="119" y="90"/>
                  </a:cubicBezTo>
                  <a:cubicBezTo>
                    <a:pt x="102" y="58"/>
                    <a:pt x="53" y="22"/>
                    <a:pt x="14" y="37"/>
                  </a:cubicBezTo>
                  <a:cubicBezTo>
                    <a:pt x="9" y="39"/>
                    <a:pt x="4" y="37"/>
                    <a:pt x="2" y="32"/>
                  </a:cubicBezTo>
                  <a:cubicBezTo>
                    <a:pt x="0" y="27"/>
                    <a:pt x="2" y="19"/>
                    <a:pt x="7" y="19"/>
                  </a:cubicBezTo>
                  <a:cubicBezTo>
                    <a:pt x="58" y="0"/>
                    <a:pt x="116" y="44"/>
                    <a:pt x="136" y="80"/>
                  </a:cubicBezTo>
                  <a:cubicBezTo>
                    <a:pt x="146" y="97"/>
                    <a:pt x="153" y="122"/>
                    <a:pt x="153" y="148"/>
                  </a:cubicBezTo>
                  <a:cubicBezTo>
                    <a:pt x="153" y="151"/>
                    <a:pt x="150" y="153"/>
                    <a:pt x="150" y="156"/>
                  </a:cubicBezTo>
                </a:path>
              </a:pathLst>
            </a:custGeom>
            <a:solidFill>
              <a:srgbClr val="7ECAEB"/>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0" name="Freeform 41">
              <a:extLst>
                <a:ext uri="{FF2B5EF4-FFF2-40B4-BE49-F238E27FC236}">
                  <a16:creationId xmlns:a16="http://schemas.microsoft.com/office/drawing/2014/main" id="{58CAF4CD-A308-42E5-81BA-298900CFF892}"/>
                </a:ext>
              </a:extLst>
            </p:cNvPr>
            <p:cNvSpPr>
              <a:spLocks noChangeArrowheads="1"/>
            </p:cNvSpPr>
            <p:nvPr/>
          </p:nvSpPr>
          <p:spPr bwMode="auto">
            <a:xfrm>
              <a:off x="17694278" y="6648516"/>
              <a:ext cx="177754" cy="177745"/>
            </a:xfrm>
            <a:custGeom>
              <a:avLst/>
              <a:gdLst>
                <a:gd name="T0" fmla="*/ 186 w 189"/>
                <a:gd name="T1" fmla="*/ 182 h 188"/>
                <a:gd name="T2" fmla="*/ 186 w 189"/>
                <a:gd name="T3" fmla="*/ 182 h 188"/>
                <a:gd name="T4" fmla="*/ 178 w 189"/>
                <a:gd name="T5" fmla="*/ 185 h 188"/>
                <a:gd name="T6" fmla="*/ 169 w 189"/>
                <a:gd name="T7" fmla="*/ 178 h 188"/>
                <a:gd name="T8" fmla="*/ 144 w 189"/>
                <a:gd name="T9" fmla="*/ 107 h 188"/>
                <a:gd name="T10" fmla="*/ 13 w 189"/>
                <a:gd name="T11" fmla="*/ 31 h 188"/>
                <a:gd name="T12" fmla="*/ 0 w 189"/>
                <a:gd name="T13" fmla="*/ 24 h 188"/>
                <a:gd name="T14" fmla="*/ 8 w 189"/>
                <a:gd name="T15" fmla="*/ 14 h 188"/>
                <a:gd name="T16" fmla="*/ 161 w 189"/>
                <a:gd name="T17" fmla="*/ 97 h 188"/>
                <a:gd name="T18" fmla="*/ 188 w 189"/>
                <a:gd name="T19" fmla="*/ 175 h 188"/>
                <a:gd name="T20" fmla="*/ 186 w 189"/>
                <a:gd name="T21" fmla="*/ 18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188">
                  <a:moveTo>
                    <a:pt x="186" y="182"/>
                  </a:moveTo>
                  <a:lnTo>
                    <a:pt x="186" y="182"/>
                  </a:lnTo>
                  <a:cubicBezTo>
                    <a:pt x="183" y="185"/>
                    <a:pt x="181" y="185"/>
                    <a:pt x="178" y="185"/>
                  </a:cubicBezTo>
                  <a:cubicBezTo>
                    <a:pt x="174" y="187"/>
                    <a:pt x="169" y="182"/>
                    <a:pt x="169" y="178"/>
                  </a:cubicBezTo>
                  <a:cubicBezTo>
                    <a:pt x="164" y="151"/>
                    <a:pt x="156" y="126"/>
                    <a:pt x="144" y="107"/>
                  </a:cubicBezTo>
                  <a:cubicBezTo>
                    <a:pt x="115" y="63"/>
                    <a:pt x="54" y="22"/>
                    <a:pt x="13" y="31"/>
                  </a:cubicBezTo>
                  <a:cubicBezTo>
                    <a:pt x="8" y="34"/>
                    <a:pt x="3" y="31"/>
                    <a:pt x="0" y="24"/>
                  </a:cubicBezTo>
                  <a:cubicBezTo>
                    <a:pt x="0" y="19"/>
                    <a:pt x="3" y="14"/>
                    <a:pt x="8" y="14"/>
                  </a:cubicBezTo>
                  <a:cubicBezTo>
                    <a:pt x="64" y="0"/>
                    <a:pt x="132" y="53"/>
                    <a:pt x="161" y="97"/>
                  </a:cubicBezTo>
                  <a:cubicBezTo>
                    <a:pt x="174" y="119"/>
                    <a:pt x="183" y="146"/>
                    <a:pt x="188" y="175"/>
                  </a:cubicBezTo>
                  <a:cubicBezTo>
                    <a:pt x="188" y="178"/>
                    <a:pt x="186" y="180"/>
                    <a:pt x="186" y="182"/>
                  </a:cubicBezTo>
                </a:path>
              </a:pathLst>
            </a:custGeom>
            <a:solidFill>
              <a:srgbClr val="7ECAEB"/>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1" name="Freeform 42">
              <a:extLst>
                <a:ext uri="{FF2B5EF4-FFF2-40B4-BE49-F238E27FC236}">
                  <a16:creationId xmlns:a16="http://schemas.microsoft.com/office/drawing/2014/main" id="{24C6C559-23E6-4524-870A-B51C95A92168}"/>
                </a:ext>
              </a:extLst>
            </p:cNvPr>
            <p:cNvSpPr>
              <a:spLocks noChangeArrowheads="1"/>
            </p:cNvSpPr>
            <p:nvPr/>
          </p:nvSpPr>
          <p:spPr bwMode="auto">
            <a:xfrm>
              <a:off x="17630794" y="6745853"/>
              <a:ext cx="156593" cy="156585"/>
            </a:xfrm>
            <a:custGeom>
              <a:avLst/>
              <a:gdLst>
                <a:gd name="T0" fmla="*/ 38 w 169"/>
                <a:gd name="T1" fmla="*/ 14 h 169"/>
                <a:gd name="T2" fmla="*/ 38 w 169"/>
                <a:gd name="T3" fmla="*/ 14 h 169"/>
                <a:gd name="T4" fmla="*/ 92 w 169"/>
                <a:gd name="T5" fmla="*/ 102 h 169"/>
                <a:gd name="T6" fmla="*/ 168 w 169"/>
                <a:gd name="T7" fmla="*/ 144 h 169"/>
                <a:gd name="T8" fmla="*/ 163 w 169"/>
                <a:gd name="T9" fmla="*/ 168 h 169"/>
                <a:gd name="T10" fmla="*/ 2 w 169"/>
                <a:gd name="T11" fmla="*/ 29 h 169"/>
                <a:gd name="T12" fmla="*/ 0 w 169"/>
                <a:gd name="T13" fmla="*/ 0 h 169"/>
                <a:gd name="T14" fmla="*/ 38 w 169"/>
                <a:gd name="T15" fmla="*/ 1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69">
                  <a:moveTo>
                    <a:pt x="38" y="14"/>
                  </a:moveTo>
                  <a:lnTo>
                    <a:pt x="38" y="14"/>
                  </a:lnTo>
                  <a:cubicBezTo>
                    <a:pt x="38" y="14"/>
                    <a:pt x="26" y="51"/>
                    <a:pt x="92" y="102"/>
                  </a:cubicBezTo>
                  <a:cubicBezTo>
                    <a:pt x="92" y="102"/>
                    <a:pt x="141" y="146"/>
                    <a:pt x="168" y="144"/>
                  </a:cubicBezTo>
                  <a:cubicBezTo>
                    <a:pt x="163" y="168"/>
                    <a:pt x="163" y="168"/>
                    <a:pt x="163" y="168"/>
                  </a:cubicBezTo>
                  <a:cubicBezTo>
                    <a:pt x="163" y="168"/>
                    <a:pt x="53" y="151"/>
                    <a:pt x="2" y="29"/>
                  </a:cubicBezTo>
                  <a:cubicBezTo>
                    <a:pt x="0" y="0"/>
                    <a:pt x="0" y="0"/>
                    <a:pt x="0" y="0"/>
                  </a:cubicBezTo>
                  <a:lnTo>
                    <a:pt x="38" y="14"/>
                  </a:lnTo>
                </a:path>
              </a:pathLst>
            </a:custGeom>
            <a:solidFill>
              <a:srgbClr val="387395"/>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2" name="Freeform 43">
              <a:extLst>
                <a:ext uri="{FF2B5EF4-FFF2-40B4-BE49-F238E27FC236}">
                  <a16:creationId xmlns:a16="http://schemas.microsoft.com/office/drawing/2014/main" id="{532AA856-F27E-45B0-BEB7-04D380F8BB97}"/>
                </a:ext>
              </a:extLst>
            </p:cNvPr>
            <p:cNvSpPr>
              <a:spLocks noChangeArrowheads="1"/>
            </p:cNvSpPr>
            <p:nvPr/>
          </p:nvSpPr>
          <p:spPr bwMode="auto">
            <a:xfrm>
              <a:off x="17571543" y="6690836"/>
              <a:ext cx="313185" cy="262386"/>
            </a:xfrm>
            <a:custGeom>
              <a:avLst/>
              <a:gdLst>
                <a:gd name="T0" fmla="*/ 21 w 330"/>
                <a:gd name="T1" fmla="*/ 0 h 279"/>
                <a:gd name="T2" fmla="*/ 21 w 330"/>
                <a:gd name="T3" fmla="*/ 0 h 279"/>
                <a:gd name="T4" fmla="*/ 7 w 330"/>
                <a:gd name="T5" fmla="*/ 60 h 279"/>
                <a:gd name="T6" fmla="*/ 268 w 330"/>
                <a:gd name="T7" fmla="*/ 275 h 279"/>
                <a:gd name="T8" fmla="*/ 329 w 330"/>
                <a:gd name="T9" fmla="*/ 243 h 279"/>
                <a:gd name="T10" fmla="*/ 226 w 330"/>
                <a:gd name="T11" fmla="*/ 209 h 279"/>
                <a:gd name="T12" fmla="*/ 139 w 330"/>
                <a:gd name="T13" fmla="*/ 175 h 279"/>
                <a:gd name="T14" fmla="*/ 80 w 330"/>
                <a:gd name="T15" fmla="*/ 73 h 279"/>
                <a:gd name="T16" fmla="*/ 21 w 330"/>
                <a:gd name="T1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279">
                  <a:moveTo>
                    <a:pt x="21" y="0"/>
                  </a:moveTo>
                  <a:lnTo>
                    <a:pt x="21" y="0"/>
                  </a:lnTo>
                  <a:cubicBezTo>
                    <a:pt x="21" y="0"/>
                    <a:pt x="0" y="34"/>
                    <a:pt x="7" y="60"/>
                  </a:cubicBezTo>
                  <a:cubicBezTo>
                    <a:pt x="7" y="60"/>
                    <a:pt x="85" y="217"/>
                    <a:pt x="268" y="275"/>
                  </a:cubicBezTo>
                  <a:cubicBezTo>
                    <a:pt x="268" y="275"/>
                    <a:pt x="280" y="278"/>
                    <a:pt x="329" y="243"/>
                  </a:cubicBezTo>
                  <a:cubicBezTo>
                    <a:pt x="329" y="243"/>
                    <a:pt x="260" y="243"/>
                    <a:pt x="226" y="209"/>
                  </a:cubicBezTo>
                  <a:cubicBezTo>
                    <a:pt x="226" y="209"/>
                    <a:pt x="199" y="221"/>
                    <a:pt x="139" y="175"/>
                  </a:cubicBezTo>
                  <a:cubicBezTo>
                    <a:pt x="139" y="175"/>
                    <a:pt x="66" y="131"/>
                    <a:pt x="80" y="73"/>
                  </a:cubicBezTo>
                  <a:cubicBezTo>
                    <a:pt x="80" y="73"/>
                    <a:pt x="36" y="41"/>
                    <a:pt x="21" y="0"/>
                  </a:cubicBezTo>
                </a:path>
              </a:pathLst>
            </a:custGeom>
            <a:solidFill>
              <a:srgbClr val="12507A"/>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3" name="Freeform 44">
              <a:extLst>
                <a:ext uri="{FF2B5EF4-FFF2-40B4-BE49-F238E27FC236}">
                  <a16:creationId xmlns:a16="http://schemas.microsoft.com/office/drawing/2014/main" id="{7C39BD58-CD33-479E-A63A-4C1CE1E174B3}"/>
                </a:ext>
              </a:extLst>
            </p:cNvPr>
            <p:cNvSpPr>
              <a:spLocks noChangeArrowheads="1"/>
            </p:cNvSpPr>
            <p:nvPr/>
          </p:nvSpPr>
          <p:spPr bwMode="auto">
            <a:xfrm>
              <a:off x="17592704" y="6665444"/>
              <a:ext cx="88877" cy="93105"/>
            </a:xfrm>
            <a:custGeom>
              <a:avLst/>
              <a:gdLst>
                <a:gd name="T0" fmla="*/ 0 w 97"/>
                <a:gd name="T1" fmla="*/ 27 h 101"/>
                <a:gd name="T2" fmla="*/ 0 w 97"/>
                <a:gd name="T3" fmla="*/ 27 h 101"/>
                <a:gd name="T4" fmla="*/ 27 w 97"/>
                <a:gd name="T5" fmla="*/ 0 h 101"/>
                <a:gd name="T6" fmla="*/ 96 w 97"/>
                <a:gd name="T7" fmla="*/ 78 h 101"/>
                <a:gd name="T8" fmla="*/ 61 w 97"/>
                <a:gd name="T9" fmla="*/ 100 h 101"/>
                <a:gd name="T10" fmla="*/ 0 w 97"/>
                <a:gd name="T11" fmla="*/ 27 h 101"/>
              </a:gdLst>
              <a:ahLst/>
              <a:cxnLst>
                <a:cxn ang="0">
                  <a:pos x="T0" y="T1"/>
                </a:cxn>
                <a:cxn ang="0">
                  <a:pos x="T2" y="T3"/>
                </a:cxn>
                <a:cxn ang="0">
                  <a:pos x="T4" y="T5"/>
                </a:cxn>
                <a:cxn ang="0">
                  <a:pos x="T6" y="T7"/>
                </a:cxn>
                <a:cxn ang="0">
                  <a:pos x="T8" y="T9"/>
                </a:cxn>
                <a:cxn ang="0">
                  <a:pos x="T10" y="T11"/>
                </a:cxn>
              </a:cxnLst>
              <a:rect l="0" t="0" r="r" b="b"/>
              <a:pathLst>
                <a:path w="97" h="101">
                  <a:moveTo>
                    <a:pt x="0" y="27"/>
                  </a:moveTo>
                  <a:lnTo>
                    <a:pt x="0" y="27"/>
                  </a:lnTo>
                  <a:cubicBezTo>
                    <a:pt x="0" y="27"/>
                    <a:pt x="3" y="7"/>
                    <a:pt x="27" y="0"/>
                  </a:cubicBezTo>
                  <a:cubicBezTo>
                    <a:pt x="27" y="0"/>
                    <a:pt x="35" y="66"/>
                    <a:pt x="96" y="78"/>
                  </a:cubicBezTo>
                  <a:cubicBezTo>
                    <a:pt x="96" y="78"/>
                    <a:pt x="86" y="100"/>
                    <a:pt x="61" y="100"/>
                  </a:cubicBezTo>
                  <a:cubicBezTo>
                    <a:pt x="61" y="100"/>
                    <a:pt x="25" y="85"/>
                    <a:pt x="0" y="27"/>
                  </a:cubicBezTo>
                </a:path>
              </a:pathLst>
            </a:custGeom>
            <a:solidFill>
              <a:srgbClr val="387395"/>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4" name="Freeform 45">
              <a:extLst>
                <a:ext uri="{FF2B5EF4-FFF2-40B4-BE49-F238E27FC236}">
                  <a16:creationId xmlns:a16="http://schemas.microsoft.com/office/drawing/2014/main" id="{CE743734-3D4F-4BDA-9883-3A7A5337F59A}"/>
                </a:ext>
              </a:extLst>
            </p:cNvPr>
            <p:cNvSpPr>
              <a:spLocks noChangeArrowheads="1"/>
            </p:cNvSpPr>
            <p:nvPr/>
          </p:nvSpPr>
          <p:spPr bwMode="auto">
            <a:xfrm>
              <a:off x="17787387" y="6860117"/>
              <a:ext cx="110038" cy="71944"/>
            </a:xfrm>
            <a:custGeom>
              <a:avLst/>
              <a:gdLst>
                <a:gd name="T0" fmla="*/ 0 w 118"/>
                <a:gd name="T1" fmla="*/ 31 h 79"/>
                <a:gd name="T2" fmla="*/ 0 w 118"/>
                <a:gd name="T3" fmla="*/ 31 h 79"/>
                <a:gd name="T4" fmla="*/ 14 w 118"/>
                <a:gd name="T5" fmla="*/ 0 h 79"/>
                <a:gd name="T6" fmla="*/ 117 w 118"/>
                <a:gd name="T7" fmla="*/ 27 h 79"/>
                <a:gd name="T8" fmla="*/ 107 w 118"/>
                <a:gd name="T9" fmla="*/ 65 h 79"/>
                <a:gd name="T10" fmla="*/ 0 w 118"/>
                <a:gd name="T11" fmla="*/ 31 h 79"/>
              </a:gdLst>
              <a:ahLst/>
              <a:cxnLst>
                <a:cxn ang="0">
                  <a:pos x="T0" y="T1"/>
                </a:cxn>
                <a:cxn ang="0">
                  <a:pos x="T2" y="T3"/>
                </a:cxn>
                <a:cxn ang="0">
                  <a:pos x="T4" y="T5"/>
                </a:cxn>
                <a:cxn ang="0">
                  <a:pos x="T6" y="T7"/>
                </a:cxn>
                <a:cxn ang="0">
                  <a:pos x="T8" y="T9"/>
                </a:cxn>
                <a:cxn ang="0">
                  <a:pos x="T10" y="T11"/>
                </a:cxn>
              </a:cxnLst>
              <a:rect l="0" t="0" r="r" b="b"/>
              <a:pathLst>
                <a:path w="118" h="79">
                  <a:moveTo>
                    <a:pt x="0" y="31"/>
                  </a:moveTo>
                  <a:lnTo>
                    <a:pt x="0" y="31"/>
                  </a:lnTo>
                  <a:cubicBezTo>
                    <a:pt x="0" y="31"/>
                    <a:pt x="2" y="9"/>
                    <a:pt x="14" y="0"/>
                  </a:cubicBezTo>
                  <a:cubicBezTo>
                    <a:pt x="14" y="0"/>
                    <a:pt x="73" y="41"/>
                    <a:pt x="117" y="27"/>
                  </a:cubicBezTo>
                  <a:cubicBezTo>
                    <a:pt x="117" y="27"/>
                    <a:pt x="114" y="58"/>
                    <a:pt x="107" y="65"/>
                  </a:cubicBezTo>
                  <a:cubicBezTo>
                    <a:pt x="107" y="65"/>
                    <a:pt x="53" y="78"/>
                    <a:pt x="0" y="31"/>
                  </a:cubicBezTo>
                </a:path>
              </a:pathLst>
            </a:custGeom>
            <a:solidFill>
              <a:srgbClr val="387395"/>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5" name="Freeform 46">
              <a:extLst>
                <a:ext uri="{FF2B5EF4-FFF2-40B4-BE49-F238E27FC236}">
                  <a16:creationId xmlns:a16="http://schemas.microsoft.com/office/drawing/2014/main" id="{4CCBF0E8-726C-4E3B-BA81-F4102B1CF570}"/>
                </a:ext>
              </a:extLst>
            </p:cNvPr>
            <p:cNvSpPr>
              <a:spLocks noChangeArrowheads="1"/>
            </p:cNvSpPr>
            <p:nvPr/>
          </p:nvSpPr>
          <p:spPr bwMode="auto">
            <a:xfrm>
              <a:off x="17613865" y="6644284"/>
              <a:ext cx="76180" cy="93105"/>
            </a:xfrm>
            <a:custGeom>
              <a:avLst/>
              <a:gdLst>
                <a:gd name="T0" fmla="*/ 4 w 83"/>
                <a:gd name="T1" fmla="*/ 19 h 100"/>
                <a:gd name="T2" fmla="*/ 4 w 83"/>
                <a:gd name="T3" fmla="*/ 19 h 100"/>
                <a:gd name="T4" fmla="*/ 58 w 83"/>
                <a:gd name="T5" fmla="*/ 48 h 100"/>
                <a:gd name="T6" fmla="*/ 73 w 83"/>
                <a:gd name="T7" fmla="*/ 97 h 100"/>
                <a:gd name="T8" fmla="*/ 29 w 83"/>
                <a:gd name="T9" fmla="*/ 73 h 100"/>
                <a:gd name="T10" fmla="*/ 4 w 83"/>
                <a:gd name="T11" fmla="*/ 19 h 100"/>
              </a:gdLst>
              <a:ahLst/>
              <a:cxnLst>
                <a:cxn ang="0">
                  <a:pos x="T0" y="T1"/>
                </a:cxn>
                <a:cxn ang="0">
                  <a:pos x="T2" y="T3"/>
                </a:cxn>
                <a:cxn ang="0">
                  <a:pos x="T4" y="T5"/>
                </a:cxn>
                <a:cxn ang="0">
                  <a:pos x="T6" y="T7"/>
                </a:cxn>
                <a:cxn ang="0">
                  <a:pos x="T8" y="T9"/>
                </a:cxn>
                <a:cxn ang="0">
                  <a:pos x="T10" y="T11"/>
                </a:cxn>
              </a:cxnLst>
              <a:rect l="0" t="0" r="r" b="b"/>
              <a:pathLst>
                <a:path w="83" h="100">
                  <a:moveTo>
                    <a:pt x="4" y="19"/>
                  </a:moveTo>
                  <a:lnTo>
                    <a:pt x="4" y="19"/>
                  </a:lnTo>
                  <a:cubicBezTo>
                    <a:pt x="4" y="19"/>
                    <a:pt x="9" y="0"/>
                    <a:pt x="58" y="48"/>
                  </a:cubicBezTo>
                  <a:cubicBezTo>
                    <a:pt x="58" y="48"/>
                    <a:pt x="82" y="85"/>
                    <a:pt x="73" y="97"/>
                  </a:cubicBezTo>
                  <a:cubicBezTo>
                    <a:pt x="73" y="97"/>
                    <a:pt x="53" y="99"/>
                    <a:pt x="29" y="73"/>
                  </a:cubicBezTo>
                  <a:cubicBezTo>
                    <a:pt x="29" y="73"/>
                    <a:pt x="0" y="43"/>
                    <a:pt x="4" y="19"/>
                  </a:cubicBezTo>
                </a:path>
              </a:pathLst>
            </a:custGeom>
            <a:solidFill>
              <a:srgbClr val="12507A"/>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6" name="Freeform 47">
              <a:extLst>
                <a:ext uri="{FF2B5EF4-FFF2-40B4-BE49-F238E27FC236}">
                  <a16:creationId xmlns:a16="http://schemas.microsoft.com/office/drawing/2014/main" id="{C3517F4F-2160-43B3-8734-3CA346298A66}"/>
                </a:ext>
              </a:extLst>
            </p:cNvPr>
            <p:cNvSpPr>
              <a:spLocks noChangeArrowheads="1"/>
            </p:cNvSpPr>
            <p:nvPr/>
          </p:nvSpPr>
          <p:spPr bwMode="auto">
            <a:xfrm>
              <a:off x="17800083" y="6847421"/>
              <a:ext cx="97341" cy="50784"/>
            </a:xfrm>
            <a:custGeom>
              <a:avLst/>
              <a:gdLst>
                <a:gd name="T0" fmla="*/ 2 w 106"/>
                <a:gd name="T1" fmla="*/ 15 h 57"/>
                <a:gd name="T2" fmla="*/ 2 w 106"/>
                <a:gd name="T3" fmla="*/ 15 h 57"/>
                <a:gd name="T4" fmla="*/ 105 w 106"/>
                <a:gd name="T5" fmla="*/ 42 h 57"/>
                <a:gd name="T6" fmla="*/ 39 w 106"/>
                <a:gd name="T7" fmla="*/ 7 h 57"/>
                <a:gd name="T8" fmla="*/ 2 w 106"/>
                <a:gd name="T9" fmla="*/ 15 h 57"/>
              </a:gdLst>
              <a:ahLst/>
              <a:cxnLst>
                <a:cxn ang="0">
                  <a:pos x="T0" y="T1"/>
                </a:cxn>
                <a:cxn ang="0">
                  <a:pos x="T2" y="T3"/>
                </a:cxn>
                <a:cxn ang="0">
                  <a:pos x="T4" y="T5"/>
                </a:cxn>
                <a:cxn ang="0">
                  <a:pos x="T6" y="T7"/>
                </a:cxn>
                <a:cxn ang="0">
                  <a:pos x="T8" y="T9"/>
                </a:cxn>
              </a:cxnLst>
              <a:rect l="0" t="0" r="r" b="b"/>
              <a:pathLst>
                <a:path w="106" h="57">
                  <a:moveTo>
                    <a:pt x="2" y="15"/>
                  </a:moveTo>
                  <a:lnTo>
                    <a:pt x="2" y="15"/>
                  </a:lnTo>
                  <a:cubicBezTo>
                    <a:pt x="2" y="15"/>
                    <a:pt x="59" y="56"/>
                    <a:pt x="105" y="42"/>
                  </a:cubicBezTo>
                  <a:cubicBezTo>
                    <a:pt x="105" y="42"/>
                    <a:pt x="83" y="15"/>
                    <a:pt x="39" y="7"/>
                  </a:cubicBezTo>
                  <a:cubicBezTo>
                    <a:pt x="39" y="7"/>
                    <a:pt x="0" y="0"/>
                    <a:pt x="2" y="15"/>
                  </a:cubicBezTo>
                </a:path>
              </a:pathLst>
            </a:custGeom>
            <a:solidFill>
              <a:srgbClr val="12507A"/>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7" name="Freeform 48">
              <a:extLst>
                <a:ext uri="{FF2B5EF4-FFF2-40B4-BE49-F238E27FC236}">
                  <a16:creationId xmlns:a16="http://schemas.microsoft.com/office/drawing/2014/main" id="{5610819C-C091-4713-B1EE-25B0CDB7D376}"/>
                </a:ext>
              </a:extLst>
            </p:cNvPr>
            <p:cNvSpPr>
              <a:spLocks noChangeArrowheads="1"/>
            </p:cNvSpPr>
            <p:nvPr/>
          </p:nvSpPr>
          <p:spPr bwMode="auto">
            <a:xfrm>
              <a:off x="16911315" y="6390362"/>
              <a:ext cx="474010" cy="473987"/>
            </a:xfrm>
            <a:custGeom>
              <a:avLst/>
              <a:gdLst>
                <a:gd name="T0" fmla="*/ 497 w 498"/>
                <a:gd name="T1" fmla="*/ 248 h 500"/>
                <a:gd name="T2" fmla="*/ 497 w 498"/>
                <a:gd name="T3" fmla="*/ 248 h 500"/>
                <a:gd name="T4" fmla="*/ 248 w 498"/>
                <a:gd name="T5" fmla="*/ 499 h 500"/>
                <a:gd name="T6" fmla="*/ 0 w 498"/>
                <a:gd name="T7" fmla="*/ 248 h 500"/>
                <a:gd name="T8" fmla="*/ 248 w 498"/>
                <a:gd name="T9" fmla="*/ 0 h 500"/>
                <a:gd name="T10" fmla="*/ 497 w 498"/>
                <a:gd name="T11" fmla="*/ 248 h 500"/>
              </a:gdLst>
              <a:ahLst/>
              <a:cxnLst>
                <a:cxn ang="0">
                  <a:pos x="T0" y="T1"/>
                </a:cxn>
                <a:cxn ang="0">
                  <a:pos x="T2" y="T3"/>
                </a:cxn>
                <a:cxn ang="0">
                  <a:pos x="T4" y="T5"/>
                </a:cxn>
                <a:cxn ang="0">
                  <a:pos x="T6" y="T7"/>
                </a:cxn>
                <a:cxn ang="0">
                  <a:pos x="T8" y="T9"/>
                </a:cxn>
                <a:cxn ang="0">
                  <a:pos x="T10" y="T11"/>
                </a:cxn>
              </a:cxnLst>
              <a:rect l="0" t="0" r="r" b="b"/>
              <a:pathLst>
                <a:path w="498" h="500">
                  <a:moveTo>
                    <a:pt x="497" y="248"/>
                  </a:moveTo>
                  <a:lnTo>
                    <a:pt x="497" y="248"/>
                  </a:lnTo>
                  <a:cubicBezTo>
                    <a:pt x="497" y="387"/>
                    <a:pt x="384" y="499"/>
                    <a:pt x="248" y="499"/>
                  </a:cubicBezTo>
                  <a:cubicBezTo>
                    <a:pt x="112" y="499"/>
                    <a:pt x="0" y="387"/>
                    <a:pt x="0" y="248"/>
                  </a:cubicBezTo>
                  <a:cubicBezTo>
                    <a:pt x="0" y="112"/>
                    <a:pt x="112" y="0"/>
                    <a:pt x="248" y="0"/>
                  </a:cubicBezTo>
                  <a:cubicBezTo>
                    <a:pt x="384" y="0"/>
                    <a:pt x="497" y="112"/>
                    <a:pt x="497" y="248"/>
                  </a:cubicBezTo>
                </a:path>
              </a:pathLst>
            </a:custGeom>
            <a:solidFill>
              <a:srgbClr val="EDECDF"/>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8" name="Freeform 49">
              <a:extLst>
                <a:ext uri="{FF2B5EF4-FFF2-40B4-BE49-F238E27FC236}">
                  <a16:creationId xmlns:a16="http://schemas.microsoft.com/office/drawing/2014/main" id="{E4EED806-D12E-425E-B3B2-1902C7EAC052}"/>
                </a:ext>
              </a:extLst>
            </p:cNvPr>
            <p:cNvSpPr>
              <a:spLocks noChangeArrowheads="1"/>
            </p:cNvSpPr>
            <p:nvPr/>
          </p:nvSpPr>
          <p:spPr bwMode="auto">
            <a:xfrm>
              <a:off x="16974798" y="6449611"/>
              <a:ext cx="355507" cy="347026"/>
            </a:xfrm>
            <a:custGeom>
              <a:avLst/>
              <a:gdLst>
                <a:gd name="T0" fmla="*/ 370 w 376"/>
                <a:gd name="T1" fmla="*/ 75 h 364"/>
                <a:gd name="T2" fmla="*/ 370 w 376"/>
                <a:gd name="T3" fmla="*/ 75 h 364"/>
                <a:gd name="T4" fmla="*/ 356 w 376"/>
                <a:gd name="T5" fmla="*/ 56 h 364"/>
                <a:gd name="T6" fmla="*/ 326 w 376"/>
                <a:gd name="T7" fmla="*/ 49 h 364"/>
                <a:gd name="T8" fmla="*/ 311 w 376"/>
                <a:gd name="T9" fmla="*/ 59 h 364"/>
                <a:gd name="T10" fmla="*/ 180 w 376"/>
                <a:gd name="T11" fmla="*/ 0 h 364"/>
                <a:gd name="T12" fmla="*/ 0 w 376"/>
                <a:gd name="T13" fmla="*/ 183 h 364"/>
                <a:gd name="T14" fmla="*/ 180 w 376"/>
                <a:gd name="T15" fmla="*/ 363 h 364"/>
                <a:gd name="T16" fmla="*/ 361 w 376"/>
                <a:gd name="T17" fmla="*/ 183 h 364"/>
                <a:gd name="T18" fmla="*/ 348 w 376"/>
                <a:gd name="T19" fmla="*/ 117 h 364"/>
                <a:gd name="T20" fmla="*/ 363 w 376"/>
                <a:gd name="T21" fmla="*/ 107 h 364"/>
                <a:gd name="T22" fmla="*/ 370 w 376"/>
                <a:gd name="T23" fmla="*/ 75 h 364"/>
                <a:gd name="T24" fmla="*/ 180 w 376"/>
                <a:gd name="T25" fmla="*/ 314 h 364"/>
                <a:gd name="T26" fmla="*/ 180 w 376"/>
                <a:gd name="T27" fmla="*/ 314 h 364"/>
                <a:gd name="T28" fmla="*/ 48 w 376"/>
                <a:gd name="T29" fmla="*/ 183 h 364"/>
                <a:gd name="T30" fmla="*/ 180 w 376"/>
                <a:gd name="T31" fmla="*/ 49 h 364"/>
                <a:gd name="T32" fmla="*/ 311 w 376"/>
                <a:gd name="T33" fmla="*/ 183 h 364"/>
                <a:gd name="T34" fmla="*/ 180 w 376"/>
                <a:gd name="T35" fmla="*/ 314 h 364"/>
                <a:gd name="T36" fmla="*/ 370 w 376"/>
                <a:gd name="T37" fmla="*/ 7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364">
                  <a:moveTo>
                    <a:pt x="370" y="75"/>
                  </a:moveTo>
                  <a:lnTo>
                    <a:pt x="370" y="75"/>
                  </a:lnTo>
                  <a:cubicBezTo>
                    <a:pt x="356" y="56"/>
                    <a:pt x="356" y="56"/>
                    <a:pt x="356" y="56"/>
                  </a:cubicBezTo>
                  <a:cubicBezTo>
                    <a:pt x="351" y="44"/>
                    <a:pt x="336" y="42"/>
                    <a:pt x="326" y="49"/>
                  </a:cubicBezTo>
                  <a:cubicBezTo>
                    <a:pt x="311" y="59"/>
                    <a:pt x="311" y="59"/>
                    <a:pt x="311" y="59"/>
                  </a:cubicBezTo>
                  <a:cubicBezTo>
                    <a:pt x="278" y="22"/>
                    <a:pt x="229" y="0"/>
                    <a:pt x="180" y="0"/>
                  </a:cubicBezTo>
                  <a:cubicBezTo>
                    <a:pt x="80" y="0"/>
                    <a:pt x="0" y="83"/>
                    <a:pt x="0" y="183"/>
                  </a:cubicBezTo>
                  <a:cubicBezTo>
                    <a:pt x="0" y="283"/>
                    <a:pt x="80" y="363"/>
                    <a:pt x="180" y="363"/>
                  </a:cubicBezTo>
                  <a:cubicBezTo>
                    <a:pt x="280" y="363"/>
                    <a:pt x="361" y="283"/>
                    <a:pt x="361" y="183"/>
                  </a:cubicBezTo>
                  <a:cubicBezTo>
                    <a:pt x="361" y="158"/>
                    <a:pt x="356" y="137"/>
                    <a:pt x="348" y="117"/>
                  </a:cubicBezTo>
                  <a:cubicBezTo>
                    <a:pt x="363" y="107"/>
                    <a:pt x="363" y="107"/>
                    <a:pt x="363" y="107"/>
                  </a:cubicBezTo>
                  <a:cubicBezTo>
                    <a:pt x="373" y="100"/>
                    <a:pt x="375" y="85"/>
                    <a:pt x="370" y="75"/>
                  </a:cubicBezTo>
                  <a:lnTo>
                    <a:pt x="180" y="314"/>
                  </a:lnTo>
                  <a:lnTo>
                    <a:pt x="180" y="314"/>
                  </a:lnTo>
                  <a:cubicBezTo>
                    <a:pt x="107" y="314"/>
                    <a:pt x="48" y="256"/>
                    <a:pt x="48" y="183"/>
                  </a:cubicBezTo>
                  <a:cubicBezTo>
                    <a:pt x="48" y="110"/>
                    <a:pt x="107" y="49"/>
                    <a:pt x="180" y="49"/>
                  </a:cubicBezTo>
                  <a:cubicBezTo>
                    <a:pt x="253" y="49"/>
                    <a:pt x="311" y="110"/>
                    <a:pt x="311" y="183"/>
                  </a:cubicBezTo>
                  <a:cubicBezTo>
                    <a:pt x="311" y="256"/>
                    <a:pt x="253" y="314"/>
                    <a:pt x="180" y="314"/>
                  </a:cubicBezTo>
                  <a:lnTo>
                    <a:pt x="370" y="75"/>
                  </a:lnTo>
                </a:path>
              </a:pathLst>
            </a:custGeom>
            <a:solidFill>
              <a:srgbClr val="387395"/>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39" name="Freeform 50">
              <a:extLst>
                <a:ext uri="{FF2B5EF4-FFF2-40B4-BE49-F238E27FC236}">
                  <a16:creationId xmlns:a16="http://schemas.microsoft.com/office/drawing/2014/main" id="{C1375D93-F146-4EEE-B386-C87D8B51160D}"/>
                </a:ext>
              </a:extLst>
            </p:cNvPr>
            <p:cNvSpPr>
              <a:spLocks noChangeArrowheads="1"/>
            </p:cNvSpPr>
            <p:nvPr/>
          </p:nvSpPr>
          <p:spPr bwMode="auto">
            <a:xfrm>
              <a:off x="17008656" y="6487699"/>
              <a:ext cx="275095" cy="275082"/>
            </a:xfrm>
            <a:custGeom>
              <a:avLst/>
              <a:gdLst>
                <a:gd name="T0" fmla="*/ 146 w 291"/>
                <a:gd name="T1" fmla="*/ 0 h 293"/>
                <a:gd name="T2" fmla="*/ 146 w 291"/>
                <a:gd name="T3" fmla="*/ 0 h 293"/>
                <a:gd name="T4" fmla="*/ 0 w 291"/>
                <a:gd name="T5" fmla="*/ 146 h 293"/>
                <a:gd name="T6" fmla="*/ 146 w 291"/>
                <a:gd name="T7" fmla="*/ 292 h 293"/>
                <a:gd name="T8" fmla="*/ 290 w 291"/>
                <a:gd name="T9" fmla="*/ 146 h 293"/>
                <a:gd name="T10" fmla="*/ 146 w 291"/>
                <a:gd name="T11" fmla="*/ 0 h 293"/>
              </a:gdLst>
              <a:ahLst/>
              <a:cxnLst>
                <a:cxn ang="0">
                  <a:pos x="T0" y="T1"/>
                </a:cxn>
                <a:cxn ang="0">
                  <a:pos x="T2" y="T3"/>
                </a:cxn>
                <a:cxn ang="0">
                  <a:pos x="T4" y="T5"/>
                </a:cxn>
                <a:cxn ang="0">
                  <a:pos x="T6" y="T7"/>
                </a:cxn>
                <a:cxn ang="0">
                  <a:pos x="T8" y="T9"/>
                </a:cxn>
                <a:cxn ang="0">
                  <a:pos x="T10" y="T11"/>
                </a:cxn>
              </a:cxnLst>
              <a:rect l="0" t="0" r="r" b="b"/>
              <a:pathLst>
                <a:path w="291" h="293">
                  <a:moveTo>
                    <a:pt x="146" y="0"/>
                  </a:moveTo>
                  <a:lnTo>
                    <a:pt x="146" y="0"/>
                  </a:lnTo>
                  <a:cubicBezTo>
                    <a:pt x="66" y="0"/>
                    <a:pt x="0" y="66"/>
                    <a:pt x="0" y="146"/>
                  </a:cubicBezTo>
                  <a:cubicBezTo>
                    <a:pt x="0" y="226"/>
                    <a:pt x="66" y="292"/>
                    <a:pt x="146" y="292"/>
                  </a:cubicBezTo>
                  <a:cubicBezTo>
                    <a:pt x="227" y="292"/>
                    <a:pt x="290" y="226"/>
                    <a:pt x="290" y="146"/>
                  </a:cubicBezTo>
                  <a:cubicBezTo>
                    <a:pt x="290" y="66"/>
                    <a:pt x="227" y="0"/>
                    <a:pt x="146" y="0"/>
                  </a:cubicBezTo>
                </a:path>
              </a:pathLst>
            </a:custGeom>
            <a:solidFill>
              <a:srgbClr val="4D4232"/>
            </a:solidFill>
            <a:ln>
              <a:noFill/>
            </a:ln>
            <a:effectLst/>
            <a:extLst>
              <a:ext uri="{91240B29-F687-4f45-9708-019B960494DF}">
                <a14:hiddenLine xmlns:a14="http://schemas.microsoft.com/office/drawing/2010/main" xmlns="" w="9525" cap="flat">
                  <a:solidFill>
                    <a:srgbClr val="2726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0" name="Freeform 51">
              <a:extLst>
                <a:ext uri="{FF2B5EF4-FFF2-40B4-BE49-F238E27FC236}">
                  <a16:creationId xmlns:a16="http://schemas.microsoft.com/office/drawing/2014/main" id="{249FA58C-2F88-4316-A50C-B85E6854AB66}"/>
                </a:ext>
              </a:extLst>
            </p:cNvPr>
            <p:cNvSpPr>
              <a:spLocks noChangeArrowheads="1"/>
            </p:cNvSpPr>
            <p:nvPr/>
          </p:nvSpPr>
          <p:spPr bwMode="auto">
            <a:xfrm>
              <a:off x="17008656" y="6487699"/>
              <a:ext cx="275095" cy="275082"/>
            </a:xfrm>
            <a:custGeom>
              <a:avLst/>
              <a:gdLst>
                <a:gd name="T0" fmla="*/ 146 w 291"/>
                <a:gd name="T1" fmla="*/ 0 h 293"/>
                <a:gd name="T2" fmla="*/ 146 w 291"/>
                <a:gd name="T3" fmla="*/ 0 h 293"/>
                <a:gd name="T4" fmla="*/ 0 w 291"/>
                <a:gd name="T5" fmla="*/ 146 h 293"/>
                <a:gd name="T6" fmla="*/ 146 w 291"/>
                <a:gd name="T7" fmla="*/ 292 h 293"/>
                <a:gd name="T8" fmla="*/ 290 w 291"/>
                <a:gd name="T9" fmla="*/ 146 h 293"/>
                <a:gd name="T10" fmla="*/ 146 w 291"/>
                <a:gd name="T11" fmla="*/ 0 h 293"/>
              </a:gdLst>
              <a:ahLst/>
              <a:cxnLst>
                <a:cxn ang="0">
                  <a:pos x="T0" y="T1"/>
                </a:cxn>
                <a:cxn ang="0">
                  <a:pos x="T2" y="T3"/>
                </a:cxn>
                <a:cxn ang="0">
                  <a:pos x="T4" y="T5"/>
                </a:cxn>
                <a:cxn ang="0">
                  <a:pos x="T6" y="T7"/>
                </a:cxn>
                <a:cxn ang="0">
                  <a:pos x="T8" y="T9"/>
                </a:cxn>
                <a:cxn ang="0">
                  <a:pos x="T10" y="T11"/>
                </a:cxn>
              </a:cxnLst>
              <a:rect l="0" t="0" r="r" b="b"/>
              <a:pathLst>
                <a:path w="291" h="293">
                  <a:moveTo>
                    <a:pt x="146" y="0"/>
                  </a:moveTo>
                  <a:lnTo>
                    <a:pt x="146" y="0"/>
                  </a:lnTo>
                  <a:cubicBezTo>
                    <a:pt x="66" y="0"/>
                    <a:pt x="0" y="66"/>
                    <a:pt x="0" y="146"/>
                  </a:cubicBezTo>
                  <a:cubicBezTo>
                    <a:pt x="0" y="226"/>
                    <a:pt x="66" y="292"/>
                    <a:pt x="146" y="292"/>
                  </a:cubicBezTo>
                  <a:cubicBezTo>
                    <a:pt x="227" y="292"/>
                    <a:pt x="290" y="226"/>
                    <a:pt x="290" y="146"/>
                  </a:cubicBezTo>
                  <a:cubicBezTo>
                    <a:pt x="290" y="66"/>
                    <a:pt x="227" y="0"/>
                    <a:pt x="146" y="0"/>
                  </a:cubicBezTo>
                </a:path>
              </a:pathLst>
            </a:custGeom>
            <a:noFill/>
            <a:ln w="3960" cap="flat">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1" name="Freeform 52">
              <a:extLst>
                <a:ext uri="{FF2B5EF4-FFF2-40B4-BE49-F238E27FC236}">
                  <a16:creationId xmlns:a16="http://schemas.microsoft.com/office/drawing/2014/main" id="{7B6259E8-FF96-4219-B733-AEECA66220B1}"/>
                </a:ext>
              </a:extLst>
            </p:cNvPr>
            <p:cNvSpPr>
              <a:spLocks noChangeArrowheads="1"/>
            </p:cNvSpPr>
            <p:nvPr/>
          </p:nvSpPr>
          <p:spPr bwMode="auto">
            <a:xfrm>
              <a:off x="17334538" y="4765264"/>
              <a:ext cx="148128" cy="135425"/>
            </a:xfrm>
            <a:custGeom>
              <a:avLst/>
              <a:gdLst>
                <a:gd name="T0" fmla="*/ 2 w 157"/>
                <a:gd name="T1" fmla="*/ 56 h 145"/>
                <a:gd name="T2" fmla="*/ 2 w 157"/>
                <a:gd name="T3" fmla="*/ 56 h 145"/>
                <a:gd name="T4" fmla="*/ 5 w 157"/>
                <a:gd name="T5" fmla="*/ 46 h 145"/>
                <a:gd name="T6" fmla="*/ 110 w 157"/>
                <a:gd name="T7" fmla="*/ 0 h 145"/>
                <a:gd name="T8" fmla="*/ 117 w 157"/>
                <a:gd name="T9" fmla="*/ 5 h 145"/>
                <a:gd name="T10" fmla="*/ 154 w 157"/>
                <a:gd name="T11" fmla="*/ 88 h 145"/>
                <a:gd name="T12" fmla="*/ 151 w 157"/>
                <a:gd name="T13" fmla="*/ 98 h 145"/>
                <a:gd name="T14" fmla="*/ 46 w 157"/>
                <a:gd name="T15" fmla="*/ 144 h 145"/>
                <a:gd name="T16" fmla="*/ 39 w 157"/>
                <a:gd name="T17" fmla="*/ 139 h 145"/>
                <a:gd name="T18" fmla="*/ 2 w 157"/>
                <a:gd name="T19" fmla="*/ 5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45">
                  <a:moveTo>
                    <a:pt x="2" y="56"/>
                  </a:moveTo>
                  <a:lnTo>
                    <a:pt x="2" y="56"/>
                  </a:lnTo>
                  <a:cubicBezTo>
                    <a:pt x="0" y="51"/>
                    <a:pt x="2" y="46"/>
                    <a:pt x="5" y="46"/>
                  </a:cubicBezTo>
                  <a:cubicBezTo>
                    <a:pt x="110" y="0"/>
                    <a:pt x="110" y="0"/>
                    <a:pt x="110" y="0"/>
                  </a:cubicBezTo>
                  <a:cubicBezTo>
                    <a:pt x="112" y="0"/>
                    <a:pt x="117" y="3"/>
                    <a:pt x="117" y="5"/>
                  </a:cubicBezTo>
                  <a:cubicBezTo>
                    <a:pt x="154" y="88"/>
                    <a:pt x="154" y="88"/>
                    <a:pt x="154" y="88"/>
                  </a:cubicBezTo>
                  <a:cubicBezTo>
                    <a:pt x="156" y="93"/>
                    <a:pt x="154" y="98"/>
                    <a:pt x="151" y="98"/>
                  </a:cubicBezTo>
                  <a:cubicBezTo>
                    <a:pt x="46" y="144"/>
                    <a:pt x="46" y="144"/>
                    <a:pt x="46" y="144"/>
                  </a:cubicBezTo>
                  <a:cubicBezTo>
                    <a:pt x="44" y="144"/>
                    <a:pt x="39" y="141"/>
                    <a:pt x="39" y="139"/>
                  </a:cubicBezTo>
                  <a:lnTo>
                    <a:pt x="2" y="56"/>
                  </a:lnTo>
                </a:path>
              </a:pathLst>
            </a:custGeom>
            <a:solidFill>
              <a:srgbClr val="5F8394"/>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2" name="Freeform 53">
              <a:extLst>
                <a:ext uri="{FF2B5EF4-FFF2-40B4-BE49-F238E27FC236}">
                  <a16:creationId xmlns:a16="http://schemas.microsoft.com/office/drawing/2014/main" id="{8770F2C4-9874-4587-B07A-5B1D9223AEA4}"/>
                </a:ext>
              </a:extLst>
            </p:cNvPr>
            <p:cNvSpPr>
              <a:spLocks noChangeArrowheads="1"/>
            </p:cNvSpPr>
            <p:nvPr/>
          </p:nvSpPr>
          <p:spPr bwMode="auto">
            <a:xfrm>
              <a:off x="17351467" y="4769496"/>
              <a:ext cx="114270" cy="122729"/>
            </a:xfrm>
            <a:custGeom>
              <a:avLst/>
              <a:gdLst>
                <a:gd name="T0" fmla="*/ 2 w 123"/>
                <a:gd name="T1" fmla="*/ 44 h 133"/>
                <a:gd name="T2" fmla="*/ 2 w 123"/>
                <a:gd name="T3" fmla="*/ 44 h 133"/>
                <a:gd name="T4" fmla="*/ 2 w 123"/>
                <a:gd name="T5" fmla="*/ 34 h 133"/>
                <a:gd name="T6" fmla="*/ 78 w 123"/>
                <a:gd name="T7" fmla="*/ 0 h 133"/>
                <a:gd name="T8" fmla="*/ 85 w 123"/>
                <a:gd name="T9" fmla="*/ 8 h 133"/>
                <a:gd name="T10" fmla="*/ 122 w 123"/>
                <a:gd name="T11" fmla="*/ 90 h 133"/>
                <a:gd name="T12" fmla="*/ 120 w 123"/>
                <a:gd name="T13" fmla="*/ 98 h 133"/>
                <a:gd name="T14" fmla="*/ 44 w 123"/>
                <a:gd name="T15" fmla="*/ 132 h 133"/>
                <a:gd name="T16" fmla="*/ 37 w 123"/>
                <a:gd name="T17" fmla="*/ 124 h 133"/>
                <a:gd name="T18" fmla="*/ 2 w 123"/>
                <a:gd name="T1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33">
                  <a:moveTo>
                    <a:pt x="2" y="44"/>
                  </a:moveTo>
                  <a:lnTo>
                    <a:pt x="2" y="44"/>
                  </a:lnTo>
                  <a:cubicBezTo>
                    <a:pt x="0" y="39"/>
                    <a:pt x="0" y="34"/>
                    <a:pt x="2" y="34"/>
                  </a:cubicBezTo>
                  <a:cubicBezTo>
                    <a:pt x="78" y="0"/>
                    <a:pt x="78" y="0"/>
                    <a:pt x="78" y="0"/>
                  </a:cubicBezTo>
                  <a:cubicBezTo>
                    <a:pt x="80" y="0"/>
                    <a:pt x="83" y="3"/>
                    <a:pt x="85" y="8"/>
                  </a:cubicBezTo>
                  <a:cubicBezTo>
                    <a:pt x="122" y="90"/>
                    <a:pt x="122" y="90"/>
                    <a:pt x="122" y="90"/>
                  </a:cubicBezTo>
                  <a:cubicBezTo>
                    <a:pt x="122" y="93"/>
                    <a:pt x="122" y="98"/>
                    <a:pt x="120" y="98"/>
                  </a:cubicBezTo>
                  <a:cubicBezTo>
                    <a:pt x="44" y="132"/>
                    <a:pt x="44" y="132"/>
                    <a:pt x="44" y="132"/>
                  </a:cubicBezTo>
                  <a:cubicBezTo>
                    <a:pt x="42" y="132"/>
                    <a:pt x="39" y="129"/>
                    <a:pt x="37" y="124"/>
                  </a:cubicBezTo>
                  <a:lnTo>
                    <a:pt x="2" y="44"/>
                  </a:lnTo>
                </a:path>
              </a:pathLst>
            </a:custGeom>
            <a:solidFill>
              <a:srgbClr val="87A3AE"/>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3" name="Freeform 54">
              <a:extLst>
                <a:ext uri="{FF2B5EF4-FFF2-40B4-BE49-F238E27FC236}">
                  <a16:creationId xmlns:a16="http://schemas.microsoft.com/office/drawing/2014/main" id="{90BA1E99-1E72-43D0-B57D-5E4735C6D26A}"/>
                </a:ext>
              </a:extLst>
            </p:cNvPr>
            <p:cNvSpPr>
              <a:spLocks noChangeArrowheads="1"/>
            </p:cNvSpPr>
            <p:nvPr/>
          </p:nvSpPr>
          <p:spPr bwMode="auto">
            <a:xfrm>
              <a:off x="17194874" y="4490182"/>
              <a:ext cx="279327" cy="347026"/>
            </a:xfrm>
            <a:custGeom>
              <a:avLst/>
              <a:gdLst>
                <a:gd name="T0" fmla="*/ 10 w 294"/>
                <a:gd name="T1" fmla="*/ 102 h 367"/>
                <a:gd name="T2" fmla="*/ 10 w 294"/>
                <a:gd name="T3" fmla="*/ 102 h 367"/>
                <a:gd name="T4" fmla="*/ 30 w 294"/>
                <a:gd name="T5" fmla="*/ 51 h 367"/>
                <a:gd name="T6" fmla="*/ 132 w 294"/>
                <a:gd name="T7" fmla="*/ 7 h 367"/>
                <a:gd name="T8" fmla="*/ 183 w 294"/>
                <a:gd name="T9" fmla="*/ 27 h 367"/>
                <a:gd name="T10" fmla="*/ 283 w 294"/>
                <a:gd name="T11" fmla="*/ 263 h 367"/>
                <a:gd name="T12" fmla="*/ 263 w 294"/>
                <a:gd name="T13" fmla="*/ 312 h 367"/>
                <a:gd name="T14" fmla="*/ 161 w 294"/>
                <a:gd name="T15" fmla="*/ 356 h 367"/>
                <a:gd name="T16" fmla="*/ 112 w 294"/>
                <a:gd name="T17" fmla="*/ 336 h 367"/>
                <a:gd name="T18" fmla="*/ 10 w 294"/>
                <a:gd name="T19" fmla="*/ 10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367">
                  <a:moveTo>
                    <a:pt x="10" y="102"/>
                  </a:moveTo>
                  <a:lnTo>
                    <a:pt x="10" y="102"/>
                  </a:lnTo>
                  <a:cubicBezTo>
                    <a:pt x="0" y="83"/>
                    <a:pt x="10" y="61"/>
                    <a:pt x="30" y="51"/>
                  </a:cubicBezTo>
                  <a:cubicBezTo>
                    <a:pt x="132" y="7"/>
                    <a:pt x="132" y="7"/>
                    <a:pt x="132" y="7"/>
                  </a:cubicBezTo>
                  <a:cubicBezTo>
                    <a:pt x="151" y="0"/>
                    <a:pt x="173" y="7"/>
                    <a:pt x="183" y="27"/>
                  </a:cubicBezTo>
                  <a:cubicBezTo>
                    <a:pt x="283" y="263"/>
                    <a:pt x="283" y="263"/>
                    <a:pt x="283" y="263"/>
                  </a:cubicBezTo>
                  <a:cubicBezTo>
                    <a:pt x="293" y="283"/>
                    <a:pt x="283" y="305"/>
                    <a:pt x="263" y="312"/>
                  </a:cubicBezTo>
                  <a:cubicBezTo>
                    <a:pt x="161" y="356"/>
                    <a:pt x="161" y="356"/>
                    <a:pt x="161" y="356"/>
                  </a:cubicBezTo>
                  <a:cubicBezTo>
                    <a:pt x="142" y="366"/>
                    <a:pt x="120" y="356"/>
                    <a:pt x="112" y="336"/>
                  </a:cubicBezTo>
                  <a:lnTo>
                    <a:pt x="10" y="102"/>
                  </a:lnTo>
                </a:path>
              </a:pathLst>
            </a:custGeom>
            <a:solidFill>
              <a:srgbClr val="F5AE3E"/>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4" name="Freeform 55">
              <a:extLst>
                <a:ext uri="{FF2B5EF4-FFF2-40B4-BE49-F238E27FC236}">
                  <a16:creationId xmlns:a16="http://schemas.microsoft.com/office/drawing/2014/main" id="{2FD29553-4E53-4B6A-9724-D4E4F5210C55}"/>
                </a:ext>
              </a:extLst>
            </p:cNvPr>
            <p:cNvSpPr>
              <a:spLocks noChangeArrowheads="1"/>
            </p:cNvSpPr>
            <p:nvPr/>
          </p:nvSpPr>
          <p:spPr bwMode="auto">
            <a:xfrm>
              <a:off x="17224500" y="4528270"/>
              <a:ext cx="228540" cy="304706"/>
            </a:xfrm>
            <a:custGeom>
              <a:avLst/>
              <a:gdLst>
                <a:gd name="T0" fmla="*/ 7 w 244"/>
                <a:gd name="T1" fmla="*/ 85 h 320"/>
                <a:gd name="T2" fmla="*/ 7 w 244"/>
                <a:gd name="T3" fmla="*/ 85 h 320"/>
                <a:gd name="T4" fmla="*/ 22 w 244"/>
                <a:gd name="T5" fmla="*/ 43 h 320"/>
                <a:gd name="T6" fmla="*/ 104 w 244"/>
                <a:gd name="T7" fmla="*/ 7 h 320"/>
                <a:gd name="T8" fmla="*/ 146 w 244"/>
                <a:gd name="T9" fmla="*/ 27 h 320"/>
                <a:gd name="T10" fmla="*/ 236 w 244"/>
                <a:gd name="T11" fmla="*/ 234 h 320"/>
                <a:gd name="T12" fmla="*/ 221 w 244"/>
                <a:gd name="T13" fmla="*/ 277 h 320"/>
                <a:gd name="T14" fmla="*/ 138 w 244"/>
                <a:gd name="T15" fmla="*/ 314 h 320"/>
                <a:gd name="T16" fmla="*/ 97 w 244"/>
                <a:gd name="T17" fmla="*/ 294 h 320"/>
                <a:gd name="T18" fmla="*/ 7 w 244"/>
                <a:gd name="T19" fmla="*/ 8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320">
                  <a:moveTo>
                    <a:pt x="7" y="85"/>
                  </a:moveTo>
                  <a:lnTo>
                    <a:pt x="7" y="85"/>
                  </a:lnTo>
                  <a:cubicBezTo>
                    <a:pt x="0" y="68"/>
                    <a:pt x="7" y="48"/>
                    <a:pt x="22" y="43"/>
                  </a:cubicBezTo>
                  <a:cubicBezTo>
                    <a:pt x="104" y="7"/>
                    <a:pt x="104" y="7"/>
                    <a:pt x="104" y="7"/>
                  </a:cubicBezTo>
                  <a:cubicBezTo>
                    <a:pt x="119" y="0"/>
                    <a:pt x="138" y="10"/>
                    <a:pt x="146" y="27"/>
                  </a:cubicBezTo>
                  <a:cubicBezTo>
                    <a:pt x="236" y="234"/>
                    <a:pt x="236" y="234"/>
                    <a:pt x="236" y="234"/>
                  </a:cubicBezTo>
                  <a:cubicBezTo>
                    <a:pt x="243" y="251"/>
                    <a:pt x="236" y="270"/>
                    <a:pt x="221" y="277"/>
                  </a:cubicBezTo>
                  <a:cubicBezTo>
                    <a:pt x="138" y="314"/>
                    <a:pt x="138" y="314"/>
                    <a:pt x="138" y="314"/>
                  </a:cubicBezTo>
                  <a:cubicBezTo>
                    <a:pt x="124" y="319"/>
                    <a:pt x="104" y="312"/>
                    <a:pt x="97" y="294"/>
                  </a:cubicBezTo>
                  <a:lnTo>
                    <a:pt x="7" y="85"/>
                  </a:lnTo>
                </a:path>
              </a:pathLst>
            </a:custGeom>
            <a:solidFill>
              <a:srgbClr val="FCC916"/>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5" name="Freeform 56">
              <a:extLst>
                <a:ext uri="{FF2B5EF4-FFF2-40B4-BE49-F238E27FC236}">
                  <a16:creationId xmlns:a16="http://schemas.microsoft.com/office/drawing/2014/main" id="{4EC441CB-0326-49CE-B338-5A41DF099455}"/>
                </a:ext>
              </a:extLst>
            </p:cNvPr>
            <p:cNvSpPr>
              <a:spLocks noChangeArrowheads="1"/>
            </p:cNvSpPr>
            <p:nvPr/>
          </p:nvSpPr>
          <p:spPr bwMode="auto">
            <a:xfrm>
              <a:off x="17419183" y="4824512"/>
              <a:ext cx="29626" cy="21160"/>
            </a:xfrm>
            <a:custGeom>
              <a:avLst/>
              <a:gdLst>
                <a:gd name="T0" fmla="*/ 2 w 35"/>
                <a:gd name="T1" fmla="*/ 17 h 28"/>
                <a:gd name="T2" fmla="*/ 2 w 35"/>
                <a:gd name="T3" fmla="*/ 17 h 28"/>
                <a:gd name="T4" fmla="*/ 2 w 35"/>
                <a:gd name="T5" fmla="*/ 12 h 28"/>
                <a:gd name="T6" fmla="*/ 27 w 35"/>
                <a:gd name="T7" fmla="*/ 2 h 28"/>
                <a:gd name="T8" fmla="*/ 31 w 35"/>
                <a:gd name="T9" fmla="*/ 2 h 28"/>
                <a:gd name="T10" fmla="*/ 34 w 35"/>
                <a:gd name="T11" fmla="*/ 9 h 28"/>
                <a:gd name="T12" fmla="*/ 31 w 35"/>
                <a:gd name="T13" fmla="*/ 14 h 28"/>
                <a:gd name="T14" fmla="*/ 9 w 35"/>
                <a:gd name="T15" fmla="*/ 24 h 28"/>
                <a:gd name="T16" fmla="*/ 4 w 35"/>
                <a:gd name="T17" fmla="*/ 24 h 28"/>
                <a:gd name="T18" fmla="*/ 2 w 35"/>
                <a:gd name="T1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 y="17"/>
                  </a:moveTo>
                  <a:lnTo>
                    <a:pt x="2" y="17"/>
                  </a:lnTo>
                  <a:cubicBezTo>
                    <a:pt x="0" y="14"/>
                    <a:pt x="2" y="12"/>
                    <a:pt x="2" y="12"/>
                  </a:cubicBezTo>
                  <a:cubicBezTo>
                    <a:pt x="27" y="2"/>
                    <a:pt x="27" y="2"/>
                    <a:pt x="27" y="2"/>
                  </a:cubicBezTo>
                  <a:cubicBezTo>
                    <a:pt x="29" y="0"/>
                    <a:pt x="31" y="2"/>
                    <a:pt x="31" y="2"/>
                  </a:cubicBezTo>
                  <a:cubicBezTo>
                    <a:pt x="34" y="9"/>
                    <a:pt x="34" y="9"/>
                    <a:pt x="34" y="9"/>
                  </a:cubicBezTo>
                  <a:cubicBezTo>
                    <a:pt x="34" y="12"/>
                    <a:pt x="34" y="14"/>
                    <a:pt x="31" y="14"/>
                  </a:cubicBezTo>
                  <a:cubicBezTo>
                    <a:pt x="9" y="24"/>
                    <a:pt x="9" y="24"/>
                    <a:pt x="9" y="24"/>
                  </a:cubicBezTo>
                  <a:cubicBezTo>
                    <a:pt x="7" y="27"/>
                    <a:pt x="4" y="24"/>
                    <a:pt x="4" y="24"/>
                  </a:cubicBezTo>
                  <a:lnTo>
                    <a:pt x="2" y="17"/>
                  </a:ln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6" name="Freeform 57">
              <a:extLst>
                <a:ext uri="{FF2B5EF4-FFF2-40B4-BE49-F238E27FC236}">
                  <a16:creationId xmlns:a16="http://schemas.microsoft.com/office/drawing/2014/main" id="{50ECD95A-0C78-459B-82F2-D2C3E1CA7C64}"/>
                </a:ext>
              </a:extLst>
            </p:cNvPr>
            <p:cNvSpPr>
              <a:spLocks noChangeArrowheads="1"/>
            </p:cNvSpPr>
            <p:nvPr/>
          </p:nvSpPr>
          <p:spPr bwMode="auto">
            <a:xfrm>
              <a:off x="17376860" y="4845672"/>
              <a:ext cx="33858" cy="21160"/>
            </a:xfrm>
            <a:custGeom>
              <a:avLst/>
              <a:gdLst>
                <a:gd name="T0" fmla="*/ 3 w 38"/>
                <a:gd name="T1" fmla="*/ 15 h 25"/>
                <a:gd name="T2" fmla="*/ 3 w 38"/>
                <a:gd name="T3" fmla="*/ 15 h 25"/>
                <a:gd name="T4" fmla="*/ 3 w 38"/>
                <a:gd name="T5" fmla="*/ 10 h 25"/>
                <a:gd name="T6" fmla="*/ 27 w 38"/>
                <a:gd name="T7" fmla="*/ 0 h 25"/>
                <a:gd name="T8" fmla="*/ 32 w 38"/>
                <a:gd name="T9" fmla="*/ 3 h 25"/>
                <a:gd name="T10" fmla="*/ 34 w 38"/>
                <a:gd name="T11" fmla="*/ 10 h 25"/>
                <a:gd name="T12" fmla="*/ 34 w 38"/>
                <a:gd name="T13" fmla="*/ 12 h 25"/>
                <a:gd name="T14" fmla="*/ 10 w 38"/>
                <a:gd name="T15" fmla="*/ 24 h 25"/>
                <a:gd name="T16" fmla="*/ 5 w 38"/>
                <a:gd name="T17" fmla="*/ 22 h 25"/>
                <a:gd name="T18" fmla="*/ 3 w 38"/>
                <a:gd name="T19"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25">
                  <a:moveTo>
                    <a:pt x="3" y="15"/>
                  </a:moveTo>
                  <a:lnTo>
                    <a:pt x="3" y="15"/>
                  </a:lnTo>
                  <a:cubicBezTo>
                    <a:pt x="0" y="12"/>
                    <a:pt x="3" y="12"/>
                    <a:pt x="3" y="10"/>
                  </a:cubicBezTo>
                  <a:cubicBezTo>
                    <a:pt x="27" y="0"/>
                    <a:pt x="27" y="0"/>
                    <a:pt x="27" y="0"/>
                  </a:cubicBezTo>
                  <a:cubicBezTo>
                    <a:pt x="30" y="0"/>
                    <a:pt x="32" y="0"/>
                    <a:pt x="32" y="3"/>
                  </a:cubicBezTo>
                  <a:cubicBezTo>
                    <a:pt x="34" y="10"/>
                    <a:pt x="34" y="10"/>
                    <a:pt x="34" y="10"/>
                  </a:cubicBezTo>
                  <a:cubicBezTo>
                    <a:pt x="37" y="10"/>
                    <a:pt x="34" y="12"/>
                    <a:pt x="34" y="12"/>
                  </a:cubicBezTo>
                  <a:cubicBezTo>
                    <a:pt x="10" y="24"/>
                    <a:pt x="10" y="24"/>
                    <a:pt x="10" y="24"/>
                  </a:cubicBezTo>
                  <a:cubicBezTo>
                    <a:pt x="8" y="24"/>
                    <a:pt x="5" y="24"/>
                    <a:pt x="5" y="22"/>
                  </a:cubicBezTo>
                  <a:lnTo>
                    <a:pt x="3" y="15"/>
                  </a:ln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7" name="Freeform 58">
              <a:extLst>
                <a:ext uri="{FF2B5EF4-FFF2-40B4-BE49-F238E27FC236}">
                  <a16:creationId xmlns:a16="http://schemas.microsoft.com/office/drawing/2014/main" id="{F3580042-A434-4358-976D-28F4DC9B4CD8}"/>
                </a:ext>
              </a:extLst>
            </p:cNvPr>
            <p:cNvSpPr>
              <a:spLocks noChangeArrowheads="1"/>
            </p:cNvSpPr>
            <p:nvPr/>
          </p:nvSpPr>
          <p:spPr bwMode="auto">
            <a:xfrm>
              <a:off x="20000843" y="6458075"/>
              <a:ext cx="410526" cy="355490"/>
            </a:xfrm>
            <a:custGeom>
              <a:avLst/>
              <a:gdLst>
                <a:gd name="T0" fmla="*/ 5 w 432"/>
                <a:gd name="T1" fmla="*/ 144 h 376"/>
                <a:gd name="T2" fmla="*/ 5 w 432"/>
                <a:gd name="T3" fmla="*/ 144 h 376"/>
                <a:gd name="T4" fmla="*/ 29 w 432"/>
                <a:gd name="T5" fmla="*/ 95 h 376"/>
                <a:gd name="T6" fmla="*/ 317 w 432"/>
                <a:gd name="T7" fmla="*/ 7 h 376"/>
                <a:gd name="T8" fmla="*/ 363 w 432"/>
                <a:gd name="T9" fmla="*/ 32 h 376"/>
                <a:gd name="T10" fmla="*/ 426 w 432"/>
                <a:gd name="T11" fmla="*/ 231 h 376"/>
                <a:gd name="T12" fmla="*/ 402 w 432"/>
                <a:gd name="T13" fmla="*/ 280 h 376"/>
                <a:gd name="T14" fmla="*/ 115 w 432"/>
                <a:gd name="T15" fmla="*/ 368 h 376"/>
                <a:gd name="T16" fmla="*/ 69 w 432"/>
                <a:gd name="T17" fmla="*/ 344 h 376"/>
                <a:gd name="T18" fmla="*/ 5 w 432"/>
                <a:gd name="T19" fmla="*/ 14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376">
                  <a:moveTo>
                    <a:pt x="5" y="144"/>
                  </a:moveTo>
                  <a:lnTo>
                    <a:pt x="5" y="144"/>
                  </a:lnTo>
                  <a:cubicBezTo>
                    <a:pt x="0" y="124"/>
                    <a:pt x="10" y="102"/>
                    <a:pt x="29" y="95"/>
                  </a:cubicBezTo>
                  <a:cubicBezTo>
                    <a:pt x="317" y="7"/>
                    <a:pt x="317" y="7"/>
                    <a:pt x="317" y="7"/>
                  </a:cubicBezTo>
                  <a:cubicBezTo>
                    <a:pt x="336" y="0"/>
                    <a:pt x="358" y="12"/>
                    <a:pt x="363" y="32"/>
                  </a:cubicBezTo>
                  <a:cubicBezTo>
                    <a:pt x="426" y="231"/>
                    <a:pt x="426" y="231"/>
                    <a:pt x="426" y="231"/>
                  </a:cubicBezTo>
                  <a:cubicBezTo>
                    <a:pt x="431" y="251"/>
                    <a:pt x="422" y="273"/>
                    <a:pt x="402" y="280"/>
                  </a:cubicBezTo>
                  <a:cubicBezTo>
                    <a:pt x="115" y="368"/>
                    <a:pt x="115" y="368"/>
                    <a:pt x="115" y="368"/>
                  </a:cubicBezTo>
                  <a:cubicBezTo>
                    <a:pt x="95" y="375"/>
                    <a:pt x="76" y="363"/>
                    <a:pt x="69" y="344"/>
                  </a:cubicBezTo>
                  <a:lnTo>
                    <a:pt x="5" y="144"/>
                  </a:lnTo>
                </a:path>
              </a:pathLst>
            </a:custGeom>
            <a:solidFill>
              <a:srgbClr val="E9632B"/>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8" name="Freeform 59">
              <a:extLst>
                <a:ext uri="{FF2B5EF4-FFF2-40B4-BE49-F238E27FC236}">
                  <a16:creationId xmlns:a16="http://schemas.microsoft.com/office/drawing/2014/main" id="{A506989F-5C70-43ED-A968-673E44D148EB}"/>
                </a:ext>
              </a:extLst>
            </p:cNvPr>
            <p:cNvSpPr>
              <a:spLocks noChangeArrowheads="1"/>
            </p:cNvSpPr>
            <p:nvPr/>
          </p:nvSpPr>
          <p:spPr bwMode="auto">
            <a:xfrm>
              <a:off x="20047398" y="6618892"/>
              <a:ext cx="342811" cy="114265"/>
            </a:xfrm>
            <a:custGeom>
              <a:avLst/>
              <a:gdLst>
                <a:gd name="T0" fmla="*/ 0 w 362"/>
                <a:gd name="T1" fmla="*/ 112 h 125"/>
                <a:gd name="T2" fmla="*/ 358 w 362"/>
                <a:gd name="T3" fmla="*/ 0 h 125"/>
                <a:gd name="T4" fmla="*/ 361 w 362"/>
                <a:gd name="T5" fmla="*/ 12 h 125"/>
                <a:gd name="T6" fmla="*/ 5 w 362"/>
                <a:gd name="T7" fmla="*/ 124 h 125"/>
                <a:gd name="T8" fmla="*/ 0 w 362"/>
                <a:gd name="T9" fmla="*/ 112 h 125"/>
              </a:gdLst>
              <a:ahLst/>
              <a:cxnLst>
                <a:cxn ang="0">
                  <a:pos x="T0" y="T1"/>
                </a:cxn>
                <a:cxn ang="0">
                  <a:pos x="T2" y="T3"/>
                </a:cxn>
                <a:cxn ang="0">
                  <a:pos x="T4" y="T5"/>
                </a:cxn>
                <a:cxn ang="0">
                  <a:pos x="T6" y="T7"/>
                </a:cxn>
                <a:cxn ang="0">
                  <a:pos x="T8" y="T9"/>
                </a:cxn>
              </a:cxnLst>
              <a:rect l="0" t="0" r="r" b="b"/>
              <a:pathLst>
                <a:path w="362" h="125">
                  <a:moveTo>
                    <a:pt x="0" y="112"/>
                  </a:moveTo>
                  <a:lnTo>
                    <a:pt x="358" y="0"/>
                  </a:lnTo>
                  <a:lnTo>
                    <a:pt x="361" y="12"/>
                  </a:lnTo>
                  <a:lnTo>
                    <a:pt x="5" y="124"/>
                  </a:lnTo>
                  <a:lnTo>
                    <a:pt x="0" y="112"/>
                  </a:lnTo>
                </a:path>
              </a:pathLst>
            </a:custGeom>
            <a:solidFill>
              <a:srgbClr val="6286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49" name="Freeform 60">
              <a:extLst>
                <a:ext uri="{FF2B5EF4-FFF2-40B4-BE49-F238E27FC236}">
                  <a16:creationId xmlns:a16="http://schemas.microsoft.com/office/drawing/2014/main" id="{B4946D38-1075-4457-A954-F591273BF4D5}"/>
                </a:ext>
              </a:extLst>
            </p:cNvPr>
            <p:cNvSpPr>
              <a:spLocks noChangeArrowheads="1"/>
            </p:cNvSpPr>
            <p:nvPr/>
          </p:nvSpPr>
          <p:spPr bwMode="auto">
            <a:xfrm>
              <a:off x="20038933" y="6597732"/>
              <a:ext cx="347043" cy="118497"/>
            </a:xfrm>
            <a:custGeom>
              <a:avLst/>
              <a:gdLst>
                <a:gd name="T0" fmla="*/ 0 w 364"/>
                <a:gd name="T1" fmla="*/ 112 h 126"/>
                <a:gd name="T2" fmla="*/ 358 w 364"/>
                <a:gd name="T3" fmla="*/ 0 h 126"/>
                <a:gd name="T4" fmla="*/ 363 w 364"/>
                <a:gd name="T5" fmla="*/ 12 h 126"/>
                <a:gd name="T6" fmla="*/ 5 w 364"/>
                <a:gd name="T7" fmla="*/ 125 h 126"/>
                <a:gd name="T8" fmla="*/ 0 w 364"/>
                <a:gd name="T9" fmla="*/ 112 h 126"/>
              </a:gdLst>
              <a:ahLst/>
              <a:cxnLst>
                <a:cxn ang="0">
                  <a:pos x="T0" y="T1"/>
                </a:cxn>
                <a:cxn ang="0">
                  <a:pos x="T2" y="T3"/>
                </a:cxn>
                <a:cxn ang="0">
                  <a:pos x="T4" y="T5"/>
                </a:cxn>
                <a:cxn ang="0">
                  <a:pos x="T6" y="T7"/>
                </a:cxn>
                <a:cxn ang="0">
                  <a:pos x="T8" y="T9"/>
                </a:cxn>
              </a:cxnLst>
              <a:rect l="0" t="0" r="r" b="b"/>
              <a:pathLst>
                <a:path w="364" h="126">
                  <a:moveTo>
                    <a:pt x="0" y="112"/>
                  </a:moveTo>
                  <a:lnTo>
                    <a:pt x="358" y="0"/>
                  </a:lnTo>
                  <a:lnTo>
                    <a:pt x="363" y="12"/>
                  </a:lnTo>
                  <a:lnTo>
                    <a:pt x="5" y="125"/>
                  </a:lnTo>
                  <a:lnTo>
                    <a:pt x="0" y="112"/>
                  </a:lnTo>
                </a:path>
              </a:pathLst>
            </a:custGeom>
            <a:solidFill>
              <a:srgbClr val="6286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0" name="Freeform 61">
              <a:extLst>
                <a:ext uri="{FF2B5EF4-FFF2-40B4-BE49-F238E27FC236}">
                  <a16:creationId xmlns:a16="http://schemas.microsoft.com/office/drawing/2014/main" id="{E219FC1D-04BC-4A93-811C-432A82E0EC05}"/>
                </a:ext>
              </a:extLst>
            </p:cNvPr>
            <p:cNvSpPr>
              <a:spLocks noChangeArrowheads="1"/>
            </p:cNvSpPr>
            <p:nvPr/>
          </p:nvSpPr>
          <p:spPr bwMode="auto">
            <a:xfrm>
              <a:off x="20280171" y="6631588"/>
              <a:ext cx="88877" cy="80409"/>
            </a:xfrm>
            <a:custGeom>
              <a:avLst/>
              <a:gdLst>
                <a:gd name="T0" fmla="*/ 3 w 99"/>
                <a:gd name="T1" fmla="*/ 37 h 87"/>
                <a:gd name="T2" fmla="*/ 3 w 99"/>
                <a:gd name="T3" fmla="*/ 37 h 87"/>
                <a:gd name="T4" fmla="*/ 10 w 99"/>
                <a:gd name="T5" fmla="*/ 20 h 87"/>
                <a:gd name="T6" fmla="*/ 68 w 99"/>
                <a:gd name="T7" fmla="*/ 3 h 87"/>
                <a:gd name="T8" fmla="*/ 83 w 99"/>
                <a:gd name="T9" fmla="*/ 10 h 87"/>
                <a:gd name="T10" fmla="*/ 95 w 99"/>
                <a:gd name="T11" fmla="*/ 49 h 87"/>
                <a:gd name="T12" fmla="*/ 88 w 99"/>
                <a:gd name="T13" fmla="*/ 66 h 87"/>
                <a:gd name="T14" fmla="*/ 29 w 99"/>
                <a:gd name="T15" fmla="*/ 83 h 87"/>
                <a:gd name="T16" fmla="*/ 15 w 99"/>
                <a:gd name="T17" fmla="*/ 76 h 87"/>
                <a:gd name="T18" fmla="*/ 3 w 99"/>
                <a:gd name="T19"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87">
                  <a:moveTo>
                    <a:pt x="3" y="37"/>
                  </a:moveTo>
                  <a:lnTo>
                    <a:pt x="3" y="37"/>
                  </a:lnTo>
                  <a:cubicBezTo>
                    <a:pt x="0" y="29"/>
                    <a:pt x="3" y="22"/>
                    <a:pt x="10" y="20"/>
                  </a:cubicBezTo>
                  <a:cubicBezTo>
                    <a:pt x="68" y="3"/>
                    <a:pt x="68" y="3"/>
                    <a:pt x="68" y="3"/>
                  </a:cubicBezTo>
                  <a:cubicBezTo>
                    <a:pt x="73" y="0"/>
                    <a:pt x="81" y="5"/>
                    <a:pt x="83" y="10"/>
                  </a:cubicBezTo>
                  <a:cubicBezTo>
                    <a:pt x="95" y="49"/>
                    <a:pt x="95" y="49"/>
                    <a:pt x="95" y="49"/>
                  </a:cubicBezTo>
                  <a:cubicBezTo>
                    <a:pt x="98" y="56"/>
                    <a:pt x="95" y="64"/>
                    <a:pt x="88" y="66"/>
                  </a:cubicBezTo>
                  <a:cubicBezTo>
                    <a:pt x="29" y="83"/>
                    <a:pt x="29" y="83"/>
                    <a:pt x="29" y="83"/>
                  </a:cubicBezTo>
                  <a:cubicBezTo>
                    <a:pt x="25" y="86"/>
                    <a:pt x="17" y="83"/>
                    <a:pt x="15" y="76"/>
                  </a:cubicBezTo>
                  <a:lnTo>
                    <a:pt x="3" y="37"/>
                  </a:lnTo>
                </a:path>
              </a:pathLst>
            </a:custGeom>
            <a:solidFill>
              <a:srgbClr val="EEEBD7"/>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1" name="Freeform 62">
              <a:extLst>
                <a:ext uri="{FF2B5EF4-FFF2-40B4-BE49-F238E27FC236}">
                  <a16:creationId xmlns:a16="http://schemas.microsoft.com/office/drawing/2014/main" id="{36A5B6F5-8498-459B-8EF4-27E1245316C5}"/>
                </a:ext>
              </a:extLst>
            </p:cNvPr>
            <p:cNvSpPr>
              <a:spLocks noChangeArrowheads="1"/>
            </p:cNvSpPr>
            <p:nvPr/>
          </p:nvSpPr>
          <p:spPr bwMode="auto">
            <a:xfrm>
              <a:off x="20051630" y="6623124"/>
              <a:ext cx="63483" cy="42320"/>
            </a:xfrm>
            <a:custGeom>
              <a:avLst/>
              <a:gdLst>
                <a:gd name="T0" fmla="*/ 0 w 69"/>
                <a:gd name="T1" fmla="*/ 32 h 47"/>
                <a:gd name="T2" fmla="*/ 0 w 69"/>
                <a:gd name="T3" fmla="*/ 32 h 47"/>
                <a:gd name="T4" fmla="*/ 7 w 69"/>
                <a:gd name="T5" fmla="*/ 17 h 47"/>
                <a:gd name="T6" fmla="*/ 51 w 69"/>
                <a:gd name="T7" fmla="*/ 3 h 47"/>
                <a:gd name="T8" fmla="*/ 66 w 69"/>
                <a:gd name="T9" fmla="*/ 10 h 47"/>
                <a:gd name="T10" fmla="*/ 68 w 69"/>
                <a:gd name="T11" fmla="*/ 17 h 47"/>
                <a:gd name="T12" fmla="*/ 61 w 69"/>
                <a:gd name="T13" fmla="*/ 32 h 47"/>
                <a:gd name="T14" fmla="*/ 17 w 69"/>
                <a:gd name="T15" fmla="*/ 44 h 47"/>
                <a:gd name="T16" fmla="*/ 2 w 69"/>
                <a:gd name="T17" fmla="*/ 37 h 47"/>
                <a:gd name="T18" fmla="*/ 0 w 69"/>
                <a:gd name="T19"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47">
                  <a:moveTo>
                    <a:pt x="0" y="32"/>
                  </a:moveTo>
                  <a:lnTo>
                    <a:pt x="0" y="32"/>
                  </a:lnTo>
                  <a:cubicBezTo>
                    <a:pt x="0" y="25"/>
                    <a:pt x="2" y="20"/>
                    <a:pt x="7" y="17"/>
                  </a:cubicBezTo>
                  <a:cubicBezTo>
                    <a:pt x="51" y="3"/>
                    <a:pt x="51" y="3"/>
                    <a:pt x="51" y="3"/>
                  </a:cubicBezTo>
                  <a:cubicBezTo>
                    <a:pt x="58" y="0"/>
                    <a:pt x="63" y="5"/>
                    <a:pt x="66" y="10"/>
                  </a:cubicBezTo>
                  <a:cubicBezTo>
                    <a:pt x="68" y="17"/>
                    <a:pt x="68" y="17"/>
                    <a:pt x="68" y="17"/>
                  </a:cubicBezTo>
                  <a:cubicBezTo>
                    <a:pt x="68" y="25"/>
                    <a:pt x="66" y="29"/>
                    <a:pt x="61" y="32"/>
                  </a:cubicBezTo>
                  <a:cubicBezTo>
                    <a:pt x="17" y="44"/>
                    <a:pt x="17" y="44"/>
                    <a:pt x="17" y="44"/>
                  </a:cubicBezTo>
                  <a:cubicBezTo>
                    <a:pt x="10" y="46"/>
                    <a:pt x="5" y="44"/>
                    <a:pt x="2" y="37"/>
                  </a:cubicBezTo>
                  <a:lnTo>
                    <a:pt x="0" y="32"/>
                  </a:ln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2" name="Freeform 63">
              <a:extLst>
                <a:ext uri="{FF2B5EF4-FFF2-40B4-BE49-F238E27FC236}">
                  <a16:creationId xmlns:a16="http://schemas.microsoft.com/office/drawing/2014/main" id="{5FEEA8C3-F650-4705-9FFD-EF63FCDCE952}"/>
                </a:ext>
              </a:extLst>
            </p:cNvPr>
            <p:cNvSpPr>
              <a:spLocks noChangeArrowheads="1"/>
            </p:cNvSpPr>
            <p:nvPr/>
          </p:nvSpPr>
          <p:spPr bwMode="auto">
            <a:xfrm>
              <a:off x="20132042" y="6597732"/>
              <a:ext cx="63483" cy="38088"/>
            </a:xfrm>
            <a:custGeom>
              <a:avLst/>
              <a:gdLst>
                <a:gd name="T0" fmla="*/ 2 w 71"/>
                <a:gd name="T1" fmla="*/ 30 h 46"/>
                <a:gd name="T2" fmla="*/ 2 w 71"/>
                <a:gd name="T3" fmla="*/ 30 h 46"/>
                <a:gd name="T4" fmla="*/ 10 w 71"/>
                <a:gd name="T5" fmla="*/ 15 h 46"/>
                <a:gd name="T6" fmla="*/ 53 w 71"/>
                <a:gd name="T7" fmla="*/ 0 h 46"/>
                <a:gd name="T8" fmla="*/ 65 w 71"/>
                <a:gd name="T9" fmla="*/ 8 h 46"/>
                <a:gd name="T10" fmla="*/ 68 w 71"/>
                <a:gd name="T11" fmla="*/ 15 h 46"/>
                <a:gd name="T12" fmla="*/ 61 w 71"/>
                <a:gd name="T13" fmla="*/ 30 h 46"/>
                <a:gd name="T14" fmla="*/ 17 w 71"/>
                <a:gd name="T15" fmla="*/ 45 h 46"/>
                <a:gd name="T16" fmla="*/ 5 w 71"/>
                <a:gd name="T17" fmla="*/ 37 h 46"/>
                <a:gd name="T18" fmla="*/ 2 w 71"/>
                <a:gd name="T19"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46">
                  <a:moveTo>
                    <a:pt x="2" y="30"/>
                  </a:moveTo>
                  <a:lnTo>
                    <a:pt x="2" y="30"/>
                  </a:lnTo>
                  <a:cubicBezTo>
                    <a:pt x="0" y="23"/>
                    <a:pt x="2" y="18"/>
                    <a:pt x="10" y="15"/>
                  </a:cubicBezTo>
                  <a:cubicBezTo>
                    <a:pt x="53" y="0"/>
                    <a:pt x="53" y="0"/>
                    <a:pt x="53" y="0"/>
                  </a:cubicBezTo>
                  <a:cubicBezTo>
                    <a:pt x="58" y="0"/>
                    <a:pt x="63" y="3"/>
                    <a:pt x="65" y="8"/>
                  </a:cubicBezTo>
                  <a:cubicBezTo>
                    <a:pt x="68" y="15"/>
                    <a:pt x="68" y="15"/>
                    <a:pt x="68" y="15"/>
                  </a:cubicBezTo>
                  <a:cubicBezTo>
                    <a:pt x="70" y="23"/>
                    <a:pt x="68" y="28"/>
                    <a:pt x="61" y="30"/>
                  </a:cubicBezTo>
                  <a:cubicBezTo>
                    <a:pt x="17" y="45"/>
                    <a:pt x="17" y="45"/>
                    <a:pt x="17" y="45"/>
                  </a:cubicBezTo>
                  <a:cubicBezTo>
                    <a:pt x="12" y="45"/>
                    <a:pt x="5" y="42"/>
                    <a:pt x="5" y="37"/>
                  </a:cubicBezTo>
                  <a:lnTo>
                    <a:pt x="2" y="30"/>
                  </a:ln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3" name="Freeform 64">
              <a:extLst>
                <a:ext uri="{FF2B5EF4-FFF2-40B4-BE49-F238E27FC236}">
                  <a16:creationId xmlns:a16="http://schemas.microsoft.com/office/drawing/2014/main" id="{E7AE437B-0A67-43A9-95A5-8BAF336339EC}"/>
                </a:ext>
              </a:extLst>
            </p:cNvPr>
            <p:cNvSpPr>
              <a:spLocks noChangeArrowheads="1"/>
            </p:cNvSpPr>
            <p:nvPr/>
          </p:nvSpPr>
          <p:spPr bwMode="auto">
            <a:xfrm>
              <a:off x="20212455" y="6572340"/>
              <a:ext cx="63483" cy="42320"/>
            </a:xfrm>
            <a:custGeom>
              <a:avLst/>
              <a:gdLst>
                <a:gd name="T0" fmla="*/ 2 w 71"/>
                <a:gd name="T1" fmla="*/ 29 h 47"/>
                <a:gd name="T2" fmla="*/ 2 w 71"/>
                <a:gd name="T3" fmla="*/ 29 h 47"/>
                <a:gd name="T4" fmla="*/ 9 w 71"/>
                <a:gd name="T5" fmla="*/ 14 h 47"/>
                <a:gd name="T6" fmla="*/ 53 w 71"/>
                <a:gd name="T7" fmla="*/ 2 h 47"/>
                <a:gd name="T8" fmla="*/ 68 w 71"/>
                <a:gd name="T9" fmla="*/ 10 h 47"/>
                <a:gd name="T10" fmla="*/ 70 w 71"/>
                <a:gd name="T11" fmla="*/ 17 h 47"/>
                <a:gd name="T12" fmla="*/ 63 w 71"/>
                <a:gd name="T13" fmla="*/ 29 h 47"/>
                <a:gd name="T14" fmla="*/ 19 w 71"/>
                <a:gd name="T15" fmla="*/ 44 h 47"/>
                <a:gd name="T16" fmla="*/ 5 w 71"/>
                <a:gd name="T17" fmla="*/ 36 h 47"/>
                <a:gd name="T18" fmla="*/ 2 w 71"/>
                <a:gd name="T19"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47">
                  <a:moveTo>
                    <a:pt x="2" y="29"/>
                  </a:moveTo>
                  <a:lnTo>
                    <a:pt x="2" y="29"/>
                  </a:lnTo>
                  <a:cubicBezTo>
                    <a:pt x="0" y="24"/>
                    <a:pt x="5" y="17"/>
                    <a:pt x="9" y="14"/>
                  </a:cubicBezTo>
                  <a:cubicBezTo>
                    <a:pt x="53" y="2"/>
                    <a:pt x="53" y="2"/>
                    <a:pt x="53" y="2"/>
                  </a:cubicBezTo>
                  <a:cubicBezTo>
                    <a:pt x="58" y="0"/>
                    <a:pt x="65" y="2"/>
                    <a:pt x="68" y="10"/>
                  </a:cubicBezTo>
                  <a:cubicBezTo>
                    <a:pt x="70" y="17"/>
                    <a:pt x="70" y="17"/>
                    <a:pt x="70" y="17"/>
                  </a:cubicBezTo>
                  <a:cubicBezTo>
                    <a:pt x="70" y="22"/>
                    <a:pt x="68" y="26"/>
                    <a:pt x="63" y="29"/>
                  </a:cubicBezTo>
                  <a:cubicBezTo>
                    <a:pt x="19" y="44"/>
                    <a:pt x="19" y="44"/>
                    <a:pt x="19" y="44"/>
                  </a:cubicBezTo>
                  <a:cubicBezTo>
                    <a:pt x="12" y="46"/>
                    <a:pt x="7" y="41"/>
                    <a:pt x="5" y="36"/>
                  </a:cubicBezTo>
                  <a:lnTo>
                    <a:pt x="2" y="29"/>
                  </a:ln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4" name="Freeform 65">
              <a:extLst>
                <a:ext uri="{FF2B5EF4-FFF2-40B4-BE49-F238E27FC236}">
                  <a16:creationId xmlns:a16="http://schemas.microsoft.com/office/drawing/2014/main" id="{81DF3F6B-6922-48B7-9AF9-F7AD92623107}"/>
                </a:ext>
              </a:extLst>
            </p:cNvPr>
            <p:cNvSpPr>
              <a:spLocks noChangeArrowheads="1"/>
            </p:cNvSpPr>
            <p:nvPr/>
          </p:nvSpPr>
          <p:spPr bwMode="auto">
            <a:xfrm>
              <a:off x="20292867" y="6546947"/>
              <a:ext cx="63483" cy="42320"/>
            </a:xfrm>
            <a:custGeom>
              <a:avLst/>
              <a:gdLst>
                <a:gd name="T0" fmla="*/ 2 w 72"/>
                <a:gd name="T1" fmla="*/ 29 h 47"/>
                <a:gd name="T2" fmla="*/ 2 w 72"/>
                <a:gd name="T3" fmla="*/ 29 h 47"/>
                <a:gd name="T4" fmla="*/ 7 w 72"/>
                <a:gd name="T5" fmla="*/ 15 h 47"/>
                <a:gd name="T6" fmla="*/ 53 w 72"/>
                <a:gd name="T7" fmla="*/ 3 h 47"/>
                <a:gd name="T8" fmla="*/ 66 w 72"/>
                <a:gd name="T9" fmla="*/ 10 h 47"/>
                <a:gd name="T10" fmla="*/ 68 w 72"/>
                <a:gd name="T11" fmla="*/ 17 h 47"/>
                <a:gd name="T12" fmla="*/ 61 w 72"/>
                <a:gd name="T13" fmla="*/ 29 h 47"/>
                <a:gd name="T14" fmla="*/ 17 w 72"/>
                <a:gd name="T15" fmla="*/ 44 h 47"/>
                <a:gd name="T16" fmla="*/ 5 w 72"/>
                <a:gd name="T17" fmla="*/ 37 h 47"/>
                <a:gd name="T18" fmla="*/ 2 w 72"/>
                <a:gd name="T19"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47">
                  <a:moveTo>
                    <a:pt x="2" y="29"/>
                  </a:moveTo>
                  <a:lnTo>
                    <a:pt x="2" y="29"/>
                  </a:lnTo>
                  <a:cubicBezTo>
                    <a:pt x="0" y="25"/>
                    <a:pt x="2" y="17"/>
                    <a:pt x="7" y="15"/>
                  </a:cubicBezTo>
                  <a:cubicBezTo>
                    <a:pt x="53" y="3"/>
                    <a:pt x="53" y="3"/>
                    <a:pt x="53" y="3"/>
                  </a:cubicBezTo>
                  <a:cubicBezTo>
                    <a:pt x="58" y="0"/>
                    <a:pt x="63" y="3"/>
                    <a:pt x="66" y="10"/>
                  </a:cubicBezTo>
                  <a:cubicBezTo>
                    <a:pt x="68" y="17"/>
                    <a:pt x="68" y="17"/>
                    <a:pt x="68" y="17"/>
                  </a:cubicBezTo>
                  <a:cubicBezTo>
                    <a:pt x="71" y="22"/>
                    <a:pt x="66" y="29"/>
                    <a:pt x="61" y="29"/>
                  </a:cubicBezTo>
                  <a:cubicBezTo>
                    <a:pt x="17" y="44"/>
                    <a:pt x="17" y="44"/>
                    <a:pt x="17" y="44"/>
                  </a:cubicBezTo>
                  <a:cubicBezTo>
                    <a:pt x="12" y="46"/>
                    <a:pt x="5" y="41"/>
                    <a:pt x="5" y="37"/>
                  </a:cubicBezTo>
                  <a:lnTo>
                    <a:pt x="2" y="29"/>
                  </a:ln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5" name="Freeform 66">
              <a:extLst>
                <a:ext uri="{FF2B5EF4-FFF2-40B4-BE49-F238E27FC236}">
                  <a16:creationId xmlns:a16="http://schemas.microsoft.com/office/drawing/2014/main" id="{BFFBFEA0-5582-468C-A60E-477CDD2D44A9}"/>
                </a:ext>
              </a:extLst>
            </p:cNvPr>
            <p:cNvSpPr>
              <a:spLocks noChangeArrowheads="1"/>
            </p:cNvSpPr>
            <p:nvPr/>
          </p:nvSpPr>
          <p:spPr bwMode="auto">
            <a:xfrm>
              <a:off x="20622981" y="6703532"/>
              <a:ext cx="97341" cy="181977"/>
            </a:xfrm>
            <a:custGeom>
              <a:avLst/>
              <a:gdLst>
                <a:gd name="T0" fmla="*/ 103 w 104"/>
                <a:gd name="T1" fmla="*/ 5 h 196"/>
                <a:gd name="T2" fmla="*/ 103 w 104"/>
                <a:gd name="T3" fmla="*/ 5 h 196"/>
                <a:gd name="T4" fmla="*/ 95 w 104"/>
                <a:gd name="T5" fmla="*/ 158 h 196"/>
                <a:gd name="T6" fmla="*/ 57 w 104"/>
                <a:gd name="T7" fmla="*/ 195 h 196"/>
                <a:gd name="T8" fmla="*/ 0 w 104"/>
                <a:gd name="T9" fmla="*/ 193 h 196"/>
                <a:gd name="T10" fmla="*/ 10 w 104"/>
                <a:gd name="T11" fmla="*/ 0 h 196"/>
                <a:gd name="T12" fmla="*/ 103 w 104"/>
                <a:gd name="T13" fmla="*/ 5 h 196"/>
              </a:gdLst>
              <a:ahLst/>
              <a:cxnLst>
                <a:cxn ang="0">
                  <a:pos x="T0" y="T1"/>
                </a:cxn>
                <a:cxn ang="0">
                  <a:pos x="T2" y="T3"/>
                </a:cxn>
                <a:cxn ang="0">
                  <a:pos x="T4" y="T5"/>
                </a:cxn>
                <a:cxn ang="0">
                  <a:pos x="T6" y="T7"/>
                </a:cxn>
                <a:cxn ang="0">
                  <a:pos x="T8" y="T9"/>
                </a:cxn>
                <a:cxn ang="0">
                  <a:pos x="T10" y="T11"/>
                </a:cxn>
                <a:cxn ang="0">
                  <a:pos x="T12" y="T13"/>
                </a:cxn>
              </a:cxnLst>
              <a:rect l="0" t="0" r="r" b="b"/>
              <a:pathLst>
                <a:path w="104" h="196">
                  <a:moveTo>
                    <a:pt x="103" y="5"/>
                  </a:moveTo>
                  <a:lnTo>
                    <a:pt x="103" y="5"/>
                  </a:lnTo>
                  <a:cubicBezTo>
                    <a:pt x="95" y="158"/>
                    <a:pt x="95" y="158"/>
                    <a:pt x="95" y="158"/>
                  </a:cubicBezTo>
                  <a:cubicBezTo>
                    <a:pt x="95" y="180"/>
                    <a:pt x="78" y="195"/>
                    <a:pt x="57" y="195"/>
                  </a:cubicBezTo>
                  <a:cubicBezTo>
                    <a:pt x="0" y="193"/>
                    <a:pt x="0" y="193"/>
                    <a:pt x="0" y="193"/>
                  </a:cubicBezTo>
                  <a:cubicBezTo>
                    <a:pt x="10" y="0"/>
                    <a:pt x="10" y="0"/>
                    <a:pt x="10" y="0"/>
                  </a:cubicBezTo>
                  <a:lnTo>
                    <a:pt x="103" y="5"/>
                  </a:lnTo>
                </a:path>
              </a:pathLst>
            </a:custGeom>
            <a:solidFill>
              <a:srgbClr val="0C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6" name="Freeform 67">
              <a:extLst>
                <a:ext uri="{FF2B5EF4-FFF2-40B4-BE49-F238E27FC236}">
                  <a16:creationId xmlns:a16="http://schemas.microsoft.com/office/drawing/2014/main" id="{6EF5C37A-6CC2-45C0-9014-D4C9745E0DAA}"/>
                </a:ext>
              </a:extLst>
            </p:cNvPr>
            <p:cNvSpPr>
              <a:spLocks noChangeArrowheads="1"/>
            </p:cNvSpPr>
            <p:nvPr/>
          </p:nvSpPr>
          <p:spPr bwMode="auto">
            <a:xfrm>
              <a:off x="20601820" y="6703532"/>
              <a:ext cx="12697" cy="181977"/>
            </a:xfrm>
            <a:custGeom>
              <a:avLst/>
              <a:gdLst>
                <a:gd name="T0" fmla="*/ 17 w 18"/>
                <a:gd name="T1" fmla="*/ 0 h 194"/>
                <a:gd name="T2" fmla="*/ 9 w 18"/>
                <a:gd name="T3" fmla="*/ 193 h 194"/>
                <a:gd name="T4" fmla="*/ 0 w 18"/>
                <a:gd name="T5" fmla="*/ 190 h 194"/>
                <a:gd name="T6" fmla="*/ 7 w 18"/>
                <a:gd name="T7" fmla="*/ 0 h 194"/>
                <a:gd name="T8" fmla="*/ 17 w 18"/>
                <a:gd name="T9" fmla="*/ 0 h 194"/>
              </a:gdLst>
              <a:ahLst/>
              <a:cxnLst>
                <a:cxn ang="0">
                  <a:pos x="T0" y="T1"/>
                </a:cxn>
                <a:cxn ang="0">
                  <a:pos x="T2" y="T3"/>
                </a:cxn>
                <a:cxn ang="0">
                  <a:pos x="T4" y="T5"/>
                </a:cxn>
                <a:cxn ang="0">
                  <a:pos x="T6" y="T7"/>
                </a:cxn>
                <a:cxn ang="0">
                  <a:pos x="T8" y="T9"/>
                </a:cxn>
              </a:cxnLst>
              <a:rect l="0" t="0" r="r" b="b"/>
              <a:pathLst>
                <a:path w="18" h="194">
                  <a:moveTo>
                    <a:pt x="17" y="0"/>
                  </a:moveTo>
                  <a:lnTo>
                    <a:pt x="9" y="193"/>
                  </a:lnTo>
                  <a:lnTo>
                    <a:pt x="0" y="190"/>
                  </a:lnTo>
                  <a:lnTo>
                    <a:pt x="7" y="0"/>
                  </a:lnTo>
                  <a:lnTo>
                    <a:pt x="17" y="0"/>
                  </a:lnTo>
                </a:path>
              </a:pathLst>
            </a:custGeom>
            <a:solidFill>
              <a:srgbClr val="0C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7" name="Freeform 68">
              <a:extLst>
                <a:ext uri="{FF2B5EF4-FFF2-40B4-BE49-F238E27FC236}">
                  <a16:creationId xmlns:a16="http://schemas.microsoft.com/office/drawing/2014/main" id="{F8589656-DDFD-4D89-90F3-1CCA516F6637}"/>
                </a:ext>
              </a:extLst>
            </p:cNvPr>
            <p:cNvSpPr>
              <a:spLocks noChangeArrowheads="1"/>
            </p:cNvSpPr>
            <p:nvPr/>
          </p:nvSpPr>
          <p:spPr bwMode="auto">
            <a:xfrm>
              <a:off x="20432531" y="6690836"/>
              <a:ext cx="160825" cy="190441"/>
            </a:xfrm>
            <a:custGeom>
              <a:avLst/>
              <a:gdLst>
                <a:gd name="T0" fmla="*/ 171 w 172"/>
                <a:gd name="T1" fmla="*/ 7 h 201"/>
                <a:gd name="T2" fmla="*/ 171 w 172"/>
                <a:gd name="T3" fmla="*/ 7 h 201"/>
                <a:gd name="T4" fmla="*/ 10 w 172"/>
                <a:gd name="T5" fmla="*/ 0 h 201"/>
                <a:gd name="T6" fmla="*/ 3 w 172"/>
                <a:gd name="T7" fmla="*/ 153 h 201"/>
                <a:gd name="T8" fmla="*/ 39 w 172"/>
                <a:gd name="T9" fmla="*/ 195 h 201"/>
                <a:gd name="T10" fmla="*/ 163 w 172"/>
                <a:gd name="T11" fmla="*/ 200 h 201"/>
                <a:gd name="T12" fmla="*/ 171 w 172"/>
                <a:gd name="T13" fmla="*/ 7 h 201"/>
                <a:gd name="T14" fmla="*/ 124 w 172"/>
                <a:gd name="T15" fmla="*/ 115 h 201"/>
                <a:gd name="T16" fmla="*/ 124 w 172"/>
                <a:gd name="T17" fmla="*/ 115 h 201"/>
                <a:gd name="T18" fmla="*/ 134 w 172"/>
                <a:gd name="T19" fmla="*/ 125 h 201"/>
                <a:gd name="T20" fmla="*/ 131 w 172"/>
                <a:gd name="T21" fmla="*/ 173 h 201"/>
                <a:gd name="T22" fmla="*/ 119 w 172"/>
                <a:gd name="T23" fmla="*/ 183 h 201"/>
                <a:gd name="T24" fmla="*/ 112 w 172"/>
                <a:gd name="T25" fmla="*/ 183 h 201"/>
                <a:gd name="T26" fmla="*/ 103 w 172"/>
                <a:gd name="T27" fmla="*/ 171 h 201"/>
                <a:gd name="T28" fmla="*/ 105 w 172"/>
                <a:gd name="T29" fmla="*/ 125 h 201"/>
                <a:gd name="T30" fmla="*/ 115 w 172"/>
                <a:gd name="T31" fmla="*/ 115 h 201"/>
                <a:gd name="T32" fmla="*/ 124 w 172"/>
                <a:gd name="T33" fmla="*/ 115 h 201"/>
                <a:gd name="T34" fmla="*/ 119 w 172"/>
                <a:gd name="T35" fmla="*/ 25 h 201"/>
                <a:gd name="T36" fmla="*/ 119 w 172"/>
                <a:gd name="T37" fmla="*/ 25 h 201"/>
                <a:gd name="T38" fmla="*/ 127 w 172"/>
                <a:gd name="T39" fmla="*/ 25 h 201"/>
                <a:gd name="T40" fmla="*/ 139 w 172"/>
                <a:gd name="T41" fmla="*/ 34 h 201"/>
                <a:gd name="T42" fmla="*/ 136 w 172"/>
                <a:gd name="T43" fmla="*/ 83 h 201"/>
                <a:gd name="T44" fmla="*/ 124 w 172"/>
                <a:gd name="T45" fmla="*/ 93 h 201"/>
                <a:gd name="T46" fmla="*/ 117 w 172"/>
                <a:gd name="T47" fmla="*/ 93 h 201"/>
                <a:gd name="T48" fmla="*/ 105 w 172"/>
                <a:gd name="T49" fmla="*/ 80 h 201"/>
                <a:gd name="T50" fmla="*/ 107 w 172"/>
                <a:gd name="T51" fmla="*/ 34 h 201"/>
                <a:gd name="T52" fmla="*/ 119 w 172"/>
                <a:gd name="T53" fmla="*/ 2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01">
                  <a:moveTo>
                    <a:pt x="171" y="7"/>
                  </a:moveTo>
                  <a:lnTo>
                    <a:pt x="171" y="7"/>
                  </a:lnTo>
                  <a:cubicBezTo>
                    <a:pt x="10" y="0"/>
                    <a:pt x="10" y="0"/>
                    <a:pt x="10" y="0"/>
                  </a:cubicBezTo>
                  <a:cubicBezTo>
                    <a:pt x="3" y="153"/>
                    <a:pt x="3" y="153"/>
                    <a:pt x="3" y="153"/>
                  </a:cubicBezTo>
                  <a:cubicBezTo>
                    <a:pt x="0" y="176"/>
                    <a:pt x="17" y="193"/>
                    <a:pt x="39" y="195"/>
                  </a:cubicBezTo>
                  <a:cubicBezTo>
                    <a:pt x="163" y="200"/>
                    <a:pt x="163" y="200"/>
                    <a:pt x="163" y="200"/>
                  </a:cubicBezTo>
                  <a:lnTo>
                    <a:pt x="171" y="7"/>
                  </a:lnTo>
                  <a:close/>
                  <a:moveTo>
                    <a:pt x="124" y="115"/>
                  </a:moveTo>
                  <a:lnTo>
                    <a:pt x="124" y="115"/>
                  </a:lnTo>
                  <a:cubicBezTo>
                    <a:pt x="129" y="115"/>
                    <a:pt x="134" y="120"/>
                    <a:pt x="134" y="125"/>
                  </a:cubicBezTo>
                  <a:cubicBezTo>
                    <a:pt x="131" y="173"/>
                    <a:pt x="131" y="173"/>
                    <a:pt x="131" y="173"/>
                  </a:cubicBezTo>
                  <a:cubicBezTo>
                    <a:pt x="131" y="178"/>
                    <a:pt x="127" y="183"/>
                    <a:pt x="119" y="183"/>
                  </a:cubicBezTo>
                  <a:cubicBezTo>
                    <a:pt x="112" y="183"/>
                    <a:pt x="112" y="183"/>
                    <a:pt x="112" y="183"/>
                  </a:cubicBezTo>
                  <a:cubicBezTo>
                    <a:pt x="105" y="183"/>
                    <a:pt x="100" y="178"/>
                    <a:pt x="103" y="171"/>
                  </a:cubicBezTo>
                  <a:cubicBezTo>
                    <a:pt x="105" y="125"/>
                    <a:pt x="105" y="125"/>
                    <a:pt x="105" y="125"/>
                  </a:cubicBezTo>
                  <a:cubicBezTo>
                    <a:pt x="105" y="117"/>
                    <a:pt x="110" y="112"/>
                    <a:pt x="115" y="115"/>
                  </a:cubicBezTo>
                  <a:lnTo>
                    <a:pt x="124" y="115"/>
                  </a:lnTo>
                  <a:close/>
                  <a:moveTo>
                    <a:pt x="119" y="25"/>
                  </a:moveTo>
                  <a:lnTo>
                    <a:pt x="119" y="25"/>
                  </a:lnTo>
                  <a:cubicBezTo>
                    <a:pt x="127" y="25"/>
                    <a:pt x="127" y="25"/>
                    <a:pt x="127" y="25"/>
                  </a:cubicBezTo>
                  <a:cubicBezTo>
                    <a:pt x="134" y="25"/>
                    <a:pt x="139" y="30"/>
                    <a:pt x="139" y="34"/>
                  </a:cubicBezTo>
                  <a:cubicBezTo>
                    <a:pt x="136" y="83"/>
                    <a:pt x="136" y="83"/>
                    <a:pt x="136" y="83"/>
                  </a:cubicBezTo>
                  <a:cubicBezTo>
                    <a:pt x="136" y="88"/>
                    <a:pt x="131" y="93"/>
                    <a:pt x="124" y="93"/>
                  </a:cubicBezTo>
                  <a:cubicBezTo>
                    <a:pt x="117" y="93"/>
                    <a:pt x="117" y="93"/>
                    <a:pt x="117" y="93"/>
                  </a:cubicBezTo>
                  <a:cubicBezTo>
                    <a:pt x="110" y="93"/>
                    <a:pt x="105" y="88"/>
                    <a:pt x="105" y="80"/>
                  </a:cubicBezTo>
                  <a:cubicBezTo>
                    <a:pt x="107" y="34"/>
                    <a:pt x="107" y="34"/>
                    <a:pt x="107" y="34"/>
                  </a:cubicBezTo>
                  <a:cubicBezTo>
                    <a:pt x="107" y="27"/>
                    <a:pt x="115" y="22"/>
                    <a:pt x="119" y="25"/>
                  </a:cubicBezTo>
                  <a:close/>
                </a:path>
              </a:pathLst>
            </a:custGeom>
            <a:solidFill>
              <a:srgbClr val="0C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8" name="Freeform 69">
              <a:extLst>
                <a:ext uri="{FF2B5EF4-FFF2-40B4-BE49-F238E27FC236}">
                  <a16:creationId xmlns:a16="http://schemas.microsoft.com/office/drawing/2014/main" id="{44905CBF-938D-4E40-A5BF-8A7B75E0513E}"/>
                </a:ext>
              </a:extLst>
            </p:cNvPr>
            <p:cNvSpPr>
              <a:spLocks noChangeArrowheads="1"/>
            </p:cNvSpPr>
            <p:nvPr/>
          </p:nvSpPr>
          <p:spPr bwMode="auto">
            <a:xfrm>
              <a:off x="20610285" y="6517323"/>
              <a:ext cx="118502" cy="186209"/>
            </a:xfrm>
            <a:custGeom>
              <a:avLst/>
              <a:gdLst>
                <a:gd name="T0" fmla="*/ 124 w 127"/>
                <a:gd name="T1" fmla="*/ 44 h 199"/>
                <a:gd name="T2" fmla="*/ 124 w 127"/>
                <a:gd name="T3" fmla="*/ 44 h 199"/>
                <a:gd name="T4" fmla="*/ 117 w 127"/>
                <a:gd name="T5" fmla="*/ 198 h 199"/>
                <a:gd name="T6" fmla="*/ 24 w 127"/>
                <a:gd name="T7" fmla="*/ 193 h 199"/>
                <a:gd name="T8" fmla="*/ 31 w 127"/>
                <a:gd name="T9" fmla="*/ 0 h 199"/>
                <a:gd name="T10" fmla="*/ 19 w 127"/>
                <a:gd name="T11" fmla="*/ 0 h 199"/>
                <a:gd name="T12" fmla="*/ 10 w 127"/>
                <a:gd name="T13" fmla="*/ 193 h 199"/>
                <a:gd name="T14" fmla="*/ 0 w 127"/>
                <a:gd name="T15" fmla="*/ 193 h 199"/>
                <a:gd name="T16" fmla="*/ 10 w 127"/>
                <a:gd name="T17" fmla="*/ 0 h 199"/>
                <a:gd name="T18" fmla="*/ 88 w 127"/>
                <a:gd name="T19" fmla="*/ 3 h 199"/>
                <a:gd name="T20" fmla="*/ 124 w 127"/>
                <a:gd name="T21"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99">
                  <a:moveTo>
                    <a:pt x="124" y="44"/>
                  </a:moveTo>
                  <a:lnTo>
                    <a:pt x="124" y="44"/>
                  </a:lnTo>
                  <a:cubicBezTo>
                    <a:pt x="117" y="198"/>
                    <a:pt x="117" y="198"/>
                    <a:pt x="117" y="198"/>
                  </a:cubicBezTo>
                  <a:cubicBezTo>
                    <a:pt x="24" y="193"/>
                    <a:pt x="24" y="193"/>
                    <a:pt x="24" y="193"/>
                  </a:cubicBezTo>
                  <a:cubicBezTo>
                    <a:pt x="31" y="0"/>
                    <a:pt x="31" y="0"/>
                    <a:pt x="31" y="0"/>
                  </a:cubicBezTo>
                  <a:cubicBezTo>
                    <a:pt x="19" y="0"/>
                    <a:pt x="19" y="0"/>
                    <a:pt x="19" y="0"/>
                  </a:cubicBezTo>
                  <a:cubicBezTo>
                    <a:pt x="10" y="193"/>
                    <a:pt x="10" y="193"/>
                    <a:pt x="10" y="193"/>
                  </a:cubicBezTo>
                  <a:cubicBezTo>
                    <a:pt x="0" y="193"/>
                    <a:pt x="0" y="193"/>
                    <a:pt x="0" y="193"/>
                  </a:cubicBezTo>
                  <a:cubicBezTo>
                    <a:pt x="10" y="0"/>
                    <a:pt x="10" y="0"/>
                    <a:pt x="10" y="0"/>
                  </a:cubicBezTo>
                  <a:cubicBezTo>
                    <a:pt x="88" y="3"/>
                    <a:pt x="88" y="3"/>
                    <a:pt x="88" y="3"/>
                  </a:cubicBezTo>
                  <a:cubicBezTo>
                    <a:pt x="109" y="5"/>
                    <a:pt x="126" y="22"/>
                    <a:pt x="124" y="44"/>
                  </a:cubicBezTo>
                </a:path>
              </a:pathLst>
            </a:custGeom>
            <a:solidFill>
              <a:srgbClr val="2C698D"/>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59" name="Freeform 70">
              <a:extLst>
                <a:ext uri="{FF2B5EF4-FFF2-40B4-BE49-F238E27FC236}">
                  <a16:creationId xmlns:a16="http://schemas.microsoft.com/office/drawing/2014/main" id="{F0FE2BE8-295A-463C-BC2C-832D80BF6595}"/>
                </a:ext>
              </a:extLst>
            </p:cNvPr>
            <p:cNvSpPr>
              <a:spLocks noChangeArrowheads="1"/>
            </p:cNvSpPr>
            <p:nvPr/>
          </p:nvSpPr>
          <p:spPr bwMode="auto">
            <a:xfrm>
              <a:off x="20445228" y="6508859"/>
              <a:ext cx="160825" cy="186209"/>
            </a:xfrm>
            <a:custGeom>
              <a:avLst/>
              <a:gdLst>
                <a:gd name="T0" fmla="*/ 161 w 172"/>
                <a:gd name="T1" fmla="*/ 197 h 198"/>
                <a:gd name="T2" fmla="*/ 161 w 172"/>
                <a:gd name="T3" fmla="*/ 197 h 198"/>
                <a:gd name="T4" fmla="*/ 171 w 172"/>
                <a:gd name="T5" fmla="*/ 7 h 198"/>
                <a:gd name="T6" fmla="*/ 46 w 172"/>
                <a:gd name="T7" fmla="*/ 0 h 198"/>
                <a:gd name="T8" fmla="*/ 7 w 172"/>
                <a:gd name="T9" fmla="*/ 37 h 198"/>
                <a:gd name="T10" fmla="*/ 0 w 172"/>
                <a:gd name="T11" fmla="*/ 190 h 198"/>
                <a:gd name="T12" fmla="*/ 161 w 172"/>
                <a:gd name="T13" fmla="*/ 197 h 198"/>
                <a:gd name="T14" fmla="*/ 114 w 172"/>
                <a:gd name="T15" fmla="*/ 102 h 198"/>
                <a:gd name="T16" fmla="*/ 114 w 172"/>
                <a:gd name="T17" fmla="*/ 102 h 198"/>
                <a:gd name="T18" fmla="*/ 105 w 172"/>
                <a:gd name="T19" fmla="*/ 90 h 198"/>
                <a:gd name="T20" fmla="*/ 107 w 172"/>
                <a:gd name="T21" fmla="*/ 44 h 198"/>
                <a:gd name="T22" fmla="*/ 119 w 172"/>
                <a:gd name="T23" fmla="*/ 32 h 198"/>
                <a:gd name="T24" fmla="*/ 126 w 172"/>
                <a:gd name="T25" fmla="*/ 34 h 198"/>
                <a:gd name="T26" fmla="*/ 136 w 172"/>
                <a:gd name="T27" fmla="*/ 44 h 198"/>
                <a:gd name="T28" fmla="*/ 134 w 172"/>
                <a:gd name="T29" fmla="*/ 92 h 198"/>
                <a:gd name="T30" fmla="*/ 121 w 172"/>
                <a:gd name="T31" fmla="*/ 102 h 198"/>
                <a:gd name="T32" fmla="*/ 114 w 172"/>
                <a:gd name="T33" fmla="*/ 102 h 198"/>
                <a:gd name="T34" fmla="*/ 39 w 172"/>
                <a:gd name="T35" fmla="*/ 100 h 198"/>
                <a:gd name="T36" fmla="*/ 39 w 172"/>
                <a:gd name="T37" fmla="*/ 100 h 198"/>
                <a:gd name="T38" fmla="*/ 27 w 172"/>
                <a:gd name="T39" fmla="*/ 88 h 198"/>
                <a:gd name="T40" fmla="*/ 29 w 172"/>
                <a:gd name="T41" fmla="*/ 24 h 198"/>
                <a:gd name="T42" fmla="*/ 41 w 172"/>
                <a:gd name="T43" fmla="*/ 12 h 198"/>
                <a:gd name="T44" fmla="*/ 83 w 172"/>
                <a:gd name="T45" fmla="*/ 14 h 198"/>
                <a:gd name="T46" fmla="*/ 95 w 172"/>
                <a:gd name="T47" fmla="*/ 29 h 198"/>
                <a:gd name="T48" fmla="*/ 93 w 172"/>
                <a:gd name="T49" fmla="*/ 90 h 198"/>
                <a:gd name="T50" fmla="*/ 80 w 172"/>
                <a:gd name="T51" fmla="*/ 102 h 198"/>
                <a:gd name="T52" fmla="*/ 39 w 172"/>
                <a:gd name="T53" fmla="*/ 100 h 198"/>
                <a:gd name="T54" fmla="*/ 119 w 172"/>
                <a:gd name="T55" fmla="*/ 193 h 198"/>
                <a:gd name="T56" fmla="*/ 119 w 172"/>
                <a:gd name="T57" fmla="*/ 193 h 198"/>
                <a:gd name="T58" fmla="*/ 112 w 172"/>
                <a:gd name="T59" fmla="*/ 193 h 198"/>
                <a:gd name="T60" fmla="*/ 100 w 172"/>
                <a:gd name="T61" fmla="*/ 180 h 198"/>
                <a:gd name="T62" fmla="*/ 102 w 172"/>
                <a:gd name="T63" fmla="*/ 134 h 198"/>
                <a:gd name="T64" fmla="*/ 114 w 172"/>
                <a:gd name="T65" fmla="*/ 124 h 198"/>
                <a:gd name="T66" fmla="*/ 121 w 172"/>
                <a:gd name="T67" fmla="*/ 124 h 198"/>
                <a:gd name="T68" fmla="*/ 134 w 172"/>
                <a:gd name="T69" fmla="*/ 134 h 198"/>
                <a:gd name="T70" fmla="*/ 131 w 172"/>
                <a:gd name="T71" fmla="*/ 183 h 198"/>
                <a:gd name="T72" fmla="*/ 119 w 172"/>
                <a:gd name="T73" fmla="*/ 19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2" h="198">
                  <a:moveTo>
                    <a:pt x="161" y="197"/>
                  </a:moveTo>
                  <a:lnTo>
                    <a:pt x="161" y="197"/>
                  </a:lnTo>
                  <a:cubicBezTo>
                    <a:pt x="171" y="7"/>
                    <a:pt x="171" y="7"/>
                    <a:pt x="171" y="7"/>
                  </a:cubicBezTo>
                  <a:cubicBezTo>
                    <a:pt x="46" y="0"/>
                    <a:pt x="46" y="0"/>
                    <a:pt x="46" y="0"/>
                  </a:cubicBezTo>
                  <a:cubicBezTo>
                    <a:pt x="24" y="0"/>
                    <a:pt x="7" y="14"/>
                    <a:pt x="7" y="37"/>
                  </a:cubicBezTo>
                  <a:cubicBezTo>
                    <a:pt x="0" y="190"/>
                    <a:pt x="0" y="190"/>
                    <a:pt x="0" y="190"/>
                  </a:cubicBezTo>
                  <a:lnTo>
                    <a:pt x="161" y="197"/>
                  </a:lnTo>
                  <a:close/>
                  <a:moveTo>
                    <a:pt x="114" y="102"/>
                  </a:moveTo>
                  <a:lnTo>
                    <a:pt x="114" y="102"/>
                  </a:lnTo>
                  <a:cubicBezTo>
                    <a:pt x="109" y="102"/>
                    <a:pt x="105" y="97"/>
                    <a:pt x="105" y="90"/>
                  </a:cubicBezTo>
                  <a:cubicBezTo>
                    <a:pt x="107" y="44"/>
                    <a:pt x="107" y="44"/>
                    <a:pt x="107" y="44"/>
                  </a:cubicBezTo>
                  <a:cubicBezTo>
                    <a:pt x="107" y="37"/>
                    <a:pt x="112" y="32"/>
                    <a:pt x="119" y="32"/>
                  </a:cubicBezTo>
                  <a:cubicBezTo>
                    <a:pt x="126" y="34"/>
                    <a:pt x="126" y="34"/>
                    <a:pt x="126" y="34"/>
                  </a:cubicBezTo>
                  <a:cubicBezTo>
                    <a:pt x="131" y="34"/>
                    <a:pt x="136" y="39"/>
                    <a:pt x="136" y="44"/>
                  </a:cubicBezTo>
                  <a:cubicBezTo>
                    <a:pt x="134" y="92"/>
                    <a:pt x="134" y="92"/>
                    <a:pt x="134" y="92"/>
                  </a:cubicBezTo>
                  <a:cubicBezTo>
                    <a:pt x="134" y="97"/>
                    <a:pt x="129" y="102"/>
                    <a:pt x="121" y="102"/>
                  </a:cubicBezTo>
                  <a:lnTo>
                    <a:pt x="114" y="102"/>
                  </a:lnTo>
                  <a:close/>
                  <a:moveTo>
                    <a:pt x="39" y="100"/>
                  </a:moveTo>
                  <a:lnTo>
                    <a:pt x="39" y="100"/>
                  </a:lnTo>
                  <a:cubicBezTo>
                    <a:pt x="31" y="100"/>
                    <a:pt x="24" y="95"/>
                    <a:pt x="27" y="88"/>
                  </a:cubicBezTo>
                  <a:cubicBezTo>
                    <a:pt x="29" y="24"/>
                    <a:pt x="29" y="24"/>
                    <a:pt x="29" y="24"/>
                  </a:cubicBezTo>
                  <a:cubicBezTo>
                    <a:pt x="29" y="17"/>
                    <a:pt x="34" y="12"/>
                    <a:pt x="41" y="12"/>
                  </a:cubicBezTo>
                  <a:cubicBezTo>
                    <a:pt x="83" y="14"/>
                    <a:pt x="83" y="14"/>
                    <a:pt x="83" y="14"/>
                  </a:cubicBezTo>
                  <a:cubicBezTo>
                    <a:pt x="90" y="14"/>
                    <a:pt x="97" y="22"/>
                    <a:pt x="95" y="29"/>
                  </a:cubicBezTo>
                  <a:cubicBezTo>
                    <a:pt x="93" y="90"/>
                    <a:pt x="93" y="90"/>
                    <a:pt x="93" y="90"/>
                  </a:cubicBezTo>
                  <a:cubicBezTo>
                    <a:pt x="93" y="97"/>
                    <a:pt x="88" y="102"/>
                    <a:pt x="80" y="102"/>
                  </a:cubicBezTo>
                  <a:lnTo>
                    <a:pt x="39" y="100"/>
                  </a:lnTo>
                  <a:close/>
                  <a:moveTo>
                    <a:pt x="119" y="193"/>
                  </a:moveTo>
                  <a:lnTo>
                    <a:pt x="119" y="193"/>
                  </a:lnTo>
                  <a:cubicBezTo>
                    <a:pt x="112" y="193"/>
                    <a:pt x="112" y="193"/>
                    <a:pt x="112" y="193"/>
                  </a:cubicBezTo>
                  <a:cubicBezTo>
                    <a:pt x="105" y="193"/>
                    <a:pt x="100" y="188"/>
                    <a:pt x="100" y="180"/>
                  </a:cubicBezTo>
                  <a:cubicBezTo>
                    <a:pt x="102" y="134"/>
                    <a:pt x="102" y="134"/>
                    <a:pt x="102" y="134"/>
                  </a:cubicBezTo>
                  <a:cubicBezTo>
                    <a:pt x="102" y="127"/>
                    <a:pt x="107" y="122"/>
                    <a:pt x="114" y="124"/>
                  </a:cubicBezTo>
                  <a:cubicBezTo>
                    <a:pt x="121" y="124"/>
                    <a:pt x="121" y="124"/>
                    <a:pt x="121" y="124"/>
                  </a:cubicBezTo>
                  <a:cubicBezTo>
                    <a:pt x="129" y="124"/>
                    <a:pt x="134" y="129"/>
                    <a:pt x="134" y="134"/>
                  </a:cubicBezTo>
                  <a:cubicBezTo>
                    <a:pt x="131" y="183"/>
                    <a:pt x="131" y="183"/>
                    <a:pt x="131" y="183"/>
                  </a:cubicBezTo>
                  <a:cubicBezTo>
                    <a:pt x="129" y="188"/>
                    <a:pt x="124" y="193"/>
                    <a:pt x="119" y="193"/>
                  </a:cubicBezTo>
                  <a:close/>
                </a:path>
              </a:pathLst>
            </a:custGeom>
            <a:solidFill>
              <a:srgbClr val="2C698D"/>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0" name="Freeform 71">
              <a:extLst>
                <a:ext uri="{FF2B5EF4-FFF2-40B4-BE49-F238E27FC236}">
                  <a16:creationId xmlns:a16="http://schemas.microsoft.com/office/drawing/2014/main" id="{2AFE33BE-8177-4C2C-848D-341B967C9578}"/>
                </a:ext>
              </a:extLst>
            </p:cNvPr>
            <p:cNvSpPr>
              <a:spLocks noChangeArrowheads="1"/>
            </p:cNvSpPr>
            <p:nvPr/>
          </p:nvSpPr>
          <p:spPr bwMode="auto">
            <a:xfrm>
              <a:off x="20610285" y="6885510"/>
              <a:ext cx="8464" cy="0"/>
            </a:xfrm>
            <a:custGeom>
              <a:avLst/>
              <a:gdLst>
                <a:gd name="T0" fmla="*/ 12 w 13"/>
                <a:gd name="T1" fmla="*/ 0 h 1"/>
                <a:gd name="T2" fmla="*/ 0 w 13"/>
                <a:gd name="T3" fmla="*/ 0 h 1"/>
                <a:gd name="T4" fmla="*/ 0 w 13"/>
                <a:gd name="T5" fmla="*/ 0 h 1"/>
                <a:gd name="T6" fmla="*/ 12 w 13"/>
                <a:gd name="T7" fmla="*/ 0 h 1"/>
              </a:gdLst>
              <a:ahLst/>
              <a:cxnLst>
                <a:cxn ang="0">
                  <a:pos x="T0" y="T1"/>
                </a:cxn>
                <a:cxn ang="0">
                  <a:pos x="T2" y="T3"/>
                </a:cxn>
                <a:cxn ang="0">
                  <a:pos x="T4" y="T5"/>
                </a:cxn>
                <a:cxn ang="0">
                  <a:pos x="T6" y="T7"/>
                </a:cxn>
              </a:cxnLst>
              <a:rect l="0" t="0" r="r" b="b"/>
              <a:pathLst>
                <a:path w="13" h="1">
                  <a:moveTo>
                    <a:pt x="12" y="0"/>
                  </a:moveTo>
                  <a:lnTo>
                    <a:pt x="0" y="0"/>
                  </a:lnTo>
                  <a:lnTo>
                    <a:pt x="0" y="0"/>
                  </a:lnTo>
                  <a:lnTo>
                    <a:pt x="12" y="0"/>
                  </a:lnTo>
                </a:path>
              </a:pathLst>
            </a:custGeom>
            <a:solidFill>
              <a:srgbClr val="628693"/>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1" name="Freeform 72">
              <a:extLst>
                <a:ext uri="{FF2B5EF4-FFF2-40B4-BE49-F238E27FC236}">
                  <a16:creationId xmlns:a16="http://schemas.microsoft.com/office/drawing/2014/main" id="{6B21AC97-862B-4972-94B2-CF946CBC2245}"/>
                </a:ext>
              </a:extLst>
            </p:cNvPr>
            <p:cNvSpPr>
              <a:spLocks noChangeArrowheads="1"/>
            </p:cNvSpPr>
            <p:nvPr/>
          </p:nvSpPr>
          <p:spPr bwMode="auto">
            <a:xfrm>
              <a:off x="20610285" y="6703532"/>
              <a:ext cx="16929" cy="181977"/>
            </a:xfrm>
            <a:custGeom>
              <a:avLst/>
              <a:gdLst>
                <a:gd name="T0" fmla="*/ 22 w 23"/>
                <a:gd name="T1" fmla="*/ 0 h 194"/>
                <a:gd name="T2" fmla="*/ 12 w 23"/>
                <a:gd name="T3" fmla="*/ 193 h 194"/>
                <a:gd name="T4" fmla="*/ 0 w 23"/>
                <a:gd name="T5" fmla="*/ 193 h 194"/>
                <a:gd name="T6" fmla="*/ 8 w 23"/>
                <a:gd name="T7" fmla="*/ 0 h 194"/>
                <a:gd name="T8" fmla="*/ 22 w 23"/>
                <a:gd name="T9" fmla="*/ 0 h 194"/>
              </a:gdLst>
              <a:ahLst/>
              <a:cxnLst>
                <a:cxn ang="0">
                  <a:pos x="T0" y="T1"/>
                </a:cxn>
                <a:cxn ang="0">
                  <a:pos x="T2" y="T3"/>
                </a:cxn>
                <a:cxn ang="0">
                  <a:pos x="T4" y="T5"/>
                </a:cxn>
                <a:cxn ang="0">
                  <a:pos x="T6" y="T7"/>
                </a:cxn>
                <a:cxn ang="0">
                  <a:pos x="T8" y="T9"/>
                </a:cxn>
              </a:cxnLst>
              <a:rect l="0" t="0" r="r" b="b"/>
              <a:pathLst>
                <a:path w="23" h="194">
                  <a:moveTo>
                    <a:pt x="22" y="0"/>
                  </a:moveTo>
                  <a:lnTo>
                    <a:pt x="12" y="193"/>
                  </a:lnTo>
                  <a:lnTo>
                    <a:pt x="0" y="193"/>
                  </a:lnTo>
                  <a:lnTo>
                    <a:pt x="8" y="0"/>
                  </a:lnTo>
                  <a:lnTo>
                    <a:pt x="22" y="0"/>
                  </a:lnTo>
                </a:path>
              </a:pathLst>
            </a:custGeom>
            <a:solidFill>
              <a:srgbClr val="EEEBD7"/>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2" name="Freeform 73">
              <a:extLst>
                <a:ext uri="{FF2B5EF4-FFF2-40B4-BE49-F238E27FC236}">
                  <a16:creationId xmlns:a16="http://schemas.microsoft.com/office/drawing/2014/main" id="{B38E1609-FC3A-41C4-99AD-B79917CA7140}"/>
                </a:ext>
              </a:extLst>
            </p:cNvPr>
            <p:cNvSpPr>
              <a:spLocks noChangeArrowheads="1"/>
            </p:cNvSpPr>
            <p:nvPr/>
          </p:nvSpPr>
          <p:spPr bwMode="auto">
            <a:xfrm>
              <a:off x="20618749" y="6517323"/>
              <a:ext cx="16929" cy="181977"/>
            </a:xfrm>
            <a:custGeom>
              <a:avLst/>
              <a:gdLst>
                <a:gd name="T0" fmla="*/ 9 w 22"/>
                <a:gd name="T1" fmla="*/ 0 h 194"/>
                <a:gd name="T2" fmla="*/ 21 w 22"/>
                <a:gd name="T3" fmla="*/ 0 h 194"/>
                <a:gd name="T4" fmla="*/ 14 w 22"/>
                <a:gd name="T5" fmla="*/ 193 h 194"/>
                <a:gd name="T6" fmla="*/ 0 w 22"/>
                <a:gd name="T7" fmla="*/ 193 h 194"/>
                <a:gd name="T8" fmla="*/ 9 w 22"/>
                <a:gd name="T9" fmla="*/ 0 h 194"/>
              </a:gdLst>
              <a:ahLst/>
              <a:cxnLst>
                <a:cxn ang="0">
                  <a:pos x="T0" y="T1"/>
                </a:cxn>
                <a:cxn ang="0">
                  <a:pos x="T2" y="T3"/>
                </a:cxn>
                <a:cxn ang="0">
                  <a:pos x="T4" y="T5"/>
                </a:cxn>
                <a:cxn ang="0">
                  <a:pos x="T6" y="T7"/>
                </a:cxn>
                <a:cxn ang="0">
                  <a:pos x="T8" y="T9"/>
                </a:cxn>
              </a:cxnLst>
              <a:rect l="0" t="0" r="r" b="b"/>
              <a:pathLst>
                <a:path w="22" h="194">
                  <a:moveTo>
                    <a:pt x="9" y="0"/>
                  </a:moveTo>
                  <a:lnTo>
                    <a:pt x="21" y="0"/>
                  </a:lnTo>
                  <a:lnTo>
                    <a:pt x="14" y="193"/>
                  </a:lnTo>
                  <a:lnTo>
                    <a:pt x="0" y="193"/>
                  </a:lnTo>
                  <a:lnTo>
                    <a:pt x="9" y="0"/>
                  </a:lnTo>
                </a:path>
              </a:pathLst>
            </a:custGeom>
            <a:solidFill>
              <a:srgbClr val="FFFFFF"/>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3" name="Freeform 74">
              <a:extLst>
                <a:ext uri="{FF2B5EF4-FFF2-40B4-BE49-F238E27FC236}">
                  <a16:creationId xmlns:a16="http://schemas.microsoft.com/office/drawing/2014/main" id="{6A6E6FBD-142B-48B4-B5CA-09D8C102DA22}"/>
                </a:ext>
              </a:extLst>
            </p:cNvPr>
            <p:cNvSpPr>
              <a:spLocks noChangeArrowheads="1"/>
            </p:cNvSpPr>
            <p:nvPr/>
          </p:nvSpPr>
          <p:spPr bwMode="auto">
            <a:xfrm>
              <a:off x="20597588" y="6517323"/>
              <a:ext cx="16929" cy="181977"/>
            </a:xfrm>
            <a:custGeom>
              <a:avLst/>
              <a:gdLst>
                <a:gd name="T0" fmla="*/ 0 w 23"/>
                <a:gd name="T1" fmla="*/ 190 h 194"/>
                <a:gd name="T2" fmla="*/ 10 w 23"/>
                <a:gd name="T3" fmla="*/ 0 h 194"/>
                <a:gd name="T4" fmla="*/ 22 w 23"/>
                <a:gd name="T5" fmla="*/ 0 h 194"/>
                <a:gd name="T6" fmla="*/ 12 w 23"/>
                <a:gd name="T7" fmla="*/ 193 h 194"/>
                <a:gd name="T8" fmla="*/ 0 w 23"/>
                <a:gd name="T9" fmla="*/ 190 h 194"/>
              </a:gdLst>
              <a:ahLst/>
              <a:cxnLst>
                <a:cxn ang="0">
                  <a:pos x="T0" y="T1"/>
                </a:cxn>
                <a:cxn ang="0">
                  <a:pos x="T2" y="T3"/>
                </a:cxn>
                <a:cxn ang="0">
                  <a:pos x="T4" y="T5"/>
                </a:cxn>
                <a:cxn ang="0">
                  <a:pos x="T6" y="T7"/>
                </a:cxn>
                <a:cxn ang="0">
                  <a:pos x="T8" y="T9"/>
                </a:cxn>
              </a:cxnLst>
              <a:rect l="0" t="0" r="r" b="b"/>
              <a:pathLst>
                <a:path w="23" h="194">
                  <a:moveTo>
                    <a:pt x="0" y="190"/>
                  </a:moveTo>
                  <a:lnTo>
                    <a:pt x="10" y="0"/>
                  </a:lnTo>
                  <a:lnTo>
                    <a:pt x="22" y="0"/>
                  </a:lnTo>
                  <a:lnTo>
                    <a:pt x="12" y="193"/>
                  </a:lnTo>
                  <a:lnTo>
                    <a:pt x="0" y="190"/>
                  </a:lnTo>
                </a:path>
              </a:pathLst>
            </a:custGeom>
            <a:solidFill>
              <a:srgbClr val="EEEBD7"/>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4" name="Freeform 75">
              <a:extLst>
                <a:ext uri="{FF2B5EF4-FFF2-40B4-BE49-F238E27FC236}">
                  <a16:creationId xmlns:a16="http://schemas.microsoft.com/office/drawing/2014/main" id="{5A9E90F9-5268-4475-8E5A-42469291B266}"/>
                </a:ext>
              </a:extLst>
            </p:cNvPr>
            <p:cNvSpPr>
              <a:spLocks noChangeArrowheads="1"/>
            </p:cNvSpPr>
            <p:nvPr/>
          </p:nvSpPr>
          <p:spPr bwMode="auto">
            <a:xfrm>
              <a:off x="20589123" y="6699300"/>
              <a:ext cx="16929" cy="181977"/>
            </a:xfrm>
            <a:custGeom>
              <a:avLst/>
              <a:gdLst>
                <a:gd name="T0" fmla="*/ 22 w 23"/>
                <a:gd name="T1" fmla="*/ 3 h 194"/>
                <a:gd name="T2" fmla="*/ 15 w 23"/>
                <a:gd name="T3" fmla="*/ 193 h 194"/>
                <a:gd name="T4" fmla="*/ 0 w 23"/>
                <a:gd name="T5" fmla="*/ 193 h 194"/>
                <a:gd name="T6" fmla="*/ 10 w 23"/>
                <a:gd name="T7" fmla="*/ 0 h 194"/>
                <a:gd name="T8" fmla="*/ 22 w 23"/>
                <a:gd name="T9" fmla="*/ 3 h 194"/>
              </a:gdLst>
              <a:ahLst/>
              <a:cxnLst>
                <a:cxn ang="0">
                  <a:pos x="T0" y="T1"/>
                </a:cxn>
                <a:cxn ang="0">
                  <a:pos x="T2" y="T3"/>
                </a:cxn>
                <a:cxn ang="0">
                  <a:pos x="T4" y="T5"/>
                </a:cxn>
                <a:cxn ang="0">
                  <a:pos x="T6" y="T7"/>
                </a:cxn>
                <a:cxn ang="0">
                  <a:pos x="T8" y="T9"/>
                </a:cxn>
              </a:cxnLst>
              <a:rect l="0" t="0" r="r" b="b"/>
              <a:pathLst>
                <a:path w="23" h="194">
                  <a:moveTo>
                    <a:pt x="22" y="3"/>
                  </a:moveTo>
                  <a:lnTo>
                    <a:pt x="15" y="193"/>
                  </a:lnTo>
                  <a:lnTo>
                    <a:pt x="0" y="193"/>
                  </a:lnTo>
                  <a:lnTo>
                    <a:pt x="10" y="0"/>
                  </a:lnTo>
                  <a:lnTo>
                    <a:pt x="22" y="3"/>
                  </a:lnTo>
                </a:path>
              </a:pathLst>
            </a:custGeom>
            <a:solidFill>
              <a:srgbClr val="FFFFFF"/>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5" name="Freeform 76">
              <a:extLst>
                <a:ext uri="{FF2B5EF4-FFF2-40B4-BE49-F238E27FC236}">
                  <a16:creationId xmlns:a16="http://schemas.microsoft.com/office/drawing/2014/main" id="{C97DFB2C-1BA9-4C88-8FEC-EBAC6DE0C21B}"/>
                </a:ext>
              </a:extLst>
            </p:cNvPr>
            <p:cNvSpPr>
              <a:spLocks noChangeArrowheads="1"/>
            </p:cNvSpPr>
            <p:nvPr/>
          </p:nvSpPr>
          <p:spPr bwMode="auto">
            <a:xfrm>
              <a:off x="20466389" y="6521555"/>
              <a:ext cx="67716" cy="84641"/>
            </a:xfrm>
            <a:custGeom>
              <a:avLst/>
              <a:gdLst>
                <a:gd name="T0" fmla="*/ 3 w 74"/>
                <a:gd name="T1" fmla="*/ 76 h 91"/>
                <a:gd name="T2" fmla="*/ 3 w 74"/>
                <a:gd name="T3" fmla="*/ 76 h 91"/>
                <a:gd name="T4" fmla="*/ 5 w 74"/>
                <a:gd name="T5" fmla="*/ 12 h 91"/>
                <a:gd name="T6" fmla="*/ 17 w 74"/>
                <a:gd name="T7" fmla="*/ 0 h 91"/>
                <a:gd name="T8" fmla="*/ 59 w 74"/>
                <a:gd name="T9" fmla="*/ 2 h 91"/>
                <a:gd name="T10" fmla="*/ 71 w 74"/>
                <a:gd name="T11" fmla="*/ 17 h 91"/>
                <a:gd name="T12" fmla="*/ 69 w 74"/>
                <a:gd name="T13" fmla="*/ 78 h 91"/>
                <a:gd name="T14" fmla="*/ 56 w 74"/>
                <a:gd name="T15" fmla="*/ 90 h 91"/>
                <a:gd name="T16" fmla="*/ 15 w 74"/>
                <a:gd name="T17" fmla="*/ 88 h 91"/>
                <a:gd name="T18" fmla="*/ 3 w 74"/>
                <a:gd name="T19"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91">
                  <a:moveTo>
                    <a:pt x="3" y="76"/>
                  </a:moveTo>
                  <a:lnTo>
                    <a:pt x="3" y="76"/>
                  </a:lnTo>
                  <a:cubicBezTo>
                    <a:pt x="5" y="12"/>
                    <a:pt x="5" y="12"/>
                    <a:pt x="5" y="12"/>
                  </a:cubicBezTo>
                  <a:cubicBezTo>
                    <a:pt x="5" y="5"/>
                    <a:pt x="10" y="0"/>
                    <a:pt x="17" y="0"/>
                  </a:cubicBezTo>
                  <a:cubicBezTo>
                    <a:pt x="59" y="2"/>
                    <a:pt x="59" y="2"/>
                    <a:pt x="59" y="2"/>
                  </a:cubicBezTo>
                  <a:cubicBezTo>
                    <a:pt x="66" y="2"/>
                    <a:pt x="73" y="10"/>
                    <a:pt x="71" y="17"/>
                  </a:cubicBezTo>
                  <a:cubicBezTo>
                    <a:pt x="69" y="78"/>
                    <a:pt x="69" y="78"/>
                    <a:pt x="69" y="78"/>
                  </a:cubicBezTo>
                  <a:cubicBezTo>
                    <a:pt x="69" y="85"/>
                    <a:pt x="64" y="90"/>
                    <a:pt x="56" y="90"/>
                  </a:cubicBezTo>
                  <a:cubicBezTo>
                    <a:pt x="15" y="88"/>
                    <a:pt x="15" y="88"/>
                    <a:pt x="15" y="88"/>
                  </a:cubicBezTo>
                  <a:cubicBezTo>
                    <a:pt x="7" y="88"/>
                    <a:pt x="0" y="83"/>
                    <a:pt x="3" y="76"/>
                  </a:cubicBezTo>
                </a:path>
              </a:pathLst>
            </a:custGeom>
            <a:solidFill>
              <a:srgbClr val="EEEBD7"/>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6" name="Freeform 77">
              <a:extLst>
                <a:ext uri="{FF2B5EF4-FFF2-40B4-BE49-F238E27FC236}">
                  <a16:creationId xmlns:a16="http://schemas.microsoft.com/office/drawing/2014/main" id="{4CB929A4-720C-4098-94F7-C015BFCE1650}"/>
                </a:ext>
              </a:extLst>
            </p:cNvPr>
            <p:cNvSpPr>
              <a:spLocks noChangeArrowheads="1"/>
            </p:cNvSpPr>
            <p:nvPr/>
          </p:nvSpPr>
          <p:spPr bwMode="auto">
            <a:xfrm>
              <a:off x="20542569" y="6538483"/>
              <a:ext cx="25393" cy="63480"/>
            </a:xfrm>
            <a:custGeom>
              <a:avLst/>
              <a:gdLst>
                <a:gd name="T0" fmla="*/ 0 w 32"/>
                <a:gd name="T1" fmla="*/ 58 h 71"/>
                <a:gd name="T2" fmla="*/ 0 w 32"/>
                <a:gd name="T3" fmla="*/ 58 h 71"/>
                <a:gd name="T4" fmla="*/ 2 w 32"/>
                <a:gd name="T5" fmla="*/ 12 h 71"/>
                <a:gd name="T6" fmla="*/ 14 w 32"/>
                <a:gd name="T7" fmla="*/ 0 h 71"/>
                <a:gd name="T8" fmla="*/ 21 w 32"/>
                <a:gd name="T9" fmla="*/ 2 h 71"/>
                <a:gd name="T10" fmla="*/ 31 w 32"/>
                <a:gd name="T11" fmla="*/ 12 h 71"/>
                <a:gd name="T12" fmla="*/ 29 w 32"/>
                <a:gd name="T13" fmla="*/ 60 h 71"/>
                <a:gd name="T14" fmla="*/ 16 w 32"/>
                <a:gd name="T15" fmla="*/ 70 h 71"/>
                <a:gd name="T16" fmla="*/ 9 w 32"/>
                <a:gd name="T17" fmla="*/ 70 h 71"/>
                <a:gd name="T18" fmla="*/ 0 w 32"/>
                <a:gd name="T19" fmla="*/ 5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71">
                  <a:moveTo>
                    <a:pt x="0" y="58"/>
                  </a:moveTo>
                  <a:lnTo>
                    <a:pt x="0" y="58"/>
                  </a:lnTo>
                  <a:cubicBezTo>
                    <a:pt x="2" y="12"/>
                    <a:pt x="2" y="12"/>
                    <a:pt x="2" y="12"/>
                  </a:cubicBezTo>
                  <a:cubicBezTo>
                    <a:pt x="2" y="5"/>
                    <a:pt x="7" y="0"/>
                    <a:pt x="14" y="0"/>
                  </a:cubicBezTo>
                  <a:cubicBezTo>
                    <a:pt x="21" y="2"/>
                    <a:pt x="21" y="2"/>
                    <a:pt x="21" y="2"/>
                  </a:cubicBezTo>
                  <a:cubicBezTo>
                    <a:pt x="26" y="2"/>
                    <a:pt x="31" y="7"/>
                    <a:pt x="31" y="12"/>
                  </a:cubicBezTo>
                  <a:cubicBezTo>
                    <a:pt x="29" y="60"/>
                    <a:pt x="29" y="60"/>
                    <a:pt x="29" y="60"/>
                  </a:cubicBezTo>
                  <a:cubicBezTo>
                    <a:pt x="29" y="65"/>
                    <a:pt x="24" y="70"/>
                    <a:pt x="16" y="70"/>
                  </a:cubicBezTo>
                  <a:cubicBezTo>
                    <a:pt x="9" y="70"/>
                    <a:pt x="9" y="70"/>
                    <a:pt x="9" y="70"/>
                  </a:cubicBezTo>
                  <a:cubicBezTo>
                    <a:pt x="4" y="70"/>
                    <a:pt x="0" y="65"/>
                    <a:pt x="0" y="58"/>
                  </a:cubicBezTo>
                </a:path>
              </a:pathLst>
            </a:custGeom>
            <a:solidFill>
              <a:srgbClr val="5F8190"/>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7" name="Freeform 78">
              <a:extLst>
                <a:ext uri="{FF2B5EF4-FFF2-40B4-BE49-F238E27FC236}">
                  <a16:creationId xmlns:a16="http://schemas.microsoft.com/office/drawing/2014/main" id="{6F839953-EBB0-4EF8-AC25-854E9F7552DD}"/>
                </a:ext>
              </a:extLst>
            </p:cNvPr>
            <p:cNvSpPr>
              <a:spLocks noChangeArrowheads="1"/>
            </p:cNvSpPr>
            <p:nvPr/>
          </p:nvSpPr>
          <p:spPr bwMode="auto">
            <a:xfrm>
              <a:off x="20538337" y="6627356"/>
              <a:ext cx="29626" cy="63480"/>
            </a:xfrm>
            <a:custGeom>
              <a:avLst/>
              <a:gdLst>
                <a:gd name="T0" fmla="*/ 0 w 35"/>
                <a:gd name="T1" fmla="*/ 58 h 72"/>
                <a:gd name="T2" fmla="*/ 0 w 35"/>
                <a:gd name="T3" fmla="*/ 58 h 72"/>
                <a:gd name="T4" fmla="*/ 2 w 35"/>
                <a:gd name="T5" fmla="*/ 12 h 72"/>
                <a:gd name="T6" fmla="*/ 14 w 35"/>
                <a:gd name="T7" fmla="*/ 2 h 72"/>
                <a:gd name="T8" fmla="*/ 21 w 35"/>
                <a:gd name="T9" fmla="*/ 2 h 72"/>
                <a:gd name="T10" fmla="*/ 34 w 35"/>
                <a:gd name="T11" fmla="*/ 12 h 72"/>
                <a:gd name="T12" fmla="*/ 31 w 35"/>
                <a:gd name="T13" fmla="*/ 61 h 72"/>
                <a:gd name="T14" fmla="*/ 19 w 35"/>
                <a:gd name="T15" fmla="*/ 71 h 72"/>
                <a:gd name="T16" fmla="*/ 12 w 35"/>
                <a:gd name="T17" fmla="*/ 71 h 72"/>
                <a:gd name="T18" fmla="*/ 0 w 35"/>
                <a:gd name="T19"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2">
                  <a:moveTo>
                    <a:pt x="0" y="58"/>
                  </a:moveTo>
                  <a:lnTo>
                    <a:pt x="0" y="58"/>
                  </a:lnTo>
                  <a:cubicBezTo>
                    <a:pt x="2" y="12"/>
                    <a:pt x="2" y="12"/>
                    <a:pt x="2" y="12"/>
                  </a:cubicBezTo>
                  <a:cubicBezTo>
                    <a:pt x="2" y="5"/>
                    <a:pt x="7" y="0"/>
                    <a:pt x="14" y="2"/>
                  </a:cubicBezTo>
                  <a:cubicBezTo>
                    <a:pt x="21" y="2"/>
                    <a:pt x="21" y="2"/>
                    <a:pt x="21" y="2"/>
                  </a:cubicBezTo>
                  <a:cubicBezTo>
                    <a:pt x="29" y="2"/>
                    <a:pt x="34" y="7"/>
                    <a:pt x="34" y="12"/>
                  </a:cubicBezTo>
                  <a:cubicBezTo>
                    <a:pt x="31" y="61"/>
                    <a:pt x="31" y="61"/>
                    <a:pt x="31" y="61"/>
                  </a:cubicBezTo>
                  <a:cubicBezTo>
                    <a:pt x="29" y="66"/>
                    <a:pt x="24" y="71"/>
                    <a:pt x="19" y="71"/>
                  </a:cubicBezTo>
                  <a:cubicBezTo>
                    <a:pt x="12" y="71"/>
                    <a:pt x="12" y="71"/>
                    <a:pt x="12" y="71"/>
                  </a:cubicBezTo>
                  <a:cubicBezTo>
                    <a:pt x="5" y="71"/>
                    <a:pt x="0" y="66"/>
                    <a:pt x="0" y="58"/>
                  </a:cubicBezTo>
                </a:path>
              </a:pathLst>
            </a:custGeom>
            <a:solidFill>
              <a:srgbClr val="5F8190"/>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8" name="Freeform 79">
              <a:extLst>
                <a:ext uri="{FF2B5EF4-FFF2-40B4-BE49-F238E27FC236}">
                  <a16:creationId xmlns:a16="http://schemas.microsoft.com/office/drawing/2014/main" id="{7C58F34B-F4BD-4856-9338-E5D63388A971}"/>
                </a:ext>
              </a:extLst>
            </p:cNvPr>
            <p:cNvSpPr>
              <a:spLocks noChangeArrowheads="1"/>
            </p:cNvSpPr>
            <p:nvPr/>
          </p:nvSpPr>
          <p:spPr bwMode="auto">
            <a:xfrm>
              <a:off x="20534104" y="6711996"/>
              <a:ext cx="29626" cy="63480"/>
            </a:xfrm>
            <a:custGeom>
              <a:avLst/>
              <a:gdLst>
                <a:gd name="T0" fmla="*/ 34 w 35"/>
                <a:gd name="T1" fmla="*/ 12 h 72"/>
                <a:gd name="T2" fmla="*/ 34 w 35"/>
                <a:gd name="T3" fmla="*/ 12 h 72"/>
                <a:gd name="T4" fmla="*/ 31 w 35"/>
                <a:gd name="T5" fmla="*/ 61 h 72"/>
                <a:gd name="T6" fmla="*/ 19 w 35"/>
                <a:gd name="T7" fmla="*/ 71 h 72"/>
                <a:gd name="T8" fmla="*/ 12 w 35"/>
                <a:gd name="T9" fmla="*/ 71 h 72"/>
                <a:gd name="T10" fmla="*/ 0 w 35"/>
                <a:gd name="T11" fmla="*/ 58 h 72"/>
                <a:gd name="T12" fmla="*/ 2 w 35"/>
                <a:gd name="T13" fmla="*/ 12 h 72"/>
                <a:gd name="T14" fmla="*/ 14 w 35"/>
                <a:gd name="T15" fmla="*/ 3 h 72"/>
                <a:gd name="T16" fmla="*/ 22 w 35"/>
                <a:gd name="T17" fmla="*/ 3 h 72"/>
                <a:gd name="T18" fmla="*/ 34 w 35"/>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2">
                  <a:moveTo>
                    <a:pt x="34" y="12"/>
                  </a:moveTo>
                  <a:lnTo>
                    <a:pt x="34" y="12"/>
                  </a:lnTo>
                  <a:cubicBezTo>
                    <a:pt x="31" y="61"/>
                    <a:pt x="31" y="61"/>
                    <a:pt x="31" y="61"/>
                  </a:cubicBezTo>
                  <a:cubicBezTo>
                    <a:pt x="31" y="66"/>
                    <a:pt x="26" y="71"/>
                    <a:pt x="19" y="71"/>
                  </a:cubicBezTo>
                  <a:cubicBezTo>
                    <a:pt x="12" y="71"/>
                    <a:pt x="12" y="71"/>
                    <a:pt x="12" y="71"/>
                  </a:cubicBezTo>
                  <a:cubicBezTo>
                    <a:pt x="5" y="71"/>
                    <a:pt x="0" y="66"/>
                    <a:pt x="0" y="58"/>
                  </a:cubicBezTo>
                  <a:cubicBezTo>
                    <a:pt x="2" y="12"/>
                    <a:pt x="2" y="12"/>
                    <a:pt x="2" y="12"/>
                  </a:cubicBezTo>
                  <a:cubicBezTo>
                    <a:pt x="2" y="5"/>
                    <a:pt x="10" y="0"/>
                    <a:pt x="14" y="3"/>
                  </a:cubicBezTo>
                  <a:cubicBezTo>
                    <a:pt x="22" y="3"/>
                    <a:pt x="22" y="3"/>
                    <a:pt x="22" y="3"/>
                  </a:cubicBezTo>
                  <a:cubicBezTo>
                    <a:pt x="29" y="3"/>
                    <a:pt x="34" y="8"/>
                    <a:pt x="34" y="12"/>
                  </a:cubicBezTo>
                </a:path>
              </a:pathLst>
            </a:custGeom>
            <a:solidFill>
              <a:srgbClr val="5F8190"/>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69" name="Freeform 80">
              <a:extLst>
                <a:ext uri="{FF2B5EF4-FFF2-40B4-BE49-F238E27FC236}">
                  <a16:creationId xmlns:a16="http://schemas.microsoft.com/office/drawing/2014/main" id="{A322DCBD-30DE-44D6-87B4-FF1C0A7CD623}"/>
                </a:ext>
              </a:extLst>
            </p:cNvPr>
            <p:cNvSpPr>
              <a:spLocks noChangeArrowheads="1"/>
            </p:cNvSpPr>
            <p:nvPr/>
          </p:nvSpPr>
          <p:spPr bwMode="auto">
            <a:xfrm>
              <a:off x="20529872" y="6800869"/>
              <a:ext cx="29626" cy="63480"/>
            </a:xfrm>
            <a:custGeom>
              <a:avLst/>
              <a:gdLst>
                <a:gd name="T0" fmla="*/ 34 w 35"/>
                <a:gd name="T1" fmla="*/ 13 h 72"/>
                <a:gd name="T2" fmla="*/ 34 w 35"/>
                <a:gd name="T3" fmla="*/ 13 h 72"/>
                <a:gd name="T4" fmla="*/ 31 w 35"/>
                <a:gd name="T5" fmla="*/ 61 h 72"/>
                <a:gd name="T6" fmla="*/ 19 w 35"/>
                <a:gd name="T7" fmla="*/ 71 h 72"/>
                <a:gd name="T8" fmla="*/ 12 w 35"/>
                <a:gd name="T9" fmla="*/ 71 h 72"/>
                <a:gd name="T10" fmla="*/ 3 w 35"/>
                <a:gd name="T11" fmla="*/ 59 h 72"/>
                <a:gd name="T12" fmla="*/ 5 w 35"/>
                <a:gd name="T13" fmla="*/ 13 h 72"/>
                <a:gd name="T14" fmla="*/ 15 w 35"/>
                <a:gd name="T15" fmla="*/ 3 h 72"/>
                <a:gd name="T16" fmla="*/ 24 w 35"/>
                <a:gd name="T17" fmla="*/ 3 h 72"/>
                <a:gd name="T18" fmla="*/ 34 w 35"/>
                <a:gd name="T19"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2">
                  <a:moveTo>
                    <a:pt x="34" y="13"/>
                  </a:moveTo>
                  <a:lnTo>
                    <a:pt x="34" y="13"/>
                  </a:lnTo>
                  <a:cubicBezTo>
                    <a:pt x="31" y="61"/>
                    <a:pt x="31" y="61"/>
                    <a:pt x="31" y="61"/>
                  </a:cubicBezTo>
                  <a:cubicBezTo>
                    <a:pt x="31" y="66"/>
                    <a:pt x="27" y="71"/>
                    <a:pt x="19" y="71"/>
                  </a:cubicBezTo>
                  <a:cubicBezTo>
                    <a:pt x="12" y="71"/>
                    <a:pt x="12" y="71"/>
                    <a:pt x="12" y="71"/>
                  </a:cubicBezTo>
                  <a:cubicBezTo>
                    <a:pt x="5" y="71"/>
                    <a:pt x="0" y="66"/>
                    <a:pt x="3" y="59"/>
                  </a:cubicBezTo>
                  <a:cubicBezTo>
                    <a:pt x="5" y="13"/>
                    <a:pt x="5" y="13"/>
                    <a:pt x="5" y="13"/>
                  </a:cubicBezTo>
                  <a:cubicBezTo>
                    <a:pt x="5" y="5"/>
                    <a:pt x="10" y="0"/>
                    <a:pt x="15" y="3"/>
                  </a:cubicBezTo>
                  <a:cubicBezTo>
                    <a:pt x="24" y="3"/>
                    <a:pt x="24" y="3"/>
                    <a:pt x="24" y="3"/>
                  </a:cubicBezTo>
                  <a:cubicBezTo>
                    <a:pt x="29" y="3"/>
                    <a:pt x="34" y="8"/>
                    <a:pt x="34" y="13"/>
                  </a:cubicBezTo>
                </a:path>
              </a:pathLst>
            </a:custGeom>
            <a:solidFill>
              <a:srgbClr val="5F8190"/>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0" name="Freeform 81">
              <a:extLst>
                <a:ext uri="{FF2B5EF4-FFF2-40B4-BE49-F238E27FC236}">
                  <a16:creationId xmlns:a16="http://schemas.microsoft.com/office/drawing/2014/main" id="{58FBB6B6-A386-4B93-AE61-D63D8FC44C35}"/>
                </a:ext>
              </a:extLst>
            </p:cNvPr>
            <p:cNvSpPr>
              <a:spLocks noChangeArrowheads="1"/>
            </p:cNvSpPr>
            <p:nvPr/>
          </p:nvSpPr>
          <p:spPr bwMode="auto">
            <a:xfrm>
              <a:off x="20457924" y="6822029"/>
              <a:ext cx="29626" cy="25392"/>
            </a:xfrm>
            <a:custGeom>
              <a:avLst/>
              <a:gdLst>
                <a:gd name="T0" fmla="*/ 19 w 34"/>
                <a:gd name="T1" fmla="*/ 13 h 33"/>
                <a:gd name="T2" fmla="*/ 19 w 34"/>
                <a:gd name="T3" fmla="*/ 13 h 33"/>
                <a:gd name="T4" fmla="*/ 19 w 34"/>
                <a:gd name="T5" fmla="*/ 0 h 33"/>
                <a:gd name="T6" fmla="*/ 28 w 34"/>
                <a:gd name="T7" fmla="*/ 0 h 33"/>
                <a:gd name="T8" fmla="*/ 33 w 34"/>
                <a:gd name="T9" fmla="*/ 5 h 33"/>
                <a:gd name="T10" fmla="*/ 31 w 34"/>
                <a:gd name="T11" fmla="*/ 27 h 33"/>
                <a:gd name="T12" fmla="*/ 26 w 34"/>
                <a:gd name="T13" fmla="*/ 32 h 33"/>
                <a:gd name="T14" fmla="*/ 4 w 34"/>
                <a:gd name="T15" fmla="*/ 32 h 33"/>
                <a:gd name="T16" fmla="*/ 0 w 34"/>
                <a:gd name="T17" fmla="*/ 27 h 33"/>
                <a:gd name="T18" fmla="*/ 2 w 34"/>
                <a:gd name="T19" fmla="*/ 15 h 33"/>
                <a:gd name="T20" fmla="*/ 14 w 34"/>
                <a:gd name="T21" fmla="*/ 17 h 33"/>
                <a:gd name="T22" fmla="*/ 19 w 34"/>
                <a:gd name="T23"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19" y="13"/>
                  </a:moveTo>
                  <a:lnTo>
                    <a:pt x="19" y="13"/>
                  </a:lnTo>
                  <a:cubicBezTo>
                    <a:pt x="19" y="0"/>
                    <a:pt x="19" y="0"/>
                    <a:pt x="19" y="0"/>
                  </a:cubicBezTo>
                  <a:cubicBezTo>
                    <a:pt x="28" y="0"/>
                    <a:pt x="28" y="0"/>
                    <a:pt x="28" y="0"/>
                  </a:cubicBezTo>
                  <a:cubicBezTo>
                    <a:pt x="31" y="0"/>
                    <a:pt x="33" y="3"/>
                    <a:pt x="33" y="5"/>
                  </a:cubicBezTo>
                  <a:cubicBezTo>
                    <a:pt x="31" y="27"/>
                    <a:pt x="31" y="27"/>
                    <a:pt x="31" y="27"/>
                  </a:cubicBezTo>
                  <a:cubicBezTo>
                    <a:pt x="31" y="30"/>
                    <a:pt x="28" y="32"/>
                    <a:pt x="26" y="32"/>
                  </a:cubicBezTo>
                  <a:cubicBezTo>
                    <a:pt x="4" y="32"/>
                    <a:pt x="4" y="32"/>
                    <a:pt x="4" y="32"/>
                  </a:cubicBezTo>
                  <a:cubicBezTo>
                    <a:pt x="2" y="32"/>
                    <a:pt x="0" y="30"/>
                    <a:pt x="0" y="27"/>
                  </a:cubicBezTo>
                  <a:cubicBezTo>
                    <a:pt x="2" y="15"/>
                    <a:pt x="2" y="15"/>
                    <a:pt x="2" y="15"/>
                  </a:cubicBezTo>
                  <a:cubicBezTo>
                    <a:pt x="14" y="17"/>
                    <a:pt x="14" y="17"/>
                    <a:pt x="14" y="17"/>
                  </a:cubicBezTo>
                  <a:cubicBezTo>
                    <a:pt x="16" y="17"/>
                    <a:pt x="19" y="15"/>
                    <a:pt x="19" y="13"/>
                  </a:cubicBezTo>
                </a:path>
              </a:pathLst>
            </a:custGeom>
            <a:solidFill>
              <a:srgbClr val="FBC71C"/>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1" name="Freeform 82">
              <a:extLst>
                <a:ext uri="{FF2B5EF4-FFF2-40B4-BE49-F238E27FC236}">
                  <a16:creationId xmlns:a16="http://schemas.microsoft.com/office/drawing/2014/main" id="{F72B7AD6-5569-4E2B-A051-49EC58950B87}"/>
                </a:ext>
              </a:extLst>
            </p:cNvPr>
            <p:cNvSpPr>
              <a:spLocks noChangeArrowheads="1"/>
            </p:cNvSpPr>
            <p:nvPr/>
          </p:nvSpPr>
          <p:spPr bwMode="auto">
            <a:xfrm>
              <a:off x="20445228" y="6809333"/>
              <a:ext cx="29626" cy="25392"/>
            </a:xfrm>
            <a:custGeom>
              <a:avLst/>
              <a:gdLst>
                <a:gd name="T0" fmla="*/ 34 w 35"/>
                <a:gd name="T1" fmla="*/ 7 h 32"/>
                <a:gd name="T2" fmla="*/ 34 w 35"/>
                <a:gd name="T3" fmla="*/ 7 h 32"/>
                <a:gd name="T4" fmla="*/ 32 w 35"/>
                <a:gd name="T5" fmla="*/ 16 h 32"/>
                <a:gd name="T6" fmla="*/ 20 w 35"/>
                <a:gd name="T7" fmla="*/ 16 h 32"/>
                <a:gd name="T8" fmla="*/ 15 w 35"/>
                <a:gd name="T9" fmla="*/ 21 h 32"/>
                <a:gd name="T10" fmla="*/ 15 w 35"/>
                <a:gd name="T11" fmla="*/ 31 h 32"/>
                <a:gd name="T12" fmla="*/ 5 w 35"/>
                <a:gd name="T13" fmla="*/ 31 h 32"/>
                <a:gd name="T14" fmla="*/ 0 w 35"/>
                <a:gd name="T15" fmla="*/ 26 h 32"/>
                <a:gd name="T16" fmla="*/ 3 w 35"/>
                <a:gd name="T17" fmla="*/ 5 h 32"/>
                <a:gd name="T18" fmla="*/ 8 w 35"/>
                <a:gd name="T19" fmla="*/ 0 h 32"/>
                <a:gd name="T20" fmla="*/ 29 w 35"/>
                <a:gd name="T21" fmla="*/ 2 h 32"/>
                <a:gd name="T22" fmla="*/ 34 w 35"/>
                <a:gd name="T23"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2">
                  <a:moveTo>
                    <a:pt x="34" y="7"/>
                  </a:moveTo>
                  <a:lnTo>
                    <a:pt x="34" y="7"/>
                  </a:lnTo>
                  <a:cubicBezTo>
                    <a:pt x="32" y="16"/>
                    <a:pt x="32" y="16"/>
                    <a:pt x="32" y="16"/>
                  </a:cubicBezTo>
                  <a:cubicBezTo>
                    <a:pt x="20" y="16"/>
                    <a:pt x="20" y="16"/>
                    <a:pt x="20" y="16"/>
                  </a:cubicBezTo>
                  <a:cubicBezTo>
                    <a:pt x="17" y="16"/>
                    <a:pt x="15" y="19"/>
                    <a:pt x="15" y="21"/>
                  </a:cubicBezTo>
                  <a:cubicBezTo>
                    <a:pt x="15" y="31"/>
                    <a:pt x="15" y="31"/>
                    <a:pt x="15" y="31"/>
                  </a:cubicBezTo>
                  <a:cubicBezTo>
                    <a:pt x="5" y="31"/>
                    <a:pt x="5" y="31"/>
                    <a:pt x="5" y="31"/>
                  </a:cubicBezTo>
                  <a:cubicBezTo>
                    <a:pt x="3" y="31"/>
                    <a:pt x="0" y="29"/>
                    <a:pt x="0" y="26"/>
                  </a:cubicBezTo>
                  <a:cubicBezTo>
                    <a:pt x="3" y="5"/>
                    <a:pt x="3" y="5"/>
                    <a:pt x="3" y="5"/>
                  </a:cubicBezTo>
                  <a:cubicBezTo>
                    <a:pt x="3" y="2"/>
                    <a:pt x="5" y="0"/>
                    <a:pt x="8" y="0"/>
                  </a:cubicBezTo>
                  <a:cubicBezTo>
                    <a:pt x="29" y="2"/>
                    <a:pt x="29" y="2"/>
                    <a:pt x="29" y="2"/>
                  </a:cubicBezTo>
                  <a:cubicBezTo>
                    <a:pt x="32" y="2"/>
                    <a:pt x="34" y="5"/>
                    <a:pt x="34" y="7"/>
                  </a:cubicBezTo>
                </a:path>
              </a:pathLst>
            </a:custGeom>
            <a:solidFill>
              <a:srgbClr val="EB7829"/>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2" name="Freeform 83">
              <a:extLst>
                <a:ext uri="{FF2B5EF4-FFF2-40B4-BE49-F238E27FC236}">
                  <a16:creationId xmlns:a16="http://schemas.microsoft.com/office/drawing/2014/main" id="{1181AEC4-D6A2-41D4-87BF-9D9D0EAFAD55}"/>
                </a:ext>
              </a:extLst>
            </p:cNvPr>
            <p:cNvSpPr>
              <a:spLocks noChangeArrowheads="1"/>
            </p:cNvSpPr>
            <p:nvPr/>
          </p:nvSpPr>
          <p:spPr bwMode="auto">
            <a:xfrm>
              <a:off x="20457924" y="6822029"/>
              <a:ext cx="12697" cy="12696"/>
            </a:xfrm>
            <a:custGeom>
              <a:avLst/>
              <a:gdLst>
                <a:gd name="T0" fmla="*/ 5 w 18"/>
                <a:gd name="T1" fmla="*/ 0 h 18"/>
                <a:gd name="T2" fmla="*/ 5 w 18"/>
                <a:gd name="T3" fmla="*/ 0 h 18"/>
                <a:gd name="T4" fmla="*/ 17 w 18"/>
                <a:gd name="T5" fmla="*/ 0 h 18"/>
                <a:gd name="T6" fmla="*/ 17 w 18"/>
                <a:gd name="T7" fmla="*/ 13 h 18"/>
                <a:gd name="T8" fmla="*/ 12 w 18"/>
                <a:gd name="T9" fmla="*/ 17 h 18"/>
                <a:gd name="T10" fmla="*/ 0 w 18"/>
                <a:gd name="T11" fmla="*/ 15 h 18"/>
                <a:gd name="T12" fmla="*/ 0 w 18"/>
                <a:gd name="T13" fmla="*/ 5 h 18"/>
                <a:gd name="T14" fmla="*/ 5 w 18"/>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5" y="0"/>
                  </a:moveTo>
                  <a:lnTo>
                    <a:pt x="5" y="0"/>
                  </a:lnTo>
                  <a:cubicBezTo>
                    <a:pt x="17" y="0"/>
                    <a:pt x="17" y="0"/>
                    <a:pt x="17" y="0"/>
                  </a:cubicBezTo>
                  <a:cubicBezTo>
                    <a:pt x="17" y="13"/>
                    <a:pt x="17" y="13"/>
                    <a:pt x="17" y="13"/>
                  </a:cubicBezTo>
                  <a:cubicBezTo>
                    <a:pt x="17" y="15"/>
                    <a:pt x="14" y="17"/>
                    <a:pt x="12" y="17"/>
                  </a:cubicBezTo>
                  <a:cubicBezTo>
                    <a:pt x="0" y="15"/>
                    <a:pt x="0" y="15"/>
                    <a:pt x="0" y="15"/>
                  </a:cubicBezTo>
                  <a:cubicBezTo>
                    <a:pt x="0" y="5"/>
                    <a:pt x="0" y="5"/>
                    <a:pt x="0" y="5"/>
                  </a:cubicBezTo>
                  <a:cubicBezTo>
                    <a:pt x="0" y="3"/>
                    <a:pt x="2" y="0"/>
                    <a:pt x="5" y="0"/>
                  </a:cubicBezTo>
                </a:path>
              </a:pathLst>
            </a:custGeom>
            <a:solidFill>
              <a:srgbClr val="EEEBD7"/>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3" name="Freeform 84">
              <a:extLst>
                <a:ext uri="{FF2B5EF4-FFF2-40B4-BE49-F238E27FC236}">
                  <a16:creationId xmlns:a16="http://schemas.microsoft.com/office/drawing/2014/main" id="{87FBBD87-CEB2-4B75-82AC-087325784C01}"/>
                </a:ext>
              </a:extLst>
            </p:cNvPr>
            <p:cNvSpPr>
              <a:spLocks noChangeArrowheads="1"/>
            </p:cNvSpPr>
            <p:nvPr/>
          </p:nvSpPr>
          <p:spPr bwMode="auto">
            <a:xfrm>
              <a:off x="18396828" y="5869823"/>
              <a:ext cx="292024" cy="59248"/>
            </a:xfrm>
            <a:custGeom>
              <a:avLst/>
              <a:gdLst>
                <a:gd name="T0" fmla="*/ 304 w 308"/>
                <a:gd name="T1" fmla="*/ 5 h 67"/>
                <a:gd name="T2" fmla="*/ 304 w 308"/>
                <a:gd name="T3" fmla="*/ 5 h 67"/>
                <a:gd name="T4" fmla="*/ 295 w 308"/>
                <a:gd name="T5" fmla="*/ 0 h 67"/>
                <a:gd name="T6" fmla="*/ 36 w 308"/>
                <a:gd name="T7" fmla="*/ 7 h 67"/>
                <a:gd name="T8" fmla="*/ 0 w 308"/>
                <a:gd name="T9" fmla="*/ 58 h 67"/>
                <a:gd name="T10" fmla="*/ 0 w 308"/>
                <a:gd name="T11" fmla="*/ 66 h 67"/>
                <a:gd name="T12" fmla="*/ 307 w 308"/>
                <a:gd name="T13" fmla="*/ 56 h 67"/>
                <a:gd name="T14" fmla="*/ 304 w 308"/>
                <a:gd name="T15" fmla="*/ 5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67">
                  <a:moveTo>
                    <a:pt x="304" y="5"/>
                  </a:moveTo>
                  <a:lnTo>
                    <a:pt x="304" y="5"/>
                  </a:lnTo>
                  <a:cubicBezTo>
                    <a:pt x="304" y="2"/>
                    <a:pt x="302" y="0"/>
                    <a:pt x="295" y="0"/>
                  </a:cubicBezTo>
                  <a:lnTo>
                    <a:pt x="36" y="7"/>
                  </a:lnTo>
                  <a:cubicBezTo>
                    <a:pt x="17" y="9"/>
                    <a:pt x="0" y="31"/>
                    <a:pt x="0" y="58"/>
                  </a:cubicBezTo>
                  <a:cubicBezTo>
                    <a:pt x="0" y="66"/>
                    <a:pt x="0" y="66"/>
                    <a:pt x="0" y="66"/>
                  </a:cubicBezTo>
                  <a:cubicBezTo>
                    <a:pt x="307" y="56"/>
                    <a:pt x="307" y="56"/>
                    <a:pt x="307" y="56"/>
                  </a:cubicBezTo>
                  <a:lnTo>
                    <a:pt x="304" y="5"/>
                  </a:lnTo>
                </a:path>
              </a:pathLst>
            </a:custGeom>
            <a:solidFill>
              <a:srgbClr val="DB4926"/>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4" name="Freeform 85">
              <a:extLst>
                <a:ext uri="{FF2B5EF4-FFF2-40B4-BE49-F238E27FC236}">
                  <a16:creationId xmlns:a16="http://schemas.microsoft.com/office/drawing/2014/main" id="{4D5AA400-8E95-4E29-A922-A3D159C4D48B}"/>
                </a:ext>
              </a:extLst>
            </p:cNvPr>
            <p:cNvSpPr>
              <a:spLocks noChangeArrowheads="1"/>
            </p:cNvSpPr>
            <p:nvPr/>
          </p:nvSpPr>
          <p:spPr bwMode="auto">
            <a:xfrm>
              <a:off x="18688852" y="5874055"/>
              <a:ext cx="321650" cy="46552"/>
            </a:xfrm>
            <a:custGeom>
              <a:avLst/>
              <a:gdLst>
                <a:gd name="T0" fmla="*/ 3 w 338"/>
                <a:gd name="T1" fmla="*/ 54 h 55"/>
                <a:gd name="T2" fmla="*/ 3 w 338"/>
                <a:gd name="T3" fmla="*/ 54 h 55"/>
                <a:gd name="T4" fmla="*/ 337 w 338"/>
                <a:gd name="T5" fmla="*/ 42 h 55"/>
                <a:gd name="T6" fmla="*/ 337 w 338"/>
                <a:gd name="T7" fmla="*/ 34 h 55"/>
                <a:gd name="T8" fmla="*/ 293 w 338"/>
                <a:gd name="T9" fmla="*/ 3 h 55"/>
                <a:gd name="T10" fmla="*/ 88 w 338"/>
                <a:gd name="T11" fmla="*/ 0 h 55"/>
                <a:gd name="T12" fmla="*/ 71 w 338"/>
                <a:gd name="T13" fmla="*/ 7 h 55"/>
                <a:gd name="T14" fmla="*/ 54 w 338"/>
                <a:gd name="T15" fmla="*/ 3 h 55"/>
                <a:gd name="T16" fmla="*/ 0 w 338"/>
                <a:gd name="T17" fmla="*/ 5 h 55"/>
                <a:gd name="T18" fmla="*/ 0 w 338"/>
                <a:gd name="T19" fmla="*/ 3 h 55"/>
                <a:gd name="T20" fmla="*/ 3 w 338"/>
                <a:gd name="T21"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8" h="55">
                  <a:moveTo>
                    <a:pt x="3" y="54"/>
                  </a:moveTo>
                  <a:lnTo>
                    <a:pt x="3" y="54"/>
                  </a:lnTo>
                  <a:cubicBezTo>
                    <a:pt x="337" y="42"/>
                    <a:pt x="337" y="42"/>
                    <a:pt x="337" y="42"/>
                  </a:cubicBezTo>
                  <a:cubicBezTo>
                    <a:pt x="337" y="34"/>
                    <a:pt x="337" y="34"/>
                    <a:pt x="337" y="34"/>
                  </a:cubicBezTo>
                  <a:cubicBezTo>
                    <a:pt x="337" y="12"/>
                    <a:pt x="315" y="3"/>
                    <a:pt x="293" y="3"/>
                  </a:cubicBezTo>
                  <a:cubicBezTo>
                    <a:pt x="88" y="0"/>
                    <a:pt x="88" y="0"/>
                    <a:pt x="88" y="0"/>
                  </a:cubicBezTo>
                  <a:cubicBezTo>
                    <a:pt x="81" y="0"/>
                    <a:pt x="76" y="5"/>
                    <a:pt x="71" y="7"/>
                  </a:cubicBezTo>
                  <a:cubicBezTo>
                    <a:pt x="66" y="5"/>
                    <a:pt x="59" y="3"/>
                    <a:pt x="54" y="3"/>
                  </a:cubicBezTo>
                  <a:cubicBezTo>
                    <a:pt x="0" y="5"/>
                    <a:pt x="0" y="5"/>
                    <a:pt x="0" y="5"/>
                  </a:cubicBezTo>
                  <a:cubicBezTo>
                    <a:pt x="0" y="3"/>
                    <a:pt x="0" y="3"/>
                    <a:pt x="0" y="3"/>
                  </a:cubicBezTo>
                  <a:lnTo>
                    <a:pt x="3" y="54"/>
                  </a:lnTo>
                </a:path>
              </a:pathLst>
            </a:custGeom>
            <a:solidFill>
              <a:srgbClr val="E9632B"/>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5" name="Freeform 86">
              <a:extLst>
                <a:ext uri="{FF2B5EF4-FFF2-40B4-BE49-F238E27FC236}">
                  <a16:creationId xmlns:a16="http://schemas.microsoft.com/office/drawing/2014/main" id="{FC6D7D15-786D-49E7-8878-A340C1B47E39}"/>
                </a:ext>
              </a:extLst>
            </p:cNvPr>
            <p:cNvSpPr>
              <a:spLocks noChangeArrowheads="1"/>
            </p:cNvSpPr>
            <p:nvPr/>
          </p:nvSpPr>
          <p:spPr bwMode="auto">
            <a:xfrm>
              <a:off x="18396828" y="5924839"/>
              <a:ext cx="292024" cy="63480"/>
            </a:xfrm>
            <a:custGeom>
              <a:avLst/>
              <a:gdLst>
                <a:gd name="T0" fmla="*/ 307 w 308"/>
                <a:gd name="T1" fmla="*/ 48 h 69"/>
                <a:gd name="T2" fmla="*/ 307 w 308"/>
                <a:gd name="T3" fmla="*/ 48 h 69"/>
                <a:gd name="T4" fmla="*/ 299 w 308"/>
                <a:gd name="T5" fmla="*/ 53 h 69"/>
                <a:gd name="T6" fmla="*/ 41 w 308"/>
                <a:gd name="T7" fmla="*/ 66 h 69"/>
                <a:gd name="T8" fmla="*/ 0 w 308"/>
                <a:gd name="T9" fmla="*/ 17 h 69"/>
                <a:gd name="T10" fmla="*/ 0 w 308"/>
                <a:gd name="T11" fmla="*/ 10 h 69"/>
                <a:gd name="T12" fmla="*/ 307 w 308"/>
                <a:gd name="T13" fmla="*/ 0 h 69"/>
                <a:gd name="T14" fmla="*/ 307 w 308"/>
                <a:gd name="T15" fmla="*/ 48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69">
                  <a:moveTo>
                    <a:pt x="307" y="48"/>
                  </a:moveTo>
                  <a:lnTo>
                    <a:pt x="307" y="48"/>
                  </a:lnTo>
                  <a:cubicBezTo>
                    <a:pt x="307" y="51"/>
                    <a:pt x="304" y="53"/>
                    <a:pt x="299" y="53"/>
                  </a:cubicBezTo>
                  <a:lnTo>
                    <a:pt x="41" y="66"/>
                  </a:lnTo>
                  <a:cubicBezTo>
                    <a:pt x="20" y="68"/>
                    <a:pt x="2" y="46"/>
                    <a:pt x="0" y="17"/>
                  </a:cubicBezTo>
                  <a:cubicBezTo>
                    <a:pt x="0" y="10"/>
                    <a:pt x="0" y="10"/>
                    <a:pt x="0" y="10"/>
                  </a:cubicBezTo>
                  <a:cubicBezTo>
                    <a:pt x="307" y="0"/>
                    <a:pt x="307" y="0"/>
                    <a:pt x="307" y="0"/>
                  </a:cubicBezTo>
                  <a:lnTo>
                    <a:pt x="307" y="48"/>
                  </a:lnTo>
                </a:path>
              </a:pathLst>
            </a:custGeom>
            <a:solidFill>
              <a:srgbClr val="E9632B"/>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6" name="Freeform 87">
              <a:extLst>
                <a:ext uri="{FF2B5EF4-FFF2-40B4-BE49-F238E27FC236}">
                  <a16:creationId xmlns:a16="http://schemas.microsoft.com/office/drawing/2014/main" id="{59F426DE-065D-4C27-8F83-3A3B1C65B223}"/>
                </a:ext>
              </a:extLst>
            </p:cNvPr>
            <p:cNvSpPr>
              <a:spLocks noChangeArrowheads="1"/>
            </p:cNvSpPr>
            <p:nvPr/>
          </p:nvSpPr>
          <p:spPr bwMode="auto">
            <a:xfrm>
              <a:off x="18693084" y="5912143"/>
              <a:ext cx="317417" cy="59248"/>
            </a:xfrm>
            <a:custGeom>
              <a:avLst/>
              <a:gdLst>
                <a:gd name="T0" fmla="*/ 0 w 337"/>
                <a:gd name="T1" fmla="*/ 15 h 64"/>
                <a:gd name="T2" fmla="*/ 0 w 337"/>
                <a:gd name="T3" fmla="*/ 15 h 64"/>
                <a:gd name="T4" fmla="*/ 334 w 337"/>
                <a:gd name="T5" fmla="*/ 0 h 64"/>
                <a:gd name="T6" fmla="*/ 334 w 337"/>
                <a:gd name="T7" fmla="*/ 5 h 64"/>
                <a:gd name="T8" fmla="*/ 295 w 337"/>
                <a:gd name="T9" fmla="*/ 42 h 64"/>
                <a:gd name="T10" fmla="*/ 90 w 337"/>
                <a:gd name="T11" fmla="*/ 59 h 64"/>
                <a:gd name="T12" fmla="*/ 73 w 337"/>
                <a:gd name="T13" fmla="*/ 54 h 64"/>
                <a:gd name="T14" fmla="*/ 54 w 337"/>
                <a:gd name="T15" fmla="*/ 61 h 64"/>
                <a:gd name="T16" fmla="*/ 0 w 337"/>
                <a:gd name="T17" fmla="*/ 63 h 64"/>
                <a:gd name="T18" fmla="*/ 0 w 337"/>
                <a:gd name="T19" fmla="*/ 63 h 64"/>
                <a:gd name="T20" fmla="*/ 0 w 337"/>
                <a:gd name="T21"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64">
                  <a:moveTo>
                    <a:pt x="0" y="15"/>
                  </a:moveTo>
                  <a:lnTo>
                    <a:pt x="0" y="15"/>
                  </a:lnTo>
                  <a:cubicBezTo>
                    <a:pt x="334" y="0"/>
                    <a:pt x="334" y="0"/>
                    <a:pt x="334" y="0"/>
                  </a:cubicBezTo>
                  <a:cubicBezTo>
                    <a:pt x="334" y="5"/>
                    <a:pt x="334" y="5"/>
                    <a:pt x="334" y="5"/>
                  </a:cubicBezTo>
                  <a:cubicBezTo>
                    <a:pt x="336" y="30"/>
                    <a:pt x="314" y="42"/>
                    <a:pt x="295" y="42"/>
                  </a:cubicBezTo>
                  <a:cubicBezTo>
                    <a:pt x="90" y="59"/>
                    <a:pt x="90" y="59"/>
                    <a:pt x="90" y="59"/>
                  </a:cubicBezTo>
                  <a:cubicBezTo>
                    <a:pt x="83" y="59"/>
                    <a:pt x="78" y="56"/>
                    <a:pt x="73" y="54"/>
                  </a:cubicBezTo>
                  <a:cubicBezTo>
                    <a:pt x="66" y="56"/>
                    <a:pt x="61" y="61"/>
                    <a:pt x="54" y="61"/>
                  </a:cubicBezTo>
                  <a:cubicBezTo>
                    <a:pt x="0" y="63"/>
                    <a:pt x="0" y="63"/>
                    <a:pt x="0" y="63"/>
                  </a:cubicBezTo>
                  <a:lnTo>
                    <a:pt x="0" y="63"/>
                  </a:lnTo>
                  <a:lnTo>
                    <a:pt x="0" y="15"/>
                  </a:lnTo>
                </a:path>
              </a:pathLst>
            </a:custGeom>
            <a:solidFill>
              <a:srgbClr val="DB4926"/>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7" name="Freeform 88">
              <a:extLst>
                <a:ext uri="{FF2B5EF4-FFF2-40B4-BE49-F238E27FC236}">
                  <a16:creationId xmlns:a16="http://schemas.microsoft.com/office/drawing/2014/main" id="{EF64E8F5-B733-4333-B458-334EC1D77C98}"/>
                </a:ext>
              </a:extLst>
            </p:cNvPr>
            <p:cNvSpPr>
              <a:spLocks noChangeArrowheads="1"/>
            </p:cNvSpPr>
            <p:nvPr/>
          </p:nvSpPr>
          <p:spPr bwMode="auto">
            <a:xfrm>
              <a:off x="18959715" y="5878287"/>
              <a:ext cx="97341" cy="38088"/>
            </a:xfrm>
            <a:custGeom>
              <a:avLst/>
              <a:gdLst>
                <a:gd name="T0" fmla="*/ 107 w 108"/>
                <a:gd name="T1" fmla="*/ 36 h 42"/>
                <a:gd name="T2" fmla="*/ 107 w 108"/>
                <a:gd name="T3" fmla="*/ 36 h 42"/>
                <a:gd name="T4" fmla="*/ 100 w 108"/>
                <a:gd name="T5" fmla="*/ 31 h 42"/>
                <a:gd name="T6" fmla="*/ 75 w 108"/>
                <a:gd name="T7" fmla="*/ 29 h 42"/>
                <a:gd name="T8" fmla="*/ 19 w 108"/>
                <a:gd name="T9" fmla="*/ 0 h 42"/>
                <a:gd name="T10" fmla="*/ 10 w 108"/>
                <a:gd name="T11" fmla="*/ 0 h 42"/>
                <a:gd name="T12" fmla="*/ 0 w 108"/>
                <a:gd name="T13" fmla="*/ 41 h 42"/>
                <a:gd name="T14" fmla="*/ 107 w 108"/>
                <a:gd name="T15" fmla="*/ 36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2">
                  <a:moveTo>
                    <a:pt x="107" y="36"/>
                  </a:moveTo>
                  <a:lnTo>
                    <a:pt x="107" y="36"/>
                  </a:lnTo>
                  <a:cubicBezTo>
                    <a:pt x="107" y="34"/>
                    <a:pt x="104" y="31"/>
                    <a:pt x="100" y="31"/>
                  </a:cubicBezTo>
                  <a:cubicBezTo>
                    <a:pt x="75" y="29"/>
                    <a:pt x="75" y="29"/>
                    <a:pt x="75" y="29"/>
                  </a:cubicBezTo>
                  <a:cubicBezTo>
                    <a:pt x="71" y="7"/>
                    <a:pt x="43" y="0"/>
                    <a:pt x="19" y="0"/>
                  </a:cubicBezTo>
                  <a:cubicBezTo>
                    <a:pt x="10" y="0"/>
                    <a:pt x="10" y="0"/>
                    <a:pt x="10" y="0"/>
                  </a:cubicBezTo>
                  <a:cubicBezTo>
                    <a:pt x="2" y="14"/>
                    <a:pt x="0" y="26"/>
                    <a:pt x="0" y="41"/>
                  </a:cubicBezTo>
                  <a:cubicBezTo>
                    <a:pt x="107" y="36"/>
                    <a:pt x="107" y="36"/>
                    <a:pt x="107" y="36"/>
                  </a:cubicBezTo>
                </a:path>
              </a:pathLst>
            </a:custGeom>
            <a:solidFill>
              <a:srgbClr val="2A678E"/>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8" name="Freeform 89">
              <a:extLst>
                <a:ext uri="{FF2B5EF4-FFF2-40B4-BE49-F238E27FC236}">
                  <a16:creationId xmlns:a16="http://schemas.microsoft.com/office/drawing/2014/main" id="{77DD32C9-1E77-44A3-8BD4-BF44C46417DF}"/>
                </a:ext>
              </a:extLst>
            </p:cNvPr>
            <p:cNvSpPr>
              <a:spLocks noChangeArrowheads="1"/>
            </p:cNvSpPr>
            <p:nvPr/>
          </p:nvSpPr>
          <p:spPr bwMode="auto">
            <a:xfrm>
              <a:off x="18743871" y="5869823"/>
              <a:ext cx="21161" cy="50784"/>
            </a:xfrm>
            <a:custGeom>
              <a:avLst/>
              <a:gdLst>
                <a:gd name="T0" fmla="*/ 24 w 25"/>
                <a:gd name="T1" fmla="*/ 5 h 57"/>
                <a:gd name="T2" fmla="*/ 24 w 25"/>
                <a:gd name="T3" fmla="*/ 5 h 57"/>
                <a:gd name="T4" fmla="*/ 9 w 25"/>
                <a:gd name="T5" fmla="*/ 3 h 57"/>
                <a:gd name="T6" fmla="*/ 2 w 25"/>
                <a:gd name="T7" fmla="*/ 56 h 57"/>
                <a:gd name="T8" fmla="*/ 19 w 25"/>
                <a:gd name="T9" fmla="*/ 56 h 57"/>
                <a:gd name="T10" fmla="*/ 24 w 25"/>
                <a:gd name="T11" fmla="*/ 5 h 57"/>
              </a:gdLst>
              <a:ahLst/>
              <a:cxnLst>
                <a:cxn ang="0">
                  <a:pos x="T0" y="T1"/>
                </a:cxn>
                <a:cxn ang="0">
                  <a:pos x="T2" y="T3"/>
                </a:cxn>
                <a:cxn ang="0">
                  <a:pos x="T4" y="T5"/>
                </a:cxn>
                <a:cxn ang="0">
                  <a:pos x="T6" y="T7"/>
                </a:cxn>
                <a:cxn ang="0">
                  <a:pos x="T8" y="T9"/>
                </a:cxn>
                <a:cxn ang="0">
                  <a:pos x="T10" y="T11"/>
                </a:cxn>
              </a:cxnLst>
              <a:rect l="0" t="0" r="r" b="b"/>
              <a:pathLst>
                <a:path w="25" h="57">
                  <a:moveTo>
                    <a:pt x="24" y="5"/>
                  </a:moveTo>
                  <a:lnTo>
                    <a:pt x="24" y="5"/>
                  </a:lnTo>
                  <a:cubicBezTo>
                    <a:pt x="24" y="0"/>
                    <a:pt x="12" y="0"/>
                    <a:pt x="9" y="3"/>
                  </a:cubicBezTo>
                  <a:cubicBezTo>
                    <a:pt x="2" y="15"/>
                    <a:pt x="0" y="37"/>
                    <a:pt x="2" y="56"/>
                  </a:cubicBezTo>
                  <a:cubicBezTo>
                    <a:pt x="19" y="56"/>
                    <a:pt x="19" y="56"/>
                    <a:pt x="19" y="56"/>
                  </a:cubicBezTo>
                  <a:cubicBezTo>
                    <a:pt x="19" y="39"/>
                    <a:pt x="19" y="22"/>
                    <a:pt x="24" y="5"/>
                  </a:cubicBez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79" name="Freeform 90">
              <a:extLst>
                <a:ext uri="{FF2B5EF4-FFF2-40B4-BE49-F238E27FC236}">
                  <a16:creationId xmlns:a16="http://schemas.microsoft.com/office/drawing/2014/main" id="{E20F7309-E489-4BC5-84DC-8AC1413D6D81}"/>
                </a:ext>
              </a:extLst>
            </p:cNvPr>
            <p:cNvSpPr>
              <a:spLocks noChangeArrowheads="1"/>
            </p:cNvSpPr>
            <p:nvPr/>
          </p:nvSpPr>
          <p:spPr bwMode="auto">
            <a:xfrm>
              <a:off x="18959715" y="5907911"/>
              <a:ext cx="97341" cy="42320"/>
            </a:xfrm>
            <a:custGeom>
              <a:avLst/>
              <a:gdLst>
                <a:gd name="T0" fmla="*/ 107 w 108"/>
                <a:gd name="T1" fmla="*/ 0 h 47"/>
                <a:gd name="T2" fmla="*/ 107 w 108"/>
                <a:gd name="T3" fmla="*/ 0 h 47"/>
                <a:gd name="T4" fmla="*/ 100 w 108"/>
                <a:gd name="T5" fmla="*/ 7 h 47"/>
                <a:gd name="T6" fmla="*/ 75 w 108"/>
                <a:gd name="T7" fmla="*/ 12 h 47"/>
                <a:gd name="T8" fmla="*/ 24 w 108"/>
                <a:gd name="T9" fmla="*/ 44 h 47"/>
                <a:gd name="T10" fmla="*/ 12 w 108"/>
                <a:gd name="T11" fmla="*/ 46 h 47"/>
                <a:gd name="T12" fmla="*/ 0 w 108"/>
                <a:gd name="T13" fmla="*/ 5 h 47"/>
                <a:gd name="T14" fmla="*/ 107 w 108"/>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7">
                  <a:moveTo>
                    <a:pt x="107" y="0"/>
                  </a:moveTo>
                  <a:lnTo>
                    <a:pt x="107" y="0"/>
                  </a:lnTo>
                  <a:cubicBezTo>
                    <a:pt x="107" y="5"/>
                    <a:pt x="104" y="7"/>
                    <a:pt x="100" y="7"/>
                  </a:cubicBezTo>
                  <a:cubicBezTo>
                    <a:pt x="75" y="12"/>
                    <a:pt x="75" y="12"/>
                    <a:pt x="75" y="12"/>
                  </a:cubicBezTo>
                  <a:cubicBezTo>
                    <a:pt x="73" y="32"/>
                    <a:pt x="46" y="44"/>
                    <a:pt x="24" y="44"/>
                  </a:cubicBezTo>
                  <a:cubicBezTo>
                    <a:pt x="12" y="46"/>
                    <a:pt x="12" y="46"/>
                    <a:pt x="12" y="46"/>
                  </a:cubicBezTo>
                  <a:cubicBezTo>
                    <a:pt x="5" y="32"/>
                    <a:pt x="2" y="17"/>
                    <a:pt x="0" y="5"/>
                  </a:cubicBezTo>
                  <a:cubicBezTo>
                    <a:pt x="107" y="0"/>
                    <a:pt x="107" y="0"/>
                    <a:pt x="107" y="0"/>
                  </a:cubicBez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0" name="Freeform 91">
              <a:extLst>
                <a:ext uri="{FF2B5EF4-FFF2-40B4-BE49-F238E27FC236}">
                  <a16:creationId xmlns:a16="http://schemas.microsoft.com/office/drawing/2014/main" id="{FE5300B1-114E-4BE5-A02B-CB2AFF4D08E3}"/>
                </a:ext>
              </a:extLst>
            </p:cNvPr>
            <p:cNvSpPr>
              <a:spLocks noChangeArrowheads="1"/>
            </p:cNvSpPr>
            <p:nvPr/>
          </p:nvSpPr>
          <p:spPr bwMode="auto">
            <a:xfrm>
              <a:off x="18748103" y="5920607"/>
              <a:ext cx="21161" cy="50784"/>
            </a:xfrm>
            <a:custGeom>
              <a:avLst/>
              <a:gdLst>
                <a:gd name="T0" fmla="*/ 27 w 28"/>
                <a:gd name="T1" fmla="*/ 49 h 57"/>
                <a:gd name="T2" fmla="*/ 27 w 28"/>
                <a:gd name="T3" fmla="*/ 49 h 57"/>
                <a:gd name="T4" fmla="*/ 10 w 28"/>
                <a:gd name="T5" fmla="*/ 51 h 57"/>
                <a:gd name="T6" fmla="*/ 0 w 28"/>
                <a:gd name="T7" fmla="*/ 0 h 57"/>
                <a:gd name="T8" fmla="*/ 17 w 28"/>
                <a:gd name="T9" fmla="*/ 0 h 57"/>
                <a:gd name="T10" fmla="*/ 27 w 28"/>
                <a:gd name="T11" fmla="*/ 49 h 57"/>
              </a:gdLst>
              <a:ahLst/>
              <a:cxnLst>
                <a:cxn ang="0">
                  <a:pos x="T0" y="T1"/>
                </a:cxn>
                <a:cxn ang="0">
                  <a:pos x="T2" y="T3"/>
                </a:cxn>
                <a:cxn ang="0">
                  <a:pos x="T4" y="T5"/>
                </a:cxn>
                <a:cxn ang="0">
                  <a:pos x="T6" y="T7"/>
                </a:cxn>
                <a:cxn ang="0">
                  <a:pos x="T8" y="T9"/>
                </a:cxn>
                <a:cxn ang="0">
                  <a:pos x="T10" y="T11"/>
                </a:cxn>
              </a:cxnLst>
              <a:rect l="0" t="0" r="r" b="b"/>
              <a:pathLst>
                <a:path w="28" h="57">
                  <a:moveTo>
                    <a:pt x="27" y="49"/>
                  </a:moveTo>
                  <a:lnTo>
                    <a:pt x="27" y="49"/>
                  </a:lnTo>
                  <a:cubicBezTo>
                    <a:pt x="27" y="54"/>
                    <a:pt x="14" y="56"/>
                    <a:pt x="10" y="51"/>
                  </a:cubicBezTo>
                  <a:cubicBezTo>
                    <a:pt x="2" y="39"/>
                    <a:pt x="0" y="20"/>
                    <a:pt x="0" y="0"/>
                  </a:cubicBezTo>
                  <a:cubicBezTo>
                    <a:pt x="17" y="0"/>
                    <a:pt x="17" y="0"/>
                    <a:pt x="17" y="0"/>
                  </a:cubicBezTo>
                  <a:cubicBezTo>
                    <a:pt x="17" y="15"/>
                    <a:pt x="19" y="32"/>
                    <a:pt x="27" y="49"/>
                  </a:cubicBezTo>
                </a:path>
              </a:pathLst>
            </a:custGeom>
            <a:solidFill>
              <a:srgbClr val="2A678E"/>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1" name="Freeform 92">
              <a:extLst>
                <a:ext uri="{FF2B5EF4-FFF2-40B4-BE49-F238E27FC236}">
                  <a16:creationId xmlns:a16="http://schemas.microsoft.com/office/drawing/2014/main" id="{DF161519-E041-4ED0-8CB5-45AFADB696DE}"/>
                </a:ext>
              </a:extLst>
            </p:cNvPr>
            <p:cNvSpPr>
              <a:spLocks noChangeArrowheads="1"/>
            </p:cNvSpPr>
            <p:nvPr/>
          </p:nvSpPr>
          <p:spPr bwMode="auto">
            <a:xfrm>
              <a:off x="18430686" y="5869823"/>
              <a:ext cx="29626" cy="59248"/>
            </a:xfrm>
            <a:custGeom>
              <a:avLst/>
              <a:gdLst>
                <a:gd name="T0" fmla="*/ 12 w 37"/>
                <a:gd name="T1" fmla="*/ 5 h 67"/>
                <a:gd name="T2" fmla="*/ 12 w 37"/>
                <a:gd name="T3" fmla="*/ 5 h 67"/>
                <a:gd name="T4" fmla="*/ 0 w 37"/>
                <a:gd name="T5" fmla="*/ 66 h 67"/>
                <a:gd name="T6" fmla="*/ 29 w 37"/>
                <a:gd name="T7" fmla="*/ 63 h 67"/>
                <a:gd name="T8" fmla="*/ 34 w 37"/>
                <a:gd name="T9" fmla="*/ 5 h 67"/>
                <a:gd name="T10" fmla="*/ 12 w 37"/>
                <a:gd name="T11" fmla="*/ 5 h 67"/>
              </a:gdLst>
              <a:ahLst/>
              <a:cxnLst>
                <a:cxn ang="0">
                  <a:pos x="T0" y="T1"/>
                </a:cxn>
                <a:cxn ang="0">
                  <a:pos x="T2" y="T3"/>
                </a:cxn>
                <a:cxn ang="0">
                  <a:pos x="T4" y="T5"/>
                </a:cxn>
                <a:cxn ang="0">
                  <a:pos x="T6" y="T7"/>
                </a:cxn>
                <a:cxn ang="0">
                  <a:pos x="T8" y="T9"/>
                </a:cxn>
                <a:cxn ang="0">
                  <a:pos x="T10" y="T11"/>
                </a:cxn>
              </a:cxnLst>
              <a:rect l="0" t="0" r="r" b="b"/>
              <a:pathLst>
                <a:path w="37" h="67">
                  <a:moveTo>
                    <a:pt x="12" y="5"/>
                  </a:moveTo>
                  <a:lnTo>
                    <a:pt x="12" y="5"/>
                  </a:lnTo>
                  <a:cubicBezTo>
                    <a:pt x="2" y="19"/>
                    <a:pt x="0" y="41"/>
                    <a:pt x="0" y="66"/>
                  </a:cubicBezTo>
                  <a:cubicBezTo>
                    <a:pt x="29" y="63"/>
                    <a:pt x="29" y="63"/>
                    <a:pt x="29" y="63"/>
                  </a:cubicBezTo>
                  <a:cubicBezTo>
                    <a:pt x="27" y="46"/>
                    <a:pt x="29" y="24"/>
                    <a:pt x="34" y="5"/>
                  </a:cubicBezTo>
                  <a:cubicBezTo>
                    <a:pt x="36" y="2"/>
                    <a:pt x="17" y="0"/>
                    <a:pt x="12" y="5"/>
                  </a:cubicBezTo>
                </a:path>
              </a:pathLst>
            </a:custGeom>
            <a:solidFill>
              <a:srgbClr val="2A678E"/>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2" name="Freeform 93">
              <a:extLst>
                <a:ext uri="{FF2B5EF4-FFF2-40B4-BE49-F238E27FC236}">
                  <a16:creationId xmlns:a16="http://schemas.microsoft.com/office/drawing/2014/main" id="{E6DA4C0D-A115-49C6-8702-C593A24D431B}"/>
                </a:ext>
              </a:extLst>
            </p:cNvPr>
            <p:cNvSpPr>
              <a:spLocks noChangeArrowheads="1"/>
            </p:cNvSpPr>
            <p:nvPr/>
          </p:nvSpPr>
          <p:spPr bwMode="auto">
            <a:xfrm>
              <a:off x="18430686" y="5933303"/>
              <a:ext cx="215844" cy="88873"/>
            </a:xfrm>
            <a:custGeom>
              <a:avLst/>
              <a:gdLst>
                <a:gd name="T0" fmla="*/ 12 w 228"/>
                <a:gd name="T1" fmla="*/ 66 h 96"/>
                <a:gd name="T2" fmla="*/ 12 w 228"/>
                <a:gd name="T3" fmla="*/ 66 h 96"/>
                <a:gd name="T4" fmla="*/ 10 w 228"/>
                <a:gd name="T5" fmla="*/ 71 h 96"/>
                <a:gd name="T6" fmla="*/ 12 w 228"/>
                <a:gd name="T7" fmla="*/ 86 h 96"/>
                <a:gd name="T8" fmla="*/ 22 w 228"/>
                <a:gd name="T9" fmla="*/ 95 h 96"/>
                <a:gd name="T10" fmla="*/ 49 w 228"/>
                <a:gd name="T11" fmla="*/ 95 h 96"/>
                <a:gd name="T12" fmla="*/ 61 w 228"/>
                <a:gd name="T13" fmla="*/ 83 h 96"/>
                <a:gd name="T14" fmla="*/ 61 w 228"/>
                <a:gd name="T15" fmla="*/ 83 h 96"/>
                <a:gd name="T16" fmla="*/ 227 w 228"/>
                <a:gd name="T17" fmla="*/ 71 h 96"/>
                <a:gd name="T18" fmla="*/ 227 w 228"/>
                <a:gd name="T19" fmla="*/ 61 h 96"/>
                <a:gd name="T20" fmla="*/ 61 w 228"/>
                <a:gd name="T21" fmla="*/ 68 h 96"/>
                <a:gd name="T22" fmla="*/ 49 w 228"/>
                <a:gd name="T23" fmla="*/ 59 h 96"/>
                <a:gd name="T24" fmla="*/ 36 w 228"/>
                <a:gd name="T25" fmla="*/ 59 h 96"/>
                <a:gd name="T26" fmla="*/ 29 w 228"/>
                <a:gd name="T27" fmla="*/ 0 h 96"/>
                <a:gd name="T28" fmla="*/ 0 w 228"/>
                <a:gd name="T29" fmla="*/ 3 h 96"/>
                <a:gd name="T30" fmla="*/ 12 w 228"/>
                <a:gd name="T31" fmla="*/ 6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8" h="96">
                  <a:moveTo>
                    <a:pt x="12" y="66"/>
                  </a:moveTo>
                  <a:lnTo>
                    <a:pt x="12" y="66"/>
                  </a:lnTo>
                  <a:cubicBezTo>
                    <a:pt x="12" y="68"/>
                    <a:pt x="10" y="68"/>
                    <a:pt x="10" y="71"/>
                  </a:cubicBezTo>
                  <a:cubicBezTo>
                    <a:pt x="12" y="86"/>
                    <a:pt x="12" y="86"/>
                    <a:pt x="12" y="86"/>
                  </a:cubicBezTo>
                  <a:cubicBezTo>
                    <a:pt x="12" y="91"/>
                    <a:pt x="17" y="95"/>
                    <a:pt x="22" y="95"/>
                  </a:cubicBezTo>
                  <a:cubicBezTo>
                    <a:pt x="49" y="95"/>
                    <a:pt x="49" y="95"/>
                    <a:pt x="49" y="95"/>
                  </a:cubicBezTo>
                  <a:cubicBezTo>
                    <a:pt x="56" y="95"/>
                    <a:pt x="61" y="91"/>
                    <a:pt x="61" y="83"/>
                  </a:cubicBezTo>
                  <a:lnTo>
                    <a:pt x="61" y="83"/>
                  </a:lnTo>
                  <a:cubicBezTo>
                    <a:pt x="73" y="83"/>
                    <a:pt x="146" y="83"/>
                    <a:pt x="227" y="71"/>
                  </a:cubicBezTo>
                  <a:cubicBezTo>
                    <a:pt x="227" y="61"/>
                    <a:pt x="227" y="61"/>
                    <a:pt x="227" y="61"/>
                  </a:cubicBezTo>
                  <a:cubicBezTo>
                    <a:pt x="144" y="73"/>
                    <a:pt x="73" y="71"/>
                    <a:pt x="61" y="68"/>
                  </a:cubicBezTo>
                  <a:cubicBezTo>
                    <a:pt x="61" y="63"/>
                    <a:pt x="54" y="59"/>
                    <a:pt x="49" y="59"/>
                  </a:cubicBezTo>
                  <a:cubicBezTo>
                    <a:pt x="36" y="59"/>
                    <a:pt x="36" y="59"/>
                    <a:pt x="36" y="59"/>
                  </a:cubicBezTo>
                  <a:cubicBezTo>
                    <a:pt x="34" y="49"/>
                    <a:pt x="29" y="27"/>
                    <a:pt x="29" y="0"/>
                  </a:cubicBezTo>
                  <a:cubicBezTo>
                    <a:pt x="0" y="3"/>
                    <a:pt x="0" y="3"/>
                    <a:pt x="0" y="3"/>
                  </a:cubicBezTo>
                  <a:cubicBezTo>
                    <a:pt x="2" y="32"/>
                    <a:pt x="10" y="61"/>
                    <a:pt x="12" y="66"/>
                  </a:cubicBez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3" name="Freeform 94">
              <a:extLst>
                <a:ext uri="{FF2B5EF4-FFF2-40B4-BE49-F238E27FC236}">
                  <a16:creationId xmlns:a16="http://schemas.microsoft.com/office/drawing/2014/main" id="{F33A67A6-92B5-4AC2-A5BB-499FC3843EA3}"/>
                </a:ext>
              </a:extLst>
            </p:cNvPr>
            <p:cNvSpPr>
              <a:spLocks noChangeArrowheads="1"/>
            </p:cNvSpPr>
            <p:nvPr/>
          </p:nvSpPr>
          <p:spPr bwMode="auto">
            <a:xfrm>
              <a:off x="17698510" y="5133450"/>
              <a:ext cx="88877" cy="105801"/>
            </a:xfrm>
            <a:custGeom>
              <a:avLst/>
              <a:gdLst>
                <a:gd name="T0" fmla="*/ 48 w 96"/>
                <a:gd name="T1" fmla="*/ 112 h 115"/>
                <a:gd name="T2" fmla="*/ 48 w 96"/>
                <a:gd name="T3" fmla="*/ 112 h 115"/>
                <a:gd name="T4" fmla="*/ 0 w 96"/>
                <a:gd name="T5" fmla="*/ 70 h 115"/>
                <a:gd name="T6" fmla="*/ 0 w 96"/>
                <a:gd name="T7" fmla="*/ 44 h 115"/>
                <a:gd name="T8" fmla="*/ 46 w 96"/>
                <a:gd name="T9" fmla="*/ 0 h 115"/>
                <a:gd name="T10" fmla="*/ 95 w 96"/>
                <a:gd name="T11" fmla="*/ 41 h 115"/>
                <a:gd name="T12" fmla="*/ 95 w 96"/>
                <a:gd name="T13" fmla="*/ 70 h 115"/>
                <a:gd name="T14" fmla="*/ 48 w 96"/>
                <a:gd name="T15" fmla="*/ 112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15">
                  <a:moveTo>
                    <a:pt x="48" y="112"/>
                  </a:moveTo>
                  <a:lnTo>
                    <a:pt x="48" y="112"/>
                  </a:lnTo>
                  <a:cubicBezTo>
                    <a:pt x="22" y="114"/>
                    <a:pt x="2" y="95"/>
                    <a:pt x="0" y="70"/>
                  </a:cubicBezTo>
                  <a:cubicBezTo>
                    <a:pt x="0" y="44"/>
                    <a:pt x="0" y="44"/>
                    <a:pt x="0" y="44"/>
                  </a:cubicBezTo>
                  <a:cubicBezTo>
                    <a:pt x="0" y="22"/>
                    <a:pt x="19" y="2"/>
                    <a:pt x="46" y="0"/>
                  </a:cubicBezTo>
                  <a:cubicBezTo>
                    <a:pt x="73" y="0"/>
                    <a:pt x="95" y="19"/>
                    <a:pt x="95" y="41"/>
                  </a:cubicBezTo>
                  <a:cubicBezTo>
                    <a:pt x="95" y="70"/>
                    <a:pt x="95" y="70"/>
                    <a:pt x="95" y="70"/>
                  </a:cubicBezTo>
                  <a:cubicBezTo>
                    <a:pt x="95" y="92"/>
                    <a:pt x="75" y="112"/>
                    <a:pt x="48" y="112"/>
                  </a:cubicBez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4" name="Freeform 95">
              <a:extLst>
                <a:ext uri="{FF2B5EF4-FFF2-40B4-BE49-F238E27FC236}">
                  <a16:creationId xmlns:a16="http://schemas.microsoft.com/office/drawing/2014/main" id="{0B658A9E-6B07-4A02-B125-1F10D05DAA16}"/>
                </a:ext>
              </a:extLst>
            </p:cNvPr>
            <p:cNvSpPr>
              <a:spLocks noChangeArrowheads="1"/>
            </p:cNvSpPr>
            <p:nvPr/>
          </p:nvSpPr>
          <p:spPr bwMode="auto">
            <a:xfrm>
              <a:off x="16746258" y="5002257"/>
              <a:ext cx="986110" cy="1290769"/>
            </a:xfrm>
            <a:custGeom>
              <a:avLst/>
              <a:gdLst>
                <a:gd name="T0" fmla="*/ 132 w 1032"/>
                <a:gd name="T1" fmla="*/ 1347 h 1348"/>
                <a:gd name="T2" fmla="*/ 132 w 1032"/>
                <a:gd name="T3" fmla="*/ 1347 h 1348"/>
                <a:gd name="T4" fmla="*/ 27 w 1032"/>
                <a:gd name="T5" fmla="*/ 1259 h 1348"/>
                <a:gd name="T6" fmla="*/ 3 w 1032"/>
                <a:gd name="T7" fmla="*/ 109 h 1348"/>
                <a:gd name="T8" fmla="*/ 103 w 1032"/>
                <a:gd name="T9" fmla="*/ 17 h 1348"/>
                <a:gd name="T10" fmla="*/ 902 w 1032"/>
                <a:gd name="T11" fmla="*/ 0 h 1348"/>
                <a:gd name="T12" fmla="*/ 1007 w 1032"/>
                <a:gd name="T13" fmla="*/ 88 h 1348"/>
                <a:gd name="T14" fmla="*/ 1031 w 1032"/>
                <a:gd name="T15" fmla="*/ 1238 h 1348"/>
                <a:gd name="T16" fmla="*/ 931 w 1032"/>
                <a:gd name="T17" fmla="*/ 1330 h 1348"/>
                <a:gd name="T18" fmla="*/ 132 w 1032"/>
                <a:gd name="T19" fmla="*/ 1347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348">
                  <a:moveTo>
                    <a:pt x="132" y="1347"/>
                  </a:moveTo>
                  <a:lnTo>
                    <a:pt x="132" y="1347"/>
                  </a:lnTo>
                  <a:cubicBezTo>
                    <a:pt x="76" y="1347"/>
                    <a:pt x="27" y="1308"/>
                    <a:pt x="27" y="1259"/>
                  </a:cubicBezTo>
                  <a:cubicBezTo>
                    <a:pt x="3" y="109"/>
                    <a:pt x="3" y="109"/>
                    <a:pt x="3" y="109"/>
                  </a:cubicBezTo>
                  <a:cubicBezTo>
                    <a:pt x="0" y="58"/>
                    <a:pt x="47" y="19"/>
                    <a:pt x="103" y="17"/>
                  </a:cubicBezTo>
                  <a:cubicBezTo>
                    <a:pt x="902" y="0"/>
                    <a:pt x="902" y="0"/>
                    <a:pt x="902" y="0"/>
                  </a:cubicBezTo>
                  <a:cubicBezTo>
                    <a:pt x="958" y="0"/>
                    <a:pt x="1005" y="36"/>
                    <a:pt x="1007" y="88"/>
                  </a:cubicBezTo>
                  <a:cubicBezTo>
                    <a:pt x="1031" y="1238"/>
                    <a:pt x="1031" y="1238"/>
                    <a:pt x="1031" y="1238"/>
                  </a:cubicBezTo>
                  <a:cubicBezTo>
                    <a:pt x="1031" y="1286"/>
                    <a:pt x="987" y="1328"/>
                    <a:pt x="931" y="1330"/>
                  </a:cubicBezTo>
                  <a:lnTo>
                    <a:pt x="132" y="1347"/>
                  </a:lnTo>
                </a:path>
              </a:pathLst>
            </a:custGeom>
            <a:solidFill>
              <a:srgbClr val="EEEEE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5" name="Freeform 96">
              <a:extLst>
                <a:ext uri="{FF2B5EF4-FFF2-40B4-BE49-F238E27FC236}">
                  <a16:creationId xmlns:a16="http://schemas.microsoft.com/office/drawing/2014/main" id="{2E83CC3F-2A5A-4618-87D9-B115B80612D2}"/>
                </a:ext>
              </a:extLst>
            </p:cNvPr>
            <p:cNvSpPr>
              <a:spLocks noChangeArrowheads="1"/>
            </p:cNvSpPr>
            <p:nvPr/>
          </p:nvSpPr>
          <p:spPr bwMode="auto">
            <a:xfrm>
              <a:off x="17080604" y="5091130"/>
              <a:ext cx="579816" cy="1129951"/>
            </a:xfrm>
            <a:custGeom>
              <a:avLst/>
              <a:gdLst>
                <a:gd name="T0" fmla="*/ 82 w 607"/>
                <a:gd name="T1" fmla="*/ 1177 h 1181"/>
                <a:gd name="T2" fmla="*/ 82 w 607"/>
                <a:gd name="T3" fmla="*/ 1177 h 1181"/>
                <a:gd name="T4" fmla="*/ 21 w 607"/>
                <a:gd name="T5" fmla="*/ 1102 h 1181"/>
                <a:gd name="T6" fmla="*/ 0 w 607"/>
                <a:gd name="T7" fmla="*/ 91 h 1181"/>
                <a:gd name="T8" fmla="*/ 58 w 607"/>
                <a:gd name="T9" fmla="*/ 10 h 1181"/>
                <a:gd name="T10" fmla="*/ 521 w 607"/>
                <a:gd name="T11" fmla="*/ 0 h 1181"/>
                <a:gd name="T12" fmla="*/ 582 w 607"/>
                <a:gd name="T13" fmla="*/ 76 h 1181"/>
                <a:gd name="T14" fmla="*/ 604 w 607"/>
                <a:gd name="T15" fmla="*/ 1089 h 1181"/>
                <a:gd name="T16" fmla="*/ 545 w 607"/>
                <a:gd name="T17" fmla="*/ 1167 h 1181"/>
                <a:gd name="T18" fmla="*/ 82 w 607"/>
                <a:gd name="T19" fmla="*/ 1177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 h="1181">
                  <a:moveTo>
                    <a:pt x="82" y="1177"/>
                  </a:moveTo>
                  <a:lnTo>
                    <a:pt x="82" y="1177"/>
                  </a:lnTo>
                  <a:cubicBezTo>
                    <a:pt x="51" y="1180"/>
                    <a:pt x="24" y="1146"/>
                    <a:pt x="21" y="1102"/>
                  </a:cubicBezTo>
                  <a:cubicBezTo>
                    <a:pt x="0" y="91"/>
                    <a:pt x="0" y="91"/>
                    <a:pt x="0" y="91"/>
                  </a:cubicBezTo>
                  <a:cubicBezTo>
                    <a:pt x="0" y="47"/>
                    <a:pt x="24" y="10"/>
                    <a:pt x="58" y="10"/>
                  </a:cubicBezTo>
                  <a:cubicBezTo>
                    <a:pt x="521" y="0"/>
                    <a:pt x="521" y="0"/>
                    <a:pt x="521" y="0"/>
                  </a:cubicBezTo>
                  <a:cubicBezTo>
                    <a:pt x="553" y="0"/>
                    <a:pt x="582" y="34"/>
                    <a:pt x="582" y="76"/>
                  </a:cubicBezTo>
                  <a:cubicBezTo>
                    <a:pt x="604" y="1089"/>
                    <a:pt x="604" y="1089"/>
                    <a:pt x="604" y="1089"/>
                  </a:cubicBezTo>
                  <a:cubicBezTo>
                    <a:pt x="606" y="1131"/>
                    <a:pt x="580" y="1167"/>
                    <a:pt x="545" y="1167"/>
                  </a:cubicBezTo>
                  <a:lnTo>
                    <a:pt x="82" y="1177"/>
                  </a:ln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6" name="Freeform 97">
              <a:extLst>
                <a:ext uri="{FF2B5EF4-FFF2-40B4-BE49-F238E27FC236}">
                  <a16:creationId xmlns:a16="http://schemas.microsoft.com/office/drawing/2014/main" id="{D865A916-43F0-4843-BB8A-0A737D94F448}"/>
                </a:ext>
              </a:extLst>
            </p:cNvPr>
            <p:cNvSpPr>
              <a:spLocks noChangeArrowheads="1"/>
            </p:cNvSpPr>
            <p:nvPr/>
          </p:nvSpPr>
          <p:spPr bwMode="auto">
            <a:xfrm>
              <a:off x="16792812" y="5514333"/>
              <a:ext cx="253934" cy="270850"/>
            </a:xfrm>
            <a:custGeom>
              <a:avLst/>
              <a:gdLst>
                <a:gd name="T0" fmla="*/ 32 w 269"/>
                <a:gd name="T1" fmla="*/ 285 h 286"/>
                <a:gd name="T2" fmla="*/ 32 w 269"/>
                <a:gd name="T3" fmla="*/ 285 h 286"/>
                <a:gd name="T4" fmla="*/ 5 w 269"/>
                <a:gd name="T5" fmla="*/ 268 h 286"/>
                <a:gd name="T6" fmla="*/ 0 w 269"/>
                <a:gd name="T7" fmla="*/ 24 h 286"/>
                <a:gd name="T8" fmla="*/ 27 w 269"/>
                <a:gd name="T9" fmla="*/ 5 h 286"/>
                <a:gd name="T10" fmla="*/ 236 w 269"/>
                <a:gd name="T11" fmla="*/ 0 h 286"/>
                <a:gd name="T12" fmla="*/ 263 w 269"/>
                <a:gd name="T13" fmla="*/ 19 h 286"/>
                <a:gd name="T14" fmla="*/ 268 w 269"/>
                <a:gd name="T15" fmla="*/ 261 h 286"/>
                <a:gd name="T16" fmla="*/ 241 w 269"/>
                <a:gd name="T17" fmla="*/ 280 h 286"/>
                <a:gd name="T18" fmla="*/ 32 w 269"/>
                <a:gd name="T19" fmla="*/ 2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286">
                  <a:moveTo>
                    <a:pt x="32" y="285"/>
                  </a:moveTo>
                  <a:lnTo>
                    <a:pt x="32" y="285"/>
                  </a:lnTo>
                  <a:cubicBezTo>
                    <a:pt x="17" y="285"/>
                    <a:pt x="5" y="278"/>
                    <a:pt x="5" y="268"/>
                  </a:cubicBezTo>
                  <a:cubicBezTo>
                    <a:pt x="0" y="24"/>
                    <a:pt x="0" y="24"/>
                    <a:pt x="0" y="24"/>
                  </a:cubicBezTo>
                  <a:cubicBezTo>
                    <a:pt x="0" y="15"/>
                    <a:pt x="12" y="5"/>
                    <a:pt x="27" y="5"/>
                  </a:cubicBezTo>
                  <a:cubicBezTo>
                    <a:pt x="236" y="0"/>
                    <a:pt x="236" y="0"/>
                    <a:pt x="236" y="0"/>
                  </a:cubicBezTo>
                  <a:cubicBezTo>
                    <a:pt x="251" y="0"/>
                    <a:pt x="263" y="10"/>
                    <a:pt x="263" y="19"/>
                  </a:cubicBezTo>
                  <a:cubicBezTo>
                    <a:pt x="268" y="261"/>
                    <a:pt x="268" y="261"/>
                    <a:pt x="268" y="261"/>
                  </a:cubicBezTo>
                  <a:cubicBezTo>
                    <a:pt x="268" y="273"/>
                    <a:pt x="256" y="280"/>
                    <a:pt x="241" y="280"/>
                  </a:cubicBezTo>
                  <a:lnTo>
                    <a:pt x="32" y="285"/>
                  </a:lnTo>
                </a:path>
              </a:pathLst>
            </a:custGeom>
            <a:solidFill>
              <a:srgbClr val="5E8193"/>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7" name="Freeform 98">
              <a:extLst>
                <a:ext uri="{FF2B5EF4-FFF2-40B4-BE49-F238E27FC236}">
                  <a16:creationId xmlns:a16="http://schemas.microsoft.com/office/drawing/2014/main" id="{EB43CAD8-86B0-419D-94F6-AF28D7B70C59}"/>
                </a:ext>
              </a:extLst>
            </p:cNvPr>
            <p:cNvSpPr>
              <a:spLocks noChangeArrowheads="1"/>
            </p:cNvSpPr>
            <p:nvPr/>
          </p:nvSpPr>
          <p:spPr bwMode="auto">
            <a:xfrm>
              <a:off x="17131391" y="6013712"/>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7 w 145"/>
                <a:gd name="T11" fmla="*/ 0 h 142"/>
                <a:gd name="T12" fmla="*/ 142 w 145"/>
                <a:gd name="T13" fmla="*/ 5 h 142"/>
                <a:gd name="T14" fmla="*/ 144 w 145"/>
                <a:gd name="T15" fmla="*/ 133 h 142"/>
                <a:gd name="T16" fmla="*/ 139 w 145"/>
                <a:gd name="T17" fmla="*/ 138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8"/>
                    <a:pt x="3" y="136"/>
                  </a:cubicBezTo>
                  <a:cubicBezTo>
                    <a:pt x="0" y="7"/>
                    <a:pt x="0" y="7"/>
                    <a:pt x="0" y="7"/>
                  </a:cubicBezTo>
                  <a:cubicBezTo>
                    <a:pt x="0" y="5"/>
                    <a:pt x="3" y="2"/>
                    <a:pt x="5" y="2"/>
                  </a:cubicBezTo>
                  <a:cubicBezTo>
                    <a:pt x="137" y="0"/>
                    <a:pt x="137" y="0"/>
                    <a:pt x="137" y="0"/>
                  </a:cubicBezTo>
                  <a:cubicBezTo>
                    <a:pt x="139" y="0"/>
                    <a:pt x="142" y="2"/>
                    <a:pt x="142" y="5"/>
                  </a:cubicBezTo>
                  <a:cubicBezTo>
                    <a:pt x="144" y="133"/>
                    <a:pt x="144" y="133"/>
                    <a:pt x="144" y="133"/>
                  </a:cubicBezTo>
                  <a:cubicBezTo>
                    <a:pt x="144" y="136"/>
                    <a:pt x="142" y="138"/>
                    <a:pt x="139" y="138"/>
                  </a:cubicBezTo>
                  <a:lnTo>
                    <a:pt x="8"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8" name="Freeform 99">
              <a:extLst>
                <a:ext uri="{FF2B5EF4-FFF2-40B4-BE49-F238E27FC236}">
                  <a16:creationId xmlns:a16="http://schemas.microsoft.com/office/drawing/2014/main" id="{3038F6B1-8AC5-4F29-B7AD-2F84A846E0AC}"/>
                </a:ext>
              </a:extLst>
            </p:cNvPr>
            <p:cNvSpPr>
              <a:spLocks noChangeArrowheads="1"/>
            </p:cNvSpPr>
            <p:nvPr/>
          </p:nvSpPr>
          <p:spPr bwMode="auto">
            <a:xfrm>
              <a:off x="17127159" y="5844431"/>
              <a:ext cx="135431" cy="131193"/>
            </a:xfrm>
            <a:custGeom>
              <a:avLst/>
              <a:gdLst>
                <a:gd name="T0" fmla="*/ 7 w 144"/>
                <a:gd name="T1" fmla="*/ 141 h 142"/>
                <a:gd name="T2" fmla="*/ 7 w 144"/>
                <a:gd name="T3" fmla="*/ 141 h 142"/>
                <a:gd name="T4" fmla="*/ 2 w 144"/>
                <a:gd name="T5" fmla="*/ 136 h 142"/>
                <a:gd name="T6" fmla="*/ 0 w 144"/>
                <a:gd name="T7" fmla="*/ 7 h 142"/>
                <a:gd name="T8" fmla="*/ 4 w 144"/>
                <a:gd name="T9" fmla="*/ 2 h 142"/>
                <a:gd name="T10" fmla="*/ 136 w 144"/>
                <a:gd name="T11" fmla="*/ 0 h 142"/>
                <a:gd name="T12" fmla="*/ 141 w 144"/>
                <a:gd name="T13" fmla="*/ 5 h 142"/>
                <a:gd name="T14" fmla="*/ 143 w 144"/>
                <a:gd name="T15" fmla="*/ 133 h 142"/>
                <a:gd name="T16" fmla="*/ 138 w 144"/>
                <a:gd name="T17" fmla="*/ 136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4" y="141"/>
                    <a:pt x="2" y="138"/>
                    <a:pt x="2" y="136"/>
                  </a:cubicBezTo>
                  <a:cubicBezTo>
                    <a:pt x="0" y="7"/>
                    <a:pt x="0" y="7"/>
                    <a:pt x="0" y="7"/>
                  </a:cubicBezTo>
                  <a:cubicBezTo>
                    <a:pt x="0" y="5"/>
                    <a:pt x="2" y="2"/>
                    <a:pt x="4" y="2"/>
                  </a:cubicBezTo>
                  <a:cubicBezTo>
                    <a:pt x="136" y="0"/>
                    <a:pt x="136" y="0"/>
                    <a:pt x="136" y="0"/>
                  </a:cubicBezTo>
                  <a:cubicBezTo>
                    <a:pt x="138" y="0"/>
                    <a:pt x="141" y="2"/>
                    <a:pt x="141" y="5"/>
                  </a:cubicBezTo>
                  <a:cubicBezTo>
                    <a:pt x="143" y="133"/>
                    <a:pt x="143" y="133"/>
                    <a:pt x="143" y="133"/>
                  </a:cubicBezTo>
                  <a:cubicBezTo>
                    <a:pt x="143" y="136"/>
                    <a:pt x="141" y="136"/>
                    <a:pt x="138" y="136"/>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89" name="Freeform 100">
              <a:extLst>
                <a:ext uri="{FF2B5EF4-FFF2-40B4-BE49-F238E27FC236}">
                  <a16:creationId xmlns:a16="http://schemas.microsoft.com/office/drawing/2014/main" id="{003313E3-DEAF-4FE3-81B3-3D6CF8A9902C}"/>
                </a:ext>
              </a:extLst>
            </p:cNvPr>
            <p:cNvSpPr>
              <a:spLocks noChangeArrowheads="1"/>
            </p:cNvSpPr>
            <p:nvPr/>
          </p:nvSpPr>
          <p:spPr bwMode="auto">
            <a:xfrm>
              <a:off x="17127159" y="5670918"/>
              <a:ext cx="135431" cy="131193"/>
            </a:xfrm>
            <a:custGeom>
              <a:avLst/>
              <a:gdLst>
                <a:gd name="T0" fmla="*/ 7 w 145"/>
                <a:gd name="T1" fmla="*/ 142 h 143"/>
                <a:gd name="T2" fmla="*/ 7 w 145"/>
                <a:gd name="T3" fmla="*/ 142 h 143"/>
                <a:gd name="T4" fmla="*/ 3 w 145"/>
                <a:gd name="T5" fmla="*/ 137 h 143"/>
                <a:gd name="T6" fmla="*/ 0 w 145"/>
                <a:gd name="T7" fmla="*/ 7 h 143"/>
                <a:gd name="T8" fmla="*/ 5 w 145"/>
                <a:gd name="T9" fmla="*/ 3 h 143"/>
                <a:gd name="T10" fmla="*/ 137 w 145"/>
                <a:gd name="T11" fmla="*/ 0 h 143"/>
                <a:gd name="T12" fmla="*/ 141 w 145"/>
                <a:gd name="T13" fmla="*/ 5 h 143"/>
                <a:gd name="T14" fmla="*/ 144 w 145"/>
                <a:gd name="T15" fmla="*/ 134 h 143"/>
                <a:gd name="T16" fmla="*/ 139 w 145"/>
                <a:gd name="T17" fmla="*/ 139 h 143"/>
                <a:gd name="T18" fmla="*/ 7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7" y="142"/>
                  </a:moveTo>
                  <a:lnTo>
                    <a:pt x="7" y="142"/>
                  </a:lnTo>
                  <a:cubicBezTo>
                    <a:pt x="5" y="142"/>
                    <a:pt x="3" y="139"/>
                    <a:pt x="3" y="137"/>
                  </a:cubicBezTo>
                  <a:cubicBezTo>
                    <a:pt x="0" y="7"/>
                    <a:pt x="0" y="7"/>
                    <a:pt x="0" y="7"/>
                  </a:cubicBezTo>
                  <a:cubicBezTo>
                    <a:pt x="0" y="5"/>
                    <a:pt x="3" y="3"/>
                    <a:pt x="5" y="3"/>
                  </a:cubicBezTo>
                  <a:cubicBezTo>
                    <a:pt x="137" y="0"/>
                    <a:pt x="137" y="0"/>
                    <a:pt x="137" y="0"/>
                  </a:cubicBezTo>
                  <a:cubicBezTo>
                    <a:pt x="139" y="0"/>
                    <a:pt x="141" y="3"/>
                    <a:pt x="141" y="5"/>
                  </a:cubicBezTo>
                  <a:cubicBezTo>
                    <a:pt x="144" y="134"/>
                    <a:pt x="144" y="134"/>
                    <a:pt x="144" y="134"/>
                  </a:cubicBezTo>
                  <a:cubicBezTo>
                    <a:pt x="144" y="137"/>
                    <a:pt x="141" y="139"/>
                    <a:pt x="139" y="139"/>
                  </a:cubicBezTo>
                  <a:lnTo>
                    <a:pt x="7" y="142"/>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0" name="Freeform 101">
              <a:extLst>
                <a:ext uri="{FF2B5EF4-FFF2-40B4-BE49-F238E27FC236}">
                  <a16:creationId xmlns:a16="http://schemas.microsoft.com/office/drawing/2014/main" id="{E6577636-81C0-4D7B-855A-3F4D375C6978}"/>
                </a:ext>
              </a:extLst>
            </p:cNvPr>
            <p:cNvSpPr>
              <a:spLocks noChangeArrowheads="1"/>
            </p:cNvSpPr>
            <p:nvPr/>
          </p:nvSpPr>
          <p:spPr bwMode="auto">
            <a:xfrm>
              <a:off x="17122926" y="5497404"/>
              <a:ext cx="135431" cy="131193"/>
            </a:xfrm>
            <a:custGeom>
              <a:avLst/>
              <a:gdLst>
                <a:gd name="T0" fmla="*/ 8 w 145"/>
                <a:gd name="T1" fmla="*/ 142 h 143"/>
                <a:gd name="T2" fmla="*/ 8 w 145"/>
                <a:gd name="T3" fmla="*/ 142 h 143"/>
                <a:gd name="T4" fmla="*/ 3 w 145"/>
                <a:gd name="T5" fmla="*/ 137 h 143"/>
                <a:gd name="T6" fmla="*/ 0 w 145"/>
                <a:gd name="T7" fmla="*/ 8 h 143"/>
                <a:gd name="T8" fmla="*/ 5 w 145"/>
                <a:gd name="T9" fmla="*/ 3 h 143"/>
                <a:gd name="T10" fmla="*/ 137 w 145"/>
                <a:gd name="T11" fmla="*/ 0 h 143"/>
                <a:gd name="T12" fmla="*/ 142 w 145"/>
                <a:gd name="T13" fmla="*/ 5 h 143"/>
                <a:gd name="T14" fmla="*/ 144 w 145"/>
                <a:gd name="T15" fmla="*/ 135 h 143"/>
                <a:gd name="T16" fmla="*/ 139 w 145"/>
                <a:gd name="T17" fmla="*/ 139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39"/>
                    <a:pt x="3" y="137"/>
                  </a:cubicBezTo>
                  <a:cubicBezTo>
                    <a:pt x="0" y="8"/>
                    <a:pt x="0" y="8"/>
                    <a:pt x="0" y="8"/>
                  </a:cubicBezTo>
                  <a:cubicBezTo>
                    <a:pt x="0" y="5"/>
                    <a:pt x="3" y="3"/>
                    <a:pt x="5" y="3"/>
                  </a:cubicBezTo>
                  <a:cubicBezTo>
                    <a:pt x="137" y="0"/>
                    <a:pt x="137" y="0"/>
                    <a:pt x="137" y="0"/>
                  </a:cubicBezTo>
                  <a:cubicBezTo>
                    <a:pt x="139" y="0"/>
                    <a:pt x="142" y="3"/>
                    <a:pt x="142" y="5"/>
                  </a:cubicBezTo>
                  <a:cubicBezTo>
                    <a:pt x="144" y="135"/>
                    <a:pt x="144" y="135"/>
                    <a:pt x="144" y="135"/>
                  </a:cubicBezTo>
                  <a:cubicBezTo>
                    <a:pt x="144" y="137"/>
                    <a:pt x="142" y="139"/>
                    <a:pt x="139" y="139"/>
                  </a:cubicBezTo>
                  <a:lnTo>
                    <a:pt x="8" y="142"/>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1" name="Freeform 102">
              <a:extLst>
                <a:ext uri="{FF2B5EF4-FFF2-40B4-BE49-F238E27FC236}">
                  <a16:creationId xmlns:a16="http://schemas.microsoft.com/office/drawing/2014/main" id="{92899C92-F56B-4F64-854D-8DDCB44FE01F}"/>
                </a:ext>
              </a:extLst>
            </p:cNvPr>
            <p:cNvSpPr>
              <a:spLocks noChangeArrowheads="1"/>
            </p:cNvSpPr>
            <p:nvPr/>
          </p:nvSpPr>
          <p:spPr bwMode="auto">
            <a:xfrm>
              <a:off x="17118694" y="5328123"/>
              <a:ext cx="139664" cy="131193"/>
            </a:xfrm>
            <a:custGeom>
              <a:avLst/>
              <a:gdLst>
                <a:gd name="T0" fmla="*/ 10 w 148"/>
                <a:gd name="T1" fmla="*/ 141 h 142"/>
                <a:gd name="T2" fmla="*/ 10 w 148"/>
                <a:gd name="T3" fmla="*/ 141 h 142"/>
                <a:gd name="T4" fmla="*/ 5 w 148"/>
                <a:gd name="T5" fmla="*/ 137 h 142"/>
                <a:gd name="T6" fmla="*/ 3 w 148"/>
                <a:gd name="T7" fmla="*/ 7 h 142"/>
                <a:gd name="T8" fmla="*/ 5 w 148"/>
                <a:gd name="T9" fmla="*/ 3 h 142"/>
                <a:gd name="T10" fmla="*/ 137 w 148"/>
                <a:gd name="T11" fmla="*/ 0 h 142"/>
                <a:gd name="T12" fmla="*/ 142 w 148"/>
                <a:gd name="T13" fmla="*/ 5 h 142"/>
                <a:gd name="T14" fmla="*/ 144 w 148"/>
                <a:gd name="T15" fmla="*/ 134 h 142"/>
                <a:gd name="T16" fmla="*/ 142 w 148"/>
                <a:gd name="T17" fmla="*/ 139 h 142"/>
                <a:gd name="T18" fmla="*/ 10 w 148"/>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2">
                  <a:moveTo>
                    <a:pt x="10" y="141"/>
                  </a:moveTo>
                  <a:lnTo>
                    <a:pt x="10" y="141"/>
                  </a:lnTo>
                  <a:cubicBezTo>
                    <a:pt x="8" y="141"/>
                    <a:pt x="5" y="139"/>
                    <a:pt x="5" y="137"/>
                  </a:cubicBezTo>
                  <a:cubicBezTo>
                    <a:pt x="3" y="7"/>
                    <a:pt x="3" y="7"/>
                    <a:pt x="3" y="7"/>
                  </a:cubicBezTo>
                  <a:cubicBezTo>
                    <a:pt x="0" y="5"/>
                    <a:pt x="3" y="3"/>
                    <a:pt x="5" y="3"/>
                  </a:cubicBezTo>
                  <a:cubicBezTo>
                    <a:pt x="137" y="0"/>
                    <a:pt x="137" y="0"/>
                    <a:pt x="137" y="0"/>
                  </a:cubicBezTo>
                  <a:cubicBezTo>
                    <a:pt x="139" y="0"/>
                    <a:pt x="142" y="3"/>
                    <a:pt x="142" y="5"/>
                  </a:cubicBezTo>
                  <a:cubicBezTo>
                    <a:pt x="144" y="134"/>
                    <a:pt x="144" y="134"/>
                    <a:pt x="144" y="134"/>
                  </a:cubicBezTo>
                  <a:cubicBezTo>
                    <a:pt x="147" y="137"/>
                    <a:pt x="144" y="139"/>
                    <a:pt x="142" y="139"/>
                  </a:cubicBezTo>
                  <a:lnTo>
                    <a:pt x="10"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2" name="Freeform 103">
              <a:extLst>
                <a:ext uri="{FF2B5EF4-FFF2-40B4-BE49-F238E27FC236}">
                  <a16:creationId xmlns:a16="http://schemas.microsoft.com/office/drawing/2014/main" id="{6C4C1E91-0487-4FA4-9DF6-40CE061E0737}"/>
                </a:ext>
              </a:extLst>
            </p:cNvPr>
            <p:cNvSpPr>
              <a:spLocks noChangeArrowheads="1"/>
            </p:cNvSpPr>
            <p:nvPr/>
          </p:nvSpPr>
          <p:spPr bwMode="auto">
            <a:xfrm>
              <a:off x="17114462" y="5154610"/>
              <a:ext cx="135431" cy="131193"/>
            </a:xfrm>
            <a:custGeom>
              <a:avLst/>
              <a:gdLst>
                <a:gd name="T0" fmla="*/ 7 w 145"/>
                <a:gd name="T1" fmla="*/ 141 h 142"/>
                <a:gd name="T2" fmla="*/ 7 w 145"/>
                <a:gd name="T3" fmla="*/ 141 h 142"/>
                <a:gd name="T4" fmla="*/ 2 w 145"/>
                <a:gd name="T5" fmla="*/ 136 h 142"/>
                <a:gd name="T6" fmla="*/ 0 w 145"/>
                <a:gd name="T7" fmla="*/ 8 h 142"/>
                <a:gd name="T8" fmla="*/ 5 w 145"/>
                <a:gd name="T9" fmla="*/ 3 h 142"/>
                <a:gd name="T10" fmla="*/ 137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6"/>
                  </a:cubicBezTo>
                  <a:cubicBezTo>
                    <a:pt x="0" y="8"/>
                    <a:pt x="0" y="8"/>
                    <a:pt x="0" y="8"/>
                  </a:cubicBezTo>
                  <a:cubicBezTo>
                    <a:pt x="0" y="5"/>
                    <a:pt x="2" y="3"/>
                    <a:pt x="5" y="3"/>
                  </a:cubicBezTo>
                  <a:cubicBezTo>
                    <a:pt x="137" y="0"/>
                    <a:pt x="137" y="0"/>
                    <a:pt x="137" y="0"/>
                  </a:cubicBezTo>
                  <a:cubicBezTo>
                    <a:pt x="139" y="0"/>
                    <a:pt x="141" y="3"/>
                    <a:pt x="141" y="5"/>
                  </a:cubicBezTo>
                  <a:cubicBezTo>
                    <a:pt x="144" y="134"/>
                    <a:pt x="144" y="134"/>
                    <a:pt x="144" y="134"/>
                  </a:cubicBezTo>
                  <a:cubicBezTo>
                    <a:pt x="144" y="136"/>
                    <a:pt x="141" y="139"/>
                    <a:pt x="139"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3" name="Freeform 104">
              <a:extLst>
                <a:ext uri="{FF2B5EF4-FFF2-40B4-BE49-F238E27FC236}">
                  <a16:creationId xmlns:a16="http://schemas.microsoft.com/office/drawing/2014/main" id="{CB0AE0FE-3E88-4560-BDA2-33A22C09A629}"/>
                </a:ext>
              </a:extLst>
            </p:cNvPr>
            <p:cNvSpPr>
              <a:spLocks noChangeArrowheads="1"/>
            </p:cNvSpPr>
            <p:nvPr/>
          </p:nvSpPr>
          <p:spPr bwMode="auto">
            <a:xfrm>
              <a:off x="17300680" y="6013712"/>
              <a:ext cx="135431" cy="131193"/>
            </a:xfrm>
            <a:custGeom>
              <a:avLst/>
              <a:gdLst>
                <a:gd name="T0" fmla="*/ 7 w 144"/>
                <a:gd name="T1" fmla="*/ 141 h 142"/>
                <a:gd name="T2" fmla="*/ 7 w 144"/>
                <a:gd name="T3" fmla="*/ 141 h 142"/>
                <a:gd name="T4" fmla="*/ 2 w 144"/>
                <a:gd name="T5" fmla="*/ 136 h 142"/>
                <a:gd name="T6" fmla="*/ 0 w 144"/>
                <a:gd name="T7" fmla="*/ 8 h 142"/>
                <a:gd name="T8" fmla="*/ 4 w 144"/>
                <a:gd name="T9" fmla="*/ 3 h 142"/>
                <a:gd name="T10" fmla="*/ 136 w 144"/>
                <a:gd name="T11" fmla="*/ 0 h 142"/>
                <a:gd name="T12" fmla="*/ 141 w 144"/>
                <a:gd name="T13" fmla="*/ 5 h 142"/>
                <a:gd name="T14" fmla="*/ 143 w 144"/>
                <a:gd name="T15" fmla="*/ 131 h 142"/>
                <a:gd name="T16" fmla="*/ 138 w 144"/>
                <a:gd name="T17" fmla="*/ 136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4" y="141"/>
                    <a:pt x="2" y="139"/>
                    <a:pt x="2" y="136"/>
                  </a:cubicBezTo>
                  <a:cubicBezTo>
                    <a:pt x="0" y="8"/>
                    <a:pt x="0" y="8"/>
                    <a:pt x="0" y="8"/>
                  </a:cubicBezTo>
                  <a:cubicBezTo>
                    <a:pt x="0" y="5"/>
                    <a:pt x="2" y="3"/>
                    <a:pt x="4" y="3"/>
                  </a:cubicBezTo>
                  <a:cubicBezTo>
                    <a:pt x="136" y="0"/>
                    <a:pt x="136" y="0"/>
                    <a:pt x="136" y="0"/>
                  </a:cubicBezTo>
                  <a:cubicBezTo>
                    <a:pt x="138" y="0"/>
                    <a:pt x="141" y="0"/>
                    <a:pt x="141" y="5"/>
                  </a:cubicBezTo>
                  <a:cubicBezTo>
                    <a:pt x="143" y="131"/>
                    <a:pt x="143" y="131"/>
                    <a:pt x="143" y="131"/>
                  </a:cubicBezTo>
                  <a:cubicBezTo>
                    <a:pt x="143" y="134"/>
                    <a:pt x="141" y="136"/>
                    <a:pt x="138" y="136"/>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4" name="Freeform 105">
              <a:extLst>
                <a:ext uri="{FF2B5EF4-FFF2-40B4-BE49-F238E27FC236}">
                  <a16:creationId xmlns:a16="http://schemas.microsoft.com/office/drawing/2014/main" id="{C68D64A7-7031-49A6-835F-D8A7C6C56875}"/>
                </a:ext>
              </a:extLst>
            </p:cNvPr>
            <p:cNvSpPr>
              <a:spLocks noChangeArrowheads="1"/>
            </p:cNvSpPr>
            <p:nvPr/>
          </p:nvSpPr>
          <p:spPr bwMode="auto">
            <a:xfrm>
              <a:off x="17296448" y="5840199"/>
              <a:ext cx="135431" cy="131193"/>
            </a:xfrm>
            <a:custGeom>
              <a:avLst/>
              <a:gdLst>
                <a:gd name="T0" fmla="*/ 7 w 144"/>
                <a:gd name="T1" fmla="*/ 141 h 142"/>
                <a:gd name="T2" fmla="*/ 7 w 144"/>
                <a:gd name="T3" fmla="*/ 141 h 142"/>
                <a:gd name="T4" fmla="*/ 5 w 144"/>
                <a:gd name="T5" fmla="*/ 136 h 142"/>
                <a:gd name="T6" fmla="*/ 0 w 144"/>
                <a:gd name="T7" fmla="*/ 7 h 142"/>
                <a:gd name="T8" fmla="*/ 5 w 144"/>
                <a:gd name="T9" fmla="*/ 2 h 142"/>
                <a:gd name="T10" fmla="*/ 136 w 144"/>
                <a:gd name="T11" fmla="*/ 0 h 142"/>
                <a:gd name="T12" fmla="*/ 141 w 144"/>
                <a:gd name="T13" fmla="*/ 5 h 142"/>
                <a:gd name="T14" fmla="*/ 143 w 144"/>
                <a:gd name="T15" fmla="*/ 134 h 142"/>
                <a:gd name="T16" fmla="*/ 138 w 144"/>
                <a:gd name="T17" fmla="*/ 138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5" y="138"/>
                    <a:pt x="5" y="136"/>
                  </a:cubicBezTo>
                  <a:cubicBezTo>
                    <a:pt x="0" y="7"/>
                    <a:pt x="0" y="7"/>
                    <a:pt x="0" y="7"/>
                  </a:cubicBezTo>
                  <a:cubicBezTo>
                    <a:pt x="0" y="5"/>
                    <a:pt x="2" y="2"/>
                    <a:pt x="5" y="2"/>
                  </a:cubicBezTo>
                  <a:cubicBezTo>
                    <a:pt x="136" y="0"/>
                    <a:pt x="136" y="0"/>
                    <a:pt x="136" y="0"/>
                  </a:cubicBezTo>
                  <a:cubicBezTo>
                    <a:pt x="138" y="0"/>
                    <a:pt x="141" y="2"/>
                    <a:pt x="141" y="5"/>
                  </a:cubicBezTo>
                  <a:cubicBezTo>
                    <a:pt x="143" y="134"/>
                    <a:pt x="143" y="134"/>
                    <a:pt x="143" y="134"/>
                  </a:cubicBezTo>
                  <a:cubicBezTo>
                    <a:pt x="143" y="136"/>
                    <a:pt x="141" y="138"/>
                    <a:pt x="138" y="138"/>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5" name="Freeform 106">
              <a:extLst>
                <a:ext uri="{FF2B5EF4-FFF2-40B4-BE49-F238E27FC236}">
                  <a16:creationId xmlns:a16="http://schemas.microsoft.com/office/drawing/2014/main" id="{7F9ED907-DDA4-4AE4-AB21-8C14F11F845A}"/>
                </a:ext>
              </a:extLst>
            </p:cNvPr>
            <p:cNvSpPr>
              <a:spLocks noChangeArrowheads="1"/>
            </p:cNvSpPr>
            <p:nvPr/>
          </p:nvSpPr>
          <p:spPr bwMode="auto">
            <a:xfrm>
              <a:off x="17292216" y="5666686"/>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6 w 145"/>
                <a:gd name="T11" fmla="*/ 0 h 142"/>
                <a:gd name="T12" fmla="*/ 141 w 145"/>
                <a:gd name="T13" fmla="*/ 5 h 142"/>
                <a:gd name="T14" fmla="*/ 144 w 145"/>
                <a:gd name="T15" fmla="*/ 134 h 142"/>
                <a:gd name="T16" fmla="*/ 139 w 145"/>
                <a:gd name="T17" fmla="*/ 136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9"/>
                    <a:pt x="3" y="136"/>
                  </a:cubicBezTo>
                  <a:cubicBezTo>
                    <a:pt x="0" y="7"/>
                    <a:pt x="0" y="7"/>
                    <a:pt x="0" y="7"/>
                  </a:cubicBezTo>
                  <a:cubicBezTo>
                    <a:pt x="0" y="5"/>
                    <a:pt x="3" y="2"/>
                    <a:pt x="5" y="2"/>
                  </a:cubicBezTo>
                  <a:cubicBezTo>
                    <a:pt x="136" y="0"/>
                    <a:pt x="136" y="0"/>
                    <a:pt x="136" y="0"/>
                  </a:cubicBezTo>
                  <a:cubicBezTo>
                    <a:pt x="139" y="0"/>
                    <a:pt x="141" y="0"/>
                    <a:pt x="141" y="5"/>
                  </a:cubicBezTo>
                  <a:cubicBezTo>
                    <a:pt x="144" y="134"/>
                    <a:pt x="144" y="134"/>
                    <a:pt x="144" y="134"/>
                  </a:cubicBezTo>
                  <a:cubicBezTo>
                    <a:pt x="144" y="136"/>
                    <a:pt x="141" y="136"/>
                    <a:pt x="139" y="136"/>
                  </a:cubicBezTo>
                  <a:lnTo>
                    <a:pt x="8"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6" name="Freeform 107">
              <a:extLst>
                <a:ext uri="{FF2B5EF4-FFF2-40B4-BE49-F238E27FC236}">
                  <a16:creationId xmlns:a16="http://schemas.microsoft.com/office/drawing/2014/main" id="{335DC6EC-ACEC-4EC0-85B5-BC5859BF22CE}"/>
                </a:ext>
              </a:extLst>
            </p:cNvPr>
            <p:cNvSpPr>
              <a:spLocks noChangeArrowheads="1"/>
            </p:cNvSpPr>
            <p:nvPr/>
          </p:nvSpPr>
          <p:spPr bwMode="auto">
            <a:xfrm>
              <a:off x="17287983" y="5493172"/>
              <a:ext cx="135431" cy="131193"/>
            </a:xfrm>
            <a:custGeom>
              <a:avLst/>
              <a:gdLst>
                <a:gd name="T0" fmla="*/ 8 w 145"/>
                <a:gd name="T1" fmla="*/ 142 h 143"/>
                <a:gd name="T2" fmla="*/ 8 w 145"/>
                <a:gd name="T3" fmla="*/ 142 h 143"/>
                <a:gd name="T4" fmla="*/ 3 w 145"/>
                <a:gd name="T5" fmla="*/ 137 h 143"/>
                <a:gd name="T6" fmla="*/ 0 w 145"/>
                <a:gd name="T7" fmla="*/ 8 h 143"/>
                <a:gd name="T8" fmla="*/ 5 w 145"/>
                <a:gd name="T9" fmla="*/ 3 h 143"/>
                <a:gd name="T10" fmla="*/ 137 w 145"/>
                <a:gd name="T11" fmla="*/ 0 h 143"/>
                <a:gd name="T12" fmla="*/ 141 w 145"/>
                <a:gd name="T13" fmla="*/ 5 h 143"/>
                <a:gd name="T14" fmla="*/ 144 w 145"/>
                <a:gd name="T15" fmla="*/ 135 h 143"/>
                <a:gd name="T16" fmla="*/ 139 w 145"/>
                <a:gd name="T17" fmla="*/ 140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40"/>
                    <a:pt x="3" y="137"/>
                  </a:cubicBezTo>
                  <a:cubicBezTo>
                    <a:pt x="0" y="8"/>
                    <a:pt x="0" y="8"/>
                    <a:pt x="0" y="8"/>
                  </a:cubicBezTo>
                  <a:cubicBezTo>
                    <a:pt x="0" y="5"/>
                    <a:pt x="3" y="3"/>
                    <a:pt x="5" y="3"/>
                  </a:cubicBezTo>
                  <a:cubicBezTo>
                    <a:pt x="137" y="0"/>
                    <a:pt x="137" y="0"/>
                    <a:pt x="137" y="0"/>
                  </a:cubicBezTo>
                  <a:cubicBezTo>
                    <a:pt x="139" y="0"/>
                    <a:pt x="141" y="3"/>
                    <a:pt x="141" y="5"/>
                  </a:cubicBezTo>
                  <a:cubicBezTo>
                    <a:pt x="144" y="135"/>
                    <a:pt x="144" y="135"/>
                    <a:pt x="144" y="135"/>
                  </a:cubicBezTo>
                  <a:cubicBezTo>
                    <a:pt x="144" y="137"/>
                    <a:pt x="141" y="140"/>
                    <a:pt x="139" y="140"/>
                  </a:cubicBezTo>
                  <a:lnTo>
                    <a:pt x="8" y="142"/>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7" name="Freeform 108">
              <a:extLst>
                <a:ext uri="{FF2B5EF4-FFF2-40B4-BE49-F238E27FC236}">
                  <a16:creationId xmlns:a16="http://schemas.microsoft.com/office/drawing/2014/main" id="{86AEF119-F2AC-441A-8B57-7368443FC3C4}"/>
                </a:ext>
              </a:extLst>
            </p:cNvPr>
            <p:cNvSpPr>
              <a:spLocks noChangeArrowheads="1"/>
            </p:cNvSpPr>
            <p:nvPr/>
          </p:nvSpPr>
          <p:spPr bwMode="auto">
            <a:xfrm>
              <a:off x="17283751" y="5323891"/>
              <a:ext cx="135431" cy="131193"/>
            </a:xfrm>
            <a:custGeom>
              <a:avLst/>
              <a:gdLst>
                <a:gd name="T0" fmla="*/ 7 w 144"/>
                <a:gd name="T1" fmla="*/ 141 h 142"/>
                <a:gd name="T2" fmla="*/ 7 w 144"/>
                <a:gd name="T3" fmla="*/ 141 h 142"/>
                <a:gd name="T4" fmla="*/ 2 w 144"/>
                <a:gd name="T5" fmla="*/ 136 h 142"/>
                <a:gd name="T6" fmla="*/ 0 w 144"/>
                <a:gd name="T7" fmla="*/ 7 h 142"/>
                <a:gd name="T8" fmla="*/ 2 w 144"/>
                <a:gd name="T9" fmla="*/ 2 h 142"/>
                <a:gd name="T10" fmla="*/ 134 w 144"/>
                <a:gd name="T11" fmla="*/ 0 h 142"/>
                <a:gd name="T12" fmla="*/ 139 w 144"/>
                <a:gd name="T13" fmla="*/ 5 h 142"/>
                <a:gd name="T14" fmla="*/ 143 w 144"/>
                <a:gd name="T15" fmla="*/ 134 h 142"/>
                <a:gd name="T16" fmla="*/ 139 w 144"/>
                <a:gd name="T17" fmla="*/ 136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9"/>
                    <a:pt x="2" y="136"/>
                  </a:cubicBezTo>
                  <a:cubicBezTo>
                    <a:pt x="0" y="7"/>
                    <a:pt x="0" y="7"/>
                    <a:pt x="0" y="7"/>
                  </a:cubicBezTo>
                  <a:cubicBezTo>
                    <a:pt x="0" y="5"/>
                    <a:pt x="0" y="2"/>
                    <a:pt x="2" y="2"/>
                  </a:cubicBezTo>
                  <a:cubicBezTo>
                    <a:pt x="134" y="0"/>
                    <a:pt x="134" y="0"/>
                    <a:pt x="134" y="0"/>
                  </a:cubicBezTo>
                  <a:cubicBezTo>
                    <a:pt x="136" y="0"/>
                    <a:pt x="139" y="2"/>
                    <a:pt x="139" y="5"/>
                  </a:cubicBezTo>
                  <a:cubicBezTo>
                    <a:pt x="143" y="134"/>
                    <a:pt x="143" y="134"/>
                    <a:pt x="143" y="134"/>
                  </a:cubicBezTo>
                  <a:cubicBezTo>
                    <a:pt x="143" y="136"/>
                    <a:pt x="141" y="136"/>
                    <a:pt x="139" y="136"/>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8" name="Freeform 109">
              <a:extLst>
                <a:ext uri="{FF2B5EF4-FFF2-40B4-BE49-F238E27FC236}">
                  <a16:creationId xmlns:a16="http://schemas.microsoft.com/office/drawing/2014/main" id="{223989B1-8A23-43BD-BF24-76A7A9F32B6D}"/>
                </a:ext>
              </a:extLst>
            </p:cNvPr>
            <p:cNvSpPr>
              <a:spLocks noChangeArrowheads="1"/>
            </p:cNvSpPr>
            <p:nvPr/>
          </p:nvSpPr>
          <p:spPr bwMode="auto">
            <a:xfrm>
              <a:off x="17279519" y="5150378"/>
              <a:ext cx="135431" cy="131193"/>
            </a:xfrm>
            <a:custGeom>
              <a:avLst/>
              <a:gdLst>
                <a:gd name="T0" fmla="*/ 7 w 145"/>
                <a:gd name="T1" fmla="*/ 141 h 142"/>
                <a:gd name="T2" fmla="*/ 7 w 145"/>
                <a:gd name="T3" fmla="*/ 141 h 142"/>
                <a:gd name="T4" fmla="*/ 2 w 145"/>
                <a:gd name="T5" fmla="*/ 137 h 142"/>
                <a:gd name="T6" fmla="*/ 0 w 145"/>
                <a:gd name="T7" fmla="*/ 8 h 142"/>
                <a:gd name="T8" fmla="*/ 5 w 145"/>
                <a:gd name="T9" fmla="*/ 3 h 142"/>
                <a:gd name="T10" fmla="*/ 136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7"/>
                  </a:cubicBezTo>
                  <a:cubicBezTo>
                    <a:pt x="0" y="8"/>
                    <a:pt x="0" y="8"/>
                    <a:pt x="0" y="8"/>
                  </a:cubicBezTo>
                  <a:cubicBezTo>
                    <a:pt x="0" y="5"/>
                    <a:pt x="2" y="3"/>
                    <a:pt x="5" y="3"/>
                  </a:cubicBezTo>
                  <a:cubicBezTo>
                    <a:pt x="136" y="0"/>
                    <a:pt x="136" y="0"/>
                    <a:pt x="136" y="0"/>
                  </a:cubicBezTo>
                  <a:cubicBezTo>
                    <a:pt x="139" y="0"/>
                    <a:pt x="141" y="3"/>
                    <a:pt x="141" y="5"/>
                  </a:cubicBezTo>
                  <a:cubicBezTo>
                    <a:pt x="144" y="134"/>
                    <a:pt x="144" y="134"/>
                    <a:pt x="144" y="134"/>
                  </a:cubicBezTo>
                  <a:cubicBezTo>
                    <a:pt x="144" y="137"/>
                    <a:pt x="141" y="139"/>
                    <a:pt x="139"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699" name="Freeform 110">
              <a:extLst>
                <a:ext uri="{FF2B5EF4-FFF2-40B4-BE49-F238E27FC236}">
                  <a16:creationId xmlns:a16="http://schemas.microsoft.com/office/drawing/2014/main" id="{9272E0EE-9E51-4DE6-9685-53BE98F95F53}"/>
                </a:ext>
              </a:extLst>
            </p:cNvPr>
            <p:cNvSpPr>
              <a:spLocks noChangeArrowheads="1"/>
            </p:cNvSpPr>
            <p:nvPr/>
          </p:nvSpPr>
          <p:spPr bwMode="auto">
            <a:xfrm>
              <a:off x="17465737" y="6005248"/>
              <a:ext cx="135431" cy="131193"/>
            </a:xfrm>
            <a:custGeom>
              <a:avLst/>
              <a:gdLst>
                <a:gd name="T0" fmla="*/ 7 w 144"/>
                <a:gd name="T1" fmla="*/ 141 h 142"/>
                <a:gd name="T2" fmla="*/ 7 w 144"/>
                <a:gd name="T3" fmla="*/ 141 h 142"/>
                <a:gd name="T4" fmla="*/ 2 w 144"/>
                <a:gd name="T5" fmla="*/ 136 h 142"/>
                <a:gd name="T6" fmla="*/ 0 w 144"/>
                <a:gd name="T7" fmla="*/ 8 h 142"/>
                <a:gd name="T8" fmla="*/ 5 w 144"/>
                <a:gd name="T9" fmla="*/ 3 h 142"/>
                <a:gd name="T10" fmla="*/ 136 w 144"/>
                <a:gd name="T11" fmla="*/ 0 h 142"/>
                <a:gd name="T12" fmla="*/ 141 w 144"/>
                <a:gd name="T13" fmla="*/ 5 h 142"/>
                <a:gd name="T14" fmla="*/ 143 w 144"/>
                <a:gd name="T15" fmla="*/ 134 h 142"/>
                <a:gd name="T16" fmla="*/ 138 w 144"/>
                <a:gd name="T17" fmla="*/ 139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9"/>
                    <a:pt x="2" y="136"/>
                  </a:cubicBezTo>
                  <a:cubicBezTo>
                    <a:pt x="0" y="8"/>
                    <a:pt x="0" y="8"/>
                    <a:pt x="0" y="8"/>
                  </a:cubicBezTo>
                  <a:cubicBezTo>
                    <a:pt x="0" y="5"/>
                    <a:pt x="2" y="3"/>
                    <a:pt x="5" y="3"/>
                  </a:cubicBezTo>
                  <a:cubicBezTo>
                    <a:pt x="136" y="0"/>
                    <a:pt x="136" y="0"/>
                    <a:pt x="136" y="0"/>
                  </a:cubicBezTo>
                  <a:cubicBezTo>
                    <a:pt x="138" y="0"/>
                    <a:pt x="141" y="3"/>
                    <a:pt x="141" y="5"/>
                  </a:cubicBezTo>
                  <a:cubicBezTo>
                    <a:pt x="143" y="134"/>
                    <a:pt x="143" y="134"/>
                    <a:pt x="143" y="134"/>
                  </a:cubicBezTo>
                  <a:cubicBezTo>
                    <a:pt x="143" y="136"/>
                    <a:pt x="141" y="139"/>
                    <a:pt x="138"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0" name="Freeform 111">
              <a:extLst>
                <a:ext uri="{FF2B5EF4-FFF2-40B4-BE49-F238E27FC236}">
                  <a16:creationId xmlns:a16="http://schemas.microsoft.com/office/drawing/2014/main" id="{37FED226-55E1-42E7-9AA0-DCAA2A6D7AA5}"/>
                </a:ext>
              </a:extLst>
            </p:cNvPr>
            <p:cNvSpPr>
              <a:spLocks noChangeArrowheads="1"/>
            </p:cNvSpPr>
            <p:nvPr/>
          </p:nvSpPr>
          <p:spPr bwMode="auto">
            <a:xfrm>
              <a:off x="17461505" y="5835967"/>
              <a:ext cx="135431" cy="131193"/>
            </a:xfrm>
            <a:custGeom>
              <a:avLst/>
              <a:gdLst>
                <a:gd name="T0" fmla="*/ 10 w 144"/>
                <a:gd name="T1" fmla="*/ 141 h 142"/>
                <a:gd name="T2" fmla="*/ 10 w 144"/>
                <a:gd name="T3" fmla="*/ 141 h 142"/>
                <a:gd name="T4" fmla="*/ 5 w 144"/>
                <a:gd name="T5" fmla="*/ 137 h 142"/>
                <a:gd name="T6" fmla="*/ 0 w 144"/>
                <a:gd name="T7" fmla="*/ 8 h 142"/>
                <a:gd name="T8" fmla="*/ 5 w 144"/>
                <a:gd name="T9" fmla="*/ 3 h 142"/>
                <a:gd name="T10" fmla="*/ 136 w 144"/>
                <a:gd name="T11" fmla="*/ 0 h 142"/>
                <a:gd name="T12" fmla="*/ 141 w 144"/>
                <a:gd name="T13" fmla="*/ 3 h 142"/>
                <a:gd name="T14" fmla="*/ 143 w 144"/>
                <a:gd name="T15" fmla="*/ 132 h 142"/>
                <a:gd name="T16" fmla="*/ 138 w 144"/>
                <a:gd name="T17" fmla="*/ 137 h 142"/>
                <a:gd name="T18" fmla="*/ 10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0" y="141"/>
                  </a:moveTo>
                  <a:lnTo>
                    <a:pt x="10" y="141"/>
                  </a:lnTo>
                  <a:cubicBezTo>
                    <a:pt x="5" y="141"/>
                    <a:pt x="5" y="139"/>
                    <a:pt x="5" y="137"/>
                  </a:cubicBezTo>
                  <a:cubicBezTo>
                    <a:pt x="0" y="8"/>
                    <a:pt x="0" y="8"/>
                    <a:pt x="0" y="8"/>
                  </a:cubicBezTo>
                  <a:cubicBezTo>
                    <a:pt x="0" y="5"/>
                    <a:pt x="2" y="3"/>
                    <a:pt x="5" y="3"/>
                  </a:cubicBezTo>
                  <a:cubicBezTo>
                    <a:pt x="136" y="0"/>
                    <a:pt x="136" y="0"/>
                    <a:pt x="136" y="0"/>
                  </a:cubicBezTo>
                  <a:cubicBezTo>
                    <a:pt x="138" y="0"/>
                    <a:pt x="141" y="0"/>
                    <a:pt x="141" y="3"/>
                  </a:cubicBezTo>
                  <a:cubicBezTo>
                    <a:pt x="143" y="132"/>
                    <a:pt x="143" y="132"/>
                    <a:pt x="143" y="132"/>
                  </a:cubicBezTo>
                  <a:cubicBezTo>
                    <a:pt x="143" y="137"/>
                    <a:pt x="143" y="137"/>
                    <a:pt x="138" y="137"/>
                  </a:cubicBezTo>
                  <a:lnTo>
                    <a:pt x="10"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1" name="Freeform 112">
              <a:extLst>
                <a:ext uri="{FF2B5EF4-FFF2-40B4-BE49-F238E27FC236}">
                  <a16:creationId xmlns:a16="http://schemas.microsoft.com/office/drawing/2014/main" id="{175A7FA1-EB88-4F5B-B365-B1AECDD8E01F}"/>
                </a:ext>
              </a:extLst>
            </p:cNvPr>
            <p:cNvSpPr>
              <a:spLocks noChangeArrowheads="1"/>
            </p:cNvSpPr>
            <p:nvPr/>
          </p:nvSpPr>
          <p:spPr bwMode="auto">
            <a:xfrm>
              <a:off x="17457273" y="5662454"/>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6 w 145"/>
                <a:gd name="T11" fmla="*/ 0 h 142"/>
                <a:gd name="T12" fmla="*/ 141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9"/>
                    <a:pt x="3" y="136"/>
                  </a:cubicBezTo>
                  <a:cubicBezTo>
                    <a:pt x="0" y="7"/>
                    <a:pt x="0" y="7"/>
                    <a:pt x="0" y="7"/>
                  </a:cubicBezTo>
                  <a:cubicBezTo>
                    <a:pt x="0" y="5"/>
                    <a:pt x="3" y="2"/>
                    <a:pt x="5" y="2"/>
                  </a:cubicBezTo>
                  <a:cubicBezTo>
                    <a:pt x="136" y="0"/>
                    <a:pt x="136" y="0"/>
                    <a:pt x="136" y="0"/>
                  </a:cubicBezTo>
                  <a:cubicBezTo>
                    <a:pt x="139" y="0"/>
                    <a:pt x="141" y="2"/>
                    <a:pt x="141" y="5"/>
                  </a:cubicBezTo>
                  <a:cubicBezTo>
                    <a:pt x="144" y="134"/>
                    <a:pt x="144" y="134"/>
                    <a:pt x="144" y="134"/>
                  </a:cubicBezTo>
                  <a:cubicBezTo>
                    <a:pt x="144" y="136"/>
                    <a:pt x="141" y="139"/>
                    <a:pt x="139" y="139"/>
                  </a:cubicBezTo>
                  <a:lnTo>
                    <a:pt x="8"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2" name="Freeform 113">
              <a:extLst>
                <a:ext uri="{FF2B5EF4-FFF2-40B4-BE49-F238E27FC236}">
                  <a16:creationId xmlns:a16="http://schemas.microsoft.com/office/drawing/2014/main" id="{1CC46A9D-CAB8-4F10-8B4F-F53CAC1EDDB2}"/>
                </a:ext>
              </a:extLst>
            </p:cNvPr>
            <p:cNvSpPr>
              <a:spLocks noChangeArrowheads="1"/>
            </p:cNvSpPr>
            <p:nvPr/>
          </p:nvSpPr>
          <p:spPr bwMode="auto">
            <a:xfrm>
              <a:off x="17453040" y="5493172"/>
              <a:ext cx="135431" cy="131193"/>
            </a:xfrm>
            <a:custGeom>
              <a:avLst/>
              <a:gdLst>
                <a:gd name="T0" fmla="*/ 8 w 145"/>
                <a:gd name="T1" fmla="*/ 142 h 143"/>
                <a:gd name="T2" fmla="*/ 8 w 145"/>
                <a:gd name="T3" fmla="*/ 142 h 143"/>
                <a:gd name="T4" fmla="*/ 3 w 145"/>
                <a:gd name="T5" fmla="*/ 137 h 143"/>
                <a:gd name="T6" fmla="*/ 0 w 145"/>
                <a:gd name="T7" fmla="*/ 7 h 143"/>
                <a:gd name="T8" fmla="*/ 5 w 145"/>
                <a:gd name="T9" fmla="*/ 2 h 143"/>
                <a:gd name="T10" fmla="*/ 137 w 145"/>
                <a:gd name="T11" fmla="*/ 0 h 143"/>
                <a:gd name="T12" fmla="*/ 141 w 145"/>
                <a:gd name="T13" fmla="*/ 5 h 143"/>
                <a:gd name="T14" fmla="*/ 144 w 145"/>
                <a:gd name="T15" fmla="*/ 132 h 143"/>
                <a:gd name="T16" fmla="*/ 139 w 145"/>
                <a:gd name="T17" fmla="*/ 137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39"/>
                    <a:pt x="3" y="137"/>
                  </a:cubicBezTo>
                  <a:cubicBezTo>
                    <a:pt x="0" y="7"/>
                    <a:pt x="0" y="7"/>
                    <a:pt x="0" y="7"/>
                  </a:cubicBezTo>
                  <a:cubicBezTo>
                    <a:pt x="0" y="5"/>
                    <a:pt x="3" y="2"/>
                    <a:pt x="5" y="2"/>
                  </a:cubicBezTo>
                  <a:cubicBezTo>
                    <a:pt x="137" y="0"/>
                    <a:pt x="137" y="0"/>
                    <a:pt x="137" y="0"/>
                  </a:cubicBezTo>
                  <a:cubicBezTo>
                    <a:pt x="139" y="0"/>
                    <a:pt x="141" y="0"/>
                    <a:pt x="141" y="5"/>
                  </a:cubicBezTo>
                  <a:cubicBezTo>
                    <a:pt x="144" y="132"/>
                    <a:pt x="144" y="132"/>
                    <a:pt x="144" y="132"/>
                  </a:cubicBezTo>
                  <a:cubicBezTo>
                    <a:pt x="144" y="137"/>
                    <a:pt x="141" y="137"/>
                    <a:pt x="139" y="137"/>
                  </a:cubicBezTo>
                  <a:lnTo>
                    <a:pt x="8" y="142"/>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3" name="Freeform 114">
              <a:extLst>
                <a:ext uri="{FF2B5EF4-FFF2-40B4-BE49-F238E27FC236}">
                  <a16:creationId xmlns:a16="http://schemas.microsoft.com/office/drawing/2014/main" id="{6AFF91E4-A7B7-437F-8FBB-7F02A3DF3C58}"/>
                </a:ext>
              </a:extLst>
            </p:cNvPr>
            <p:cNvSpPr>
              <a:spLocks noChangeArrowheads="1"/>
            </p:cNvSpPr>
            <p:nvPr/>
          </p:nvSpPr>
          <p:spPr bwMode="auto">
            <a:xfrm>
              <a:off x="17453040" y="5319659"/>
              <a:ext cx="135431" cy="131193"/>
            </a:xfrm>
            <a:custGeom>
              <a:avLst/>
              <a:gdLst>
                <a:gd name="T0" fmla="*/ 7 w 144"/>
                <a:gd name="T1" fmla="*/ 141 h 142"/>
                <a:gd name="T2" fmla="*/ 7 w 144"/>
                <a:gd name="T3" fmla="*/ 141 h 142"/>
                <a:gd name="T4" fmla="*/ 2 w 144"/>
                <a:gd name="T5" fmla="*/ 136 h 142"/>
                <a:gd name="T6" fmla="*/ 0 w 144"/>
                <a:gd name="T7" fmla="*/ 7 h 142"/>
                <a:gd name="T8" fmla="*/ 5 w 144"/>
                <a:gd name="T9" fmla="*/ 2 h 142"/>
                <a:gd name="T10" fmla="*/ 134 w 144"/>
                <a:gd name="T11" fmla="*/ 0 h 142"/>
                <a:gd name="T12" fmla="*/ 139 w 144"/>
                <a:gd name="T13" fmla="*/ 5 h 142"/>
                <a:gd name="T14" fmla="*/ 143 w 144"/>
                <a:gd name="T15" fmla="*/ 134 h 142"/>
                <a:gd name="T16" fmla="*/ 139 w 144"/>
                <a:gd name="T17" fmla="*/ 139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9"/>
                    <a:pt x="2" y="136"/>
                  </a:cubicBezTo>
                  <a:cubicBezTo>
                    <a:pt x="0" y="7"/>
                    <a:pt x="0" y="7"/>
                    <a:pt x="0" y="7"/>
                  </a:cubicBezTo>
                  <a:cubicBezTo>
                    <a:pt x="0" y="5"/>
                    <a:pt x="0" y="2"/>
                    <a:pt x="5" y="2"/>
                  </a:cubicBezTo>
                  <a:cubicBezTo>
                    <a:pt x="134" y="0"/>
                    <a:pt x="134" y="0"/>
                    <a:pt x="134" y="0"/>
                  </a:cubicBezTo>
                  <a:cubicBezTo>
                    <a:pt x="139" y="0"/>
                    <a:pt x="139" y="2"/>
                    <a:pt x="139" y="5"/>
                  </a:cubicBezTo>
                  <a:cubicBezTo>
                    <a:pt x="143" y="134"/>
                    <a:pt x="143" y="134"/>
                    <a:pt x="143" y="134"/>
                  </a:cubicBezTo>
                  <a:cubicBezTo>
                    <a:pt x="143" y="136"/>
                    <a:pt x="141" y="139"/>
                    <a:pt x="139"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4" name="Freeform 115">
              <a:extLst>
                <a:ext uri="{FF2B5EF4-FFF2-40B4-BE49-F238E27FC236}">
                  <a16:creationId xmlns:a16="http://schemas.microsoft.com/office/drawing/2014/main" id="{3C19EC9F-0059-4AAF-960E-1F583AC7944B}"/>
                </a:ext>
              </a:extLst>
            </p:cNvPr>
            <p:cNvSpPr>
              <a:spLocks noChangeArrowheads="1"/>
            </p:cNvSpPr>
            <p:nvPr/>
          </p:nvSpPr>
          <p:spPr bwMode="auto">
            <a:xfrm>
              <a:off x="17448808" y="5150378"/>
              <a:ext cx="135431" cy="131193"/>
            </a:xfrm>
            <a:custGeom>
              <a:avLst/>
              <a:gdLst>
                <a:gd name="T0" fmla="*/ 7 w 145"/>
                <a:gd name="T1" fmla="*/ 141 h 142"/>
                <a:gd name="T2" fmla="*/ 7 w 145"/>
                <a:gd name="T3" fmla="*/ 141 h 142"/>
                <a:gd name="T4" fmla="*/ 2 w 145"/>
                <a:gd name="T5" fmla="*/ 136 h 142"/>
                <a:gd name="T6" fmla="*/ 0 w 145"/>
                <a:gd name="T7" fmla="*/ 7 h 142"/>
                <a:gd name="T8" fmla="*/ 5 w 145"/>
                <a:gd name="T9" fmla="*/ 2 h 142"/>
                <a:gd name="T10" fmla="*/ 136 w 145"/>
                <a:gd name="T11" fmla="*/ 0 h 142"/>
                <a:gd name="T12" fmla="*/ 141 w 145"/>
                <a:gd name="T13" fmla="*/ 5 h 142"/>
                <a:gd name="T14" fmla="*/ 144 w 145"/>
                <a:gd name="T15" fmla="*/ 134 h 142"/>
                <a:gd name="T16" fmla="*/ 139 w 145"/>
                <a:gd name="T17" fmla="*/ 136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6"/>
                  </a:cubicBezTo>
                  <a:cubicBezTo>
                    <a:pt x="0" y="7"/>
                    <a:pt x="0" y="7"/>
                    <a:pt x="0" y="7"/>
                  </a:cubicBezTo>
                  <a:cubicBezTo>
                    <a:pt x="0" y="5"/>
                    <a:pt x="2" y="2"/>
                    <a:pt x="5" y="2"/>
                  </a:cubicBezTo>
                  <a:cubicBezTo>
                    <a:pt x="136" y="0"/>
                    <a:pt x="136" y="0"/>
                    <a:pt x="136" y="0"/>
                  </a:cubicBezTo>
                  <a:cubicBezTo>
                    <a:pt x="139" y="0"/>
                    <a:pt x="141" y="2"/>
                    <a:pt x="141" y="5"/>
                  </a:cubicBezTo>
                  <a:cubicBezTo>
                    <a:pt x="144" y="134"/>
                    <a:pt x="144" y="134"/>
                    <a:pt x="144" y="134"/>
                  </a:cubicBezTo>
                  <a:cubicBezTo>
                    <a:pt x="144" y="136"/>
                    <a:pt x="141" y="136"/>
                    <a:pt x="139" y="136"/>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5" name="Freeform 116">
              <a:extLst>
                <a:ext uri="{FF2B5EF4-FFF2-40B4-BE49-F238E27FC236}">
                  <a16:creationId xmlns:a16="http://schemas.microsoft.com/office/drawing/2014/main" id="{610A2067-E73B-4BBB-98E1-9A1E0511A7FF}"/>
                </a:ext>
              </a:extLst>
            </p:cNvPr>
            <p:cNvSpPr>
              <a:spLocks noChangeArrowheads="1"/>
            </p:cNvSpPr>
            <p:nvPr/>
          </p:nvSpPr>
          <p:spPr bwMode="auto">
            <a:xfrm>
              <a:off x="17685813" y="5133450"/>
              <a:ext cx="88877" cy="105801"/>
            </a:xfrm>
            <a:custGeom>
              <a:avLst/>
              <a:gdLst>
                <a:gd name="T0" fmla="*/ 49 w 96"/>
                <a:gd name="T1" fmla="*/ 115 h 116"/>
                <a:gd name="T2" fmla="*/ 49 w 96"/>
                <a:gd name="T3" fmla="*/ 115 h 116"/>
                <a:gd name="T4" fmla="*/ 3 w 96"/>
                <a:gd name="T5" fmla="*/ 73 h 116"/>
                <a:gd name="T6" fmla="*/ 0 w 96"/>
                <a:gd name="T7" fmla="*/ 47 h 116"/>
                <a:gd name="T8" fmla="*/ 46 w 96"/>
                <a:gd name="T9" fmla="*/ 3 h 116"/>
                <a:gd name="T10" fmla="*/ 95 w 96"/>
                <a:gd name="T11" fmla="*/ 44 h 116"/>
                <a:gd name="T12" fmla="*/ 95 w 96"/>
                <a:gd name="T13" fmla="*/ 71 h 116"/>
                <a:gd name="T14" fmla="*/ 49 w 96"/>
                <a:gd name="T15" fmla="*/ 115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16">
                  <a:moveTo>
                    <a:pt x="49" y="115"/>
                  </a:moveTo>
                  <a:lnTo>
                    <a:pt x="49" y="115"/>
                  </a:lnTo>
                  <a:cubicBezTo>
                    <a:pt x="25" y="115"/>
                    <a:pt x="3" y="95"/>
                    <a:pt x="3" y="73"/>
                  </a:cubicBezTo>
                  <a:cubicBezTo>
                    <a:pt x="0" y="47"/>
                    <a:pt x="0" y="47"/>
                    <a:pt x="0" y="47"/>
                  </a:cubicBezTo>
                  <a:cubicBezTo>
                    <a:pt x="0" y="22"/>
                    <a:pt x="22" y="3"/>
                    <a:pt x="46" y="3"/>
                  </a:cubicBezTo>
                  <a:cubicBezTo>
                    <a:pt x="73" y="0"/>
                    <a:pt x="95" y="20"/>
                    <a:pt x="95" y="44"/>
                  </a:cubicBezTo>
                  <a:cubicBezTo>
                    <a:pt x="95" y="71"/>
                    <a:pt x="95" y="71"/>
                    <a:pt x="95" y="71"/>
                  </a:cubicBezTo>
                  <a:cubicBezTo>
                    <a:pt x="95" y="95"/>
                    <a:pt x="76" y="115"/>
                    <a:pt x="49" y="115"/>
                  </a:cubicBez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6" name="Freeform 117">
              <a:extLst>
                <a:ext uri="{FF2B5EF4-FFF2-40B4-BE49-F238E27FC236}">
                  <a16:creationId xmlns:a16="http://schemas.microsoft.com/office/drawing/2014/main" id="{F61A4F1D-04DE-4680-9695-0C1E2DB44C04}"/>
                </a:ext>
              </a:extLst>
            </p:cNvPr>
            <p:cNvSpPr>
              <a:spLocks noChangeArrowheads="1"/>
            </p:cNvSpPr>
            <p:nvPr/>
          </p:nvSpPr>
          <p:spPr bwMode="auto">
            <a:xfrm>
              <a:off x="17702742" y="6017944"/>
              <a:ext cx="88877" cy="105801"/>
            </a:xfrm>
            <a:custGeom>
              <a:avLst/>
              <a:gdLst>
                <a:gd name="T0" fmla="*/ 49 w 96"/>
                <a:gd name="T1" fmla="*/ 111 h 115"/>
                <a:gd name="T2" fmla="*/ 49 w 96"/>
                <a:gd name="T3" fmla="*/ 111 h 115"/>
                <a:gd name="T4" fmla="*/ 0 w 96"/>
                <a:gd name="T5" fmla="*/ 70 h 115"/>
                <a:gd name="T6" fmla="*/ 0 w 96"/>
                <a:gd name="T7" fmla="*/ 43 h 115"/>
                <a:gd name="T8" fmla="*/ 46 w 96"/>
                <a:gd name="T9" fmla="*/ 0 h 115"/>
                <a:gd name="T10" fmla="*/ 95 w 96"/>
                <a:gd name="T11" fmla="*/ 41 h 115"/>
                <a:gd name="T12" fmla="*/ 95 w 96"/>
                <a:gd name="T13" fmla="*/ 70 h 115"/>
                <a:gd name="T14" fmla="*/ 49 w 96"/>
                <a:gd name="T15" fmla="*/ 111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15">
                  <a:moveTo>
                    <a:pt x="49" y="111"/>
                  </a:moveTo>
                  <a:lnTo>
                    <a:pt x="49" y="111"/>
                  </a:lnTo>
                  <a:cubicBezTo>
                    <a:pt x="22" y="114"/>
                    <a:pt x="0" y="94"/>
                    <a:pt x="0" y="70"/>
                  </a:cubicBezTo>
                  <a:cubicBezTo>
                    <a:pt x="0" y="43"/>
                    <a:pt x="0" y="43"/>
                    <a:pt x="0" y="43"/>
                  </a:cubicBezTo>
                  <a:cubicBezTo>
                    <a:pt x="0" y="21"/>
                    <a:pt x="20" y="2"/>
                    <a:pt x="46" y="0"/>
                  </a:cubicBezTo>
                  <a:cubicBezTo>
                    <a:pt x="73" y="0"/>
                    <a:pt x="93" y="19"/>
                    <a:pt x="95" y="41"/>
                  </a:cubicBezTo>
                  <a:cubicBezTo>
                    <a:pt x="95" y="70"/>
                    <a:pt x="95" y="70"/>
                    <a:pt x="95" y="70"/>
                  </a:cubicBezTo>
                  <a:cubicBezTo>
                    <a:pt x="95" y="92"/>
                    <a:pt x="76" y="111"/>
                    <a:pt x="49" y="111"/>
                  </a:cubicBez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7" name="Freeform 118">
              <a:extLst>
                <a:ext uri="{FF2B5EF4-FFF2-40B4-BE49-F238E27FC236}">
                  <a16:creationId xmlns:a16="http://schemas.microsoft.com/office/drawing/2014/main" id="{58F7AABA-9516-48AD-A81B-5385DB13C798}"/>
                </a:ext>
              </a:extLst>
            </p:cNvPr>
            <p:cNvSpPr>
              <a:spLocks noChangeArrowheads="1"/>
            </p:cNvSpPr>
            <p:nvPr/>
          </p:nvSpPr>
          <p:spPr bwMode="auto">
            <a:xfrm>
              <a:off x="17740832" y="4968401"/>
              <a:ext cx="287792" cy="1328857"/>
            </a:xfrm>
            <a:custGeom>
              <a:avLst/>
              <a:gdLst>
                <a:gd name="T0" fmla="*/ 56 w 306"/>
                <a:gd name="T1" fmla="*/ 1352 h 1390"/>
                <a:gd name="T2" fmla="*/ 56 w 306"/>
                <a:gd name="T3" fmla="*/ 1352 h 1390"/>
                <a:gd name="T4" fmla="*/ 27 w 306"/>
                <a:gd name="T5" fmla="*/ 1274 h 1390"/>
                <a:gd name="T6" fmla="*/ 2 w 306"/>
                <a:gd name="T7" fmla="*/ 122 h 1390"/>
                <a:gd name="T8" fmla="*/ 27 w 306"/>
                <a:gd name="T9" fmla="*/ 41 h 1390"/>
                <a:gd name="T10" fmla="*/ 125 w 306"/>
                <a:gd name="T11" fmla="*/ 22 h 1390"/>
                <a:gd name="T12" fmla="*/ 217 w 306"/>
                <a:gd name="T13" fmla="*/ 2 h 1390"/>
                <a:gd name="T14" fmla="*/ 278 w 306"/>
                <a:gd name="T15" fmla="*/ 87 h 1390"/>
                <a:gd name="T16" fmla="*/ 302 w 306"/>
                <a:gd name="T17" fmla="*/ 1296 h 1390"/>
                <a:gd name="T18" fmla="*/ 290 w 306"/>
                <a:gd name="T19" fmla="*/ 1355 h 1390"/>
                <a:gd name="T20" fmla="*/ 207 w 306"/>
                <a:gd name="T21" fmla="*/ 1376 h 1390"/>
                <a:gd name="T22" fmla="*/ 73 w 306"/>
                <a:gd name="T23" fmla="*/ 1355 h 1390"/>
                <a:gd name="T24" fmla="*/ 56 w 306"/>
                <a:gd name="T25" fmla="*/ 1352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6" h="1390">
                  <a:moveTo>
                    <a:pt x="56" y="1352"/>
                  </a:moveTo>
                  <a:lnTo>
                    <a:pt x="56" y="1352"/>
                  </a:lnTo>
                  <a:cubicBezTo>
                    <a:pt x="42" y="1352"/>
                    <a:pt x="27" y="1323"/>
                    <a:pt x="27" y="1274"/>
                  </a:cubicBezTo>
                  <a:cubicBezTo>
                    <a:pt x="2" y="122"/>
                    <a:pt x="2" y="122"/>
                    <a:pt x="2" y="122"/>
                  </a:cubicBezTo>
                  <a:cubicBezTo>
                    <a:pt x="0" y="73"/>
                    <a:pt x="12" y="41"/>
                    <a:pt x="27" y="41"/>
                  </a:cubicBezTo>
                  <a:cubicBezTo>
                    <a:pt x="61" y="34"/>
                    <a:pt x="93" y="29"/>
                    <a:pt x="125" y="22"/>
                  </a:cubicBezTo>
                  <a:cubicBezTo>
                    <a:pt x="156" y="14"/>
                    <a:pt x="185" y="4"/>
                    <a:pt x="217" y="2"/>
                  </a:cubicBezTo>
                  <a:cubicBezTo>
                    <a:pt x="261" y="0"/>
                    <a:pt x="276" y="53"/>
                    <a:pt x="278" y="87"/>
                  </a:cubicBezTo>
                  <a:lnTo>
                    <a:pt x="302" y="1296"/>
                  </a:lnTo>
                  <a:cubicBezTo>
                    <a:pt x="305" y="1313"/>
                    <a:pt x="300" y="1338"/>
                    <a:pt x="290" y="1355"/>
                  </a:cubicBezTo>
                  <a:cubicBezTo>
                    <a:pt x="273" y="1389"/>
                    <a:pt x="239" y="1384"/>
                    <a:pt x="207" y="1376"/>
                  </a:cubicBezTo>
                  <a:cubicBezTo>
                    <a:pt x="163" y="1367"/>
                    <a:pt x="117" y="1362"/>
                    <a:pt x="73" y="1355"/>
                  </a:cubicBezTo>
                  <a:cubicBezTo>
                    <a:pt x="68" y="1355"/>
                    <a:pt x="61" y="1352"/>
                    <a:pt x="56" y="1352"/>
                  </a:cubicBez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8" name="Freeform 119">
              <a:extLst>
                <a:ext uri="{FF2B5EF4-FFF2-40B4-BE49-F238E27FC236}">
                  <a16:creationId xmlns:a16="http://schemas.microsoft.com/office/drawing/2014/main" id="{2F70FEF4-F94F-4FF1-BF92-6E56C7502851}"/>
                </a:ext>
              </a:extLst>
            </p:cNvPr>
            <p:cNvSpPr>
              <a:spLocks noChangeArrowheads="1"/>
            </p:cNvSpPr>
            <p:nvPr/>
          </p:nvSpPr>
          <p:spPr bwMode="auto">
            <a:xfrm>
              <a:off x="17766226" y="5036113"/>
              <a:ext cx="215844" cy="1184968"/>
            </a:xfrm>
            <a:custGeom>
              <a:avLst/>
              <a:gdLst>
                <a:gd name="T0" fmla="*/ 44 w 230"/>
                <a:gd name="T1" fmla="*/ 1208 h 1241"/>
                <a:gd name="T2" fmla="*/ 44 w 230"/>
                <a:gd name="T3" fmla="*/ 1208 h 1241"/>
                <a:gd name="T4" fmla="*/ 23 w 230"/>
                <a:gd name="T5" fmla="*/ 1130 h 1241"/>
                <a:gd name="T6" fmla="*/ 0 w 230"/>
                <a:gd name="T7" fmla="*/ 110 h 1241"/>
                <a:gd name="T8" fmla="*/ 20 w 230"/>
                <a:gd name="T9" fmla="*/ 29 h 1241"/>
                <a:gd name="T10" fmla="*/ 88 w 230"/>
                <a:gd name="T11" fmla="*/ 17 h 1241"/>
                <a:gd name="T12" fmla="*/ 151 w 230"/>
                <a:gd name="T13" fmla="*/ 5 h 1241"/>
                <a:gd name="T14" fmla="*/ 176 w 230"/>
                <a:gd name="T15" fmla="*/ 0 h 1241"/>
                <a:gd name="T16" fmla="*/ 200 w 230"/>
                <a:gd name="T17" fmla="*/ 80 h 1241"/>
                <a:gd name="T18" fmla="*/ 222 w 230"/>
                <a:gd name="T19" fmla="*/ 1150 h 1241"/>
                <a:gd name="T20" fmla="*/ 212 w 230"/>
                <a:gd name="T21" fmla="*/ 1223 h 1241"/>
                <a:gd name="T22" fmla="*/ 144 w 230"/>
                <a:gd name="T23" fmla="*/ 1228 h 1241"/>
                <a:gd name="T24" fmla="*/ 44 w 230"/>
                <a:gd name="T25" fmla="*/ 12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 h="1241">
                  <a:moveTo>
                    <a:pt x="44" y="1208"/>
                  </a:moveTo>
                  <a:lnTo>
                    <a:pt x="44" y="1208"/>
                  </a:lnTo>
                  <a:cubicBezTo>
                    <a:pt x="35" y="1206"/>
                    <a:pt x="25" y="1175"/>
                    <a:pt x="23" y="1130"/>
                  </a:cubicBezTo>
                  <a:cubicBezTo>
                    <a:pt x="0" y="110"/>
                    <a:pt x="0" y="110"/>
                    <a:pt x="0" y="110"/>
                  </a:cubicBezTo>
                  <a:cubicBezTo>
                    <a:pt x="0" y="66"/>
                    <a:pt x="8" y="29"/>
                    <a:pt x="20" y="29"/>
                  </a:cubicBezTo>
                  <a:cubicBezTo>
                    <a:pt x="42" y="29"/>
                    <a:pt x="66" y="22"/>
                    <a:pt x="88" y="17"/>
                  </a:cubicBezTo>
                  <a:cubicBezTo>
                    <a:pt x="108" y="14"/>
                    <a:pt x="130" y="9"/>
                    <a:pt x="151" y="5"/>
                  </a:cubicBezTo>
                  <a:cubicBezTo>
                    <a:pt x="159" y="2"/>
                    <a:pt x="169" y="0"/>
                    <a:pt x="176" y="0"/>
                  </a:cubicBezTo>
                  <a:cubicBezTo>
                    <a:pt x="198" y="5"/>
                    <a:pt x="198" y="63"/>
                    <a:pt x="200" y="80"/>
                  </a:cubicBezTo>
                  <a:cubicBezTo>
                    <a:pt x="200" y="80"/>
                    <a:pt x="222" y="1147"/>
                    <a:pt x="222" y="1150"/>
                  </a:cubicBezTo>
                  <a:cubicBezTo>
                    <a:pt x="222" y="1172"/>
                    <a:pt x="229" y="1208"/>
                    <a:pt x="212" y="1223"/>
                  </a:cubicBezTo>
                  <a:cubicBezTo>
                    <a:pt x="193" y="1240"/>
                    <a:pt x="164" y="1233"/>
                    <a:pt x="144" y="1228"/>
                  </a:cubicBezTo>
                  <a:cubicBezTo>
                    <a:pt x="113" y="1223"/>
                    <a:pt x="103" y="1218"/>
                    <a:pt x="44" y="1208"/>
                  </a:cubicBezTo>
                </a:path>
              </a:pathLst>
            </a:custGeom>
            <a:solidFill>
              <a:srgbClr val="EEEEE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09" name="Freeform 120">
              <a:extLst>
                <a:ext uri="{FF2B5EF4-FFF2-40B4-BE49-F238E27FC236}">
                  <a16:creationId xmlns:a16="http://schemas.microsoft.com/office/drawing/2014/main" id="{BCB3D7B1-8371-455C-8CA4-DF6B8123A100}"/>
                </a:ext>
              </a:extLst>
            </p:cNvPr>
            <p:cNvSpPr>
              <a:spLocks noChangeArrowheads="1"/>
            </p:cNvSpPr>
            <p:nvPr/>
          </p:nvSpPr>
          <p:spPr bwMode="auto">
            <a:xfrm>
              <a:off x="16720865" y="5006489"/>
              <a:ext cx="986110" cy="1290769"/>
            </a:xfrm>
            <a:custGeom>
              <a:avLst/>
              <a:gdLst>
                <a:gd name="T0" fmla="*/ 129 w 1032"/>
                <a:gd name="T1" fmla="*/ 1348 h 1351"/>
                <a:gd name="T2" fmla="*/ 129 w 1032"/>
                <a:gd name="T3" fmla="*/ 1348 h 1351"/>
                <a:gd name="T4" fmla="*/ 24 w 1032"/>
                <a:gd name="T5" fmla="*/ 1262 h 1351"/>
                <a:gd name="T6" fmla="*/ 0 w 1032"/>
                <a:gd name="T7" fmla="*/ 110 h 1351"/>
                <a:gd name="T8" fmla="*/ 102 w 1032"/>
                <a:gd name="T9" fmla="*/ 20 h 1351"/>
                <a:gd name="T10" fmla="*/ 899 w 1032"/>
                <a:gd name="T11" fmla="*/ 3 h 1351"/>
                <a:gd name="T12" fmla="*/ 1004 w 1032"/>
                <a:gd name="T13" fmla="*/ 88 h 1351"/>
                <a:gd name="T14" fmla="*/ 1029 w 1032"/>
                <a:gd name="T15" fmla="*/ 1240 h 1351"/>
                <a:gd name="T16" fmla="*/ 929 w 1032"/>
                <a:gd name="T17" fmla="*/ 1331 h 1351"/>
                <a:gd name="T18" fmla="*/ 129 w 1032"/>
                <a:gd name="T19" fmla="*/ 1348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351">
                  <a:moveTo>
                    <a:pt x="129" y="1348"/>
                  </a:moveTo>
                  <a:lnTo>
                    <a:pt x="129" y="1348"/>
                  </a:lnTo>
                  <a:cubicBezTo>
                    <a:pt x="73" y="1350"/>
                    <a:pt x="27" y="1311"/>
                    <a:pt x="24" y="1262"/>
                  </a:cubicBezTo>
                  <a:cubicBezTo>
                    <a:pt x="0" y="110"/>
                    <a:pt x="0" y="110"/>
                    <a:pt x="0" y="110"/>
                  </a:cubicBezTo>
                  <a:cubicBezTo>
                    <a:pt x="0" y="61"/>
                    <a:pt x="44" y="20"/>
                    <a:pt x="102" y="20"/>
                  </a:cubicBezTo>
                  <a:cubicBezTo>
                    <a:pt x="899" y="3"/>
                    <a:pt x="899" y="3"/>
                    <a:pt x="899" y="3"/>
                  </a:cubicBezTo>
                  <a:cubicBezTo>
                    <a:pt x="958" y="0"/>
                    <a:pt x="1004" y="39"/>
                    <a:pt x="1004" y="88"/>
                  </a:cubicBezTo>
                  <a:cubicBezTo>
                    <a:pt x="1029" y="1240"/>
                    <a:pt x="1029" y="1240"/>
                    <a:pt x="1029" y="1240"/>
                  </a:cubicBezTo>
                  <a:cubicBezTo>
                    <a:pt x="1031" y="1289"/>
                    <a:pt x="984" y="1331"/>
                    <a:pt x="929" y="1331"/>
                  </a:cubicBezTo>
                  <a:lnTo>
                    <a:pt x="129" y="1348"/>
                  </a:ln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0" name="Freeform 121">
              <a:extLst>
                <a:ext uri="{FF2B5EF4-FFF2-40B4-BE49-F238E27FC236}">
                  <a16:creationId xmlns:a16="http://schemas.microsoft.com/office/drawing/2014/main" id="{6EDE1C54-8691-43AB-BB25-B36827D2738C}"/>
                </a:ext>
              </a:extLst>
            </p:cNvPr>
            <p:cNvSpPr>
              <a:spLocks noChangeArrowheads="1"/>
            </p:cNvSpPr>
            <p:nvPr/>
          </p:nvSpPr>
          <p:spPr bwMode="auto">
            <a:xfrm>
              <a:off x="16746258" y="5006489"/>
              <a:ext cx="986110" cy="1290769"/>
            </a:xfrm>
            <a:custGeom>
              <a:avLst/>
              <a:gdLst>
                <a:gd name="T0" fmla="*/ 132 w 1032"/>
                <a:gd name="T1" fmla="*/ 1348 h 1349"/>
                <a:gd name="T2" fmla="*/ 132 w 1032"/>
                <a:gd name="T3" fmla="*/ 1348 h 1349"/>
                <a:gd name="T4" fmla="*/ 27 w 1032"/>
                <a:gd name="T5" fmla="*/ 1260 h 1349"/>
                <a:gd name="T6" fmla="*/ 3 w 1032"/>
                <a:gd name="T7" fmla="*/ 110 h 1349"/>
                <a:gd name="T8" fmla="*/ 103 w 1032"/>
                <a:gd name="T9" fmla="*/ 20 h 1349"/>
                <a:gd name="T10" fmla="*/ 902 w 1032"/>
                <a:gd name="T11" fmla="*/ 0 h 1349"/>
                <a:gd name="T12" fmla="*/ 1007 w 1032"/>
                <a:gd name="T13" fmla="*/ 88 h 1349"/>
                <a:gd name="T14" fmla="*/ 1031 w 1032"/>
                <a:gd name="T15" fmla="*/ 1240 h 1349"/>
                <a:gd name="T16" fmla="*/ 931 w 1032"/>
                <a:gd name="T17" fmla="*/ 1331 h 1349"/>
                <a:gd name="T18" fmla="*/ 132 w 1032"/>
                <a:gd name="T19" fmla="*/ 1348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349">
                  <a:moveTo>
                    <a:pt x="132" y="1348"/>
                  </a:moveTo>
                  <a:lnTo>
                    <a:pt x="132" y="1348"/>
                  </a:lnTo>
                  <a:cubicBezTo>
                    <a:pt x="76" y="1348"/>
                    <a:pt x="30" y="1311"/>
                    <a:pt x="27" y="1260"/>
                  </a:cubicBezTo>
                  <a:cubicBezTo>
                    <a:pt x="3" y="110"/>
                    <a:pt x="3" y="110"/>
                    <a:pt x="3" y="110"/>
                  </a:cubicBezTo>
                  <a:cubicBezTo>
                    <a:pt x="0" y="61"/>
                    <a:pt x="47" y="20"/>
                    <a:pt x="103" y="20"/>
                  </a:cubicBezTo>
                  <a:cubicBezTo>
                    <a:pt x="902" y="0"/>
                    <a:pt x="902" y="0"/>
                    <a:pt x="902" y="0"/>
                  </a:cubicBezTo>
                  <a:cubicBezTo>
                    <a:pt x="958" y="0"/>
                    <a:pt x="1005" y="39"/>
                    <a:pt x="1007" y="88"/>
                  </a:cubicBezTo>
                  <a:cubicBezTo>
                    <a:pt x="1031" y="1240"/>
                    <a:pt x="1031" y="1240"/>
                    <a:pt x="1031" y="1240"/>
                  </a:cubicBezTo>
                  <a:cubicBezTo>
                    <a:pt x="1031" y="1289"/>
                    <a:pt x="987" y="1328"/>
                    <a:pt x="931" y="1331"/>
                  </a:cubicBezTo>
                  <a:lnTo>
                    <a:pt x="132" y="1348"/>
                  </a:lnTo>
                </a:path>
              </a:pathLst>
            </a:custGeom>
            <a:solidFill>
              <a:srgbClr val="15507A"/>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1" name="Freeform 122">
              <a:extLst>
                <a:ext uri="{FF2B5EF4-FFF2-40B4-BE49-F238E27FC236}">
                  <a16:creationId xmlns:a16="http://schemas.microsoft.com/office/drawing/2014/main" id="{63E13C56-2701-4E6A-831C-BBB3322936DC}"/>
                </a:ext>
              </a:extLst>
            </p:cNvPr>
            <p:cNvSpPr>
              <a:spLocks noChangeArrowheads="1"/>
            </p:cNvSpPr>
            <p:nvPr/>
          </p:nvSpPr>
          <p:spPr bwMode="auto">
            <a:xfrm>
              <a:off x="17080604" y="5095362"/>
              <a:ext cx="579816" cy="1129951"/>
            </a:xfrm>
            <a:custGeom>
              <a:avLst/>
              <a:gdLst>
                <a:gd name="T0" fmla="*/ 82 w 607"/>
                <a:gd name="T1" fmla="*/ 1179 h 1180"/>
                <a:gd name="T2" fmla="*/ 82 w 607"/>
                <a:gd name="T3" fmla="*/ 1179 h 1180"/>
                <a:gd name="T4" fmla="*/ 21 w 607"/>
                <a:gd name="T5" fmla="*/ 1101 h 1180"/>
                <a:gd name="T6" fmla="*/ 0 w 607"/>
                <a:gd name="T7" fmla="*/ 90 h 1180"/>
                <a:gd name="T8" fmla="*/ 58 w 607"/>
                <a:gd name="T9" fmla="*/ 10 h 1180"/>
                <a:gd name="T10" fmla="*/ 521 w 607"/>
                <a:gd name="T11" fmla="*/ 0 h 1180"/>
                <a:gd name="T12" fmla="*/ 582 w 607"/>
                <a:gd name="T13" fmla="*/ 78 h 1180"/>
                <a:gd name="T14" fmla="*/ 604 w 607"/>
                <a:gd name="T15" fmla="*/ 1089 h 1180"/>
                <a:gd name="T16" fmla="*/ 545 w 607"/>
                <a:gd name="T17" fmla="*/ 1167 h 1180"/>
                <a:gd name="T18" fmla="*/ 82 w 607"/>
                <a:gd name="T19" fmla="*/ 1179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 h="1180">
                  <a:moveTo>
                    <a:pt x="82" y="1179"/>
                  </a:moveTo>
                  <a:lnTo>
                    <a:pt x="82" y="1179"/>
                  </a:lnTo>
                  <a:cubicBezTo>
                    <a:pt x="51" y="1179"/>
                    <a:pt x="24" y="1145"/>
                    <a:pt x="21" y="1101"/>
                  </a:cubicBezTo>
                  <a:cubicBezTo>
                    <a:pt x="0" y="90"/>
                    <a:pt x="0" y="90"/>
                    <a:pt x="0" y="90"/>
                  </a:cubicBezTo>
                  <a:cubicBezTo>
                    <a:pt x="0" y="46"/>
                    <a:pt x="24" y="12"/>
                    <a:pt x="58" y="10"/>
                  </a:cubicBezTo>
                  <a:cubicBezTo>
                    <a:pt x="521" y="0"/>
                    <a:pt x="521" y="0"/>
                    <a:pt x="521" y="0"/>
                  </a:cubicBezTo>
                  <a:cubicBezTo>
                    <a:pt x="553" y="0"/>
                    <a:pt x="582" y="34"/>
                    <a:pt x="582" y="78"/>
                  </a:cubicBezTo>
                  <a:cubicBezTo>
                    <a:pt x="604" y="1089"/>
                    <a:pt x="604" y="1089"/>
                    <a:pt x="604" y="1089"/>
                  </a:cubicBezTo>
                  <a:cubicBezTo>
                    <a:pt x="606" y="1133"/>
                    <a:pt x="580" y="1167"/>
                    <a:pt x="545" y="1167"/>
                  </a:cubicBezTo>
                  <a:lnTo>
                    <a:pt x="82" y="1179"/>
                  </a:lnTo>
                </a:path>
              </a:pathLst>
            </a:custGeom>
            <a:solidFill>
              <a:srgbClr val="013348"/>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2" name="Freeform 123">
              <a:extLst>
                <a:ext uri="{FF2B5EF4-FFF2-40B4-BE49-F238E27FC236}">
                  <a16:creationId xmlns:a16="http://schemas.microsoft.com/office/drawing/2014/main" id="{6107564D-ACB6-486A-A20F-D85B104F4663}"/>
                </a:ext>
              </a:extLst>
            </p:cNvPr>
            <p:cNvSpPr>
              <a:spLocks noChangeArrowheads="1"/>
            </p:cNvSpPr>
            <p:nvPr/>
          </p:nvSpPr>
          <p:spPr bwMode="auto">
            <a:xfrm>
              <a:off x="16813974" y="5539725"/>
              <a:ext cx="224308" cy="241226"/>
            </a:xfrm>
            <a:custGeom>
              <a:avLst/>
              <a:gdLst>
                <a:gd name="T0" fmla="*/ 29 w 240"/>
                <a:gd name="T1" fmla="*/ 253 h 254"/>
                <a:gd name="T2" fmla="*/ 29 w 240"/>
                <a:gd name="T3" fmla="*/ 253 h 254"/>
                <a:gd name="T4" fmla="*/ 5 w 240"/>
                <a:gd name="T5" fmla="*/ 236 h 254"/>
                <a:gd name="T6" fmla="*/ 0 w 240"/>
                <a:gd name="T7" fmla="*/ 22 h 254"/>
                <a:gd name="T8" fmla="*/ 22 w 240"/>
                <a:gd name="T9" fmla="*/ 5 h 254"/>
                <a:gd name="T10" fmla="*/ 210 w 240"/>
                <a:gd name="T11" fmla="*/ 0 h 254"/>
                <a:gd name="T12" fmla="*/ 234 w 240"/>
                <a:gd name="T13" fmla="*/ 17 h 254"/>
                <a:gd name="T14" fmla="*/ 239 w 240"/>
                <a:gd name="T15" fmla="*/ 231 h 254"/>
                <a:gd name="T16" fmla="*/ 214 w 240"/>
                <a:gd name="T17" fmla="*/ 248 h 254"/>
                <a:gd name="T18" fmla="*/ 29 w 240"/>
                <a:gd name="T19"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54">
                  <a:moveTo>
                    <a:pt x="29" y="253"/>
                  </a:moveTo>
                  <a:lnTo>
                    <a:pt x="29" y="253"/>
                  </a:lnTo>
                  <a:cubicBezTo>
                    <a:pt x="15" y="253"/>
                    <a:pt x="5" y="246"/>
                    <a:pt x="5" y="236"/>
                  </a:cubicBezTo>
                  <a:cubicBezTo>
                    <a:pt x="0" y="22"/>
                    <a:pt x="0" y="22"/>
                    <a:pt x="0" y="22"/>
                  </a:cubicBezTo>
                  <a:cubicBezTo>
                    <a:pt x="0" y="12"/>
                    <a:pt x="10" y="5"/>
                    <a:pt x="22" y="5"/>
                  </a:cubicBezTo>
                  <a:cubicBezTo>
                    <a:pt x="210" y="0"/>
                    <a:pt x="210" y="0"/>
                    <a:pt x="210" y="0"/>
                  </a:cubicBezTo>
                  <a:cubicBezTo>
                    <a:pt x="222" y="0"/>
                    <a:pt x="234" y="7"/>
                    <a:pt x="234" y="17"/>
                  </a:cubicBezTo>
                  <a:cubicBezTo>
                    <a:pt x="239" y="231"/>
                    <a:pt x="239" y="231"/>
                    <a:pt x="239" y="231"/>
                  </a:cubicBezTo>
                  <a:cubicBezTo>
                    <a:pt x="239" y="241"/>
                    <a:pt x="229" y="248"/>
                    <a:pt x="214" y="248"/>
                  </a:cubicBezTo>
                  <a:lnTo>
                    <a:pt x="29" y="253"/>
                  </a:lnTo>
                </a:path>
              </a:pathLst>
            </a:custGeom>
            <a:solidFill>
              <a:srgbClr val="387395"/>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3" name="Freeform 124">
              <a:extLst>
                <a:ext uri="{FF2B5EF4-FFF2-40B4-BE49-F238E27FC236}">
                  <a16:creationId xmlns:a16="http://schemas.microsoft.com/office/drawing/2014/main" id="{EA5954EA-4667-4E16-8653-5FD21EBEED87}"/>
                </a:ext>
              </a:extLst>
            </p:cNvPr>
            <p:cNvSpPr>
              <a:spLocks noChangeArrowheads="1"/>
            </p:cNvSpPr>
            <p:nvPr/>
          </p:nvSpPr>
          <p:spPr bwMode="auto">
            <a:xfrm>
              <a:off x="16813974" y="5539725"/>
              <a:ext cx="224308" cy="241226"/>
            </a:xfrm>
            <a:custGeom>
              <a:avLst/>
              <a:gdLst>
                <a:gd name="T0" fmla="*/ 29 w 240"/>
                <a:gd name="T1" fmla="*/ 253 h 254"/>
                <a:gd name="T2" fmla="*/ 29 w 240"/>
                <a:gd name="T3" fmla="*/ 253 h 254"/>
                <a:gd name="T4" fmla="*/ 5 w 240"/>
                <a:gd name="T5" fmla="*/ 236 h 254"/>
                <a:gd name="T6" fmla="*/ 0 w 240"/>
                <a:gd name="T7" fmla="*/ 22 h 254"/>
                <a:gd name="T8" fmla="*/ 22 w 240"/>
                <a:gd name="T9" fmla="*/ 5 h 254"/>
                <a:gd name="T10" fmla="*/ 210 w 240"/>
                <a:gd name="T11" fmla="*/ 0 h 254"/>
                <a:gd name="T12" fmla="*/ 234 w 240"/>
                <a:gd name="T13" fmla="*/ 17 h 254"/>
                <a:gd name="T14" fmla="*/ 239 w 240"/>
                <a:gd name="T15" fmla="*/ 231 h 254"/>
                <a:gd name="T16" fmla="*/ 214 w 240"/>
                <a:gd name="T17" fmla="*/ 248 h 254"/>
                <a:gd name="T18" fmla="*/ 29 w 240"/>
                <a:gd name="T19"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54">
                  <a:moveTo>
                    <a:pt x="29" y="253"/>
                  </a:moveTo>
                  <a:lnTo>
                    <a:pt x="29" y="253"/>
                  </a:lnTo>
                  <a:cubicBezTo>
                    <a:pt x="15" y="253"/>
                    <a:pt x="5" y="246"/>
                    <a:pt x="5" y="236"/>
                  </a:cubicBezTo>
                  <a:cubicBezTo>
                    <a:pt x="0" y="22"/>
                    <a:pt x="0" y="22"/>
                    <a:pt x="0" y="22"/>
                  </a:cubicBezTo>
                  <a:cubicBezTo>
                    <a:pt x="0" y="12"/>
                    <a:pt x="10" y="5"/>
                    <a:pt x="22" y="5"/>
                  </a:cubicBezTo>
                  <a:cubicBezTo>
                    <a:pt x="210" y="0"/>
                    <a:pt x="210" y="0"/>
                    <a:pt x="210" y="0"/>
                  </a:cubicBezTo>
                  <a:cubicBezTo>
                    <a:pt x="222" y="0"/>
                    <a:pt x="234" y="7"/>
                    <a:pt x="234" y="17"/>
                  </a:cubicBezTo>
                  <a:cubicBezTo>
                    <a:pt x="239" y="231"/>
                    <a:pt x="239" y="231"/>
                    <a:pt x="239" y="231"/>
                  </a:cubicBezTo>
                  <a:cubicBezTo>
                    <a:pt x="239" y="241"/>
                    <a:pt x="229" y="248"/>
                    <a:pt x="214" y="248"/>
                  </a:cubicBezTo>
                  <a:lnTo>
                    <a:pt x="29" y="253"/>
                  </a:lnTo>
                </a:path>
              </a:pathLst>
            </a:custGeom>
            <a:noFill/>
            <a:ln w="5760" cap="flat">
              <a:solidFill>
                <a:srgbClr val="326798"/>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4" name="Freeform 125">
              <a:extLst>
                <a:ext uri="{FF2B5EF4-FFF2-40B4-BE49-F238E27FC236}">
                  <a16:creationId xmlns:a16="http://schemas.microsoft.com/office/drawing/2014/main" id="{19FDCF87-1EAA-409A-995F-AC2D123BA29A}"/>
                </a:ext>
              </a:extLst>
            </p:cNvPr>
            <p:cNvSpPr>
              <a:spLocks noChangeArrowheads="1"/>
            </p:cNvSpPr>
            <p:nvPr/>
          </p:nvSpPr>
          <p:spPr bwMode="auto">
            <a:xfrm>
              <a:off x="16822438" y="5531261"/>
              <a:ext cx="224308" cy="241226"/>
            </a:xfrm>
            <a:custGeom>
              <a:avLst/>
              <a:gdLst>
                <a:gd name="T0" fmla="*/ 30 w 240"/>
                <a:gd name="T1" fmla="*/ 254 h 255"/>
                <a:gd name="T2" fmla="*/ 30 w 240"/>
                <a:gd name="T3" fmla="*/ 254 h 255"/>
                <a:gd name="T4" fmla="*/ 5 w 240"/>
                <a:gd name="T5" fmla="*/ 237 h 255"/>
                <a:gd name="T6" fmla="*/ 0 w 240"/>
                <a:gd name="T7" fmla="*/ 23 h 255"/>
                <a:gd name="T8" fmla="*/ 22 w 240"/>
                <a:gd name="T9" fmla="*/ 5 h 255"/>
                <a:gd name="T10" fmla="*/ 210 w 240"/>
                <a:gd name="T11" fmla="*/ 0 h 255"/>
                <a:gd name="T12" fmla="*/ 234 w 240"/>
                <a:gd name="T13" fmla="*/ 18 h 255"/>
                <a:gd name="T14" fmla="*/ 239 w 240"/>
                <a:gd name="T15" fmla="*/ 232 h 255"/>
                <a:gd name="T16" fmla="*/ 215 w 240"/>
                <a:gd name="T17" fmla="*/ 249 h 255"/>
                <a:gd name="T18" fmla="*/ 30 w 240"/>
                <a:gd name="T19" fmla="*/ 25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55">
                  <a:moveTo>
                    <a:pt x="30" y="254"/>
                  </a:moveTo>
                  <a:lnTo>
                    <a:pt x="30" y="254"/>
                  </a:lnTo>
                  <a:cubicBezTo>
                    <a:pt x="15" y="254"/>
                    <a:pt x="5" y="247"/>
                    <a:pt x="5" y="237"/>
                  </a:cubicBezTo>
                  <a:cubicBezTo>
                    <a:pt x="0" y="23"/>
                    <a:pt x="0" y="23"/>
                    <a:pt x="0" y="23"/>
                  </a:cubicBezTo>
                  <a:cubicBezTo>
                    <a:pt x="0" y="13"/>
                    <a:pt x="10" y="5"/>
                    <a:pt x="22" y="5"/>
                  </a:cubicBezTo>
                  <a:cubicBezTo>
                    <a:pt x="210" y="0"/>
                    <a:pt x="210" y="0"/>
                    <a:pt x="210" y="0"/>
                  </a:cubicBezTo>
                  <a:cubicBezTo>
                    <a:pt x="224" y="0"/>
                    <a:pt x="234" y="8"/>
                    <a:pt x="234" y="18"/>
                  </a:cubicBezTo>
                  <a:cubicBezTo>
                    <a:pt x="239" y="232"/>
                    <a:pt x="239" y="232"/>
                    <a:pt x="239" y="232"/>
                  </a:cubicBezTo>
                  <a:cubicBezTo>
                    <a:pt x="239" y="242"/>
                    <a:pt x="229" y="249"/>
                    <a:pt x="215" y="249"/>
                  </a:cubicBezTo>
                  <a:lnTo>
                    <a:pt x="30" y="254"/>
                  </a:lnTo>
                </a:path>
              </a:pathLst>
            </a:custGeom>
            <a:solidFill>
              <a:srgbClr val="013348"/>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5" name="Freeform 126">
              <a:extLst>
                <a:ext uri="{FF2B5EF4-FFF2-40B4-BE49-F238E27FC236}">
                  <a16:creationId xmlns:a16="http://schemas.microsoft.com/office/drawing/2014/main" id="{6F03F529-C169-42B4-BC82-35CC385000D9}"/>
                </a:ext>
              </a:extLst>
            </p:cNvPr>
            <p:cNvSpPr>
              <a:spLocks noChangeArrowheads="1"/>
            </p:cNvSpPr>
            <p:nvPr/>
          </p:nvSpPr>
          <p:spPr bwMode="auto">
            <a:xfrm>
              <a:off x="17127159" y="6026408"/>
              <a:ext cx="135431" cy="131193"/>
            </a:xfrm>
            <a:custGeom>
              <a:avLst/>
              <a:gdLst>
                <a:gd name="T0" fmla="*/ 7 w 145"/>
                <a:gd name="T1" fmla="*/ 141 h 142"/>
                <a:gd name="T2" fmla="*/ 7 w 145"/>
                <a:gd name="T3" fmla="*/ 141 h 142"/>
                <a:gd name="T4" fmla="*/ 3 w 145"/>
                <a:gd name="T5" fmla="*/ 136 h 142"/>
                <a:gd name="T6" fmla="*/ 0 w 145"/>
                <a:gd name="T7" fmla="*/ 7 h 142"/>
                <a:gd name="T8" fmla="*/ 5 w 145"/>
                <a:gd name="T9" fmla="*/ 2 h 142"/>
                <a:gd name="T10" fmla="*/ 137 w 145"/>
                <a:gd name="T11" fmla="*/ 0 h 142"/>
                <a:gd name="T12" fmla="*/ 141 w 145"/>
                <a:gd name="T13" fmla="*/ 2 h 142"/>
                <a:gd name="T14" fmla="*/ 144 w 145"/>
                <a:gd name="T15" fmla="*/ 131 h 142"/>
                <a:gd name="T16" fmla="*/ 139 w 145"/>
                <a:gd name="T17" fmla="*/ 136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3" y="139"/>
                    <a:pt x="3" y="136"/>
                  </a:cubicBezTo>
                  <a:cubicBezTo>
                    <a:pt x="0" y="7"/>
                    <a:pt x="0" y="7"/>
                    <a:pt x="0" y="7"/>
                  </a:cubicBezTo>
                  <a:cubicBezTo>
                    <a:pt x="0" y="5"/>
                    <a:pt x="3" y="2"/>
                    <a:pt x="5" y="2"/>
                  </a:cubicBezTo>
                  <a:cubicBezTo>
                    <a:pt x="137" y="0"/>
                    <a:pt x="137" y="0"/>
                    <a:pt x="137" y="0"/>
                  </a:cubicBezTo>
                  <a:cubicBezTo>
                    <a:pt x="139" y="0"/>
                    <a:pt x="141" y="0"/>
                    <a:pt x="141" y="2"/>
                  </a:cubicBezTo>
                  <a:cubicBezTo>
                    <a:pt x="144" y="131"/>
                    <a:pt x="144" y="131"/>
                    <a:pt x="144" y="131"/>
                  </a:cubicBezTo>
                  <a:cubicBezTo>
                    <a:pt x="144" y="134"/>
                    <a:pt x="141" y="136"/>
                    <a:pt x="139" y="136"/>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6" name="Freeform 127">
              <a:extLst>
                <a:ext uri="{FF2B5EF4-FFF2-40B4-BE49-F238E27FC236}">
                  <a16:creationId xmlns:a16="http://schemas.microsoft.com/office/drawing/2014/main" id="{18019D88-D7AC-46F5-9A5F-F326D90E2D8D}"/>
                </a:ext>
              </a:extLst>
            </p:cNvPr>
            <p:cNvSpPr>
              <a:spLocks noChangeArrowheads="1"/>
            </p:cNvSpPr>
            <p:nvPr/>
          </p:nvSpPr>
          <p:spPr bwMode="auto">
            <a:xfrm>
              <a:off x="17127159" y="6026408"/>
              <a:ext cx="135431" cy="131193"/>
            </a:xfrm>
            <a:custGeom>
              <a:avLst/>
              <a:gdLst>
                <a:gd name="T0" fmla="*/ 7 w 145"/>
                <a:gd name="T1" fmla="*/ 141 h 142"/>
                <a:gd name="T2" fmla="*/ 7 w 145"/>
                <a:gd name="T3" fmla="*/ 141 h 142"/>
                <a:gd name="T4" fmla="*/ 3 w 145"/>
                <a:gd name="T5" fmla="*/ 136 h 142"/>
                <a:gd name="T6" fmla="*/ 0 w 145"/>
                <a:gd name="T7" fmla="*/ 7 h 142"/>
                <a:gd name="T8" fmla="*/ 5 w 145"/>
                <a:gd name="T9" fmla="*/ 2 h 142"/>
                <a:gd name="T10" fmla="*/ 137 w 145"/>
                <a:gd name="T11" fmla="*/ 0 h 142"/>
                <a:gd name="T12" fmla="*/ 141 w 145"/>
                <a:gd name="T13" fmla="*/ 2 h 142"/>
                <a:gd name="T14" fmla="*/ 144 w 145"/>
                <a:gd name="T15" fmla="*/ 131 h 142"/>
                <a:gd name="T16" fmla="*/ 139 w 145"/>
                <a:gd name="T17" fmla="*/ 136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3" y="139"/>
                    <a:pt x="3" y="136"/>
                  </a:cubicBezTo>
                  <a:cubicBezTo>
                    <a:pt x="0" y="7"/>
                    <a:pt x="0" y="7"/>
                    <a:pt x="0" y="7"/>
                  </a:cubicBezTo>
                  <a:cubicBezTo>
                    <a:pt x="0" y="5"/>
                    <a:pt x="3" y="2"/>
                    <a:pt x="5" y="2"/>
                  </a:cubicBezTo>
                  <a:cubicBezTo>
                    <a:pt x="137" y="0"/>
                    <a:pt x="137" y="0"/>
                    <a:pt x="137" y="0"/>
                  </a:cubicBezTo>
                  <a:cubicBezTo>
                    <a:pt x="139" y="0"/>
                    <a:pt x="141" y="0"/>
                    <a:pt x="141" y="2"/>
                  </a:cubicBezTo>
                  <a:cubicBezTo>
                    <a:pt x="144" y="131"/>
                    <a:pt x="144" y="131"/>
                    <a:pt x="144" y="131"/>
                  </a:cubicBezTo>
                  <a:cubicBezTo>
                    <a:pt x="144" y="134"/>
                    <a:pt x="141" y="136"/>
                    <a:pt x="139" y="136"/>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7" name="Freeform 128">
              <a:extLst>
                <a:ext uri="{FF2B5EF4-FFF2-40B4-BE49-F238E27FC236}">
                  <a16:creationId xmlns:a16="http://schemas.microsoft.com/office/drawing/2014/main" id="{1A6DF75D-4F14-431D-AFB3-82A7C55C03A0}"/>
                </a:ext>
              </a:extLst>
            </p:cNvPr>
            <p:cNvSpPr>
              <a:spLocks noChangeArrowheads="1"/>
            </p:cNvSpPr>
            <p:nvPr/>
          </p:nvSpPr>
          <p:spPr bwMode="auto">
            <a:xfrm>
              <a:off x="17122926" y="5852895"/>
              <a:ext cx="135431" cy="131193"/>
            </a:xfrm>
            <a:custGeom>
              <a:avLst/>
              <a:gdLst>
                <a:gd name="T0" fmla="*/ 8 w 145"/>
                <a:gd name="T1" fmla="*/ 142 h 143"/>
                <a:gd name="T2" fmla="*/ 8 w 145"/>
                <a:gd name="T3" fmla="*/ 142 h 143"/>
                <a:gd name="T4" fmla="*/ 3 w 145"/>
                <a:gd name="T5" fmla="*/ 137 h 143"/>
                <a:gd name="T6" fmla="*/ 0 w 145"/>
                <a:gd name="T7" fmla="*/ 8 h 143"/>
                <a:gd name="T8" fmla="*/ 5 w 145"/>
                <a:gd name="T9" fmla="*/ 3 h 143"/>
                <a:gd name="T10" fmla="*/ 137 w 145"/>
                <a:gd name="T11" fmla="*/ 0 h 143"/>
                <a:gd name="T12" fmla="*/ 142 w 145"/>
                <a:gd name="T13" fmla="*/ 5 h 143"/>
                <a:gd name="T14" fmla="*/ 144 w 145"/>
                <a:gd name="T15" fmla="*/ 134 h 143"/>
                <a:gd name="T16" fmla="*/ 139 w 145"/>
                <a:gd name="T17" fmla="*/ 139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39"/>
                    <a:pt x="3" y="137"/>
                  </a:cubicBezTo>
                  <a:cubicBezTo>
                    <a:pt x="0" y="8"/>
                    <a:pt x="0" y="8"/>
                    <a:pt x="0" y="8"/>
                  </a:cubicBezTo>
                  <a:cubicBezTo>
                    <a:pt x="0" y="5"/>
                    <a:pt x="3" y="3"/>
                    <a:pt x="5" y="3"/>
                  </a:cubicBezTo>
                  <a:cubicBezTo>
                    <a:pt x="137" y="0"/>
                    <a:pt x="137" y="0"/>
                    <a:pt x="137" y="0"/>
                  </a:cubicBezTo>
                  <a:cubicBezTo>
                    <a:pt x="139" y="0"/>
                    <a:pt x="142" y="3"/>
                    <a:pt x="142" y="5"/>
                  </a:cubicBezTo>
                  <a:cubicBezTo>
                    <a:pt x="144" y="134"/>
                    <a:pt x="144" y="134"/>
                    <a:pt x="144" y="134"/>
                  </a:cubicBezTo>
                  <a:cubicBezTo>
                    <a:pt x="144" y="137"/>
                    <a:pt x="142" y="139"/>
                    <a:pt x="139" y="139"/>
                  </a:cubicBezTo>
                  <a:lnTo>
                    <a:pt x="8" y="142"/>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8" name="Freeform 129">
              <a:extLst>
                <a:ext uri="{FF2B5EF4-FFF2-40B4-BE49-F238E27FC236}">
                  <a16:creationId xmlns:a16="http://schemas.microsoft.com/office/drawing/2014/main" id="{8F7DACFA-0B24-4546-92F2-1ABE8216EB6B}"/>
                </a:ext>
              </a:extLst>
            </p:cNvPr>
            <p:cNvSpPr>
              <a:spLocks noChangeArrowheads="1"/>
            </p:cNvSpPr>
            <p:nvPr/>
          </p:nvSpPr>
          <p:spPr bwMode="auto">
            <a:xfrm>
              <a:off x="17122926" y="5852895"/>
              <a:ext cx="135431" cy="131193"/>
            </a:xfrm>
            <a:custGeom>
              <a:avLst/>
              <a:gdLst>
                <a:gd name="T0" fmla="*/ 8 w 145"/>
                <a:gd name="T1" fmla="*/ 142 h 143"/>
                <a:gd name="T2" fmla="*/ 8 w 145"/>
                <a:gd name="T3" fmla="*/ 142 h 143"/>
                <a:gd name="T4" fmla="*/ 3 w 145"/>
                <a:gd name="T5" fmla="*/ 137 h 143"/>
                <a:gd name="T6" fmla="*/ 0 w 145"/>
                <a:gd name="T7" fmla="*/ 8 h 143"/>
                <a:gd name="T8" fmla="*/ 5 w 145"/>
                <a:gd name="T9" fmla="*/ 3 h 143"/>
                <a:gd name="T10" fmla="*/ 137 w 145"/>
                <a:gd name="T11" fmla="*/ 0 h 143"/>
                <a:gd name="T12" fmla="*/ 142 w 145"/>
                <a:gd name="T13" fmla="*/ 5 h 143"/>
                <a:gd name="T14" fmla="*/ 144 w 145"/>
                <a:gd name="T15" fmla="*/ 134 h 143"/>
                <a:gd name="T16" fmla="*/ 139 w 145"/>
                <a:gd name="T17" fmla="*/ 139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39"/>
                    <a:pt x="3" y="137"/>
                  </a:cubicBezTo>
                  <a:cubicBezTo>
                    <a:pt x="0" y="8"/>
                    <a:pt x="0" y="8"/>
                    <a:pt x="0" y="8"/>
                  </a:cubicBezTo>
                  <a:cubicBezTo>
                    <a:pt x="0" y="5"/>
                    <a:pt x="3" y="3"/>
                    <a:pt x="5" y="3"/>
                  </a:cubicBezTo>
                  <a:cubicBezTo>
                    <a:pt x="137" y="0"/>
                    <a:pt x="137" y="0"/>
                    <a:pt x="137" y="0"/>
                  </a:cubicBezTo>
                  <a:cubicBezTo>
                    <a:pt x="139" y="0"/>
                    <a:pt x="142" y="3"/>
                    <a:pt x="142" y="5"/>
                  </a:cubicBezTo>
                  <a:cubicBezTo>
                    <a:pt x="144" y="134"/>
                    <a:pt x="144" y="134"/>
                    <a:pt x="144" y="134"/>
                  </a:cubicBezTo>
                  <a:cubicBezTo>
                    <a:pt x="144" y="137"/>
                    <a:pt x="142" y="139"/>
                    <a:pt x="139" y="139"/>
                  </a:cubicBezTo>
                  <a:lnTo>
                    <a:pt x="8" y="142"/>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19" name="Freeform 130">
              <a:extLst>
                <a:ext uri="{FF2B5EF4-FFF2-40B4-BE49-F238E27FC236}">
                  <a16:creationId xmlns:a16="http://schemas.microsoft.com/office/drawing/2014/main" id="{B2DB6884-F4AB-4CC6-B3EB-0C9861FA4AA9}"/>
                </a:ext>
              </a:extLst>
            </p:cNvPr>
            <p:cNvSpPr>
              <a:spLocks noChangeArrowheads="1"/>
            </p:cNvSpPr>
            <p:nvPr/>
          </p:nvSpPr>
          <p:spPr bwMode="auto">
            <a:xfrm>
              <a:off x="17118694" y="5683614"/>
              <a:ext cx="135431" cy="131193"/>
            </a:xfrm>
            <a:custGeom>
              <a:avLst/>
              <a:gdLst>
                <a:gd name="T0" fmla="*/ 7 w 145"/>
                <a:gd name="T1" fmla="*/ 142 h 143"/>
                <a:gd name="T2" fmla="*/ 7 w 145"/>
                <a:gd name="T3" fmla="*/ 142 h 143"/>
                <a:gd name="T4" fmla="*/ 2 w 145"/>
                <a:gd name="T5" fmla="*/ 137 h 143"/>
                <a:gd name="T6" fmla="*/ 0 w 145"/>
                <a:gd name="T7" fmla="*/ 8 h 143"/>
                <a:gd name="T8" fmla="*/ 5 w 145"/>
                <a:gd name="T9" fmla="*/ 3 h 143"/>
                <a:gd name="T10" fmla="*/ 136 w 145"/>
                <a:gd name="T11" fmla="*/ 0 h 143"/>
                <a:gd name="T12" fmla="*/ 139 w 145"/>
                <a:gd name="T13" fmla="*/ 5 h 143"/>
                <a:gd name="T14" fmla="*/ 144 w 145"/>
                <a:gd name="T15" fmla="*/ 132 h 143"/>
                <a:gd name="T16" fmla="*/ 139 w 145"/>
                <a:gd name="T17" fmla="*/ 137 h 143"/>
                <a:gd name="T18" fmla="*/ 7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7" y="142"/>
                  </a:moveTo>
                  <a:lnTo>
                    <a:pt x="7" y="142"/>
                  </a:lnTo>
                  <a:cubicBezTo>
                    <a:pt x="5" y="142"/>
                    <a:pt x="2" y="139"/>
                    <a:pt x="2" y="137"/>
                  </a:cubicBezTo>
                  <a:cubicBezTo>
                    <a:pt x="0" y="8"/>
                    <a:pt x="0" y="8"/>
                    <a:pt x="0" y="8"/>
                  </a:cubicBezTo>
                  <a:cubicBezTo>
                    <a:pt x="0" y="5"/>
                    <a:pt x="0" y="3"/>
                    <a:pt x="5" y="3"/>
                  </a:cubicBezTo>
                  <a:cubicBezTo>
                    <a:pt x="136" y="0"/>
                    <a:pt x="136" y="0"/>
                    <a:pt x="136" y="0"/>
                  </a:cubicBezTo>
                  <a:cubicBezTo>
                    <a:pt x="139" y="0"/>
                    <a:pt x="139" y="0"/>
                    <a:pt x="139" y="5"/>
                  </a:cubicBezTo>
                  <a:cubicBezTo>
                    <a:pt x="144" y="132"/>
                    <a:pt x="144" y="132"/>
                    <a:pt x="144" y="132"/>
                  </a:cubicBezTo>
                  <a:cubicBezTo>
                    <a:pt x="144" y="137"/>
                    <a:pt x="141" y="137"/>
                    <a:pt x="139" y="137"/>
                  </a:cubicBezTo>
                  <a:lnTo>
                    <a:pt x="7" y="142"/>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0" name="Freeform 131">
              <a:extLst>
                <a:ext uri="{FF2B5EF4-FFF2-40B4-BE49-F238E27FC236}">
                  <a16:creationId xmlns:a16="http://schemas.microsoft.com/office/drawing/2014/main" id="{823C6CFA-9B5A-4D0B-A057-62A62E035181}"/>
                </a:ext>
              </a:extLst>
            </p:cNvPr>
            <p:cNvSpPr>
              <a:spLocks noChangeArrowheads="1"/>
            </p:cNvSpPr>
            <p:nvPr/>
          </p:nvSpPr>
          <p:spPr bwMode="auto">
            <a:xfrm>
              <a:off x="17118694" y="5683614"/>
              <a:ext cx="135431" cy="131193"/>
            </a:xfrm>
            <a:custGeom>
              <a:avLst/>
              <a:gdLst>
                <a:gd name="T0" fmla="*/ 7 w 145"/>
                <a:gd name="T1" fmla="*/ 142 h 143"/>
                <a:gd name="T2" fmla="*/ 7 w 145"/>
                <a:gd name="T3" fmla="*/ 142 h 143"/>
                <a:gd name="T4" fmla="*/ 2 w 145"/>
                <a:gd name="T5" fmla="*/ 137 h 143"/>
                <a:gd name="T6" fmla="*/ 0 w 145"/>
                <a:gd name="T7" fmla="*/ 8 h 143"/>
                <a:gd name="T8" fmla="*/ 5 w 145"/>
                <a:gd name="T9" fmla="*/ 3 h 143"/>
                <a:gd name="T10" fmla="*/ 136 w 145"/>
                <a:gd name="T11" fmla="*/ 0 h 143"/>
                <a:gd name="T12" fmla="*/ 139 w 145"/>
                <a:gd name="T13" fmla="*/ 5 h 143"/>
                <a:gd name="T14" fmla="*/ 144 w 145"/>
                <a:gd name="T15" fmla="*/ 132 h 143"/>
                <a:gd name="T16" fmla="*/ 139 w 145"/>
                <a:gd name="T17" fmla="*/ 137 h 143"/>
                <a:gd name="T18" fmla="*/ 7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7" y="142"/>
                  </a:moveTo>
                  <a:lnTo>
                    <a:pt x="7" y="142"/>
                  </a:lnTo>
                  <a:cubicBezTo>
                    <a:pt x="5" y="142"/>
                    <a:pt x="2" y="139"/>
                    <a:pt x="2" y="137"/>
                  </a:cubicBezTo>
                  <a:cubicBezTo>
                    <a:pt x="0" y="8"/>
                    <a:pt x="0" y="8"/>
                    <a:pt x="0" y="8"/>
                  </a:cubicBezTo>
                  <a:cubicBezTo>
                    <a:pt x="0" y="5"/>
                    <a:pt x="0" y="3"/>
                    <a:pt x="5" y="3"/>
                  </a:cubicBezTo>
                  <a:cubicBezTo>
                    <a:pt x="136" y="0"/>
                    <a:pt x="136" y="0"/>
                    <a:pt x="136" y="0"/>
                  </a:cubicBezTo>
                  <a:cubicBezTo>
                    <a:pt x="139" y="0"/>
                    <a:pt x="139" y="0"/>
                    <a:pt x="139" y="5"/>
                  </a:cubicBezTo>
                  <a:cubicBezTo>
                    <a:pt x="144" y="132"/>
                    <a:pt x="144" y="132"/>
                    <a:pt x="144" y="132"/>
                  </a:cubicBezTo>
                  <a:cubicBezTo>
                    <a:pt x="144" y="137"/>
                    <a:pt x="141" y="137"/>
                    <a:pt x="139" y="137"/>
                  </a:cubicBezTo>
                  <a:lnTo>
                    <a:pt x="7" y="142"/>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1" name="Freeform 132">
              <a:extLst>
                <a:ext uri="{FF2B5EF4-FFF2-40B4-BE49-F238E27FC236}">
                  <a16:creationId xmlns:a16="http://schemas.microsoft.com/office/drawing/2014/main" id="{0A06E4AF-D022-49D3-94BC-3A86A2435217}"/>
                </a:ext>
              </a:extLst>
            </p:cNvPr>
            <p:cNvSpPr>
              <a:spLocks noChangeArrowheads="1"/>
            </p:cNvSpPr>
            <p:nvPr/>
          </p:nvSpPr>
          <p:spPr bwMode="auto">
            <a:xfrm>
              <a:off x="17114462" y="5510101"/>
              <a:ext cx="135431" cy="131193"/>
            </a:xfrm>
            <a:custGeom>
              <a:avLst/>
              <a:gdLst>
                <a:gd name="T0" fmla="*/ 7 w 145"/>
                <a:gd name="T1" fmla="*/ 141 h 142"/>
                <a:gd name="T2" fmla="*/ 7 w 145"/>
                <a:gd name="T3" fmla="*/ 141 h 142"/>
                <a:gd name="T4" fmla="*/ 2 w 145"/>
                <a:gd name="T5" fmla="*/ 137 h 142"/>
                <a:gd name="T6" fmla="*/ 0 w 145"/>
                <a:gd name="T7" fmla="*/ 7 h 142"/>
                <a:gd name="T8" fmla="*/ 5 w 145"/>
                <a:gd name="T9" fmla="*/ 2 h 142"/>
                <a:gd name="T10" fmla="*/ 137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7"/>
                  </a:cubicBezTo>
                  <a:cubicBezTo>
                    <a:pt x="0" y="7"/>
                    <a:pt x="0" y="7"/>
                    <a:pt x="0" y="7"/>
                  </a:cubicBezTo>
                  <a:cubicBezTo>
                    <a:pt x="0" y="5"/>
                    <a:pt x="2" y="2"/>
                    <a:pt x="5" y="2"/>
                  </a:cubicBezTo>
                  <a:cubicBezTo>
                    <a:pt x="137" y="0"/>
                    <a:pt x="137" y="0"/>
                    <a:pt x="137" y="0"/>
                  </a:cubicBezTo>
                  <a:cubicBezTo>
                    <a:pt x="139" y="0"/>
                    <a:pt x="141" y="2"/>
                    <a:pt x="141" y="5"/>
                  </a:cubicBezTo>
                  <a:cubicBezTo>
                    <a:pt x="144" y="134"/>
                    <a:pt x="144" y="134"/>
                    <a:pt x="144" y="134"/>
                  </a:cubicBezTo>
                  <a:cubicBezTo>
                    <a:pt x="144" y="137"/>
                    <a:pt x="141" y="139"/>
                    <a:pt x="139" y="139"/>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2" name="Freeform 133">
              <a:extLst>
                <a:ext uri="{FF2B5EF4-FFF2-40B4-BE49-F238E27FC236}">
                  <a16:creationId xmlns:a16="http://schemas.microsoft.com/office/drawing/2014/main" id="{8F4D6053-3A61-4FF8-A287-5D5B43454C15}"/>
                </a:ext>
              </a:extLst>
            </p:cNvPr>
            <p:cNvSpPr>
              <a:spLocks noChangeArrowheads="1"/>
            </p:cNvSpPr>
            <p:nvPr/>
          </p:nvSpPr>
          <p:spPr bwMode="auto">
            <a:xfrm>
              <a:off x="17114462" y="5510101"/>
              <a:ext cx="135431" cy="131193"/>
            </a:xfrm>
            <a:custGeom>
              <a:avLst/>
              <a:gdLst>
                <a:gd name="T0" fmla="*/ 7 w 145"/>
                <a:gd name="T1" fmla="*/ 141 h 142"/>
                <a:gd name="T2" fmla="*/ 7 w 145"/>
                <a:gd name="T3" fmla="*/ 141 h 142"/>
                <a:gd name="T4" fmla="*/ 2 w 145"/>
                <a:gd name="T5" fmla="*/ 137 h 142"/>
                <a:gd name="T6" fmla="*/ 0 w 145"/>
                <a:gd name="T7" fmla="*/ 7 h 142"/>
                <a:gd name="T8" fmla="*/ 5 w 145"/>
                <a:gd name="T9" fmla="*/ 2 h 142"/>
                <a:gd name="T10" fmla="*/ 137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7"/>
                  </a:cubicBezTo>
                  <a:cubicBezTo>
                    <a:pt x="0" y="7"/>
                    <a:pt x="0" y="7"/>
                    <a:pt x="0" y="7"/>
                  </a:cubicBezTo>
                  <a:cubicBezTo>
                    <a:pt x="0" y="5"/>
                    <a:pt x="2" y="2"/>
                    <a:pt x="5" y="2"/>
                  </a:cubicBezTo>
                  <a:cubicBezTo>
                    <a:pt x="137" y="0"/>
                    <a:pt x="137" y="0"/>
                    <a:pt x="137" y="0"/>
                  </a:cubicBezTo>
                  <a:cubicBezTo>
                    <a:pt x="139" y="0"/>
                    <a:pt x="141" y="2"/>
                    <a:pt x="141" y="5"/>
                  </a:cubicBezTo>
                  <a:cubicBezTo>
                    <a:pt x="144" y="134"/>
                    <a:pt x="144" y="134"/>
                    <a:pt x="144" y="134"/>
                  </a:cubicBezTo>
                  <a:cubicBezTo>
                    <a:pt x="144" y="137"/>
                    <a:pt x="141" y="139"/>
                    <a:pt x="139" y="139"/>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3" name="Freeform 134">
              <a:extLst>
                <a:ext uri="{FF2B5EF4-FFF2-40B4-BE49-F238E27FC236}">
                  <a16:creationId xmlns:a16="http://schemas.microsoft.com/office/drawing/2014/main" id="{42894500-3110-4521-A878-AE40BB047294}"/>
                </a:ext>
              </a:extLst>
            </p:cNvPr>
            <p:cNvSpPr>
              <a:spLocks noChangeArrowheads="1"/>
            </p:cNvSpPr>
            <p:nvPr/>
          </p:nvSpPr>
          <p:spPr bwMode="auto">
            <a:xfrm>
              <a:off x="17110230" y="5336587"/>
              <a:ext cx="135431" cy="131193"/>
            </a:xfrm>
            <a:custGeom>
              <a:avLst/>
              <a:gdLst>
                <a:gd name="T0" fmla="*/ 10 w 145"/>
                <a:gd name="T1" fmla="*/ 142 h 143"/>
                <a:gd name="T2" fmla="*/ 10 w 145"/>
                <a:gd name="T3" fmla="*/ 142 h 143"/>
                <a:gd name="T4" fmla="*/ 5 w 145"/>
                <a:gd name="T5" fmla="*/ 137 h 143"/>
                <a:gd name="T6" fmla="*/ 0 w 145"/>
                <a:gd name="T7" fmla="*/ 7 h 143"/>
                <a:gd name="T8" fmla="*/ 5 w 145"/>
                <a:gd name="T9" fmla="*/ 3 h 143"/>
                <a:gd name="T10" fmla="*/ 137 w 145"/>
                <a:gd name="T11" fmla="*/ 0 h 143"/>
                <a:gd name="T12" fmla="*/ 142 w 145"/>
                <a:gd name="T13" fmla="*/ 5 h 143"/>
                <a:gd name="T14" fmla="*/ 144 w 145"/>
                <a:gd name="T15" fmla="*/ 134 h 143"/>
                <a:gd name="T16" fmla="*/ 142 w 145"/>
                <a:gd name="T17" fmla="*/ 137 h 143"/>
                <a:gd name="T18" fmla="*/ 10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10" y="142"/>
                  </a:moveTo>
                  <a:lnTo>
                    <a:pt x="10" y="142"/>
                  </a:lnTo>
                  <a:cubicBezTo>
                    <a:pt x="7" y="142"/>
                    <a:pt x="5" y="139"/>
                    <a:pt x="5" y="137"/>
                  </a:cubicBezTo>
                  <a:cubicBezTo>
                    <a:pt x="0" y="7"/>
                    <a:pt x="0" y="7"/>
                    <a:pt x="0" y="7"/>
                  </a:cubicBezTo>
                  <a:cubicBezTo>
                    <a:pt x="0" y="5"/>
                    <a:pt x="2" y="3"/>
                    <a:pt x="5" y="3"/>
                  </a:cubicBezTo>
                  <a:cubicBezTo>
                    <a:pt x="137" y="0"/>
                    <a:pt x="137" y="0"/>
                    <a:pt x="137" y="0"/>
                  </a:cubicBezTo>
                  <a:cubicBezTo>
                    <a:pt x="139" y="0"/>
                    <a:pt x="142" y="3"/>
                    <a:pt x="142" y="5"/>
                  </a:cubicBezTo>
                  <a:cubicBezTo>
                    <a:pt x="144" y="134"/>
                    <a:pt x="144" y="134"/>
                    <a:pt x="144" y="134"/>
                  </a:cubicBezTo>
                  <a:cubicBezTo>
                    <a:pt x="144" y="137"/>
                    <a:pt x="144" y="137"/>
                    <a:pt x="142" y="137"/>
                  </a:cubicBezTo>
                  <a:lnTo>
                    <a:pt x="10" y="142"/>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4" name="Freeform 135">
              <a:extLst>
                <a:ext uri="{FF2B5EF4-FFF2-40B4-BE49-F238E27FC236}">
                  <a16:creationId xmlns:a16="http://schemas.microsoft.com/office/drawing/2014/main" id="{AB210E41-1BC6-4D4A-BACE-7E5848236DF1}"/>
                </a:ext>
              </a:extLst>
            </p:cNvPr>
            <p:cNvSpPr>
              <a:spLocks noChangeArrowheads="1"/>
            </p:cNvSpPr>
            <p:nvPr/>
          </p:nvSpPr>
          <p:spPr bwMode="auto">
            <a:xfrm>
              <a:off x="17110230" y="5336587"/>
              <a:ext cx="135431" cy="131193"/>
            </a:xfrm>
            <a:custGeom>
              <a:avLst/>
              <a:gdLst>
                <a:gd name="T0" fmla="*/ 10 w 145"/>
                <a:gd name="T1" fmla="*/ 142 h 143"/>
                <a:gd name="T2" fmla="*/ 10 w 145"/>
                <a:gd name="T3" fmla="*/ 142 h 143"/>
                <a:gd name="T4" fmla="*/ 5 w 145"/>
                <a:gd name="T5" fmla="*/ 137 h 143"/>
                <a:gd name="T6" fmla="*/ 0 w 145"/>
                <a:gd name="T7" fmla="*/ 7 h 143"/>
                <a:gd name="T8" fmla="*/ 5 w 145"/>
                <a:gd name="T9" fmla="*/ 3 h 143"/>
                <a:gd name="T10" fmla="*/ 137 w 145"/>
                <a:gd name="T11" fmla="*/ 0 h 143"/>
                <a:gd name="T12" fmla="*/ 142 w 145"/>
                <a:gd name="T13" fmla="*/ 5 h 143"/>
                <a:gd name="T14" fmla="*/ 144 w 145"/>
                <a:gd name="T15" fmla="*/ 134 h 143"/>
                <a:gd name="T16" fmla="*/ 142 w 145"/>
                <a:gd name="T17" fmla="*/ 137 h 143"/>
                <a:gd name="T18" fmla="*/ 10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10" y="142"/>
                  </a:moveTo>
                  <a:lnTo>
                    <a:pt x="10" y="142"/>
                  </a:lnTo>
                  <a:cubicBezTo>
                    <a:pt x="7" y="142"/>
                    <a:pt x="5" y="139"/>
                    <a:pt x="5" y="137"/>
                  </a:cubicBezTo>
                  <a:cubicBezTo>
                    <a:pt x="0" y="7"/>
                    <a:pt x="0" y="7"/>
                    <a:pt x="0" y="7"/>
                  </a:cubicBezTo>
                  <a:cubicBezTo>
                    <a:pt x="0" y="5"/>
                    <a:pt x="2" y="3"/>
                    <a:pt x="5" y="3"/>
                  </a:cubicBezTo>
                  <a:cubicBezTo>
                    <a:pt x="137" y="0"/>
                    <a:pt x="137" y="0"/>
                    <a:pt x="137" y="0"/>
                  </a:cubicBezTo>
                  <a:cubicBezTo>
                    <a:pt x="139" y="0"/>
                    <a:pt x="142" y="3"/>
                    <a:pt x="142" y="5"/>
                  </a:cubicBezTo>
                  <a:cubicBezTo>
                    <a:pt x="144" y="134"/>
                    <a:pt x="144" y="134"/>
                    <a:pt x="144" y="134"/>
                  </a:cubicBezTo>
                  <a:cubicBezTo>
                    <a:pt x="144" y="137"/>
                    <a:pt x="144" y="137"/>
                    <a:pt x="142" y="137"/>
                  </a:cubicBezTo>
                  <a:lnTo>
                    <a:pt x="10" y="142"/>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5" name="Freeform 136">
              <a:extLst>
                <a:ext uri="{FF2B5EF4-FFF2-40B4-BE49-F238E27FC236}">
                  <a16:creationId xmlns:a16="http://schemas.microsoft.com/office/drawing/2014/main" id="{EA7E65F5-C06F-4350-B68F-10304EC214D3}"/>
                </a:ext>
              </a:extLst>
            </p:cNvPr>
            <p:cNvSpPr>
              <a:spLocks noChangeArrowheads="1"/>
            </p:cNvSpPr>
            <p:nvPr/>
          </p:nvSpPr>
          <p:spPr bwMode="auto">
            <a:xfrm>
              <a:off x="17105998" y="5167306"/>
              <a:ext cx="135431" cy="131193"/>
            </a:xfrm>
            <a:custGeom>
              <a:avLst/>
              <a:gdLst>
                <a:gd name="T0" fmla="*/ 7 w 145"/>
                <a:gd name="T1" fmla="*/ 141 h 142"/>
                <a:gd name="T2" fmla="*/ 7 w 145"/>
                <a:gd name="T3" fmla="*/ 141 h 142"/>
                <a:gd name="T4" fmla="*/ 2 w 145"/>
                <a:gd name="T5" fmla="*/ 136 h 142"/>
                <a:gd name="T6" fmla="*/ 0 w 145"/>
                <a:gd name="T7" fmla="*/ 7 h 142"/>
                <a:gd name="T8" fmla="*/ 4 w 145"/>
                <a:gd name="T9" fmla="*/ 2 h 142"/>
                <a:gd name="T10" fmla="*/ 136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4" y="141"/>
                    <a:pt x="2" y="139"/>
                    <a:pt x="2" y="136"/>
                  </a:cubicBezTo>
                  <a:cubicBezTo>
                    <a:pt x="0" y="7"/>
                    <a:pt x="0" y="7"/>
                    <a:pt x="0" y="7"/>
                  </a:cubicBezTo>
                  <a:cubicBezTo>
                    <a:pt x="0" y="5"/>
                    <a:pt x="2" y="2"/>
                    <a:pt x="4" y="2"/>
                  </a:cubicBezTo>
                  <a:cubicBezTo>
                    <a:pt x="136" y="0"/>
                    <a:pt x="136" y="0"/>
                    <a:pt x="136" y="0"/>
                  </a:cubicBezTo>
                  <a:cubicBezTo>
                    <a:pt x="139" y="0"/>
                    <a:pt x="141" y="2"/>
                    <a:pt x="141" y="5"/>
                  </a:cubicBezTo>
                  <a:cubicBezTo>
                    <a:pt x="144" y="134"/>
                    <a:pt x="144" y="134"/>
                    <a:pt x="144" y="134"/>
                  </a:cubicBezTo>
                  <a:cubicBezTo>
                    <a:pt x="144" y="136"/>
                    <a:pt x="141" y="139"/>
                    <a:pt x="139" y="139"/>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6" name="Freeform 137">
              <a:extLst>
                <a:ext uri="{FF2B5EF4-FFF2-40B4-BE49-F238E27FC236}">
                  <a16:creationId xmlns:a16="http://schemas.microsoft.com/office/drawing/2014/main" id="{4ACE34F1-D0DD-4F1A-8F7D-BDB4C03DF279}"/>
                </a:ext>
              </a:extLst>
            </p:cNvPr>
            <p:cNvSpPr>
              <a:spLocks noChangeArrowheads="1"/>
            </p:cNvSpPr>
            <p:nvPr/>
          </p:nvSpPr>
          <p:spPr bwMode="auto">
            <a:xfrm>
              <a:off x="17105998" y="5167306"/>
              <a:ext cx="135431" cy="131193"/>
            </a:xfrm>
            <a:custGeom>
              <a:avLst/>
              <a:gdLst>
                <a:gd name="T0" fmla="*/ 7 w 145"/>
                <a:gd name="T1" fmla="*/ 141 h 142"/>
                <a:gd name="T2" fmla="*/ 7 w 145"/>
                <a:gd name="T3" fmla="*/ 141 h 142"/>
                <a:gd name="T4" fmla="*/ 2 w 145"/>
                <a:gd name="T5" fmla="*/ 136 h 142"/>
                <a:gd name="T6" fmla="*/ 0 w 145"/>
                <a:gd name="T7" fmla="*/ 7 h 142"/>
                <a:gd name="T8" fmla="*/ 4 w 145"/>
                <a:gd name="T9" fmla="*/ 2 h 142"/>
                <a:gd name="T10" fmla="*/ 136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4" y="141"/>
                    <a:pt x="2" y="139"/>
                    <a:pt x="2" y="136"/>
                  </a:cubicBezTo>
                  <a:cubicBezTo>
                    <a:pt x="0" y="7"/>
                    <a:pt x="0" y="7"/>
                    <a:pt x="0" y="7"/>
                  </a:cubicBezTo>
                  <a:cubicBezTo>
                    <a:pt x="0" y="5"/>
                    <a:pt x="2" y="2"/>
                    <a:pt x="4" y="2"/>
                  </a:cubicBezTo>
                  <a:cubicBezTo>
                    <a:pt x="136" y="0"/>
                    <a:pt x="136" y="0"/>
                    <a:pt x="136" y="0"/>
                  </a:cubicBezTo>
                  <a:cubicBezTo>
                    <a:pt x="139" y="0"/>
                    <a:pt x="141" y="2"/>
                    <a:pt x="141" y="5"/>
                  </a:cubicBezTo>
                  <a:cubicBezTo>
                    <a:pt x="144" y="134"/>
                    <a:pt x="144" y="134"/>
                    <a:pt x="144" y="134"/>
                  </a:cubicBezTo>
                  <a:cubicBezTo>
                    <a:pt x="144" y="136"/>
                    <a:pt x="141" y="139"/>
                    <a:pt x="139" y="139"/>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7" name="Freeform 138">
              <a:extLst>
                <a:ext uri="{FF2B5EF4-FFF2-40B4-BE49-F238E27FC236}">
                  <a16:creationId xmlns:a16="http://schemas.microsoft.com/office/drawing/2014/main" id="{60E74ED6-1823-4A0D-83B4-C1727087E80B}"/>
                </a:ext>
              </a:extLst>
            </p:cNvPr>
            <p:cNvSpPr>
              <a:spLocks noChangeArrowheads="1"/>
            </p:cNvSpPr>
            <p:nvPr/>
          </p:nvSpPr>
          <p:spPr bwMode="auto">
            <a:xfrm>
              <a:off x="17292216" y="6022176"/>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6 w 145"/>
                <a:gd name="T11" fmla="*/ 0 h 142"/>
                <a:gd name="T12" fmla="*/ 141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9"/>
                    <a:pt x="3" y="136"/>
                  </a:cubicBezTo>
                  <a:cubicBezTo>
                    <a:pt x="0" y="7"/>
                    <a:pt x="0" y="7"/>
                    <a:pt x="0" y="7"/>
                  </a:cubicBezTo>
                  <a:cubicBezTo>
                    <a:pt x="0" y="5"/>
                    <a:pt x="3" y="2"/>
                    <a:pt x="5" y="2"/>
                  </a:cubicBezTo>
                  <a:cubicBezTo>
                    <a:pt x="136" y="0"/>
                    <a:pt x="136" y="0"/>
                    <a:pt x="136" y="0"/>
                  </a:cubicBezTo>
                  <a:cubicBezTo>
                    <a:pt x="139" y="0"/>
                    <a:pt x="141" y="2"/>
                    <a:pt x="141" y="5"/>
                  </a:cubicBezTo>
                  <a:cubicBezTo>
                    <a:pt x="144" y="134"/>
                    <a:pt x="144" y="134"/>
                    <a:pt x="144" y="134"/>
                  </a:cubicBezTo>
                  <a:cubicBezTo>
                    <a:pt x="144" y="136"/>
                    <a:pt x="141" y="139"/>
                    <a:pt x="139" y="139"/>
                  </a:cubicBezTo>
                  <a:lnTo>
                    <a:pt x="8"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8" name="Freeform 139">
              <a:extLst>
                <a:ext uri="{FF2B5EF4-FFF2-40B4-BE49-F238E27FC236}">
                  <a16:creationId xmlns:a16="http://schemas.microsoft.com/office/drawing/2014/main" id="{EEDB8018-1F8E-4C03-AB47-A3BA6C11ABF0}"/>
                </a:ext>
              </a:extLst>
            </p:cNvPr>
            <p:cNvSpPr>
              <a:spLocks noChangeArrowheads="1"/>
            </p:cNvSpPr>
            <p:nvPr/>
          </p:nvSpPr>
          <p:spPr bwMode="auto">
            <a:xfrm>
              <a:off x="17292216" y="6022176"/>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6 w 145"/>
                <a:gd name="T11" fmla="*/ 0 h 142"/>
                <a:gd name="T12" fmla="*/ 141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9"/>
                    <a:pt x="3" y="136"/>
                  </a:cubicBezTo>
                  <a:cubicBezTo>
                    <a:pt x="0" y="7"/>
                    <a:pt x="0" y="7"/>
                    <a:pt x="0" y="7"/>
                  </a:cubicBezTo>
                  <a:cubicBezTo>
                    <a:pt x="0" y="5"/>
                    <a:pt x="3" y="2"/>
                    <a:pt x="5" y="2"/>
                  </a:cubicBezTo>
                  <a:cubicBezTo>
                    <a:pt x="136" y="0"/>
                    <a:pt x="136" y="0"/>
                    <a:pt x="136" y="0"/>
                  </a:cubicBezTo>
                  <a:cubicBezTo>
                    <a:pt x="139" y="0"/>
                    <a:pt x="141" y="2"/>
                    <a:pt x="141" y="5"/>
                  </a:cubicBezTo>
                  <a:cubicBezTo>
                    <a:pt x="144" y="134"/>
                    <a:pt x="144" y="134"/>
                    <a:pt x="144" y="134"/>
                  </a:cubicBezTo>
                  <a:cubicBezTo>
                    <a:pt x="144" y="136"/>
                    <a:pt x="141" y="139"/>
                    <a:pt x="139" y="139"/>
                  </a:cubicBezTo>
                  <a:lnTo>
                    <a:pt x="8"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29" name="Freeform 140">
              <a:extLst>
                <a:ext uri="{FF2B5EF4-FFF2-40B4-BE49-F238E27FC236}">
                  <a16:creationId xmlns:a16="http://schemas.microsoft.com/office/drawing/2014/main" id="{5ACA8DAC-7127-4CE7-AFBC-F1BBF2BB14E7}"/>
                </a:ext>
              </a:extLst>
            </p:cNvPr>
            <p:cNvSpPr>
              <a:spLocks noChangeArrowheads="1"/>
            </p:cNvSpPr>
            <p:nvPr/>
          </p:nvSpPr>
          <p:spPr bwMode="auto">
            <a:xfrm>
              <a:off x="17287983" y="5848663"/>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7 w 145"/>
                <a:gd name="T11" fmla="*/ 0 h 142"/>
                <a:gd name="T12" fmla="*/ 141 w 145"/>
                <a:gd name="T13" fmla="*/ 2 h 142"/>
                <a:gd name="T14" fmla="*/ 144 w 145"/>
                <a:gd name="T15" fmla="*/ 131 h 142"/>
                <a:gd name="T16" fmla="*/ 139 w 145"/>
                <a:gd name="T17" fmla="*/ 136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9"/>
                    <a:pt x="3" y="136"/>
                  </a:cubicBezTo>
                  <a:cubicBezTo>
                    <a:pt x="0" y="7"/>
                    <a:pt x="0" y="7"/>
                    <a:pt x="0" y="7"/>
                  </a:cubicBezTo>
                  <a:cubicBezTo>
                    <a:pt x="0" y="5"/>
                    <a:pt x="3" y="2"/>
                    <a:pt x="5" y="2"/>
                  </a:cubicBezTo>
                  <a:cubicBezTo>
                    <a:pt x="137" y="0"/>
                    <a:pt x="137" y="0"/>
                    <a:pt x="137" y="0"/>
                  </a:cubicBezTo>
                  <a:cubicBezTo>
                    <a:pt x="139" y="0"/>
                    <a:pt x="141" y="0"/>
                    <a:pt x="141" y="2"/>
                  </a:cubicBezTo>
                  <a:cubicBezTo>
                    <a:pt x="144" y="131"/>
                    <a:pt x="144" y="131"/>
                    <a:pt x="144" y="131"/>
                  </a:cubicBezTo>
                  <a:cubicBezTo>
                    <a:pt x="144" y="134"/>
                    <a:pt x="141" y="136"/>
                    <a:pt x="139" y="136"/>
                  </a:cubicBezTo>
                  <a:lnTo>
                    <a:pt x="8"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0" name="Freeform 141">
              <a:extLst>
                <a:ext uri="{FF2B5EF4-FFF2-40B4-BE49-F238E27FC236}">
                  <a16:creationId xmlns:a16="http://schemas.microsoft.com/office/drawing/2014/main" id="{7137CE17-42B3-44B8-995C-40121D974D5D}"/>
                </a:ext>
              </a:extLst>
            </p:cNvPr>
            <p:cNvSpPr>
              <a:spLocks noChangeArrowheads="1"/>
            </p:cNvSpPr>
            <p:nvPr/>
          </p:nvSpPr>
          <p:spPr bwMode="auto">
            <a:xfrm>
              <a:off x="17287983" y="5848663"/>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7 w 145"/>
                <a:gd name="T11" fmla="*/ 0 h 142"/>
                <a:gd name="T12" fmla="*/ 141 w 145"/>
                <a:gd name="T13" fmla="*/ 2 h 142"/>
                <a:gd name="T14" fmla="*/ 144 w 145"/>
                <a:gd name="T15" fmla="*/ 131 h 142"/>
                <a:gd name="T16" fmla="*/ 139 w 145"/>
                <a:gd name="T17" fmla="*/ 136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9"/>
                    <a:pt x="3" y="136"/>
                  </a:cubicBezTo>
                  <a:cubicBezTo>
                    <a:pt x="0" y="7"/>
                    <a:pt x="0" y="7"/>
                    <a:pt x="0" y="7"/>
                  </a:cubicBezTo>
                  <a:cubicBezTo>
                    <a:pt x="0" y="5"/>
                    <a:pt x="3" y="2"/>
                    <a:pt x="5" y="2"/>
                  </a:cubicBezTo>
                  <a:cubicBezTo>
                    <a:pt x="137" y="0"/>
                    <a:pt x="137" y="0"/>
                    <a:pt x="137" y="0"/>
                  </a:cubicBezTo>
                  <a:cubicBezTo>
                    <a:pt x="139" y="0"/>
                    <a:pt x="141" y="0"/>
                    <a:pt x="141" y="2"/>
                  </a:cubicBezTo>
                  <a:cubicBezTo>
                    <a:pt x="144" y="131"/>
                    <a:pt x="144" y="131"/>
                    <a:pt x="144" y="131"/>
                  </a:cubicBezTo>
                  <a:cubicBezTo>
                    <a:pt x="144" y="134"/>
                    <a:pt x="141" y="136"/>
                    <a:pt x="139" y="136"/>
                  </a:cubicBezTo>
                  <a:lnTo>
                    <a:pt x="8"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1" name="Freeform 142">
              <a:extLst>
                <a:ext uri="{FF2B5EF4-FFF2-40B4-BE49-F238E27FC236}">
                  <a16:creationId xmlns:a16="http://schemas.microsoft.com/office/drawing/2014/main" id="{577670E2-CC59-4EAA-BD7D-2A6CE4F986D4}"/>
                </a:ext>
              </a:extLst>
            </p:cNvPr>
            <p:cNvSpPr>
              <a:spLocks noChangeArrowheads="1"/>
            </p:cNvSpPr>
            <p:nvPr/>
          </p:nvSpPr>
          <p:spPr bwMode="auto">
            <a:xfrm>
              <a:off x="17283751" y="5675150"/>
              <a:ext cx="135431" cy="131193"/>
            </a:xfrm>
            <a:custGeom>
              <a:avLst/>
              <a:gdLst>
                <a:gd name="T0" fmla="*/ 7 w 144"/>
                <a:gd name="T1" fmla="*/ 142 h 143"/>
                <a:gd name="T2" fmla="*/ 7 w 144"/>
                <a:gd name="T3" fmla="*/ 142 h 143"/>
                <a:gd name="T4" fmla="*/ 2 w 144"/>
                <a:gd name="T5" fmla="*/ 137 h 143"/>
                <a:gd name="T6" fmla="*/ 0 w 144"/>
                <a:gd name="T7" fmla="*/ 8 h 143"/>
                <a:gd name="T8" fmla="*/ 5 w 144"/>
                <a:gd name="T9" fmla="*/ 3 h 143"/>
                <a:gd name="T10" fmla="*/ 136 w 144"/>
                <a:gd name="T11" fmla="*/ 0 h 143"/>
                <a:gd name="T12" fmla="*/ 141 w 144"/>
                <a:gd name="T13" fmla="*/ 5 h 143"/>
                <a:gd name="T14" fmla="*/ 143 w 144"/>
                <a:gd name="T15" fmla="*/ 135 h 143"/>
                <a:gd name="T16" fmla="*/ 139 w 144"/>
                <a:gd name="T17" fmla="*/ 139 h 143"/>
                <a:gd name="T18" fmla="*/ 7 w 144"/>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3">
                  <a:moveTo>
                    <a:pt x="7" y="142"/>
                  </a:moveTo>
                  <a:lnTo>
                    <a:pt x="7" y="142"/>
                  </a:lnTo>
                  <a:cubicBezTo>
                    <a:pt x="5" y="142"/>
                    <a:pt x="2" y="139"/>
                    <a:pt x="2" y="137"/>
                  </a:cubicBezTo>
                  <a:cubicBezTo>
                    <a:pt x="0" y="8"/>
                    <a:pt x="0" y="8"/>
                    <a:pt x="0" y="8"/>
                  </a:cubicBezTo>
                  <a:cubicBezTo>
                    <a:pt x="0" y="5"/>
                    <a:pt x="2" y="3"/>
                    <a:pt x="5" y="3"/>
                  </a:cubicBezTo>
                  <a:cubicBezTo>
                    <a:pt x="136" y="0"/>
                    <a:pt x="136" y="0"/>
                    <a:pt x="136" y="0"/>
                  </a:cubicBezTo>
                  <a:cubicBezTo>
                    <a:pt x="139" y="0"/>
                    <a:pt x="141" y="3"/>
                    <a:pt x="141" y="5"/>
                  </a:cubicBezTo>
                  <a:cubicBezTo>
                    <a:pt x="143" y="135"/>
                    <a:pt x="143" y="135"/>
                    <a:pt x="143" y="135"/>
                  </a:cubicBezTo>
                  <a:cubicBezTo>
                    <a:pt x="143" y="137"/>
                    <a:pt x="141" y="139"/>
                    <a:pt x="139" y="139"/>
                  </a:cubicBezTo>
                  <a:lnTo>
                    <a:pt x="7" y="142"/>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2" name="Freeform 143">
              <a:extLst>
                <a:ext uri="{FF2B5EF4-FFF2-40B4-BE49-F238E27FC236}">
                  <a16:creationId xmlns:a16="http://schemas.microsoft.com/office/drawing/2014/main" id="{4E5E0549-77BC-40EE-8018-811C63D5D1D2}"/>
                </a:ext>
              </a:extLst>
            </p:cNvPr>
            <p:cNvSpPr>
              <a:spLocks noChangeArrowheads="1"/>
            </p:cNvSpPr>
            <p:nvPr/>
          </p:nvSpPr>
          <p:spPr bwMode="auto">
            <a:xfrm>
              <a:off x="17283751" y="5675150"/>
              <a:ext cx="135431" cy="131193"/>
            </a:xfrm>
            <a:custGeom>
              <a:avLst/>
              <a:gdLst>
                <a:gd name="T0" fmla="*/ 7 w 144"/>
                <a:gd name="T1" fmla="*/ 142 h 143"/>
                <a:gd name="T2" fmla="*/ 7 w 144"/>
                <a:gd name="T3" fmla="*/ 142 h 143"/>
                <a:gd name="T4" fmla="*/ 2 w 144"/>
                <a:gd name="T5" fmla="*/ 137 h 143"/>
                <a:gd name="T6" fmla="*/ 0 w 144"/>
                <a:gd name="T7" fmla="*/ 8 h 143"/>
                <a:gd name="T8" fmla="*/ 5 w 144"/>
                <a:gd name="T9" fmla="*/ 3 h 143"/>
                <a:gd name="T10" fmla="*/ 136 w 144"/>
                <a:gd name="T11" fmla="*/ 0 h 143"/>
                <a:gd name="T12" fmla="*/ 141 w 144"/>
                <a:gd name="T13" fmla="*/ 5 h 143"/>
                <a:gd name="T14" fmla="*/ 143 w 144"/>
                <a:gd name="T15" fmla="*/ 135 h 143"/>
                <a:gd name="T16" fmla="*/ 139 w 144"/>
                <a:gd name="T17" fmla="*/ 139 h 143"/>
                <a:gd name="T18" fmla="*/ 7 w 144"/>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3">
                  <a:moveTo>
                    <a:pt x="7" y="142"/>
                  </a:moveTo>
                  <a:lnTo>
                    <a:pt x="7" y="142"/>
                  </a:lnTo>
                  <a:cubicBezTo>
                    <a:pt x="5" y="142"/>
                    <a:pt x="2" y="139"/>
                    <a:pt x="2" y="137"/>
                  </a:cubicBezTo>
                  <a:cubicBezTo>
                    <a:pt x="0" y="8"/>
                    <a:pt x="0" y="8"/>
                    <a:pt x="0" y="8"/>
                  </a:cubicBezTo>
                  <a:cubicBezTo>
                    <a:pt x="0" y="5"/>
                    <a:pt x="2" y="3"/>
                    <a:pt x="5" y="3"/>
                  </a:cubicBezTo>
                  <a:cubicBezTo>
                    <a:pt x="136" y="0"/>
                    <a:pt x="136" y="0"/>
                    <a:pt x="136" y="0"/>
                  </a:cubicBezTo>
                  <a:cubicBezTo>
                    <a:pt x="139" y="0"/>
                    <a:pt x="141" y="3"/>
                    <a:pt x="141" y="5"/>
                  </a:cubicBezTo>
                  <a:cubicBezTo>
                    <a:pt x="143" y="135"/>
                    <a:pt x="143" y="135"/>
                    <a:pt x="143" y="135"/>
                  </a:cubicBezTo>
                  <a:cubicBezTo>
                    <a:pt x="143" y="137"/>
                    <a:pt x="141" y="139"/>
                    <a:pt x="139" y="139"/>
                  </a:cubicBezTo>
                  <a:lnTo>
                    <a:pt x="7" y="142"/>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3" name="Freeform 144">
              <a:extLst>
                <a:ext uri="{FF2B5EF4-FFF2-40B4-BE49-F238E27FC236}">
                  <a16:creationId xmlns:a16="http://schemas.microsoft.com/office/drawing/2014/main" id="{70F27BE9-9601-4A6F-9085-4A7837E687BF}"/>
                </a:ext>
              </a:extLst>
            </p:cNvPr>
            <p:cNvSpPr>
              <a:spLocks noChangeArrowheads="1"/>
            </p:cNvSpPr>
            <p:nvPr/>
          </p:nvSpPr>
          <p:spPr bwMode="auto">
            <a:xfrm>
              <a:off x="17279519" y="5505868"/>
              <a:ext cx="135431" cy="131193"/>
            </a:xfrm>
            <a:custGeom>
              <a:avLst/>
              <a:gdLst>
                <a:gd name="T0" fmla="*/ 7 w 145"/>
                <a:gd name="T1" fmla="*/ 141 h 142"/>
                <a:gd name="T2" fmla="*/ 7 w 145"/>
                <a:gd name="T3" fmla="*/ 141 h 142"/>
                <a:gd name="T4" fmla="*/ 2 w 145"/>
                <a:gd name="T5" fmla="*/ 136 h 142"/>
                <a:gd name="T6" fmla="*/ 0 w 145"/>
                <a:gd name="T7" fmla="*/ 7 h 142"/>
                <a:gd name="T8" fmla="*/ 5 w 145"/>
                <a:gd name="T9" fmla="*/ 2 h 142"/>
                <a:gd name="T10" fmla="*/ 136 w 145"/>
                <a:gd name="T11" fmla="*/ 0 h 142"/>
                <a:gd name="T12" fmla="*/ 141 w 145"/>
                <a:gd name="T13" fmla="*/ 4 h 142"/>
                <a:gd name="T14" fmla="*/ 144 w 145"/>
                <a:gd name="T15" fmla="*/ 131 h 142"/>
                <a:gd name="T16" fmla="*/ 139 w 145"/>
                <a:gd name="T17" fmla="*/ 136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6"/>
                  </a:cubicBezTo>
                  <a:cubicBezTo>
                    <a:pt x="0" y="7"/>
                    <a:pt x="0" y="7"/>
                    <a:pt x="0" y="7"/>
                  </a:cubicBezTo>
                  <a:cubicBezTo>
                    <a:pt x="0" y="4"/>
                    <a:pt x="2" y="2"/>
                    <a:pt x="5" y="2"/>
                  </a:cubicBezTo>
                  <a:cubicBezTo>
                    <a:pt x="136" y="0"/>
                    <a:pt x="136" y="0"/>
                    <a:pt x="136" y="0"/>
                  </a:cubicBezTo>
                  <a:cubicBezTo>
                    <a:pt x="139" y="0"/>
                    <a:pt x="141" y="0"/>
                    <a:pt x="141" y="4"/>
                  </a:cubicBezTo>
                  <a:cubicBezTo>
                    <a:pt x="144" y="131"/>
                    <a:pt x="144" y="131"/>
                    <a:pt x="144" y="131"/>
                  </a:cubicBezTo>
                  <a:cubicBezTo>
                    <a:pt x="144" y="136"/>
                    <a:pt x="141" y="136"/>
                    <a:pt x="139" y="136"/>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4" name="Freeform 145">
              <a:extLst>
                <a:ext uri="{FF2B5EF4-FFF2-40B4-BE49-F238E27FC236}">
                  <a16:creationId xmlns:a16="http://schemas.microsoft.com/office/drawing/2014/main" id="{28DA8F2A-E76B-4B41-AA1F-BAB1294FA040}"/>
                </a:ext>
              </a:extLst>
            </p:cNvPr>
            <p:cNvSpPr>
              <a:spLocks noChangeArrowheads="1"/>
            </p:cNvSpPr>
            <p:nvPr/>
          </p:nvSpPr>
          <p:spPr bwMode="auto">
            <a:xfrm>
              <a:off x="17279519" y="5505868"/>
              <a:ext cx="135431" cy="131193"/>
            </a:xfrm>
            <a:custGeom>
              <a:avLst/>
              <a:gdLst>
                <a:gd name="T0" fmla="*/ 7 w 145"/>
                <a:gd name="T1" fmla="*/ 141 h 142"/>
                <a:gd name="T2" fmla="*/ 7 w 145"/>
                <a:gd name="T3" fmla="*/ 141 h 142"/>
                <a:gd name="T4" fmla="*/ 2 w 145"/>
                <a:gd name="T5" fmla="*/ 136 h 142"/>
                <a:gd name="T6" fmla="*/ 0 w 145"/>
                <a:gd name="T7" fmla="*/ 7 h 142"/>
                <a:gd name="T8" fmla="*/ 5 w 145"/>
                <a:gd name="T9" fmla="*/ 2 h 142"/>
                <a:gd name="T10" fmla="*/ 136 w 145"/>
                <a:gd name="T11" fmla="*/ 0 h 142"/>
                <a:gd name="T12" fmla="*/ 141 w 145"/>
                <a:gd name="T13" fmla="*/ 4 h 142"/>
                <a:gd name="T14" fmla="*/ 144 w 145"/>
                <a:gd name="T15" fmla="*/ 131 h 142"/>
                <a:gd name="T16" fmla="*/ 139 w 145"/>
                <a:gd name="T17" fmla="*/ 136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6"/>
                  </a:cubicBezTo>
                  <a:cubicBezTo>
                    <a:pt x="0" y="7"/>
                    <a:pt x="0" y="7"/>
                    <a:pt x="0" y="7"/>
                  </a:cubicBezTo>
                  <a:cubicBezTo>
                    <a:pt x="0" y="4"/>
                    <a:pt x="2" y="2"/>
                    <a:pt x="5" y="2"/>
                  </a:cubicBezTo>
                  <a:cubicBezTo>
                    <a:pt x="136" y="0"/>
                    <a:pt x="136" y="0"/>
                    <a:pt x="136" y="0"/>
                  </a:cubicBezTo>
                  <a:cubicBezTo>
                    <a:pt x="139" y="0"/>
                    <a:pt x="141" y="0"/>
                    <a:pt x="141" y="4"/>
                  </a:cubicBezTo>
                  <a:cubicBezTo>
                    <a:pt x="144" y="131"/>
                    <a:pt x="144" y="131"/>
                    <a:pt x="144" y="131"/>
                  </a:cubicBezTo>
                  <a:cubicBezTo>
                    <a:pt x="144" y="136"/>
                    <a:pt x="141" y="136"/>
                    <a:pt x="139" y="136"/>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5" name="Freeform 146">
              <a:extLst>
                <a:ext uri="{FF2B5EF4-FFF2-40B4-BE49-F238E27FC236}">
                  <a16:creationId xmlns:a16="http://schemas.microsoft.com/office/drawing/2014/main" id="{B640E0D5-2FF0-40CC-9FCB-3BAADB3E6A15}"/>
                </a:ext>
              </a:extLst>
            </p:cNvPr>
            <p:cNvSpPr>
              <a:spLocks noChangeArrowheads="1"/>
            </p:cNvSpPr>
            <p:nvPr/>
          </p:nvSpPr>
          <p:spPr bwMode="auto">
            <a:xfrm>
              <a:off x="17275287" y="5332355"/>
              <a:ext cx="135431" cy="131193"/>
            </a:xfrm>
            <a:custGeom>
              <a:avLst/>
              <a:gdLst>
                <a:gd name="T0" fmla="*/ 10 w 147"/>
                <a:gd name="T1" fmla="*/ 142 h 143"/>
                <a:gd name="T2" fmla="*/ 10 w 147"/>
                <a:gd name="T3" fmla="*/ 142 h 143"/>
                <a:gd name="T4" fmla="*/ 5 w 147"/>
                <a:gd name="T5" fmla="*/ 137 h 143"/>
                <a:gd name="T6" fmla="*/ 0 w 147"/>
                <a:gd name="T7" fmla="*/ 8 h 143"/>
                <a:gd name="T8" fmla="*/ 5 w 147"/>
                <a:gd name="T9" fmla="*/ 3 h 143"/>
                <a:gd name="T10" fmla="*/ 137 w 147"/>
                <a:gd name="T11" fmla="*/ 0 h 143"/>
                <a:gd name="T12" fmla="*/ 141 w 147"/>
                <a:gd name="T13" fmla="*/ 5 h 143"/>
                <a:gd name="T14" fmla="*/ 144 w 147"/>
                <a:gd name="T15" fmla="*/ 134 h 143"/>
                <a:gd name="T16" fmla="*/ 141 w 147"/>
                <a:gd name="T17" fmla="*/ 139 h 143"/>
                <a:gd name="T18" fmla="*/ 10 w 147"/>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3">
                  <a:moveTo>
                    <a:pt x="10" y="142"/>
                  </a:moveTo>
                  <a:lnTo>
                    <a:pt x="10" y="142"/>
                  </a:lnTo>
                  <a:cubicBezTo>
                    <a:pt x="7" y="142"/>
                    <a:pt x="5" y="139"/>
                    <a:pt x="5" y="137"/>
                  </a:cubicBezTo>
                  <a:cubicBezTo>
                    <a:pt x="0" y="8"/>
                    <a:pt x="0" y="8"/>
                    <a:pt x="0" y="8"/>
                  </a:cubicBezTo>
                  <a:cubicBezTo>
                    <a:pt x="0" y="5"/>
                    <a:pt x="2" y="3"/>
                    <a:pt x="5" y="3"/>
                  </a:cubicBezTo>
                  <a:cubicBezTo>
                    <a:pt x="137" y="0"/>
                    <a:pt x="137" y="0"/>
                    <a:pt x="137" y="0"/>
                  </a:cubicBezTo>
                  <a:cubicBezTo>
                    <a:pt x="139" y="0"/>
                    <a:pt x="141" y="3"/>
                    <a:pt x="141" y="5"/>
                  </a:cubicBezTo>
                  <a:cubicBezTo>
                    <a:pt x="144" y="134"/>
                    <a:pt x="144" y="134"/>
                    <a:pt x="144" y="134"/>
                  </a:cubicBezTo>
                  <a:cubicBezTo>
                    <a:pt x="146" y="137"/>
                    <a:pt x="144" y="139"/>
                    <a:pt x="141" y="139"/>
                  </a:cubicBezTo>
                  <a:lnTo>
                    <a:pt x="10" y="142"/>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6" name="Freeform 147">
              <a:extLst>
                <a:ext uri="{FF2B5EF4-FFF2-40B4-BE49-F238E27FC236}">
                  <a16:creationId xmlns:a16="http://schemas.microsoft.com/office/drawing/2014/main" id="{68253128-D250-48A0-83C9-CCB36BFAF7B5}"/>
                </a:ext>
              </a:extLst>
            </p:cNvPr>
            <p:cNvSpPr>
              <a:spLocks noChangeArrowheads="1"/>
            </p:cNvSpPr>
            <p:nvPr/>
          </p:nvSpPr>
          <p:spPr bwMode="auto">
            <a:xfrm>
              <a:off x="17275287" y="5332355"/>
              <a:ext cx="135431" cy="131193"/>
            </a:xfrm>
            <a:custGeom>
              <a:avLst/>
              <a:gdLst>
                <a:gd name="T0" fmla="*/ 10 w 147"/>
                <a:gd name="T1" fmla="*/ 142 h 143"/>
                <a:gd name="T2" fmla="*/ 10 w 147"/>
                <a:gd name="T3" fmla="*/ 142 h 143"/>
                <a:gd name="T4" fmla="*/ 5 w 147"/>
                <a:gd name="T5" fmla="*/ 137 h 143"/>
                <a:gd name="T6" fmla="*/ 0 w 147"/>
                <a:gd name="T7" fmla="*/ 8 h 143"/>
                <a:gd name="T8" fmla="*/ 5 w 147"/>
                <a:gd name="T9" fmla="*/ 3 h 143"/>
                <a:gd name="T10" fmla="*/ 137 w 147"/>
                <a:gd name="T11" fmla="*/ 0 h 143"/>
                <a:gd name="T12" fmla="*/ 141 w 147"/>
                <a:gd name="T13" fmla="*/ 5 h 143"/>
                <a:gd name="T14" fmla="*/ 144 w 147"/>
                <a:gd name="T15" fmla="*/ 134 h 143"/>
                <a:gd name="T16" fmla="*/ 141 w 147"/>
                <a:gd name="T17" fmla="*/ 139 h 143"/>
                <a:gd name="T18" fmla="*/ 10 w 147"/>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3">
                  <a:moveTo>
                    <a:pt x="10" y="142"/>
                  </a:moveTo>
                  <a:lnTo>
                    <a:pt x="10" y="142"/>
                  </a:lnTo>
                  <a:cubicBezTo>
                    <a:pt x="7" y="142"/>
                    <a:pt x="5" y="139"/>
                    <a:pt x="5" y="137"/>
                  </a:cubicBezTo>
                  <a:cubicBezTo>
                    <a:pt x="0" y="8"/>
                    <a:pt x="0" y="8"/>
                    <a:pt x="0" y="8"/>
                  </a:cubicBezTo>
                  <a:cubicBezTo>
                    <a:pt x="0" y="5"/>
                    <a:pt x="2" y="3"/>
                    <a:pt x="5" y="3"/>
                  </a:cubicBezTo>
                  <a:cubicBezTo>
                    <a:pt x="137" y="0"/>
                    <a:pt x="137" y="0"/>
                    <a:pt x="137" y="0"/>
                  </a:cubicBezTo>
                  <a:cubicBezTo>
                    <a:pt x="139" y="0"/>
                    <a:pt x="141" y="3"/>
                    <a:pt x="141" y="5"/>
                  </a:cubicBezTo>
                  <a:cubicBezTo>
                    <a:pt x="144" y="134"/>
                    <a:pt x="144" y="134"/>
                    <a:pt x="144" y="134"/>
                  </a:cubicBezTo>
                  <a:cubicBezTo>
                    <a:pt x="146" y="137"/>
                    <a:pt x="144" y="139"/>
                    <a:pt x="141" y="139"/>
                  </a:cubicBezTo>
                  <a:lnTo>
                    <a:pt x="10" y="142"/>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7" name="Freeform 148">
              <a:extLst>
                <a:ext uri="{FF2B5EF4-FFF2-40B4-BE49-F238E27FC236}">
                  <a16:creationId xmlns:a16="http://schemas.microsoft.com/office/drawing/2014/main" id="{B870636E-849E-4F4A-86DD-D8E288F03DBB}"/>
                </a:ext>
              </a:extLst>
            </p:cNvPr>
            <p:cNvSpPr>
              <a:spLocks noChangeArrowheads="1"/>
            </p:cNvSpPr>
            <p:nvPr/>
          </p:nvSpPr>
          <p:spPr bwMode="auto">
            <a:xfrm>
              <a:off x="17271055" y="5163074"/>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7 w 145"/>
                <a:gd name="T11" fmla="*/ 0 h 142"/>
                <a:gd name="T12" fmla="*/ 142 w 145"/>
                <a:gd name="T13" fmla="*/ 4 h 142"/>
                <a:gd name="T14" fmla="*/ 144 w 145"/>
                <a:gd name="T15" fmla="*/ 133 h 142"/>
                <a:gd name="T16" fmla="*/ 140 w 145"/>
                <a:gd name="T17" fmla="*/ 136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8"/>
                    <a:pt x="3" y="136"/>
                  </a:cubicBezTo>
                  <a:cubicBezTo>
                    <a:pt x="0" y="7"/>
                    <a:pt x="0" y="7"/>
                    <a:pt x="0" y="7"/>
                  </a:cubicBezTo>
                  <a:cubicBezTo>
                    <a:pt x="0" y="4"/>
                    <a:pt x="3" y="2"/>
                    <a:pt x="5" y="2"/>
                  </a:cubicBezTo>
                  <a:cubicBezTo>
                    <a:pt x="137" y="0"/>
                    <a:pt x="137" y="0"/>
                    <a:pt x="137" y="0"/>
                  </a:cubicBezTo>
                  <a:cubicBezTo>
                    <a:pt x="140" y="0"/>
                    <a:pt x="142" y="2"/>
                    <a:pt x="142" y="4"/>
                  </a:cubicBezTo>
                  <a:cubicBezTo>
                    <a:pt x="144" y="133"/>
                    <a:pt x="144" y="133"/>
                    <a:pt x="144" y="133"/>
                  </a:cubicBezTo>
                  <a:cubicBezTo>
                    <a:pt x="144" y="136"/>
                    <a:pt x="142" y="136"/>
                    <a:pt x="140" y="136"/>
                  </a:cubicBezTo>
                  <a:lnTo>
                    <a:pt x="8"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8" name="Freeform 149">
              <a:extLst>
                <a:ext uri="{FF2B5EF4-FFF2-40B4-BE49-F238E27FC236}">
                  <a16:creationId xmlns:a16="http://schemas.microsoft.com/office/drawing/2014/main" id="{E009A8BB-42BA-46A6-ADB4-5067E34F32F0}"/>
                </a:ext>
              </a:extLst>
            </p:cNvPr>
            <p:cNvSpPr>
              <a:spLocks noChangeArrowheads="1"/>
            </p:cNvSpPr>
            <p:nvPr/>
          </p:nvSpPr>
          <p:spPr bwMode="auto">
            <a:xfrm>
              <a:off x="17271055" y="5163074"/>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7 w 145"/>
                <a:gd name="T11" fmla="*/ 0 h 142"/>
                <a:gd name="T12" fmla="*/ 142 w 145"/>
                <a:gd name="T13" fmla="*/ 4 h 142"/>
                <a:gd name="T14" fmla="*/ 144 w 145"/>
                <a:gd name="T15" fmla="*/ 133 h 142"/>
                <a:gd name="T16" fmla="*/ 140 w 145"/>
                <a:gd name="T17" fmla="*/ 136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8"/>
                    <a:pt x="3" y="136"/>
                  </a:cubicBezTo>
                  <a:cubicBezTo>
                    <a:pt x="0" y="7"/>
                    <a:pt x="0" y="7"/>
                    <a:pt x="0" y="7"/>
                  </a:cubicBezTo>
                  <a:cubicBezTo>
                    <a:pt x="0" y="4"/>
                    <a:pt x="3" y="2"/>
                    <a:pt x="5" y="2"/>
                  </a:cubicBezTo>
                  <a:cubicBezTo>
                    <a:pt x="137" y="0"/>
                    <a:pt x="137" y="0"/>
                    <a:pt x="137" y="0"/>
                  </a:cubicBezTo>
                  <a:cubicBezTo>
                    <a:pt x="140" y="0"/>
                    <a:pt x="142" y="2"/>
                    <a:pt x="142" y="4"/>
                  </a:cubicBezTo>
                  <a:cubicBezTo>
                    <a:pt x="144" y="133"/>
                    <a:pt x="144" y="133"/>
                    <a:pt x="144" y="133"/>
                  </a:cubicBezTo>
                  <a:cubicBezTo>
                    <a:pt x="144" y="136"/>
                    <a:pt x="142" y="136"/>
                    <a:pt x="140" y="136"/>
                  </a:cubicBezTo>
                  <a:lnTo>
                    <a:pt x="8"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39" name="Freeform 150">
              <a:extLst>
                <a:ext uri="{FF2B5EF4-FFF2-40B4-BE49-F238E27FC236}">
                  <a16:creationId xmlns:a16="http://schemas.microsoft.com/office/drawing/2014/main" id="{EDD3DF32-7EBF-4EE2-A80B-319E37DDBF82}"/>
                </a:ext>
              </a:extLst>
            </p:cNvPr>
            <p:cNvSpPr>
              <a:spLocks noChangeArrowheads="1"/>
            </p:cNvSpPr>
            <p:nvPr/>
          </p:nvSpPr>
          <p:spPr bwMode="auto">
            <a:xfrm>
              <a:off x="17457273" y="6017944"/>
              <a:ext cx="135431" cy="131193"/>
            </a:xfrm>
            <a:custGeom>
              <a:avLst/>
              <a:gdLst>
                <a:gd name="T0" fmla="*/ 8 w 145"/>
                <a:gd name="T1" fmla="*/ 138 h 139"/>
                <a:gd name="T2" fmla="*/ 8 w 145"/>
                <a:gd name="T3" fmla="*/ 138 h 139"/>
                <a:gd name="T4" fmla="*/ 3 w 145"/>
                <a:gd name="T5" fmla="*/ 136 h 139"/>
                <a:gd name="T6" fmla="*/ 0 w 145"/>
                <a:gd name="T7" fmla="*/ 7 h 139"/>
                <a:gd name="T8" fmla="*/ 5 w 145"/>
                <a:gd name="T9" fmla="*/ 2 h 139"/>
                <a:gd name="T10" fmla="*/ 136 w 145"/>
                <a:gd name="T11" fmla="*/ 0 h 139"/>
                <a:gd name="T12" fmla="*/ 141 w 145"/>
                <a:gd name="T13" fmla="*/ 2 h 139"/>
                <a:gd name="T14" fmla="*/ 144 w 145"/>
                <a:gd name="T15" fmla="*/ 131 h 139"/>
                <a:gd name="T16" fmla="*/ 139 w 145"/>
                <a:gd name="T17" fmla="*/ 136 h 139"/>
                <a:gd name="T18" fmla="*/ 8 w 145"/>
                <a:gd name="T19" fmla="*/ 13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39">
                  <a:moveTo>
                    <a:pt x="8" y="138"/>
                  </a:moveTo>
                  <a:lnTo>
                    <a:pt x="8" y="138"/>
                  </a:lnTo>
                  <a:cubicBezTo>
                    <a:pt x="5" y="138"/>
                    <a:pt x="3" y="138"/>
                    <a:pt x="3" y="136"/>
                  </a:cubicBezTo>
                  <a:cubicBezTo>
                    <a:pt x="0" y="7"/>
                    <a:pt x="0" y="7"/>
                    <a:pt x="0" y="7"/>
                  </a:cubicBezTo>
                  <a:cubicBezTo>
                    <a:pt x="0" y="4"/>
                    <a:pt x="3" y="2"/>
                    <a:pt x="5" y="2"/>
                  </a:cubicBezTo>
                  <a:cubicBezTo>
                    <a:pt x="136" y="0"/>
                    <a:pt x="136" y="0"/>
                    <a:pt x="136" y="0"/>
                  </a:cubicBezTo>
                  <a:cubicBezTo>
                    <a:pt x="139" y="0"/>
                    <a:pt x="141" y="0"/>
                    <a:pt x="141" y="2"/>
                  </a:cubicBezTo>
                  <a:cubicBezTo>
                    <a:pt x="144" y="131"/>
                    <a:pt x="144" y="131"/>
                    <a:pt x="144" y="131"/>
                  </a:cubicBezTo>
                  <a:cubicBezTo>
                    <a:pt x="144" y="133"/>
                    <a:pt x="141" y="136"/>
                    <a:pt x="139" y="136"/>
                  </a:cubicBezTo>
                  <a:lnTo>
                    <a:pt x="8" y="138"/>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0" name="Freeform 151">
              <a:extLst>
                <a:ext uri="{FF2B5EF4-FFF2-40B4-BE49-F238E27FC236}">
                  <a16:creationId xmlns:a16="http://schemas.microsoft.com/office/drawing/2014/main" id="{C1DEDE54-A01B-46B2-9439-37DE7B4FB86E}"/>
                </a:ext>
              </a:extLst>
            </p:cNvPr>
            <p:cNvSpPr>
              <a:spLocks noChangeArrowheads="1"/>
            </p:cNvSpPr>
            <p:nvPr/>
          </p:nvSpPr>
          <p:spPr bwMode="auto">
            <a:xfrm>
              <a:off x="17457273" y="6017944"/>
              <a:ext cx="135431" cy="131193"/>
            </a:xfrm>
            <a:custGeom>
              <a:avLst/>
              <a:gdLst>
                <a:gd name="T0" fmla="*/ 8 w 145"/>
                <a:gd name="T1" fmla="*/ 138 h 139"/>
                <a:gd name="T2" fmla="*/ 8 w 145"/>
                <a:gd name="T3" fmla="*/ 138 h 139"/>
                <a:gd name="T4" fmla="*/ 3 w 145"/>
                <a:gd name="T5" fmla="*/ 136 h 139"/>
                <a:gd name="T6" fmla="*/ 0 w 145"/>
                <a:gd name="T7" fmla="*/ 7 h 139"/>
                <a:gd name="T8" fmla="*/ 5 w 145"/>
                <a:gd name="T9" fmla="*/ 2 h 139"/>
                <a:gd name="T10" fmla="*/ 136 w 145"/>
                <a:gd name="T11" fmla="*/ 0 h 139"/>
                <a:gd name="T12" fmla="*/ 141 w 145"/>
                <a:gd name="T13" fmla="*/ 2 h 139"/>
                <a:gd name="T14" fmla="*/ 144 w 145"/>
                <a:gd name="T15" fmla="*/ 131 h 139"/>
                <a:gd name="T16" fmla="*/ 139 w 145"/>
                <a:gd name="T17" fmla="*/ 136 h 139"/>
                <a:gd name="T18" fmla="*/ 8 w 145"/>
                <a:gd name="T19" fmla="*/ 13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39">
                  <a:moveTo>
                    <a:pt x="8" y="138"/>
                  </a:moveTo>
                  <a:lnTo>
                    <a:pt x="8" y="138"/>
                  </a:lnTo>
                  <a:cubicBezTo>
                    <a:pt x="5" y="138"/>
                    <a:pt x="3" y="138"/>
                    <a:pt x="3" y="136"/>
                  </a:cubicBezTo>
                  <a:cubicBezTo>
                    <a:pt x="0" y="7"/>
                    <a:pt x="0" y="7"/>
                    <a:pt x="0" y="7"/>
                  </a:cubicBezTo>
                  <a:cubicBezTo>
                    <a:pt x="0" y="4"/>
                    <a:pt x="3" y="2"/>
                    <a:pt x="5" y="2"/>
                  </a:cubicBezTo>
                  <a:cubicBezTo>
                    <a:pt x="136" y="0"/>
                    <a:pt x="136" y="0"/>
                    <a:pt x="136" y="0"/>
                  </a:cubicBezTo>
                  <a:cubicBezTo>
                    <a:pt x="139" y="0"/>
                    <a:pt x="141" y="0"/>
                    <a:pt x="141" y="2"/>
                  </a:cubicBezTo>
                  <a:cubicBezTo>
                    <a:pt x="144" y="131"/>
                    <a:pt x="144" y="131"/>
                    <a:pt x="144" y="131"/>
                  </a:cubicBezTo>
                  <a:cubicBezTo>
                    <a:pt x="144" y="133"/>
                    <a:pt x="141" y="136"/>
                    <a:pt x="139" y="136"/>
                  </a:cubicBezTo>
                  <a:lnTo>
                    <a:pt x="8" y="138"/>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1" name="Freeform 152">
              <a:extLst>
                <a:ext uri="{FF2B5EF4-FFF2-40B4-BE49-F238E27FC236}">
                  <a16:creationId xmlns:a16="http://schemas.microsoft.com/office/drawing/2014/main" id="{51F2C247-F6B8-4DDC-99C8-8DBBF2EAE2DE}"/>
                </a:ext>
              </a:extLst>
            </p:cNvPr>
            <p:cNvSpPr>
              <a:spLocks noChangeArrowheads="1"/>
            </p:cNvSpPr>
            <p:nvPr/>
          </p:nvSpPr>
          <p:spPr bwMode="auto">
            <a:xfrm>
              <a:off x="17453040" y="5844431"/>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3 h 142"/>
                <a:gd name="T10" fmla="*/ 137 w 145"/>
                <a:gd name="T11" fmla="*/ 0 h 142"/>
                <a:gd name="T12" fmla="*/ 141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5" y="139"/>
                    <a:pt x="3" y="136"/>
                  </a:cubicBezTo>
                  <a:cubicBezTo>
                    <a:pt x="0" y="7"/>
                    <a:pt x="0" y="7"/>
                    <a:pt x="0" y="7"/>
                  </a:cubicBezTo>
                  <a:cubicBezTo>
                    <a:pt x="0" y="5"/>
                    <a:pt x="3" y="3"/>
                    <a:pt x="5" y="3"/>
                  </a:cubicBezTo>
                  <a:cubicBezTo>
                    <a:pt x="137" y="0"/>
                    <a:pt x="137" y="0"/>
                    <a:pt x="137" y="0"/>
                  </a:cubicBezTo>
                  <a:cubicBezTo>
                    <a:pt x="139" y="0"/>
                    <a:pt x="141" y="3"/>
                    <a:pt x="141" y="5"/>
                  </a:cubicBezTo>
                  <a:cubicBezTo>
                    <a:pt x="144" y="134"/>
                    <a:pt x="144" y="134"/>
                    <a:pt x="144" y="134"/>
                  </a:cubicBezTo>
                  <a:cubicBezTo>
                    <a:pt x="144" y="136"/>
                    <a:pt x="141" y="139"/>
                    <a:pt x="139" y="139"/>
                  </a:cubicBezTo>
                  <a:lnTo>
                    <a:pt x="8"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2" name="Freeform 153">
              <a:extLst>
                <a:ext uri="{FF2B5EF4-FFF2-40B4-BE49-F238E27FC236}">
                  <a16:creationId xmlns:a16="http://schemas.microsoft.com/office/drawing/2014/main" id="{113CF915-7607-415D-8A13-D8C3B24FAA65}"/>
                </a:ext>
              </a:extLst>
            </p:cNvPr>
            <p:cNvSpPr>
              <a:spLocks noChangeArrowheads="1"/>
            </p:cNvSpPr>
            <p:nvPr/>
          </p:nvSpPr>
          <p:spPr bwMode="auto">
            <a:xfrm>
              <a:off x="17453040" y="5844431"/>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3 h 142"/>
                <a:gd name="T10" fmla="*/ 137 w 145"/>
                <a:gd name="T11" fmla="*/ 0 h 142"/>
                <a:gd name="T12" fmla="*/ 141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5" y="139"/>
                    <a:pt x="3" y="136"/>
                  </a:cubicBezTo>
                  <a:cubicBezTo>
                    <a:pt x="0" y="7"/>
                    <a:pt x="0" y="7"/>
                    <a:pt x="0" y="7"/>
                  </a:cubicBezTo>
                  <a:cubicBezTo>
                    <a:pt x="0" y="5"/>
                    <a:pt x="3" y="3"/>
                    <a:pt x="5" y="3"/>
                  </a:cubicBezTo>
                  <a:cubicBezTo>
                    <a:pt x="137" y="0"/>
                    <a:pt x="137" y="0"/>
                    <a:pt x="137" y="0"/>
                  </a:cubicBezTo>
                  <a:cubicBezTo>
                    <a:pt x="139" y="0"/>
                    <a:pt x="141" y="3"/>
                    <a:pt x="141" y="5"/>
                  </a:cubicBezTo>
                  <a:cubicBezTo>
                    <a:pt x="144" y="134"/>
                    <a:pt x="144" y="134"/>
                    <a:pt x="144" y="134"/>
                  </a:cubicBezTo>
                  <a:cubicBezTo>
                    <a:pt x="144" y="136"/>
                    <a:pt x="141" y="139"/>
                    <a:pt x="139" y="139"/>
                  </a:cubicBezTo>
                  <a:lnTo>
                    <a:pt x="8"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3" name="Freeform 154">
              <a:extLst>
                <a:ext uri="{FF2B5EF4-FFF2-40B4-BE49-F238E27FC236}">
                  <a16:creationId xmlns:a16="http://schemas.microsoft.com/office/drawing/2014/main" id="{9A7DA4D6-5825-4170-ACFF-4551955EC557}"/>
                </a:ext>
              </a:extLst>
            </p:cNvPr>
            <p:cNvSpPr>
              <a:spLocks noChangeArrowheads="1"/>
            </p:cNvSpPr>
            <p:nvPr/>
          </p:nvSpPr>
          <p:spPr bwMode="auto">
            <a:xfrm>
              <a:off x="17453040" y="5675150"/>
              <a:ext cx="135431" cy="131193"/>
            </a:xfrm>
            <a:custGeom>
              <a:avLst/>
              <a:gdLst>
                <a:gd name="T0" fmla="*/ 7 w 144"/>
                <a:gd name="T1" fmla="*/ 141 h 142"/>
                <a:gd name="T2" fmla="*/ 7 w 144"/>
                <a:gd name="T3" fmla="*/ 141 h 142"/>
                <a:gd name="T4" fmla="*/ 2 w 144"/>
                <a:gd name="T5" fmla="*/ 137 h 142"/>
                <a:gd name="T6" fmla="*/ 0 w 144"/>
                <a:gd name="T7" fmla="*/ 7 h 142"/>
                <a:gd name="T8" fmla="*/ 5 w 144"/>
                <a:gd name="T9" fmla="*/ 2 h 142"/>
                <a:gd name="T10" fmla="*/ 136 w 144"/>
                <a:gd name="T11" fmla="*/ 0 h 142"/>
                <a:gd name="T12" fmla="*/ 141 w 144"/>
                <a:gd name="T13" fmla="*/ 2 h 142"/>
                <a:gd name="T14" fmla="*/ 143 w 144"/>
                <a:gd name="T15" fmla="*/ 132 h 142"/>
                <a:gd name="T16" fmla="*/ 139 w 144"/>
                <a:gd name="T17" fmla="*/ 137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9"/>
                    <a:pt x="2" y="137"/>
                  </a:cubicBezTo>
                  <a:cubicBezTo>
                    <a:pt x="0" y="7"/>
                    <a:pt x="0" y="7"/>
                    <a:pt x="0" y="7"/>
                  </a:cubicBezTo>
                  <a:cubicBezTo>
                    <a:pt x="0" y="5"/>
                    <a:pt x="2" y="2"/>
                    <a:pt x="5" y="2"/>
                  </a:cubicBezTo>
                  <a:cubicBezTo>
                    <a:pt x="136" y="0"/>
                    <a:pt x="136" y="0"/>
                    <a:pt x="136" y="0"/>
                  </a:cubicBezTo>
                  <a:cubicBezTo>
                    <a:pt x="139" y="0"/>
                    <a:pt x="141" y="0"/>
                    <a:pt x="141" y="2"/>
                  </a:cubicBezTo>
                  <a:cubicBezTo>
                    <a:pt x="143" y="132"/>
                    <a:pt x="143" y="132"/>
                    <a:pt x="143" y="132"/>
                  </a:cubicBezTo>
                  <a:cubicBezTo>
                    <a:pt x="143" y="134"/>
                    <a:pt x="141" y="137"/>
                    <a:pt x="139" y="137"/>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4" name="Freeform 155">
              <a:extLst>
                <a:ext uri="{FF2B5EF4-FFF2-40B4-BE49-F238E27FC236}">
                  <a16:creationId xmlns:a16="http://schemas.microsoft.com/office/drawing/2014/main" id="{C9360863-1CC5-4DFC-ABA8-C39E86281C71}"/>
                </a:ext>
              </a:extLst>
            </p:cNvPr>
            <p:cNvSpPr>
              <a:spLocks noChangeArrowheads="1"/>
            </p:cNvSpPr>
            <p:nvPr/>
          </p:nvSpPr>
          <p:spPr bwMode="auto">
            <a:xfrm>
              <a:off x="17453040" y="5675150"/>
              <a:ext cx="135431" cy="131193"/>
            </a:xfrm>
            <a:custGeom>
              <a:avLst/>
              <a:gdLst>
                <a:gd name="T0" fmla="*/ 7 w 144"/>
                <a:gd name="T1" fmla="*/ 141 h 142"/>
                <a:gd name="T2" fmla="*/ 7 w 144"/>
                <a:gd name="T3" fmla="*/ 141 h 142"/>
                <a:gd name="T4" fmla="*/ 2 w 144"/>
                <a:gd name="T5" fmla="*/ 137 h 142"/>
                <a:gd name="T6" fmla="*/ 0 w 144"/>
                <a:gd name="T7" fmla="*/ 7 h 142"/>
                <a:gd name="T8" fmla="*/ 5 w 144"/>
                <a:gd name="T9" fmla="*/ 2 h 142"/>
                <a:gd name="T10" fmla="*/ 136 w 144"/>
                <a:gd name="T11" fmla="*/ 0 h 142"/>
                <a:gd name="T12" fmla="*/ 141 w 144"/>
                <a:gd name="T13" fmla="*/ 2 h 142"/>
                <a:gd name="T14" fmla="*/ 143 w 144"/>
                <a:gd name="T15" fmla="*/ 132 h 142"/>
                <a:gd name="T16" fmla="*/ 139 w 144"/>
                <a:gd name="T17" fmla="*/ 137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9"/>
                    <a:pt x="2" y="137"/>
                  </a:cubicBezTo>
                  <a:cubicBezTo>
                    <a:pt x="0" y="7"/>
                    <a:pt x="0" y="7"/>
                    <a:pt x="0" y="7"/>
                  </a:cubicBezTo>
                  <a:cubicBezTo>
                    <a:pt x="0" y="5"/>
                    <a:pt x="2" y="2"/>
                    <a:pt x="5" y="2"/>
                  </a:cubicBezTo>
                  <a:cubicBezTo>
                    <a:pt x="136" y="0"/>
                    <a:pt x="136" y="0"/>
                    <a:pt x="136" y="0"/>
                  </a:cubicBezTo>
                  <a:cubicBezTo>
                    <a:pt x="139" y="0"/>
                    <a:pt x="141" y="0"/>
                    <a:pt x="141" y="2"/>
                  </a:cubicBezTo>
                  <a:cubicBezTo>
                    <a:pt x="143" y="132"/>
                    <a:pt x="143" y="132"/>
                    <a:pt x="143" y="132"/>
                  </a:cubicBezTo>
                  <a:cubicBezTo>
                    <a:pt x="143" y="134"/>
                    <a:pt x="141" y="137"/>
                    <a:pt x="139" y="137"/>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5" name="Freeform 156">
              <a:extLst>
                <a:ext uri="{FF2B5EF4-FFF2-40B4-BE49-F238E27FC236}">
                  <a16:creationId xmlns:a16="http://schemas.microsoft.com/office/drawing/2014/main" id="{97DD464A-431C-42FE-8CC0-F33536D544B9}"/>
                </a:ext>
              </a:extLst>
            </p:cNvPr>
            <p:cNvSpPr>
              <a:spLocks noChangeArrowheads="1"/>
            </p:cNvSpPr>
            <p:nvPr/>
          </p:nvSpPr>
          <p:spPr bwMode="auto">
            <a:xfrm>
              <a:off x="17448808" y="5501636"/>
              <a:ext cx="135431" cy="131193"/>
            </a:xfrm>
            <a:custGeom>
              <a:avLst/>
              <a:gdLst>
                <a:gd name="T0" fmla="*/ 7 w 145"/>
                <a:gd name="T1" fmla="*/ 141 h 142"/>
                <a:gd name="T2" fmla="*/ 7 w 145"/>
                <a:gd name="T3" fmla="*/ 141 h 142"/>
                <a:gd name="T4" fmla="*/ 2 w 145"/>
                <a:gd name="T5" fmla="*/ 136 h 142"/>
                <a:gd name="T6" fmla="*/ 0 w 145"/>
                <a:gd name="T7" fmla="*/ 7 h 142"/>
                <a:gd name="T8" fmla="*/ 5 w 145"/>
                <a:gd name="T9" fmla="*/ 2 h 142"/>
                <a:gd name="T10" fmla="*/ 136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6"/>
                  </a:cubicBezTo>
                  <a:cubicBezTo>
                    <a:pt x="0" y="7"/>
                    <a:pt x="0" y="7"/>
                    <a:pt x="0" y="7"/>
                  </a:cubicBezTo>
                  <a:cubicBezTo>
                    <a:pt x="0" y="5"/>
                    <a:pt x="2" y="2"/>
                    <a:pt x="5" y="2"/>
                  </a:cubicBezTo>
                  <a:cubicBezTo>
                    <a:pt x="136" y="0"/>
                    <a:pt x="136" y="0"/>
                    <a:pt x="136" y="0"/>
                  </a:cubicBezTo>
                  <a:cubicBezTo>
                    <a:pt x="139" y="0"/>
                    <a:pt x="141" y="2"/>
                    <a:pt x="141" y="5"/>
                  </a:cubicBezTo>
                  <a:cubicBezTo>
                    <a:pt x="144" y="134"/>
                    <a:pt x="144" y="134"/>
                    <a:pt x="144" y="134"/>
                  </a:cubicBezTo>
                  <a:cubicBezTo>
                    <a:pt x="144" y="136"/>
                    <a:pt x="141" y="139"/>
                    <a:pt x="139" y="139"/>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6" name="Freeform 157">
              <a:extLst>
                <a:ext uri="{FF2B5EF4-FFF2-40B4-BE49-F238E27FC236}">
                  <a16:creationId xmlns:a16="http://schemas.microsoft.com/office/drawing/2014/main" id="{8309B1D4-1CF5-4555-8799-106E0EE4333A}"/>
                </a:ext>
              </a:extLst>
            </p:cNvPr>
            <p:cNvSpPr>
              <a:spLocks noChangeArrowheads="1"/>
            </p:cNvSpPr>
            <p:nvPr/>
          </p:nvSpPr>
          <p:spPr bwMode="auto">
            <a:xfrm>
              <a:off x="17448808" y="5501636"/>
              <a:ext cx="135431" cy="131193"/>
            </a:xfrm>
            <a:custGeom>
              <a:avLst/>
              <a:gdLst>
                <a:gd name="T0" fmla="*/ 7 w 145"/>
                <a:gd name="T1" fmla="*/ 141 h 142"/>
                <a:gd name="T2" fmla="*/ 7 w 145"/>
                <a:gd name="T3" fmla="*/ 141 h 142"/>
                <a:gd name="T4" fmla="*/ 2 w 145"/>
                <a:gd name="T5" fmla="*/ 136 h 142"/>
                <a:gd name="T6" fmla="*/ 0 w 145"/>
                <a:gd name="T7" fmla="*/ 7 h 142"/>
                <a:gd name="T8" fmla="*/ 5 w 145"/>
                <a:gd name="T9" fmla="*/ 2 h 142"/>
                <a:gd name="T10" fmla="*/ 136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6"/>
                  </a:cubicBezTo>
                  <a:cubicBezTo>
                    <a:pt x="0" y="7"/>
                    <a:pt x="0" y="7"/>
                    <a:pt x="0" y="7"/>
                  </a:cubicBezTo>
                  <a:cubicBezTo>
                    <a:pt x="0" y="5"/>
                    <a:pt x="2" y="2"/>
                    <a:pt x="5" y="2"/>
                  </a:cubicBezTo>
                  <a:cubicBezTo>
                    <a:pt x="136" y="0"/>
                    <a:pt x="136" y="0"/>
                    <a:pt x="136" y="0"/>
                  </a:cubicBezTo>
                  <a:cubicBezTo>
                    <a:pt x="139" y="0"/>
                    <a:pt x="141" y="2"/>
                    <a:pt x="141" y="5"/>
                  </a:cubicBezTo>
                  <a:cubicBezTo>
                    <a:pt x="144" y="134"/>
                    <a:pt x="144" y="134"/>
                    <a:pt x="144" y="134"/>
                  </a:cubicBezTo>
                  <a:cubicBezTo>
                    <a:pt x="144" y="136"/>
                    <a:pt x="141" y="139"/>
                    <a:pt x="139" y="139"/>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7" name="Freeform 158">
              <a:extLst>
                <a:ext uri="{FF2B5EF4-FFF2-40B4-BE49-F238E27FC236}">
                  <a16:creationId xmlns:a16="http://schemas.microsoft.com/office/drawing/2014/main" id="{49445380-F913-4C69-BD91-1E6AA7A26AC1}"/>
                </a:ext>
              </a:extLst>
            </p:cNvPr>
            <p:cNvSpPr>
              <a:spLocks noChangeArrowheads="1"/>
            </p:cNvSpPr>
            <p:nvPr/>
          </p:nvSpPr>
          <p:spPr bwMode="auto">
            <a:xfrm>
              <a:off x="17444576" y="5332355"/>
              <a:ext cx="135431" cy="131193"/>
            </a:xfrm>
            <a:custGeom>
              <a:avLst/>
              <a:gdLst>
                <a:gd name="T0" fmla="*/ 7 w 144"/>
                <a:gd name="T1" fmla="*/ 141 h 142"/>
                <a:gd name="T2" fmla="*/ 7 w 144"/>
                <a:gd name="T3" fmla="*/ 141 h 142"/>
                <a:gd name="T4" fmla="*/ 2 w 144"/>
                <a:gd name="T5" fmla="*/ 136 h 142"/>
                <a:gd name="T6" fmla="*/ 0 w 144"/>
                <a:gd name="T7" fmla="*/ 7 h 142"/>
                <a:gd name="T8" fmla="*/ 2 w 144"/>
                <a:gd name="T9" fmla="*/ 2 h 142"/>
                <a:gd name="T10" fmla="*/ 134 w 144"/>
                <a:gd name="T11" fmla="*/ 0 h 142"/>
                <a:gd name="T12" fmla="*/ 138 w 144"/>
                <a:gd name="T13" fmla="*/ 5 h 142"/>
                <a:gd name="T14" fmla="*/ 143 w 144"/>
                <a:gd name="T15" fmla="*/ 132 h 142"/>
                <a:gd name="T16" fmla="*/ 138 w 144"/>
                <a:gd name="T17" fmla="*/ 136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4" y="141"/>
                    <a:pt x="2" y="139"/>
                    <a:pt x="2" y="136"/>
                  </a:cubicBezTo>
                  <a:cubicBezTo>
                    <a:pt x="0" y="7"/>
                    <a:pt x="0" y="7"/>
                    <a:pt x="0" y="7"/>
                  </a:cubicBezTo>
                  <a:cubicBezTo>
                    <a:pt x="0" y="5"/>
                    <a:pt x="0" y="2"/>
                    <a:pt x="2" y="2"/>
                  </a:cubicBezTo>
                  <a:cubicBezTo>
                    <a:pt x="134" y="0"/>
                    <a:pt x="134" y="0"/>
                    <a:pt x="134" y="0"/>
                  </a:cubicBezTo>
                  <a:cubicBezTo>
                    <a:pt x="136" y="0"/>
                    <a:pt x="138" y="0"/>
                    <a:pt x="138" y="5"/>
                  </a:cubicBezTo>
                  <a:cubicBezTo>
                    <a:pt x="143" y="132"/>
                    <a:pt x="143" y="132"/>
                    <a:pt x="143" y="132"/>
                  </a:cubicBezTo>
                  <a:cubicBezTo>
                    <a:pt x="143" y="134"/>
                    <a:pt x="141" y="136"/>
                    <a:pt x="138" y="136"/>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8" name="Freeform 159">
              <a:extLst>
                <a:ext uri="{FF2B5EF4-FFF2-40B4-BE49-F238E27FC236}">
                  <a16:creationId xmlns:a16="http://schemas.microsoft.com/office/drawing/2014/main" id="{D4B2E4B7-9395-488F-9DA4-A13BC5ACFDD9}"/>
                </a:ext>
              </a:extLst>
            </p:cNvPr>
            <p:cNvSpPr>
              <a:spLocks noChangeArrowheads="1"/>
            </p:cNvSpPr>
            <p:nvPr/>
          </p:nvSpPr>
          <p:spPr bwMode="auto">
            <a:xfrm>
              <a:off x="17444576" y="5332355"/>
              <a:ext cx="135431" cy="131193"/>
            </a:xfrm>
            <a:custGeom>
              <a:avLst/>
              <a:gdLst>
                <a:gd name="T0" fmla="*/ 7 w 144"/>
                <a:gd name="T1" fmla="*/ 141 h 142"/>
                <a:gd name="T2" fmla="*/ 7 w 144"/>
                <a:gd name="T3" fmla="*/ 141 h 142"/>
                <a:gd name="T4" fmla="*/ 2 w 144"/>
                <a:gd name="T5" fmla="*/ 136 h 142"/>
                <a:gd name="T6" fmla="*/ 0 w 144"/>
                <a:gd name="T7" fmla="*/ 7 h 142"/>
                <a:gd name="T8" fmla="*/ 2 w 144"/>
                <a:gd name="T9" fmla="*/ 2 h 142"/>
                <a:gd name="T10" fmla="*/ 134 w 144"/>
                <a:gd name="T11" fmla="*/ 0 h 142"/>
                <a:gd name="T12" fmla="*/ 138 w 144"/>
                <a:gd name="T13" fmla="*/ 5 h 142"/>
                <a:gd name="T14" fmla="*/ 143 w 144"/>
                <a:gd name="T15" fmla="*/ 132 h 142"/>
                <a:gd name="T16" fmla="*/ 138 w 144"/>
                <a:gd name="T17" fmla="*/ 136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4" y="141"/>
                    <a:pt x="2" y="139"/>
                    <a:pt x="2" y="136"/>
                  </a:cubicBezTo>
                  <a:cubicBezTo>
                    <a:pt x="0" y="7"/>
                    <a:pt x="0" y="7"/>
                    <a:pt x="0" y="7"/>
                  </a:cubicBezTo>
                  <a:cubicBezTo>
                    <a:pt x="0" y="5"/>
                    <a:pt x="0" y="2"/>
                    <a:pt x="2" y="2"/>
                  </a:cubicBezTo>
                  <a:cubicBezTo>
                    <a:pt x="134" y="0"/>
                    <a:pt x="134" y="0"/>
                    <a:pt x="134" y="0"/>
                  </a:cubicBezTo>
                  <a:cubicBezTo>
                    <a:pt x="136" y="0"/>
                    <a:pt x="138" y="0"/>
                    <a:pt x="138" y="5"/>
                  </a:cubicBezTo>
                  <a:cubicBezTo>
                    <a:pt x="143" y="132"/>
                    <a:pt x="143" y="132"/>
                    <a:pt x="143" y="132"/>
                  </a:cubicBezTo>
                  <a:cubicBezTo>
                    <a:pt x="143" y="134"/>
                    <a:pt x="141" y="136"/>
                    <a:pt x="138" y="136"/>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49" name="Freeform 160">
              <a:extLst>
                <a:ext uri="{FF2B5EF4-FFF2-40B4-BE49-F238E27FC236}">
                  <a16:creationId xmlns:a16="http://schemas.microsoft.com/office/drawing/2014/main" id="{CF59C698-6BC3-4393-9CEA-605AC66E4F8F}"/>
                </a:ext>
              </a:extLst>
            </p:cNvPr>
            <p:cNvSpPr>
              <a:spLocks noChangeArrowheads="1"/>
            </p:cNvSpPr>
            <p:nvPr/>
          </p:nvSpPr>
          <p:spPr bwMode="auto">
            <a:xfrm>
              <a:off x="17440344" y="5158842"/>
              <a:ext cx="135431" cy="131193"/>
            </a:xfrm>
            <a:custGeom>
              <a:avLst/>
              <a:gdLst>
                <a:gd name="T0" fmla="*/ 7 w 144"/>
                <a:gd name="T1" fmla="*/ 141 h 142"/>
                <a:gd name="T2" fmla="*/ 7 w 144"/>
                <a:gd name="T3" fmla="*/ 141 h 142"/>
                <a:gd name="T4" fmla="*/ 2 w 144"/>
                <a:gd name="T5" fmla="*/ 136 h 142"/>
                <a:gd name="T6" fmla="*/ 0 w 144"/>
                <a:gd name="T7" fmla="*/ 7 h 142"/>
                <a:gd name="T8" fmla="*/ 5 w 144"/>
                <a:gd name="T9" fmla="*/ 2 h 142"/>
                <a:gd name="T10" fmla="*/ 136 w 144"/>
                <a:gd name="T11" fmla="*/ 0 h 142"/>
                <a:gd name="T12" fmla="*/ 141 w 144"/>
                <a:gd name="T13" fmla="*/ 5 h 142"/>
                <a:gd name="T14" fmla="*/ 143 w 144"/>
                <a:gd name="T15" fmla="*/ 133 h 142"/>
                <a:gd name="T16" fmla="*/ 139 w 144"/>
                <a:gd name="T17" fmla="*/ 138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8"/>
                    <a:pt x="2" y="136"/>
                  </a:cubicBezTo>
                  <a:cubicBezTo>
                    <a:pt x="0" y="7"/>
                    <a:pt x="0" y="7"/>
                    <a:pt x="0" y="7"/>
                  </a:cubicBezTo>
                  <a:cubicBezTo>
                    <a:pt x="0" y="5"/>
                    <a:pt x="2" y="2"/>
                    <a:pt x="5" y="2"/>
                  </a:cubicBezTo>
                  <a:cubicBezTo>
                    <a:pt x="136" y="0"/>
                    <a:pt x="136" y="0"/>
                    <a:pt x="136" y="0"/>
                  </a:cubicBezTo>
                  <a:cubicBezTo>
                    <a:pt x="139" y="0"/>
                    <a:pt x="141" y="2"/>
                    <a:pt x="141" y="5"/>
                  </a:cubicBezTo>
                  <a:cubicBezTo>
                    <a:pt x="143" y="133"/>
                    <a:pt x="143" y="133"/>
                    <a:pt x="143" y="133"/>
                  </a:cubicBezTo>
                  <a:cubicBezTo>
                    <a:pt x="143" y="136"/>
                    <a:pt x="141" y="138"/>
                    <a:pt x="139" y="138"/>
                  </a:cubicBezTo>
                  <a:lnTo>
                    <a:pt x="7" y="141"/>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0" name="Freeform 161">
              <a:extLst>
                <a:ext uri="{FF2B5EF4-FFF2-40B4-BE49-F238E27FC236}">
                  <a16:creationId xmlns:a16="http://schemas.microsoft.com/office/drawing/2014/main" id="{E54A0248-4FF5-4CAB-B5A9-BB054162D4BA}"/>
                </a:ext>
              </a:extLst>
            </p:cNvPr>
            <p:cNvSpPr>
              <a:spLocks noChangeArrowheads="1"/>
            </p:cNvSpPr>
            <p:nvPr/>
          </p:nvSpPr>
          <p:spPr bwMode="auto">
            <a:xfrm>
              <a:off x="17440344" y="5158842"/>
              <a:ext cx="135431" cy="131193"/>
            </a:xfrm>
            <a:custGeom>
              <a:avLst/>
              <a:gdLst>
                <a:gd name="T0" fmla="*/ 7 w 144"/>
                <a:gd name="T1" fmla="*/ 141 h 142"/>
                <a:gd name="T2" fmla="*/ 7 w 144"/>
                <a:gd name="T3" fmla="*/ 141 h 142"/>
                <a:gd name="T4" fmla="*/ 2 w 144"/>
                <a:gd name="T5" fmla="*/ 136 h 142"/>
                <a:gd name="T6" fmla="*/ 0 w 144"/>
                <a:gd name="T7" fmla="*/ 7 h 142"/>
                <a:gd name="T8" fmla="*/ 5 w 144"/>
                <a:gd name="T9" fmla="*/ 2 h 142"/>
                <a:gd name="T10" fmla="*/ 136 w 144"/>
                <a:gd name="T11" fmla="*/ 0 h 142"/>
                <a:gd name="T12" fmla="*/ 141 w 144"/>
                <a:gd name="T13" fmla="*/ 5 h 142"/>
                <a:gd name="T14" fmla="*/ 143 w 144"/>
                <a:gd name="T15" fmla="*/ 133 h 142"/>
                <a:gd name="T16" fmla="*/ 139 w 144"/>
                <a:gd name="T17" fmla="*/ 138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8"/>
                    <a:pt x="2" y="136"/>
                  </a:cubicBezTo>
                  <a:cubicBezTo>
                    <a:pt x="0" y="7"/>
                    <a:pt x="0" y="7"/>
                    <a:pt x="0" y="7"/>
                  </a:cubicBezTo>
                  <a:cubicBezTo>
                    <a:pt x="0" y="5"/>
                    <a:pt x="2" y="2"/>
                    <a:pt x="5" y="2"/>
                  </a:cubicBezTo>
                  <a:cubicBezTo>
                    <a:pt x="136" y="0"/>
                    <a:pt x="136" y="0"/>
                    <a:pt x="136" y="0"/>
                  </a:cubicBezTo>
                  <a:cubicBezTo>
                    <a:pt x="139" y="0"/>
                    <a:pt x="141" y="2"/>
                    <a:pt x="141" y="5"/>
                  </a:cubicBezTo>
                  <a:cubicBezTo>
                    <a:pt x="143" y="133"/>
                    <a:pt x="143" y="133"/>
                    <a:pt x="143" y="133"/>
                  </a:cubicBezTo>
                  <a:cubicBezTo>
                    <a:pt x="143" y="136"/>
                    <a:pt x="141" y="138"/>
                    <a:pt x="139" y="138"/>
                  </a:cubicBezTo>
                  <a:lnTo>
                    <a:pt x="7" y="141"/>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1" name="Freeform 162">
              <a:extLst>
                <a:ext uri="{FF2B5EF4-FFF2-40B4-BE49-F238E27FC236}">
                  <a16:creationId xmlns:a16="http://schemas.microsoft.com/office/drawing/2014/main" id="{BD253496-4DF2-481F-884E-B533BC23F2BF}"/>
                </a:ext>
              </a:extLst>
            </p:cNvPr>
            <p:cNvSpPr>
              <a:spLocks noChangeArrowheads="1"/>
            </p:cNvSpPr>
            <p:nvPr/>
          </p:nvSpPr>
          <p:spPr bwMode="auto">
            <a:xfrm>
              <a:off x="17131391" y="6017944"/>
              <a:ext cx="135431" cy="131193"/>
            </a:xfrm>
            <a:custGeom>
              <a:avLst/>
              <a:gdLst>
                <a:gd name="T0" fmla="*/ 8 w 145"/>
                <a:gd name="T1" fmla="*/ 141 h 142"/>
                <a:gd name="T2" fmla="*/ 8 w 145"/>
                <a:gd name="T3" fmla="*/ 141 h 142"/>
                <a:gd name="T4" fmla="*/ 3 w 145"/>
                <a:gd name="T5" fmla="*/ 139 h 142"/>
                <a:gd name="T6" fmla="*/ 0 w 145"/>
                <a:gd name="T7" fmla="*/ 10 h 142"/>
                <a:gd name="T8" fmla="*/ 5 w 145"/>
                <a:gd name="T9" fmla="*/ 5 h 142"/>
                <a:gd name="T10" fmla="*/ 137 w 145"/>
                <a:gd name="T11" fmla="*/ 0 h 142"/>
                <a:gd name="T12" fmla="*/ 142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41"/>
                    <a:pt x="3" y="139"/>
                  </a:cubicBezTo>
                  <a:cubicBezTo>
                    <a:pt x="0" y="10"/>
                    <a:pt x="0" y="10"/>
                    <a:pt x="0" y="10"/>
                  </a:cubicBezTo>
                  <a:cubicBezTo>
                    <a:pt x="0" y="7"/>
                    <a:pt x="3" y="5"/>
                    <a:pt x="5" y="5"/>
                  </a:cubicBezTo>
                  <a:cubicBezTo>
                    <a:pt x="137" y="0"/>
                    <a:pt x="137" y="0"/>
                    <a:pt x="137" y="0"/>
                  </a:cubicBezTo>
                  <a:cubicBezTo>
                    <a:pt x="139" y="0"/>
                    <a:pt x="142" y="3"/>
                    <a:pt x="142" y="5"/>
                  </a:cubicBezTo>
                  <a:cubicBezTo>
                    <a:pt x="144" y="134"/>
                    <a:pt x="144" y="134"/>
                    <a:pt x="144" y="134"/>
                  </a:cubicBezTo>
                  <a:cubicBezTo>
                    <a:pt x="144" y="136"/>
                    <a:pt x="142" y="139"/>
                    <a:pt x="139" y="139"/>
                  </a:cubicBezTo>
                  <a:lnTo>
                    <a:pt x="8"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2" name="Freeform 163">
              <a:extLst>
                <a:ext uri="{FF2B5EF4-FFF2-40B4-BE49-F238E27FC236}">
                  <a16:creationId xmlns:a16="http://schemas.microsoft.com/office/drawing/2014/main" id="{07F36A47-53E6-4569-9A41-977B8AC15806}"/>
                </a:ext>
              </a:extLst>
            </p:cNvPr>
            <p:cNvSpPr>
              <a:spLocks noChangeArrowheads="1"/>
            </p:cNvSpPr>
            <p:nvPr/>
          </p:nvSpPr>
          <p:spPr bwMode="auto">
            <a:xfrm>
              <a:off x="17127159" y="5844431"/>
              <a:ext cx="135431" cy="131193"/>
            </a:xfrm>
            <a:custGeom>
              <a:avLst/>
              <a:gdLst>
                <a:gd name="T0" fmla="*/ 7 w 144"/>
                <a:gd name="T1" fmla="*/ 141 h 142"/>
                <a:gd name="T2" fmla="*/ 7 w 144"/>
                <a:gd name="T3" fmla="*/ 141 h 142"/>
                <a:gd name="T4" fmla="*/ 2 w 144"/>
                <a:gd name="T5" fmla="*/ 136 h 142"/>
                <a:gd name="T6" fmla="*/ 0 w 144"/>
                <a:gd name="T7" fmla="*/ 7 h 142"/>
                <a:gd name="T8" fmla="*/ 4 w 144"/>
                <a:gd name="T9" fmla="*/ 3 h 142"/>
                <a:gd name="T10" fmla="*/ 136 w 144"/>
                <a:gd name="T11" fmla="*/ 0 h 142"/>
                <a:gd name="T12" fmla="*/ 141 w 144"/>
                <a:gd name="T13" fmla="*/ 5 h 142"/>
                <a:gd name="T14" fmla="*/ 143 w 144"/>
                <a:gd name="T15" fmla="*/ 134 h 142"/>
                <a:gd name="T16" fmla="*/ 138 w 144"/>
                <a:gd name="T17" fmla="*/ 139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4" y="141"/>
                    <a:pt x="4" y="139"/>
                    <a:pt x="2" y="136"/>
                  </a:cubicBezTo>
                  <a:cubicBezTo>
                    <a:pt x="0" y="7"/>
                    <a:pt x="0" y="7"/>
                    <a:pt x="0" y="7"/>
                  </a:cubicBezTo>
                  <a:cubicBezTo>
                    <a:pt x="0" y="5"/>
                    <a:pt x="2" y="3"/>
                    <a:pt x="4" y="3"/>
                  </a:cubicBezTo>
                  <a:cubicBezTo>
                    <a:pt x="136" y="0"/>
                    <a:pt x="136" y="0"/>
                    <a:pt x="136" y="0"/>
                  </a:cubicBezTo>
                  <a:cubicBezTo>
                    <a:pt x="138" y="0"/>
                    <a:pt x="141" y="3"/>
                    <a:pt x="141" y="5"/>
                  </a:cubicBezTo>
                  <a:cubicBezTo>
                    <a:pt x="143" y="134"/>
                    <a:pt x="143" y="134"/>
                    <a:pt x="143" y="134"/>
                  </a:cubicBezTo>
                  <a:cubicBezTo>
                    <a:pt x="143" y="136"/>
                    <a:pt x="141" y="139"/>
                    <a:pt x="138"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3" name="Freeform 164">
              <a:extLst>
                <a:ext uri="{FF2B5EF4-FFF2-40B4-BE49-F238E27FC236}">
                  <a16:creationId xmlns:a16="http://schemas.microsoft.com/office/drawing/2014/main" id="{A17C6136-2A80-4714-9553-71FA5C196938}"/>
                </a:ext>
              </a:extLst>
            </p:cNvPr>
            <p:cNvSpPr>
              <a:spLocks noChangeArrowheads="1"/>
            </p:cNvSpPr>
            <p:nvPr/>
          </p:nvSpPr>
          <p:spPr bwMode="auto">
            <a:xfrm>
              <a:off x="17127159" y="5670918"/>
              <a:ext cx="135431" cy="131193"/>
            </a:xfrm>
            <a:custGeom>
              <a:avLst/>
              <a:gdLst>
                <a:gd name="T0" fmla="*/ 7 w 145"/>
                <a:gd name="T1" fmla="*/ 141 h 142"/>
                <a:gd name="T2" fmla="*/ 7 w 145"/>
                <a:gd name="T3" fmla="*/ 141 h 142"/>
                <a:gd name="T4" fmla="*/ 3 w 145"/>
                <a:gd name="T5" fmla="*/ 139 h 142"/>
                <a:gd name="T6" fmla="*/ 0 w 145"/>
                <a:gd name="T7" fmla="*/ 9 h 142"/>
                <a:gd name="T8" fmla="*/ 5 w 145"/>
                <a:gd name="T9" fmla="*/ 4 h 142"/>
                <a:gd name="T10" fmla="*/ 137 w 145"/>
                <a:gd name="T11" fmla="*/ 2 h 142"/>
                <a:gd name="T12" fmla="*/ 141 w 145"/>
                <a:gd name="T13" fmla="*/ 4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3" y="141"/>
                    <a:pt x="3" y="139"/>
                  </a:cubicBezTo>
                  <a:cubicBezTo>
                    <a:pt x="0" y="9"/>
                    <a:pt x="0" y="9"/>
                    <a:pt x="0" y="9"/>
                  </a:cubicBezTo>
                  <a:cubicBezTo>
                    <a:pt x="0" y="7"/>
                    <a:pt x="3" y="4"/>
                    <a:pt x="5" y="4"/>
                  </a:cubicBezTo>
                  <a:cubicBezTo>
                    <a:pt x="137" y="2"/>
                    <a:pt x="137" y="2"/>
                    <a:pt x="137" y="2"/>
                  </a:cubicBezTo>
                  <a:cubicBezTo>
                    <a:pt x="139" y="0"/>
                    <a:pt x="141" y="2"/>
                    <a:pt x="141" y="4"/>
                  </a:cubicBezTo>
                  <a:cubicBezTo>
                    <a:pt x="144" y="134"/>
                    <a:pt x="144" y="134"/>
                    <a:pt x="144" y="134"/>
                  </a:cubicBezTo>
                  <a:cubicBezTo>
                    <a:pt x="144" y="136"/>
                    <a:pt x="141" y="139"/>
                    <a:pt x="139"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4" name="Freeform 165">
              <a:extLst>
                <a:ext uri="{FF2B5EF4-FFF2-40B4-BE49-F238E27FC236}">
                  <a16:creationId xmlns:a16="http://schemas.microsoft.com/office/drawing/2014/main" id="{CAFB7343-C116-474B-89AA-457588161FF4}"/>
                </a:ext>
              </a:extLst>
            </p:cNvPr>
            <p:cNvSpPr>
              <a:spLocks noChangeArrowheads="1"/>
            </p:cNvSpPr>
            <p:nvPr/>
          </p:nvSpPr>
          <p:spPr bwMode="auto">
            <a:xfrm>
              <a:off x="17122926" y="5501636"/>
              <a:ext cx="135431" cy="131193"/>
            </a:xfrm>
            <a:custGeom>
              <a:avLst/>
              <a:gdLst>
                <a:gd name="T0" fmla="*/ 8 w 145"/>
                <a:gd name="T1" fmla="*/ 141 h 142"/>
                <a:gd name="T2" fmla="*/ 8 w 145"/>
                <a:gd name="T3" fmla="*/ 141 h 142"/>
                <a:gd name="T4" fmla="*/ 3 w 145"/>
                <a:gd name="T5" fmla="*/ 136 h 142"/>
                <a:gd name="T6" fmla="*/ 0 w 145"/>
                <a:gd name="T7" fmla="*/ 7 h 142"/>
                <a:gd name="T8" fmla="*/ 5 w 145"/>
                <a:gd name="T9" fmla="*/ 2 h 142"/>
                <a:gd name="T10" fmla="*/ 137 w 145"/>
                <a:gd name="T11" fmla="*/ 0 h 142"/>
                <a:gd name="T12" fmla="*/ 142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39"/>
                    <a:pt x="3" y="136"/>
                  </a:cubicBezTo>
                  <a:cubicBezTo>
                    <a:pt x="0" y="7"/>
                    <a:pt x="0" y="7"/>
                    <a:pt x="0" y="7"/>
                  </a:cubicBezTo>
                  <a:cubicBezTo>
                    <a:pt x="0" y="5"/>
                    <a:pt x="3" y="2"/>
                    <a:pt x="5" y="2"/>
                  </a:cubicBezTo>
                  <a:cubicBezTo>
                    <a:pt x="137" y="0"/>
                    <a:pt x="137" y="0"/>
                    <a:pt x="137" y="0"/>
                  </a:cubicBezTo>
                  <a:cubicBezTo>
                    <a:pt x="139" y="0"/>
                    <a:pt x="142" y="2"/>
                    <a:pt x="142" y="5"/>
                  </a:cubicBezTo>
                  <a:cubicBezTo>
                    <a:pt x="144" y="134"/>
                    <a:pt x="144" y="134"/>
                    <a:pt x="144" y="134"/>
                  </a:cubicBezTo>
                  <a:cubicBezTo>
                    <a:pt x="144" y="136"/>
                    <a:pt x="142" y="139"/>
                    <a:pt x="139" y="139"/>
                  </a:cubicBezTo>
                  <a:lnTo>
                    <a:pt x="8"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5" name="Freeform 166">
              <a:extLst>
                <a:ext uri="{FF2B5EF4-FFF2-40B4-BE49-F238E27FC236}">
                  <a16:creationId xmlns:a16="http://schemas.microsoft.com/office/drawing/2014/main" id="{D4F099AA-2B65-4F09-BDA4-F8545F24707D}"/>
                </a:ext>
              </a:extLst>
            </p:cNvPr>
            <p:cNvSpPr>
              <a:spLocks noChangeArrowheads="1"/>
            </p:cNvSpPr>
            <p:nvPr/>
          </p:nvSpPr>
          <p:spPr bwMode="auto">
            <a:xfrm>
              <a:off x="17118694" y="5332355"/>
              <a:ext cx="135431" cy="131193"/>
            </a:xfrm>
            <a:custGeom>
              <a:avLst/>
              <a:gdLst>
                <a:gd name="T0" fmla="*/ 7 w 145"/>
                <a:gd name="T1" fmla="*/ 141 h 142"/>
                <a:gd name="T2" fmla="*/ 7 w 145"/>
                <a:gd name="T3" fmla="*/ 141 h 142"/>
                <a:gd name="T4" fmla="*/ 2 w 145"/>
                <a:gd name="T5" fmla="*/ 136 h 142"/>
                <a:gd name="T6" fmla="*/ 0 w 145"/>
                <a:gd name="T7" fmla="*/ 7 h 142"/>
                <a:gd name="T8" fmla="*/ 2 w 145"/>
                <a:gd name="T9" fmla="*/ 2 h 142"/>
                <a:gd name="T10" fmla="*/ 134 w 145"/>
                <a:gd name="T11" fmla="*/ 0 h 142"/>
                <a:gd name="T12" fmla="*/ 139 w 145"/>
                <a:gd name="T13" fmla="*/ 2 h 142"/>
                <a:gd name="T14" fmla="*/ 144 w 145"/>
                <a:gd name="T15" fmla="*/ 132 h 142"/>
                <a:gd name="T16" fmla="*/ 139 w 145"/>
                <a:gd name="T17" fmla="*/ 136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6"/>
                  </a:cubicBezTo>
                  <a:cubicBezTo>
                    <a:pt x="0" y="7"/>
                    <a:pt x="0" y="7"/>
                    <a:pt x="0" y="7"/>
                  </a:cubicBezTo>
                  <a:cubicBezTo>
                    <a:pt x="0" y="5"/>
                    <a:pt x="0" y="2"/>
                    <a:pt x="2" y="2"/>
                  </a:cubicBezTo>
                  <a:cubicBezTo>
                    <a:pt x="134" y="0"/>
                    <a:pt x="134" y="0"/>
                    <a:pt x="134" y="0"/>
                  </a:cubicBezTo>
                  <a:cubicBezTo>
                    <a:pt x="136" y="0"/>
                    <a:pt x="139" y="0"/>
                    <a:pt x="139" y="2"/>
                  </a:cubicBezTo>
                  <a:cubicBezTo>
                    <a:pt x="144" y="132"/>
                    <a:pt x="144" y="132"/>
                    <a:pt x="144" y="132"/>
                  </a:cubicBezTo>
                  <a:cubicBezTo>
                    <a:pt x="144" y="134"/>
                    <a:pt x="141" y="136"/>
                    <a:pt x="139" y="136"/>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6" name="Freeform 167">
              <a:extLst>
                <a:ext uri="{FF2B5EF4-FFF2-40B4-BE49-F238E27FC236}">
                  <a16:creationId xmlns:a16="http://schemas.microsoft.com/office/drawing/2014/main" id="{511E2398-8051-4F95-AF7E-7E7B6C6FBE14}"/>
                </a:ext>
              </a:extLst>
            </p:cNvPr>
            <p:cNvSpPr>
              <a:spLocks noChangeArrowheads="1"/>
            </p:cNvSpPr>
            <p:nvPr/>
          </p:nvSpPr>
          <p:spPr bwMode="auto">
            <a:xfrm>
              <a:off x="17114462" y="5158842"/>
              <a:ext cx="135431" cy="131193"/>
            </a:xfrm>
            <a:custGeom>
              <a:avLst/>
              <a:gdLst>
                <a:gd name="T0" fmla="*/ 7 w 145"/>
                <a:gd name="T1" fmla="*/ 141 h 142"/>
                <a:gd name="T2" fmla="*/ 7 w 145"/>
                <a:gd name="T3" fmla="*/ 141 h 142"/>
                <a:gd name="T4" fmla="*/ 2 w 145"/>
                <a:gd name="T5" fmla="*/ 136 h 142"/>
                <a:gd name="T6" fmla="*/ 0 w 145"/>
                <a:gd name="T7" fmla="*/ 7 h 142"/>
                <a:gd name="T8" fmla="*/ 5 w 145"/>
                <a:gd name="T9" fmla="*/ 2 h 142"/>
                <a:gd name="T10" fmla="*/ 137 w 145"/>
                <a:gd name="T11" fmla="*/ 0 h 142"/>
                <a:gd name="T12" fmla="*/ 141 w 145"/>
                <a:gd name="T13" fmla="*/ 5 h 142"/>
                <a:gd name="T14" fmla="*/ 144 w 145"/>
                <a:gd name="T15" fmla="*/ 133 h 142"/>
                <a:gd name="T16" fmla="*/ 139 w 145"/>
                <a:gd name="T17" fmla="*/ 138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8"/>
                    <a:pt x="2" y="136"/>
                  </a:cubicBezTo>
                  <a:cubicBezTo>
                    <a:pt x="0" y="7"/>
                    <a:pt x="0" y="7"/>
                    <a:pt x="0" y="7"/>
                  </a:cubicBezTo>
                  <a:cubicBezTo>
                    <a:pt x="0" y="5"/>
                    <a:pt x="2" y="2"/>
                    <a:pt x="5" y="2"/>
                  </a:cubicBezTo>
                  <a:cubicBezTo>
                    <a:pt x="137" y="0"/>
                    <a:pt x="137" y="0"/>
                    <a:pt x="137" y="0"/>
                  </a:cubicBezTo>
                  <a:cubicBezTo>
                    <a:pt x="139" y="0"/>
                    <a:pt x="141" y="2"/>
                    <a:pt x="141" y="5"/>
                  </a:cubicBezTo>
                  <a:cubicBezTo>
                    <a:pt x="144" y="133"/>
                    <a:pt x="144" y="133"/>
                    <a:pt x="144" y="133"/>
                  </a:cubicBezTo>
                  <a:cubicBezTo>
                    <a:pt x="144" y="136"/>
                    <a:pt x="141" y="138"/>
                    <a:pt x="139" y="138"/>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7" name="Freeform 168">
              <a:extLst>
                <a:ext uri="{FF2B5EF4-FFF2-40B4-BE49-F238E27FC236}">
                  <a16:creationId xmlns:a16="http://schemas.microsoft.com/office/drawing/2014/main" id="{B200B2BD-7B26-4E64-A72E-C4123887F90A}"/>
                </a:ext>
              </a:extLst>
            </p:cNvPr>
            <p:cNvSpPr>
              <a:spLocks noChangeArrowheads="1"/>
            </p:cNvSpPr>
            <p:nvPr/>
          </p:nvSpPr>
          <p:spPr bwMode="auto">
            <a:xfrm>
              <a:off x="17300680" y="6013712"/>
              <a:ext cx="135431" cy="131193"/>
            </a:xfrm>
            <a:custGeom>
              <a:avLst/>
              <a:gdLst>
                <a:gd name="T0" fmla="*/ 7 w 144"/>
                <a:gd name="T1" fmla="*/ 141 h 142"/>
                <a:gd name="T2" fmla="*/ 7 w 144"/>
                <a:gd name="T3" fmla="*/ 141 h 142"/>
                <a:gd name="T4" fmla="*/ 2 w 144"/>
                <a:gd name="T5" fmla="*/ 136 h 142"/>
                <a:gd name="T6" fmla="*/ 0 w 144"/>
                <a:gd name="T7" fmla="*/ 7 h 142"/>
                <a:gd name="T8" fmla="*/ 4 w 144"/>
                <a:gd name="T9" fmla="*/ 2 h 142"/>
                <a:gd name="T10" fmla="*/ 136 w 144"/>
                <a:gd name="T11" fmla="*/ 0 h 142"/>
                <a:gd name="T12" fmla="*/ 141 w 144"/>
                <a:gd name="T13" fmla="*/ 5 h 142"/>
                <a:gd name="T14" fmla="*/ 143 w 144"/>
                <a:gd name="T15" fmla="*/ 133 h 142"/>
                <a:gd name="T16" fmla="*/ 138 w 144"/>
                <a:gd name="T17" fmla="*/ 138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4" y="141"/>
                    <a:pt x="2" y="138"/>
                    <a:pt x="2" y="136"/>
                  </a:cubicBezTo>
                  <a:cubicBezTo>
                    <a:pt x="0" y="7"/>
                    <a:pt x="0" y="7"/>
                    <a:pt x="0" y="7"/>
                  </a:cubicBezTo>
                  <a:cubicBezTo>
                    <a:pt x="0" y="5"/>
                    <a:pt x="2" y="2"/>
                    <a:pt x="4" y="2"/>
                  </a:cubicBezTo>
                  <a:cubicBezTo>
                    <a:pt x="136" y="0"/>
                    <a:pt x="136" y="0"/>
                    <a:pt x="136" y="0"/>
                  </a:cubicBezTo>
                  <a:cubicBezTo>
                    <a:pt x="138" y="0"/>
                    <a:pt x="141" y="2"/>
                    <a:pt x="141" y="5"/>
                  </a:cubicBezTo>
                  <a:cubicBezTo>
                    <a:pt x="143" y="133"/>
                    <a:pt x="143" y="133"/>
                    <a:pt x="143" y="133"/>
                  </a:cubicBezTo>
                  <a:cubicBezTo>
                    <a:pt x="143" y="136"/>
                    <a:pt x="141" y="138"/>
                    <a:pt x="138" y="138"/>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8" name="Freeform 169">
              <a:extLst>
                <a:ext uri="{FF2B5EF4-FFF2-40B4-BE49-F238E27FC236}">
                  <a16:creationId xmlns:a16="http://schemas.microsoft.com/office/drawing/2014/main" id="{E557C0B3-88E0-4CC1-8F73-50A2D35641CB}"/>
                </a:ext>
              </a:extLst>
            </p:cNvPr>
            <p:cNvSpPr>
              <a:spLocks noChangeArrowheads="1"/>
            </p:cNvSpPr>
            <p:nvPr/>
          </p:nvSpPr>
          <p:spPr bwMode="auto">
            <a:xfrm>
              <a:off x="17296448" y="5840199"/>
              <a:ext cx="135431" cy="131193"/>
            </a:xfrm>
            <a:custGeom>
              <a:avLst/>
              <a:gdLst>
                <a:gd name="T0" fmla="*/ 7 w 144"/>
                <a:gd name="T1" fmla="*/ 141 h 142"/>
                <a:gd name="T2" fmla="*/ 7 w 144"/>
                <a:gd name="T3" fmla="*/ 141 h 142"/>
                <a:gd name="T4" fmla="*/ 5 w 144"/>
                <a:gd name="T5" fmla="*/ 139 h 142"/>
                <a:gd name="T6" fmla="*/ 0 w 144"/>
                <a:gd name="T7" fmla="*/ 10 h 142"/>
                <a:gd name="T8" fmla="*/ 5 w 144"/>
                <a:gd name="T9" fmla="*/ 5 h 142"/>
                <a:gd name="T10" fmla="*/ 136 w 144"/>
                <a:gd name="T11" fmla="*/ 0 h 142"/>
                <a:gd name="T12" fmla="*/ 141 w 144"/>
                <a:gd name="T13" fmla="*/ 5 h 142"/>
                <a:gd name="T14" fmla="*/ 143 w 144"/>
                <a:gd name="T15" fmla="*/ 134 h 142"/>
                <a:gd name="T16" fmla="*/ 138 w 144"/>
                <a:gd name="T17" fmla="*/ 139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5" y="141"/>
                    <a:pt x="5" y="139"/>
                  </a:cubicBezTo>
                  <a:cubicBezTo>
                    <a:pt x="0" y="10"/>
                    <a:pt x="0" y="10"/>
                    <a:pt x="0" y="10"/>
                  </a:cubicBezTo>
                  <a:cubicBezTo>
                    <a:pt x="0" y="8"/>
                    <a:pt x="2" y="5"/>
                    <a:pt x="5" y="5"/>
                  </a:cubicBezTo>
                  <a:cubicBezTo>
                    <a:pt x="136" y="0"/>
                    <a:pt x="136" y="0"/>
                    <a:pt x="136" y="0"/>
                  </a:cubicBezTo>
                  <a:cubicBezTo>
                    <a:pt x="138" y="0"/>
                    <a:pt x="141" y="3"/>
                    <a:pt x="141" y="5"/>
                  </a:cubicBezTo>
                  <a:cubicBezTo>
                    <a:pt x="143" y="134"/>
                    <a:pt x="143" y="134"/>
                    <a:pt x="143" y="134"/>
                  </a:cubicBezTo>
                  <a:cubicBezTo>
                    <a:pt x="143" y="136"/>
                    <a:pt x="143" y="139"/>
                    <a:pt x="138"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59" name="Freeform 170">
              <a:extLst>
                <a:ext uri="{FF2B5EF4-FFF2-40B4-BE49-F238E27FC236}">
                  <a16:creationId xmlns:a16="http://schemas.microsoft.com/office/drawing/2014/main" id="{51BDE3C4-11F0-4945-A040-14040A060254}"/>
                </a:ext>
              </a:extLst>
            </p:cNvPr>
            <p:cNvSpPr>
              <a:spLocks noChangeArrowheads="1"/>
            </p:cNvSpPr>
            <p:nvPr/>
          </p:nvSpPr>
          <p:spPr bwMode="auto">
            <a:xfrm>
              <a:off x="17292216" y="5670918"/>
              <a:ext cx="135431" cy="131193"/>
            </a:xfrm>
            <a:custGeom>
              <a:avLst/>
              <a:gdLst>
                <a:gd name="T0" fmla="*/ 8 w 145"/>
                <a:gd name="T1" fmla="*/ 142 h 143"/>
                <a:gd name="T2" fmla="*/ 8 w 145"/>
                <a:gd name="T3" fmla="*/ 142 h 143"/>
                <a:gd name="T4" fmla="*/ 3 w 145"/>
                <a:gd name="T5" fmla="*/ 137 h 143"/>
                <a:gd name="T6" fmla="*/ 0 w 145"/>
                <a:gd name="T7" fmla="*/ 7 h 143"/>
                <a:gd name="T8" fmla="*/ 5 w 145"/>
                <a:gd name="T9" fmla="*/ 3 h 143"/>
                <a:gd name="T10" fmla="*/ 136 w 145"/>
                <a:gd name="T11" fmla="*/ 0 h 143"/>
                <a:gd name="T12" fmla="*/ 141 w 145"/>
                <a:gd name="T13" fmla="*/ 5 h 143"/>
                <a:gd name="T14" fmla="*/ 144 w 145"/>
                <a:gd name="T15" fmla="*/ 134 h 143"/>
                <a:gd name="T16" fmla="*/ 139 w 145"/>
                <a:gd name="T17" fmla="*/ 139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39"/>
                    <a:pt x="3" y="137"/>
                  </a:cubicBezTo>
                  <a:cubicBezTo>
                    <a:pt x="0" y="7"/>
                    <a:pt x="0" y="7"/>
                    <a:pt x="0" y="7"/>
                  </a:cubicBezTo>
                  <a:cubicBezTo>
                    <a:pt x="0" y="5"/>
                    <a:pt x="3" y="3"/>
                    <a:pt x="5" y="3"/>
                  </a:cubicBezTo>
                  <a:cubicBezTo>
                    <a:pt x="136" y="0"/>
                    <a:pt x="136" y="0"/>
                    <a:pt x="136" y="0"/>
                  </a:cubicBezTo>
                  <a:cubicBezTo>
                    <a:pt x="139" y="0"/>
                    <a:pt x="141" y="3"/>
                    <a:pt x="141" y="5"/>
                  </a:cubicBezTo>
                  <a:cubicBezTo>
                    <a:pt x="144" y="134"/>
                    <a:pt x="144" y="134"/>
                    <a:pt x="144" y="134"/>
                  </a:cubicBezTo>
                  <a:cubicBezTo>
                    <a:pt x="144" y="137"/>
                    <a:pt x="141" y="139"/>
                    <a:pt x="139" y="139"/>
                  </a:cubicBezTo>
                  <a:lnTo>
                    <a:pt x="8" y="142"/>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0" name="Freeform 171">
              <a:extLst>
                <a:ext uri="{FF2B5EF4-FFF2-40B4-BE49-F238E27FC236}">
                  <a16:creationId xmlns:a16="http://schemas.microsoft.com/office/drawing/2014/main" id="{02A29B02-1996-4790-AF25-88F6EED678A8}"/>
                </a:ext>
              </a:extLst>
            </p:cNvPr>
            <p:cNvSpPr>
              <a:spLocks noChangeArrowheads="1"/>
            </p:cNvSpPr>
            <p:nvPr/>
          </p:nvSpPr>
          <p:spPr bwMode="auto">
            <a:xfrm>
              <a:off x="17287983" y="5497404"/>
              <a:ext cx="135431" cy="131193"/>
            </a:xfrm>
            <a:custGeom>
              <a:avLst/>
              <a:gdLst>
                <a:gd name="T0" fmla="*/ 8 w 145"/>
                <a:gd name="T1" fmla="*/ 141 h 142"/>
                <a:gd name="T2" fmla="*/ 8 w 145"/>
                <a:gd name="T3" fmla="*/ 141 h 142"/>
                <a:gd name="T4" fmla="*/ 3 w 145"/>
                <a:gd name="T5" fmla="*/ 139 h 142"/>
                <a:gd name="T6" fmla="*/ 0 w 145"/>
                <a:gd name="T7" fmla="*/ 10 h 142"/>
                <a:gd name="T8" fmla="*/ 5 w 145"/>
                <a:gd name="T9" fmla="*/ 5 h 142"/>
                <a:gd name="T10" fmla="*/ 137 w 145"/>
                <a:gd name="T11" fmla="*/ 2 h 142"/>
                <a:gd name="T12" fmla="*/ 141 w 145"/>
                <a:gd name="T13" fmla="*/ 5 h 142"/>
                <a:gd name="T14" fmla="*/ 144 w 145"/>
                <a:gd name="T15" fmla="*/ 134 h 142"/>
                <a:gd name="T16" fmla="*/ 139 w 145"/>
                <a:gd name="T17" fmla="*/ 139 h 142"/>
                <a:gd name="T18" fmla="*/ 8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8" y="141"/>
                  </a:moveTo>
                  <a:lnTo>
                    <a:pt x="8" y="141"/>
                  </a:lnTo>
                  <a:cubicBezTo>
                    <a:pt x="5" y="141"/>
                    <a:pt x="3" y="141"/>
                    <a:pt x="3" y="139"/>
                  </a:cubicBezTo>
                  <a:cubicBezTo>
                    <a:pt x="0" y="10"/>
                    <a:pt x="0" y="10"/>
                    <a:pt x="0" y="10"/>
                  </a:cubicBezTo>
                  <a:cubicBezTo>
                    <a:pt x="0" y="7"/>
                    <a:pt x="3" y="5"/>
                    <a:pt x="5" y="5"/>
                  </a:cubicBezTo>
                  <a:cubicBezTo>
                    <a:pt x="137" y="2"/>
                    <a:pt x="137" y="2"/>
                    <a:pt x="137" y="2"/>
                  </a:cubicBezTo>
                  <a:cubicBezTo>
                    <a:pt x="139" y="0"/>
                    <a:pt x="141" y="2"/>
                    <a:pt x="141" y="5"/>
                  </a:cubicBezTo>
                  <a:cubicBezTo>
                    <a:pt x="144" y="134"/>
                    <a:pt x="144" y="134"/>
                    <a:pt x="144" y="134"/>
                  </a:cubicBezTo>
                  <a:cubicBezTo>
                    <a:pt x="144" y="137"/>
                    <a:pt x="141" y="139"/>
                    <a:pt x="139" y="139"/>
                  </a:cubicBezTo>
                  <a:lnTo>
                    <a:pt x="8"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1" name="Freeform 172">
              <a:extLst>
                <a:ext uri="{FF2B5EF4-FFF2-40B4-BE49-F238E27FC236}">
                  <a16:creationId xmlns:a16="http://schemas.microsoft.com/office/drawing/2014/main" id="{333AE282-BC6D-4529-A604-C2FC823E31F5}"/>
                </a:ext>
              </a:extLst>
            </p:cNvPr>
            <p:cNvSpPr>
              <a:spLocks noChangeArrowheads="1"/>
            </p:cNvSpPr>
            <p:nvPr/>
          </p:nvSpPr>
          <p:spPr bwMode="auto">
            <a:xfrm>
              <a:off x="17283751" y="5328123"/>
              <a:ext cx="135431" cy="131193"/>
            </a:xfrm>
            <a:custGeom>
              <a:avLst/>
              <a:gdLst>
                <a:gd name="T0" fmla="*/ 7 w 144"/>
                <a:gd name="T1" fmla="*/ 141 h 142"/>
                <a:gd name="T2" fmla="*/ 7 w 144"/>
                <a:gd name="T3" fmla="*/ 141 h 142"/>
                <a:gd name="T4" fmla="*/ 2 w 144"/>
                <a:gd name="T5" fmla="*/ 137 h 142"/>
                <a:gd name="T6" fmla="*/ 0 w 144"/>
                <a:gd name="T7" fmla="*/ 7 h 142"/>
                <a:gd name="T8" fmla="*/ 2 w 144"/>
                <a:gd name="T9" fmla="*/ 3 h 142"/>
                <a:gd name="T10" fmla="*/ 134 w 144"/>
                <a:gd name="T11" fmla="*/ 0 h 142"/>
                <a:gd name="T12" fmla="*/ 139 w 144"/>
                <a:gd name="T13" fmla="*/ 5 h 142"/>
                <a:gd name="T14" fmla="*/ 143 w 144"/>
                <a:gd name="T15" fmla="*/ 134 h 142"/>
                <a:gd name="T16" fmla="*/ 139 w 144"/>
                <a:gd name="T17" fmla="*/ 139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9"/>
                    <a:pt x="2" y="137"/>
                  </a:cubicBezTo>
                  <a:cubicBezTo>
                    <a:pt x="0" y="7"/>
                    <a:pt x="0" y="7"/>
                    <a:pt x="0" y="7"/>
                  </a:cubicBezTo>
                  <a:cubicBezTo>
                    <a:pt x="0" y="5"/>
                    <a:pt x="0" y="3"/>
                    <a:pt x="2" y="3"/>
                  </a:cubicBezTo>
                  <a:cubicBezTo>
                    <a:pt x="134" y="0"/>
                    <a:pt x="134" y="0"/>
                    <a:pt x="134" y="0"/>
                  </a:cubicBezTo>
                  <a:cubicBezTo>
                    <a:pt x="139" y="0"/>
                    <a:pt x="139" y="3"/>
                    <a:pt x="139" y="5"/>
                  </a:cubicBezTo>
                  <a:cubicBezTo>
                    <a:pt x="143" y="134"/>
                    <a:pt x="143" y="134"/>
                    <a:pt x="143" y="134"/>
                  </a:cubicBezTo>
                  <a:cubicBezTo>
                    <a:pt x="143" y="137"/>
                    <a:pt x="141" y="139"/>
                    <a:pt x="139"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2" name="Freeform 173">
              <a:extLst>
                <a:ext uri="{FF2B5EF4-FFF2-40B4-BE49-F238E27FC236}">
                  <a16:creationId xmlns:a16="http://schemas.microsoft.com/office/drawing/2014/main" id="{862F9290-1742-4DB9-A50D-6EE3EE3845F8}"/>
                </a:ext>
              </a:extLst>
            </p:cNvPr>
            <p:cNvSpPr>
              <a:spLocks noChangeArrowheads="1"/>
            </p:cNvSpPr>
            <p:nvPr/>
          </p:nvSpPr>
          <p:spPr bwMode="auto">
            <a:xfrm>
              <a:off x="17279519" y="5154610"/>
              <a:ext cx="135431" cy="131193"/>
            </a:xfrm>
            <a:custGeom>
              <a:avLst/>
              <a:gdLst>
                <a:gd name="T0" fmla="*/ 7 w 145"/>
                <a:gd name="T1" fmla="*/ 139 h 140"/>
                <a:gd name="T2" fmla="*/ 7 w 145"/>
                <a:gd name="T3" fmla="*/ 139 h 140"/>
                <a:gd name="T4" fmla="*/ 2 w 145"/>
                <a:gd name="T5" fmla="*/ 136 h 140"/>
                <a:gd name="T6" fmla="*/ 0 w 145"/>
                <a:gd name="T7" fmla="*/ 8 h 140"/>
                <a:gd name="T8" fmla="*/ 5 w 145"/>
                <a:gd name="T9" fmla="*/ 3 h 140"/>
                <a:gd name="T10" fmla="*/ 136 w 145"/>
                <a:gd name="T11" fmla="*/ 0 h 140"/>
                <a:gd name="T12" fmla="*/ 141 w 145"/>
                <a:gd name="T13" fmla="*/ 3 h 140"/>
                <a:gd name="T14" fmla="*/ 144 w 145"/>
                <a:gd name="T15" fmla="*/ 132 h 140"/>
                <a:gd name="T16" fmla="*/ 139 w 145"/>
                <a:gd name="T17" fmla="*/ 136 h 140"/>
                <a:gd name="T18" fmla="*/ 7 w 145"/>
                <a:gd name="T19" fmla="*/ 1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7" y="139"/>
                  </a:moveTo>
                  <a:lnTo>
                    <a:pt x="7" y="139"/>
                  </a:lnTo>
                  <a:cubicBezTo>
                    <a:pt x="5" y="139"/>
                    <a:pt x="2" y="139"/>
                    <a:pt x="2" y="136"/>
                  </a:cubicBezTo>
                  <a:cubicBezTo>
                    <a:pt x="0" y="8"/>
                    <a:pt x="0" y="8"/>
                    <a:pt x="0" y="8"/>
                  </a:cubicBezTo>
                  <a:cubicBezTo>
                    <a:pt x="0" y="5"/>
                    <a:pt x="2" y="3"/>
                    <a:pt x="5" y="3"/>
                  </a:cubicBezTo>
                  <a:cubicBezTo>
                    <a:pt x="136" y="0"/>
                    <a:pt x="136" y="0"/>
                    <a:pt x="136" y="0"/>
                  </a:cubicBezTo>
                  <a:cubicBezTo>
                    <a:pt x="139" y="0"/>
                    <a:pt x="141" y="0"/>
                    <a:pt x="141" y="3"/>
                  </a:cubicBezTo>
                  <a:cubicBezTo>
                    <a:pt x="144" y="132"/>
                    <a:pt x="144" y="132"/>
                    <a:pt x="144" y="132"/>
                  </a:cubicBezTo>
                  <a:cubicBezTo>
                    <a:pt x="144" y="134"/>
                    <a:pt x="141" y="136"/>
                    <a:pt x="139" y="136"/>
                  </a:cubicBezTo>
                  <a:lnTo>
                    <a:pt x="7" y="139"/>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3" name="Freeform 174">
              <a:extLst>
                <a:ext uri="{FF2B5EF4-FFF2-40B4-BE49-F238E27FC236}">
                  <a16:creationId xmlns:a16="http://schemas.microsoft.com/office/drawing/2014/main" id="{F267710B-2FE2-49FF-865E-D25B16DF94E7}"/>
                </a:ext>
              </a:extLst>
            </p:cNvPr>
            <p:cNvSpPr>
              <a:spLocks noChangeArrowheads="1"/>
            </p:cNvSpPr>
            <p:nvPr/>
          </p:nvSpPr>
          <p:spPr bwMode="auto">
            <a:xfrm>
              <a:off x="17465737" y="6009480"/>
              <a:ext cx="135431" cy="131193"/>
            </a:xfrm>
            <a:custGeom>
              <a:avLst/>
              <a:gdLst>
                <a:gd name="T0" fmla="*/ 7 w 144"/>
                <a:gd name="T1" fmla="*/ 141 h 142"/>
                <a:gd name="T2" fmla="*/ 7 w 144"/>
                <a:gd name="T3" fmla="*/ 141 h 142"/>
                <a:gd name="T4" fmla="*/ 2 w 144"/>
                <a:gd name="T5" fmla="*/ 136 h 142"/>
                <a:gd name="T6" fmla="*/ 0 w 144"/>
                <a:gd name="T7" fmla="*/ 7 h 142"/>
                <a:gd name="T8" fmla="*/ 5 w 144"/>
                <a:gd name="T9" fmla="*/ 5 h 142"/>
                <a:gd name="T10" fmla="*/ 136 w 144"/>
                <a:gd name="T11" fmla="*/ 0 h 142"/>
                <a:gd name="T12" fmla="*/ 141 w 144"/>
                <a:gd name="T13" fmla="*/ 5 h 142"/>
                <a:gd name="T14" fmla="*/ 143 w 144"/>
                <a:gd name="T15" fmla="*/ 133 h 142"/>
                <a:gd name="T16" fmla="*/ 138 w 144"/>
                <a:gd name="T17" fmla="*/ 138 h 142"/>
                <a:gd name="T18" fmla="*/ 7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7" y="141"/>
                  </a:moveTo>
                  <a:lnTo>
                    <a:pt x="7" y="141"/>
                  </a:lnTo>
                  <a:cubicBezTo>
                    <a:pt x="5" y="141"/>
                    <a:pt x="2" y="138"/>
                    <a:pt x="2" y="136"/>
                  </a:cubicBezTo>
                  <a:cubicBezTo>
                    <a:pt x="0" y="7"/>
                    <a:pt x="0" y="7"/>
                    <a:pt x="0" y="7"/>
                  </a:cubicBezTo>
                  <a:cubicBezTo>
                    <a:pt x="0" y="5"/>
                    <a:pt x="2" y="5"/>
                    <a:pt x="5" y="5"/>
                  </a:cubicBezTo>
                  <a:cubicBezTo>
                    <a:pt x="136" y="0"/>
                    <a:pt x="136" y="0"/>
                    <a:pt x="136" y="0"/>
                  </a:cubicBezTo>
                  <a:cubicBezTo>
                    <a:pt x="138" y="0"/>
                    <a:pt x="141" y="2"/>
                    <a:pt x="141" y="5"/>
                  </a:cubicBezTo>
                  <a:cubicBezTo>
                    <a:pt x="143" y="133"/>
                    <a:pt x="143" y="133"/>
                    <a:pt x="143" y="133"/>
                  </a:cubicBezTo>
                  <a:cubicBezTo>
                    <a:pt x="143" y="136"/>
                    <a:pt x="141" y="138"/>
                    <a:pt x="138" y="138"/>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4" name="Freeform 175">
              <a:extLst>
                <a:ext uri="{FF2B5EF4-FFF2-40B4-BE49-F238E27FC236}">
                  <a16:creationId xmlns:a16="http://schemas.microsoft.com/office/drawing/2014/main" id="{3A9F96ED-2E52-4E52-BEFC-B09DB839A3E9}"/>
                </a:ext>
              </a:extLst>
            </p:cNvPr>
            <p:cNvSpPr>
              <a:spLocks noChangeArrowheads="1"/>
            </p:cNvSpPr>
            <p:nvPr/>
          </p:nvSpPr>
          <p:spPr bwMode="auto">
            <a:xfrm>
              <a:off x="17461505" y="5840199"/>
              <a:ext cx="135431" cy="131193"/>
            </a:xfrm>
            <a:custGeom>
              <a:avLst/>
              <a:gdLst>
                <a:gd name="T0" fmla="*/ 10 w 144"/>
                <a:gd name="T1" fmla="*/ 141 h 142"/>
                <a:gd name="T2" fmla="*/ 10 w 144"/>
                <a:gd name="T3" fmla="*/ 141 h 142"/>
                <a:gd name="T4" fmla="*/ 5 w 144"/>
                <a:gd name="T5" fmla="*/ 136 h 142"/>
                <a:gd name="T6" fmla="*/ 0 w 144"/>
                <a:gd name="T7" fmla="*/ 7 h 142"/>
                <a:gd name="T8" fmla="*/ 5 w 144"/>
                <a:gd name="T9" fmla="*/ 2 h 142"/>
                <a:gd name="T10" fmla="*/ 136 w 144"/>
                <a:gd name="T11" fmla="*/ 0 h 142"/>
                <a:gd name="T12" fmla="*/ 141 w 144"/>
                <a:gd name="T13" fmla="*/ 5 h 142"/>
                <a:gd name="T14" fmla="*/ 143 w 144"/>
                <a:gd name="T15" fmla="*/ 134 h 142"/>
                <a:gd name="T16" fmla="*/ 141 w 144"/>
                <a:gd name="T17" fmla="*/ 138 h 142"/>
                <a:gd name="T18" fmla="*/ 10 w 144"/>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0" y="141"/>
                  </a:moveTo>
                  <a:lnTo>
                    <a:pt x="10" y="141"/>
                  </a:lnTo>
                  <a:cubicBezTo>
                    <a:pt x="5" y="141"/>
                    <a:pt x="5" y="138"/>
                    <a:pt x="5" y="136"/>
                  </a:cubicBezTo>
                  <a:cubicBezTo>
                    <a:pt x="0" y="7"/>
                    <a:pt x="0" y="7"/>
                    <a:pt x="0" y="7"/>
                  </a:cubicBezTo>
                  <a:cubicBezTo>
                    <a:pt x="0" y="5"/>
                    <a:pt x="2" y="2"/>
                    <a:pt x="5" y="2"/>
                  </a:cubicBezTo>
                  <a:cubicBezTo>
                    <a:pt x="136" y="0"/>
                    <a:pt x="136" y="0"/>
                    <a:pt x="136" y="0"/>
                  </a:cubicBezTo>
                  <a:cubicBezTo>
                    <a:pt x="138" y="0"/>
                    <a:pt x="141" y="2"/>
                    <a:pt x="141" y="5"/>
                  </a:cubicBezTo>
                  <a:cubicBezTo>
                    <a:pt x="143" y="134"/>
                    <a:pt x="143" y="134"/>
                    <a:pt x="143" y="134"/>
                  </a:cubicBezTo>
                  <a:cubicBezTo>
                    <a:pt x="143" y="136"/>
                    <a:pt x="143" y="138"/>
                    <a:pt x="141" y="138"/>
                  </a:cubicBezTo>
                  <a:lnTo>
                    <a:pt x="10"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5" name="Freeform 176">
              <a:extLst>
                <a:ext uri="{FF2B5EF4-FFF2-40B4-BE49-F238E27FC236}">
                  <a16:creationId xmlns:a16="http://schemas.microsoft.com/office/drawing/2014/main" id="{44E7F25D-1026-483B-B208-A745A027DD6C}"/>
                </a:ext>
              </a:extLst>
            </p:cNvPr>
            <p:cNvSpPr>
              <a:spLocks noChangeArrowheads="1"/>
            </p:cNvSpPr>
            <p:nvPr/>
          </p:nvSpPr>
          <p:spPr bwMode="auto">
            <a:xfrm>
              <a:off x="17457273" y="5666686"/>
              <a:ext cx="135431" cy="131193"/>
            </a:xfrm>
            <a:custGeom>
              <a:avLst/>
              <a:gdLst>
                <a:gd name="T0" fmla="*/ 8 w 145"/>
                <a:gd name="T1" fmla="*/ 142 h 143"/>
                <a:gd name="T2" fmla="*/ 8 w 145"/>
                <a:gd name="T3" fmla="*/ 142 h 143"/>
                <a:gd name="T4" fmla="*/ 3 w 145"/>
                <a:gd name="T5" fmla="*/ 139 h 143"/>
                <a:gd name="T6" fmla="*/ 0 w 145"/>
                <a:gd name="T7" fmla="*/ 10 h 143"/>
                <a:gd name="T8" fmla="*/ 5 w 145"/>
                <a:gd name="T9" fmla="*/ 5 h 143"/>
                <a:gd name="T10" fmla="*/ 136 w 145"/>
                <a:gd name="T11" fmla="*/ 0 h 143"/>
                <a:gd name="T12" fmla="*/ 141 w 145"/>
                <a:gd name="T13" fmla="*/ 5 h 143"/>
                <a:gd name="T14" fmla="*/ 144 w 145"/>
                <a:gd name="T15" fmla="*/ 134 h 143"/>
                <a:gd name="T16" fmla="*/ 139 w 145"/>
                <a:gd name="T17" fmla="*/ 139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42"/>
                    <a:pt x="3" y="139"/>
                  </a:cubicBezTo>
                  <a:cubicBezTo>
                    <a:pt x="0" y="10"/>
                    <a:pt x="0" y="10"/>
                    <a:pt x="0" y="10"/>
                  </a:cubicBezTo>
                  <a:cubicBezTo>
                    <a:pt x="0" y="8"/>
                    <a:pt x="3" y="5"/>
                    <a:pt x="5" y="5"/>
                  </a:cubicBezTo>
                  <a:cubicBezTo>
                    <a:pt x="136" y="0"/>
                    <a:pt x="136" y="0"/>
                    <a:pt x="136" y="0"/>
                  </a:cubicBezTo>
                  <a:cubicBezTo>
                    <a:pt x="139" y="0"/>
                    <a:pt x="141" y="3"/>
                    <a:pt x="141" y="5"/>
                  </a:cubicBezTo>
                  <a:cubicBezTo>
                    <a:pt x="144" y="134"/>
                    <a:pt x="144" y="134"/>
                    <a:pt x="144" y="134"/>
                  </a:cubicBezTo>
                  <a:cubicBezTo>
                    <a:pt x="144" y="137"/>
                    <a:pt x="141" y="139"/>
                    <a:pt x="139" y="139"/>
                  </a:cubicBezTo>
                  <a:lnTo>
                    <a:pt x="8" y="142"/>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6" name="Freeform 177">
              <a:extLst>
                <a:ext uri="{FF2B5EF4-FFF2-40B4-BE49-F238E27FC236}">
                  <a16:creationId xmlns:a16="http://schemas.microsoft.com/office/drawing/2014/main" id="{27B10A0C-C62F-42EE-8852-7B3B5B3C949E}"/>
                </a:ext>
              </a:extLst>
            </p:cNvPr>
            <p:cNvSpPr>
              <a:spLocks noChangeArrowheads="1"/>
            </p:cNvSpPr>
            <p:nvPr/>
          </p:nvSpPr>
          <p:spPr bwMode="auto">
            <a:xfrm>
              <a:off x="17453040" y="5493172"/>
              <a:ext cx="135431" cy="131193"/>
            </a:xfrm>
            <a:custGeom>
              <a:avLst/>
              <a:gdLst>
                <a:gd name="T0" fmla="*/ 8 w 145"/>
                <a:gd name="T1" fmla="*/ 142 h 143"/>
                <a:gd name="T2" fmla="*/ 8 w 145"/>
                <a:gd name="T3" fmla="*/ 142 h 143"/>
                <a:gd name="T4" fmla="*/ 3 w 145"/>
                <a:gd name="T5" fmla="*/ 137 h 143"/>
                <a:gd name="T6" fmla="*/ 0 w 145"/>
                <a:gd name="T7" fmla="*/ 8 h 143"/>
                <a:gd name="T8" fmla="*/ 5 w 145"/>
                <a:gd name="T9" fmla="*/ 3 h 143"/>
                <a:gd name="T10" fmla="*/ 137 w 145"/>
                <a:gd name="T11" fmla="*/ 0 h 143"/>
                <a:gd name="T12" fmla="*/ 141 w 145"/>
                <a:gd name="T13" fmla="*/ 5 h 143"/>
                <a:gd name="T14" fmla="*/ 144 w 145"/>
                <a:gd name="T15" fmla="*/ 135 h 143"/>
                <a:gd name="T16" fmla="*/ 139 w 145"/>
                <a:gd name="T17" fmla="*/ 140 h 143"/>
                <a:gd name="T18" fmla="*/ 8 w 145"/>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8" y="142"/>
                  </a:moveTo>
                  <a:lnTo>
                    <a:pt x="8" y="142"/>
                  </a:lnTo>
                  <a:cubicBezTo>
                    <a:pt x="5" y="142"/>
                    <a:pt x="3" y="140"/>
                    <a:pt x="3" y="137"/>
                  </a:cubicBezTo>
                  <a:cubicBezTo>
                    <a:pt x="0" y="8"/>
                    <a:pt x="0" y="8"/>
                    <a:pt x="0" y="8"/>
                  </a:cubicBezTo>
                  <a:cubicBezTo>
                    <a:pt x="0" y="5"/>
                    <a:pt x="3" y="3"/>
                    <a:pt x="5" y="3"/>
                  </a:cubicBezTo>
                  <a:cubicBezTo>
                    <a:pt x="137" y="0"/>
                    <a:pt x="137" y="0"/>
                    <a:pt x="137" y="0"/>
                  </a:cubicBezTo>
                  <a:cubicBezTo>
                    <a:pt x="139" y="0"/>
                    <a:pt x="141" y="3"/>
                    <a:pt x="141" y="5"/>
                  </a:cubicBezTo>
                  <a:cubicBezTo>
                    <a:pt x="144" y="135"/>
                    <a:pt x="144" y="135"/>
                    <a:pt x="144" y="135"/>
                  </a:cubicBezTo>
                  <a:cubicBezTo>
                    <a:pt x="144" y="137"/>
                    <a:pt x="141" y="140"/>
                    <a:pt x="139" y="140"/>
                  </a:cubicBezTo>
                  <a:lnTo>
                    <a:pt x="8" y="142"/>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7" name="Freeform 178">
              <a:extLst>
                <a:ext uri="{FF2B5EF4-FFF2-40B4-BE49-F238E27FC236}">
                  <a16:creationId xmlns:a16="http://schemas.microsoft.com/office/drawing/2014/main" id="{BA21F02F-59BB-4907-8346-D7F0A3383C66}"/>
                </a:ext>
              </a:extLst>
            </p:cNvPr>
            <p:cNvSpPr>
              <a:spLocks noChangeArrowheads="1"/>
            </p:cNvSpPr>
            <p:nvPr/>
          </p:nvSpPr>
          <p:spPr bwMode="auto">
            <a:xfrm>
              <a:off x="17453040" y="5319659"/>
              <a:ext cx="135431" cy="131193"/>
            </a:xfrm>
            <a:custGeom>
              <a:avLst/>
              <a:gdLst>
                <a:gd name="T0" fmla="*/ 7 w 144"/>
                <a:gd name="T1" fmla="*/ 142 h 143"/>
                <a:gd name="T2" fmla="*/ 7 w 144"/>
                <a:gd name="T3" fmla="*/ 142 h 143"/>
                <a:gd name="T4" fmla="*/ 2 w 144"/>
                <a:gd name="T5" fmla="*/ 139 h 143"/>
                <a:gd name="T6" fmla="*/ 0 w 144"/>
                <a:gd name="T7" fmla="*/ 10 h 143"/>
                <a:gd name="T8" fmla="*/ 5 w 144"/>
                <a:gd name="T9" fmla="*/ 5 h 143"/>
                <a:gd name="T10" fmla="*/ 136 w 144"/>
                <a:gd name="T11" fmla="*/ 0 h 143"/>
                <a:gd name="T12" fmla="*/ 139 w 144"/>
                <a:gd name="T13" fmla="*/ 5 h 143"/>
                <a:gd name="T14" fmla="*/ 143 w 144"/>
                <a:gd name="T15" fmla="*/ 134 h 143"/>
                <a:gd name="T16" fmla="*/ 139 w 144"/>
                <a:gd name="T17" fmla="*/ 139 h 143"/>
                <a:gd name="T18" fmla="*/ 7 w 144"/>
                <a:gd name="T19"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3">
                  <a:moveTo>
                    <a:pt x="7" y="142"/>
                  </a:moveTo>
                  <a:lnTo>
                    <a:pt x="7" y="142"/>
                  </a:lnTo>
                  <a:cubicBezTo>
                    <a:pt x="5" y="142"/>
                    <a:pt x="2" y="142"/>
                    <a:pt x="2" y="139"/>
                  </a:cubicBezTo>
                  <a:cubicBezTo>
                    <a:pt x="0" y="10"/>
                    <a:pt x="0" y="10"/>
                    <a:pt x="0" y="10"/>
                  </a:cubicBezTo>
                  <a:cubicBezTo>
                    <a:pt x="0" y="8"/>
                    <a:pt x="0" y="5"/>
                    <a:pt x="5" y="5"/>
                  </a:cubicBezTo>
                  <a:cubicBezTo>
                    <a:pt x="136" y="0"/>
                    <a:pt x="136" y="0"/>
                    <a:pt x="136" y="0"/>
                  </a:cubicBezTo>
                  <a:cubicBezTo>
                    <a:pt x="139" y="0"/>
                    <a:pt x="139" y="3"/>
                    <a:pt x="139" y="5"/>
                  </a:cubicBezTo>
                  <a:cubicBezTo>
                    <a:pt x="143" y="134"/>
                    <a:pt x="143" y="134"/>
                    <a:pt x="143" y="134"/>
                  </a:cubicBezTo>
                  <a:cubicBezTo>
                    <a:pt x="143" y="137"/>
                    <a:pt x="141" y="139"/>
                    <a:pt x="139" y="139"/>
                  </a:cubicBezTo>
                  <a:lnTo>
                    <a:pt x="7" y="142"/>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8" name="Freeform 179">
              <a:extLst>
                <a:ext uri="{FF2B5EF4-FFF2-40B4-BE49-F238E27FC236}">
                  <a16:creationId xmlns:a16="http://schemas.microsoft.com/office/drawing/2014/main" id="{BB070336-CACB-4A15-A0E5-54E141CDDC85}"/>
                </a:ext>
              </a:extLst>
            </p:cNvPr>
            <p:cNvSpPr>
              <a:spLocks noChangeArrowheads="1"/>
            </p:cNvSpPr>
            <p:nvPr/>
          </p:nvSpPr>
          <p:spPr bwMode="auto">
            <a:xfrm>
              <a:off x="17448808" y="5150378"/>
              <a:ext cx="135431" cy="131193"/>
            </a:xfrm>
            <a:custGeom>
              <a:avLst/>
              <a:gdLst>
                <a:gd name="T0" fmla="*/ 7 w 145"/>
                <a:gd name="T1" fmla="*/ 141 h 142"/>
                <a:gd name="T2" fmla="*/ 7 w 145"/>
                <a:gd name="T3" fmla="*/ 141 h 142"/>
                <a:gd name="T4" fmla="*/ 2 w 145"/>
                <a:gd name="T5" fmla="*/ 137 h 142"/>
                <a:gd name="T6" fmla="*/ 0 w 145"/>
                <a:gd name="T7" fmla="*/ 8 h 142"/>
                <a:gd name="T8" fmla="*/ 5 w 145"/>
                <a:gd name="T9" fmla="*/ 3 h 142"/>
                <a:gd name="T10" fmla="*/ 136 w 145"/>
                <a:gd name="T11" fmla="*/ 0 h 142"/>
                <a:gd name="T12" fmla="*/ 141 w 145"/>
                <a:gd name="T13" fmla="*/ 5 h 142"/>
                <a:gd name="T14" fmla="*/ 144 w 145"/>
                <a:gd name="T15" fmla="*/ 134 h 142"/>
                <a:gd name="T16" fmla="*/ 139 w 145"/>
                <a:gd name="T17" fmla="*/ 139 h 142"/>
                <a:gd name="T18" fmla="*/ 7 w 145"/>
                <a:gd name="T19"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7" y="141"/>
                  </a:moveTo>
                  <a:lnTo>
                    <a:pt x="7" y="141"/>
                  </a:lnTo>
                  <a:cubicBezTo>
                    <a:pt x="5" y="141"/>
                    <a:pt x="2" y="139"/>
                    <a:pt x="2" y="137"/>
                  </a:cubicBezTo>
                  <a:cubicBezTo>
                    <a:pt x="0" y="8"/>
                    <a:pt x="0" y="8"/>
                    <a:pt x="0" y="8"/>
                  </a:cubicBezTo>
                  <a:cubicBezTo>
                    <a:pt x="0" y="5"/>
                    <a:pt x="2" y="3"/>
                    <a:pt x="5" y="3"/>
                  </a:cubicBezTo>
                  <a:cubicBezTo>
                    <a:pt x="136" y="0"/>
                    <a:pt x="136" y="0"/>
                    <a:pt x="136" y="0"/>
                  </a:cubicBezTo>
                  <a:cubicBezTo>
                    <a:pt x="139" y="0"/>
                    <a:pt x="141" y="3"/>
                    <a:pt x="141" y="5"/>
                  </a:cubicBezTo>
                  <a:cubicBezTo>
                    <a:pt x="144" y="134"/>
                    <a:pt x="144" y="134"/>
                    <a:pt x="144" y="134"/>
                  </a:cubicBezTo>
                  <a:cubicBezTo>
                    <a:pt x="144" y="137"/>
                    <a:pt x="141" y="139"/>
                    <a:pt x="139" y="139"/>
                  </a:cubicBezTo>
                  <a:lnTo>
                    <a:pt x="7" y="141"/>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69" name="Freeform 180">
              <a:extLst>
                <a:ext uri="{FF2B5EF4-FFF2-40B4-BE49-F238E27FC236}">
                  <a16:creationId xmlns:a16="http://schemas.microsoft.com/office/drawing/2014/main" id="{F4591FA7-DBFE-422F-8167-73FD9443260C}"/>
                </a:ext>
              </a:extLst>
            </p:cNvPr>
            <p:cNvSpPr>
              <a:spLocks noChangeArrowheads="1"/>
            </p:cNvSpPr>
            <p:nvPr/>
          </p:nvSpPr>
          <p:spPr bwMode="auto">
            <a:xfrm>
              <a:off x="16792812" y="5747094"/>
              <a:ext cx="478242" cy="241226"/>
            </a:xfrm>
            <a:custGeom>
              <a:avLst/>
              <a:gdLst>
                <a:gd name="T0" fmla="*/ 343 w 502"/>
                <a:gd name="T1" fmla="*/ 222 h 255"/>
                <a:gd name="T2" fmla="*/ 343 w 502"/>
                <a:gd name="T3" fmla="*/ 222 h 255"/>
                <a:gd name="T4" fmla="*/ 380 w 502"/>
                <a:gd name="T5" fmla="*/ 215 h 255"/>
                <a:gd name="T6" fmla="*/ 399 w 502"/>
                <a:gd name="T7" fmla="*/ 188 h 255"/>
                <a:gd name="T8" fmla="*/ 382 w 502"/>
                <a:gd name="T9" fmla="*/ 166 h 255"/>
                <a:gd name="T10" fmla="*/ 338 w 502"/>
                <a:gd name="T11" fmla="*/ 164 h 255"/>
                <a:gd name="T12" fmla="*/ 312 w 502"/>
                <a:gd name="T13" fmla="*/ 156 h 255"/>
                <a:gd name="T14" fmla="*/ 338 w 502"/>
                <a:gd name="T15" fmla="*/ 144 h 255"/>
                <a:gd name="T16" fmla="*/ 375 w 502"/>
                <a:gd name="T17" fmla="*/ 142 h 255"/>
                <a:gd name="T18" fmla="*/ 451 w 502"/>
                <a:gd name="T19" fmla="*/ 137 h 255"/>
                <a:gd name="T20" fmla="*/ 468 w 502"/>
                <a:gd name="T21" fmla="*/ 135 h 255"/>
                <a:gd name="T22" fmla="*/ 499 w 502"/>
                <a:gd name="T23" fmla="*/ 103 h 255"/>
                <a:gd name="T24" fmla="*/ 463 w 502"/>
                <a:gd name="T25" fmla="*/ 76 h 255"/>
                <a:gd name="T26" fmla="*/ 287 w 502"/>
                <a:gd name="T27" fmla="*/ 91 h 255"/>
                <a:gd name="T28" fmla="*/ 231 w 502"/>
                <a:gd name="T29" fmla="*/ 96 h 255"/>
                <a:gd name="T30" fmla="*/ 151 w 502"/>
                <a:gd name="T31" fmla="*/ 101 h 255"/>
                <a:gd name="T32" fmla="*/ 173 w 502"/>
                <a:gd name="T33" fmla="*/ 83 h 255"/>
                <a:gd name="T34" fmla="*/ 177 w 502"/>
                <a:gd name="T35" fmla="*/ 78 h 255"/>
                <a:gd name="T36" fmla="*/ 204 w 502"/>
                <a:gd name="T37" fmla="*/ 74 h 255"/>
                <a:gd name="T38" fmla="*/ 280 w 502"/>
                <a:gd name="T39" fmla="*/ 59 h 255"/>
                <a:gd name="T40" fmla="*/ 316 w 502"/>
                <a:gd name="T41" fmla="*/ 32 h 255"/>
                <a:gd name="T42" fmla="*/ 300 w 502"/>
                <a:gd name="T43" fmla="*/ 3 h 255"/>
                <a:gd name="T44" fmla="*/ 146 w 502"/>
                <a:gd name="T45" fmla="*/ 15 h 255"/>
                <a:gd name="T46" fmla="*/ 146 w 502"/>
                <a:gd name="T47" fmla="*/ 15 h 255"/>
                <a:gd name="T48" fmla="*/ 122 w 502"/>
                <a:gd name="T49" fmla="*/ 25 h 255"/>
                <a:gd name="T50" fmla="*/ 82 w 502"/>
                <a:gd name="T51" fmla="*/ 59 h 255"/>
                <a:gd name="T52" fmla="*/ 14 w 502"/>
                <a:gd name="T53" fmla="*/ 115 h 255"/>
                <a:gd name="T54" fmla="*/ 0 w 502"/>
                <a:gd name="T55" fmla="*/ 152 h 255"/>
                <a:gd name="T56" fmla="*/ 2 w 502"/>
                <a:gd name="T57" fmla="*/ 213 h 255"/>
                <a:gd name="T58" fmla="*/ 4 w 502"/>
                <a:gd name="T59" fmla="*/ 252 h 255"/>
                <a:gd name="T60" fmla="*/ 7 w 502"/>
                <a:gd name="T61" fmla="*/ 254 h 255"/>
                <a:gd name="T62" fmla="*/ 324 w 502"/>
                <a:gd name="T63" fmla="*/ 227 h 255"/>
                <a:gd name="T64" fmla="*/ 343 w 502"/>
                <a:gd name="T65" fmla="*/ 22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255">
                  <a:moveTo>
                    <a:pt x="343" y="222"/>
                  </a:moveTo>
                  <a:lnTo>
                    <a:pt x="343" y="222"/>
                  </a:lnTo>
                  <a:cubicBezTo>
                    <a:pt x="355" y="220"/>
                    <a:pt x="370" y="220"/>
                    <a:pt x="380" y="215"/>
                  </a:cubicBezTo>
                  <a:cubicBezTo>
                    <a:pt x="390" y="210"/>
                    <a:pt x="399" y="201"/>
                    <a:pt x="399" y="188"/>
                  </a:cubicBezTo>
                  <a:cubicBezTo>
                    <a:pt x="397" y="179"/>
                    <a:pt x="390" y="171"/>
                    <a:pt x="382" y="166"/>
                  </a:cubicBezTo>
                  <a:cubicBezTo>
                    <a:pt x="368" y="159"/>
                    <a:pt x="353" y="161"/>
                    <a:pt x="338" y="164"/>
                  </a:cubicBezTo>
                  <a:cubicBezTo>
                    <a:pt x="329" y="164"/>
                    <a:pt x="312" y="169"/>
                    <a:pt x="312" y="156"/>
                  </a:cubicBezTo>
                  <a:cubicBezTo>
                    <a:pt x="314" y="144"/>
                    <a:pt x="331" y="147"/>
                    <a:pt x="338" y="144"/>
                  </a:cubicBezTo>
                  <a:cubicBezTo>
                    <a:pt x="351" y="144"/>
                    <a:pt x="363" y="144"/>
                    <a:pt x="375" y="142"/>
                  </a:cubicBezTo>
                  <a:cubicBezTo>
                    <a:pt x="399" y="142"/>
                    <a:pt x="426" y="139"/>
                    <a:pt x="451" y="137"/>
                  </a:cubicBezTo>
                  <a:cubicBezTo>
                    <a:pt x="456" y="137"/>
                    <a:pt x="463" y="135"/>
                    <a:pt x="468" y="135"/>
                  </a:cubicBezTo>
                  <a:cubicBezTo>
                    <a:pt x="487" y="135"/>
                    <a:pt x="501" y="120"/>
                    <a:pt x="499" y="103"/>
                  </a:cubicBezTo>
                  <a:cubicBezTo>
                    <a:pt x="499" y="86"/>
                    <a:pt x="482" y="76"/>
                    <a:pt x="463" y="76"/>
                  </a:cubicBezTo>
                  <a:cubicBezTo>
                    <a:pt x="287" y="91"/>
                    <a:pt x="287" y="91"/>
                    <a:pt x="287" y="91"/>
                  </a:cubicBezTo>
                  <a:cubicBezTo>
                    <a:pt x="273" y="91"/>
                    <a:pt x="255" y="93"/>
                    <a:pt x="231" y="96"/>
                  </a:cubicBezTo>
                  <a:cubicBezTo>
                    <a:pt x="151" y="101"/>
                    <a:pt x="151" y="101"/>
                    <a:pt x="151" y="101"/>
                  </a:cubicBezTo>
                  <a:cubicBezTo>
                    <a:pt x="173" y="83"/>
                    <a:pt x="173" y="83"/>
                    <a:pt x="173" y="83"/>
                  </a:cubicBezTo>
                  <a:cubicBezTo>
                    <a:pt x="175" y="81"/>
                    <a:pt x="175" y="81"/>
                    <a:pt x="177" y="78"/>
                  </a:cubicBezTo>
                  <a:cubicBezTo>
                    <a:pt x="185" y="78"/>
                    <a:pt x="195" y="76"/>
                    <a:pt x="204" y="74"/>
                  </a:cubicBezTo>
                  <a:cubicBezTo>
                    <a:pt x="229" y="69"/>
                    <a:pt x="255" y="64"/>
                    <a:pt x="280" y="59"/>
                  </a:cubicBezTo>
                  <a:cubicBezTo>
                    <a:pt x="295" y="54"/>
                    <a:pt x="312" y="47"/>
                    <a:pt x="316" y="32"/>
                  </a:cubicBezTo>
                  <a:cubicBezTo>
                    <a:pt x="321" y="20"/>
                    <a:pt x="316" y="0"/>
                    <a:pt x="300" y="3"/>
                  </a:cubicBezTo>
                  <a:cubicBezTo>
                    <a:pt x="146" y="15"/>
                    <a:pt x="146" y="15"/>
                    <a:pt x="146" y="15"/>
                  </a:cubicBezTo>
                  <a:lnTo>
                    <a:pt x="146" y="15"/>
                  </a:lnTo>
                  <a:cubicBezTo>
                    <a:pt x="136" y="15"/>
                    <a:pt x="129" y="18"/>
                    <a:pt x="122" y="25"/>
                  </a:cubicBezTo>
                  <a:cubicBezTo>
                    <a:pt x="107" y="35"/>
                    <a:pt x="95" y="47"/>
                    <a:pt x="82" y="59"/>
                  </a:cubicBezTo>
                  <a:cubicBezTo>
                    <a:pt x="61" y="76"/>
                    <a:pt x="36" y="96"/>
                    <a:pt x="14" y="115"/>
                  </a:cubicBezTo>
                  <a:cubicBezTo>
                    <a:pt x="4" y="125"/>
                    <a:pt x="0" y="137"/>
                    <a:pt x="0" y="152"/>
                  </a:cubicBezTo>
                  <a:cubicBezTo>
                    <a:pt x="0" y="171"/>
                    <a:pt x="0" y="191"/>
                    <a:pt x="2" y="213"/>
                  </a:cubicBezTo>
                  <a:cubicBezTo>
                    <a:pt x="4" y="225"/>
                    <a:pt x="4" y="237"/>
                    <a:pt x="4" y="252"/>
                  </a:cubicBezTo>
                  <a:cubicBezTo>
                    <a:pt x="4" y="252"/>
                    <a:pt x="4" y="252"/>
                    <a:pt x="7" y="254"/>
                  </a:cubicBezTo>
                  <a:cubicBezTo>
                    <a:pt x="324" y="227"/>
                    <a:pt x="324" y="227"/>
                    <a:pt x="324" y="227"/>
                  </a:cubicBezTo>
                  <a:cubicBezTo>
                    <a:pt x="326" y="222"/>
                    <a:pt x="338" y="222"/>
                    <a:pt x="343" y="222"/>
                  </a:cubicBez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0" name="Freeform 181">
              <a:extLst>
                <a:ext uri="{FF2B5EF4-FFF2-40B4-BE49-F238E27FC236}">
                  <a16:creationId xmlns:a16="http://schemas.microsoft.com/office/drawing/2014/main" id="{73B617BB-90E8-469C-8566-755D8C23740E}"/>
                </a:ext>
              </a:extLst>
            </p:cNvPr>
            <p:cNvSpPr>
              <a:spLocks noChangeArrowheads="1"/>
            </p:cNvSpPr>
            <p:nvPr/>
          </p:nvSpPr>
          <p:spPr bwMode="auto">
            <a:xfrm>
              <a:off x="15722058" y="5780950"/>
              <a:ext cx="1049593" cy="325866"/>
            </a:xfrm>
            <a:custGeom>
              <a:avLst/>
              <a:gdLst>
                <a:gd name="T0" fmla="*/ 0 w 1100"/>
                <a:gd name="T1" fmla="*/ 161 h 342"/>
                <a:gd name="T2" fmla="*/ 0 w 1100"/>
                <a:gd name="T3" fmla="*/ 161 h 342"/>
                <a:gd name="T4" fmla="*/ 1097 w 1100"/>
                <a:gd name="T5" fmla="*/ 214 h 342"/>
                <a:gd name="T6" fmla="*/ 1099 w 1100"/>
                <a:gd name="T7" fmla="*/ 97 h 342"/>
                <a:gd name="T8" fmla="*/ 1089 w 1100"/>
                <a:gd name="T9" fmla="*/ 92 h 342"/>
                <a:gd name="T10" fmla="*/ 17 w 1100"/>
                <a:gd name="T11" fmla="*/ 0 h 342"/>
                <a:gd name="T12" fmla="*/ 0 w 1100"/>
                <a:gd name="T13" fmla="*/ 161 h 342"/>
              </a:gdLst>
              <a:ahLst/>
              <a:cxnLst>
                <a:cxn ang="0">
                  <a:pos x="T0" y="T1"/>
                </a:cxn>
                <a:cxn ang="0">
                  <a:pos x="T2" y="T3"/>
                </a:cxn>
                <a:cxn ang="0">
                  <a:pos x="T4" y="T5"/>
                </a:cxn>
                <a:cxn ang="0">
                  <a:pos x="T6" y="T7"/>
                </a:cxn>
                <a:cxn ang="0">
                  <a:pos x="T8" y="T9"/>
                </a:cxn>
                <a:cxn ang="0">
                  <a:pos x="T10" y="T11"/>
                </a:cxn>
                <a:cxn ang="0">
                  <a:pos x="T12" y="T13"/>
                </a:cxn>
              </a:cxnLst>
              <a:rect l="0" t="0" r="r" b="b"/>
              <a:pathLst>
                <a:path w="1100" h="342">
                  <a:moveTo>
                    <a:pt x="0" y="161"/>
                  </a:moveTo>
                  <a:lnTo>
                    <a:pt x="0" y="161"/>
                  </a:lnTo>
                  <a:cubicBezTo>
                    <a:pt x="300" y="312"/>
                    <a:pt x="695" y="341"/>
                    <a:pt x="1097" y="214"/>
                  </a:cubicBezTo>
                  <a:cubicBezTo>
                    <a:pt x="1097" y="175"/>
                    <a:pt x="1097" y="136"/>
                    <a:pt x="1099" y="97"/>
                  </a:cubicBezTo>
                  <a:cubicBezTo>
                    <a:pt x="1099" y="92"/>
                    <a:pt x="1094" y="90"/>
                    <a:pt x="1089" y="92"/>
                  </a:cubicBezTo>
                  <a:cubicBezTo>
                    <a:pt x="690" y="202"/>
                    <a:pt x="304" y="161"/>
                    <a:pt x="17" y="0"/>
                  </a:cubicBezTo>
                  <a:cubicBezTo>
                    <a:pt x="12" y="53"/>
                    <a:pt x="7" y="107"/>
                    <a:pt x="0" y="161"/>
                  </a:cubicBezTo>
                </a:path>
              </a:pathLst>
            </a:custGeom>
            <a:solidFill>
              <a:srgbClr val="44546A">
                <a:lumMod val="60000"/>
                <a:lumOff val="40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1" name="Freeform 182">
              <a:extLst>
                <a:ext uri="{FF2B5EF4-FFF2-40B4-BE49-F238E27FC236}">
                  <a16:creationId xmlns:a16="http://schemas.microsoft.com/office/drawing/2014/main" id="{A40195B3-98FC-4CF2-B236-1681C09111CB}"/>
                </a:ext>
              </a:extLst>
            </p:cNvPr>
            <p:cNvSpPr>
              <a:spLocks noChangeArrowheads="1"/>
            </p:cNvSpPr>
            <p:nvPr/>
          </p:nvSpPr>
          <p:spPr bwMode="auto">
            <a:xfrm>
              <a:off x="15937902" y="504034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2" name="Freeform 184">
              <a:extLst>
                <a:ext uri="{FF2B5EF4-FFF2-40B4-BE49-F238E27FC236}">
                  <a16:creationId xmlns:a16="http://schemas.microsoft.com/office/drawing/2014/main" id="{EDED2B3F-DA16-4DB4-AAA2-3F84037FE8F8}"/>
                </a:ext>
              </a:extLst>
            </p:cNvPr>
            <p:cNvSpPr>
              <a:spLocks noChangeArrowheads="1"/>
            </p:cNvSpPr>
            <p:nvPr/>
          </p:nvSpPr>
          <p:spPr bwMode="auto">
            <a:xfrm>
              <a:off x="15794006" y="6119513"/>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3" name="Freeform 185">
              <a:extLst>
                <a:ext uri="{FF2B5EF4-FFF2-40B4-BE49-F238E27FC236}">
                  <a16:creationId xmlns:a16="http://schemas.microsoft.com/office/drawing/2014/main" id="{097980D3-3D9C-4D3C-B340-FAD4906CA311}"/>
                </a:ext>
              </a:extLst>
            </p:cNvPr>
            <p:cNvSpPr>
              <a:spLocks noChangeArrowheads="1"/>
            </p:cNvSpPr>
            <p:nvPr/>
          </p:nvSpPr>
          <p:spPr bwMode="auto">
            <a:xfrm>
              <a:off x="15785542" y="6017944"/>
              <a:ext cx="156593" cy="97337"/>
            </a:xfrm>
            <a:custGeom>
              <a:avLst/>
              <a:gdLst>
                <a:gd name="T0" fmla="*/ 0 w 166"/>
                <a:gd name="T1" fmla="*/ 102 h 107"/>
                <a:gd name="T2" fmla="*/ 0 w 166"/>
                <a:gd name="T3" fmla="*/ 102 h 107"/>
                <a:gd name="T4" fmla="*/ 7 w 166"/>
                <a:gd name="T5" fmla="*/ 106 h 107"/>
                <a:gd name="T6" fmla="*/ 7 w 166"/>
                <a:gd name="T7" fmla="*/ 106 h 107"/>
                <a:gd name="T8" fmla="*/ 165 w 166"/>
                <a:gd name="T9" fmla="*/ 0 h 107"/>
                <a:gd name="T10" fmla="*/ 0 w 166"/>
                <a:gd name="T11" fmla="*/ 102 h 107"/>
              </a:gdLst>
              <a:ahLst/>
              <a:cxnLst>
                <a:cxn ang="0">
                  <a:pos x="T0" y="T1"/>
                </a:cxn>
                <a:cxn ang="0">
                  <a:pos x="T2" y="T3"/>
                </a:cxn>
                <a:cxn ang="0">
                  <a:pos x="T4" y="T5"/>
                </a:cxn>
                <a:cxn ang="0">
                  <a:pos x="T6" y="T7"/>
                </a:cxn>
                <a:cxn ang="0">
                  <a:pos x="T8" y="T9"/>
                </a:cxn>
                <a:cxn ang="0">
                  <a:pos x="T10" y="T11"/>
                </a:cxn>
              </a:cxnLst>
              <a:rect l="0" t="0" r="r" b="b"/>
              <a:pathLst>
                <a:path w="166" h="107">
                  <a:moveTo>
                    <a:pt x="0" y="102"/>
                  </a:moveTo>
                  <a:lnTo>
                    <a:pt x="0" y="102"/>
                  </a:lnTo>
                  <a:cubicBezTo>
                    <a:pt x="2" y="104"/>
                    <a:pt x="5" y="104"/>
                    <a:pt x="7" y="106"/>
                  </a:cubicBezTo>
                  <a:lnTo>
                    <a:pt x="7" y="106"/>
                  </a:lnTo>
                  <a:cubicBezTo>
                    <a:pt x="12" y="104"/>
                    <a:pt x="78" y="63"/>
                    <a:pt x="165" y="0"/>
                  </a:cubicBezTo>
                  <a:cubicBezTo>
                    <a:pt x="78" y="63"/>
                    <a:pt x="7" y="97"/>
                    <a:pt x="0" y="102"/>
                  </a:cubicBez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4" name="Freeform 186">
              <a:extLst>
                <a:ext uri="{FF2B5EF4-FFF2-40B4-BE49-F238E27FC236}">
                  <a16:creationId xmlns:a16="http://schemas.microsoft.com/office/drawing/2014/main" id="{B9B18D4C-B2A4-4A56-8830-50BA67C39B95}"/>
                </a:ext>
              </a:extLst>
            </p:cNvPr>
            <p:cNvSpPr>
              <a:spLocks noChangeArrowheads="1"/>
            </p:cNvSpPr>
            <p:nvPr/>
          </p:nvSpPr>
          <p:spPr bwMode="auto">
            <a:xfrm>
              <a:off x="15713594" y="6043336"/>
              <a:ext cx="4232" cy="4232"/>
            </a:xfrm>
            <a:custGeom>
              <a:avLst/>
              <a:gdLst>
                <a:gd name="T0" fmla="*/ 0 w 11"/>
                <a:gd name="T1" fmla="*/ 0 h 11"/>
                <a:gd name="T2" fmla="*/ 0 w 11"/>
                <a:gd name="T3" fmla="*/ 0 h 11"/>
                <a:gd name="T4" fmla="*/ 10 w 11"/>
                <a:gd name="T5" fmla="*/ 10 h 11"/>
                <a:gd name="T6" fmla="*/ 0 w 11"/>
                <a:gd name="T7" fmla="*/ 0 h 11"/>
              </a:gdLst>
              <a:ahLst/>
              <a:cxnLst>
                <a:cxn ang="0">
                  <a:pos x="T0" y="T1"/>
                </a:cxn>
                <a:cxn ang="0">
                  <a:pos x="T2" y="T3"/>
                </a:cxn>
                <a:cxn ang="0">
                  <a:pos x="T4" y="T5"/>
                </a:cxn>
                <a:cxn ang="0">
                  <a:pos x="T6" y="T7"/>
                </a:cxn>
              </a:cxnLst>
              <a:rect l="0" t="0" r="r" b="b"/>
              <a:pathLst>
                <a:path w="11" h="11">
                  <a:moveTo>
                    <a:pt x="0" y="0"/>
                  </a:moveTo>
                  <a:lnTo>
                    <a:pt x="0" y="0"/>
                  </a:lnTo>
                  <a:cubicBezTo>
                    <a:pt x="3" y="2"/>
                    <a:pt x="7" y="7"/>
                    <a:pt x="10" y="10"/>
                  </a:cubicBezTo>
                  <a:cubicBezTo>
                    <a:pt x="7" y="7"/>
                    <a:pt x="3" y="2"/>
                    <a:pt x="0" y="0"/>
                  </a:cubicBez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5" name="Freeform 187">
              <a:extLst>
                <a:ext uri="{FF2B5EF4-FFF2-40B4-BE49-F238E27FC236}">
                  <a16:creationId xmlns:a16="http://schemas.microsoft.com/office/drawing/2014/main" id="{34C2EE67-E3AD-462F-BAC4-E9ED23F6CEBE}"/>
                </a:ext>
              </a:extLst>
            </p:cNvPr>
            <p:cNvSpPr>
              <a:spLocks noChangeArrowheads="1"/>
            </p:cNvSpPr>
            <p:nvPr/>
          </p:nvSpPr>
          <p:spPr bwMode="auto">
            <a:xfrm>
              <a:off x="15789774" y="4959937"/>
              <a:ext cx="1197721" cy="402043"/>
            </a:xfrm>
            <a:custGeom>
              <a:avLst/>
              <a:gdLst>
                <a:gd name="T0" fmla="*/ 1250 w 1251"/>
                <a:gd name="T1" fmla="*/ 295 h 425"/>
                <a:gd name="T2" fmla="*/ 1250 w 1251"/>
                <a:gd name="T3" fmla="*/ 295 h 425"/>
                <a:gd name="T4" fmla="*/ 1145 w 1251"/>
                <a:gd name="T5" fmla="*/ 225 h 425"/>
                <a:gd name="T6" fmla="*/ 1040 w 1251"/>
                <a:gd name="T7" fmla="*/ 159 h 425"/>
                <a:gd name="T8" fmla="*/ 831 w 1251"/>
                <a:gd name="T9" fmla="*/ 57 h 425"/>
                <a:gd name="T10" fmla="*/ 460 w 1251"/>
                <a:gd name="T11" fmla="*/ 12 h 425"/>
                <a:gd name="T12" fmla="*/ 353 w 1251"/>
                <a:gd name="T13" fmla="*/ 27 h 425"/>
                <a:gd name="T14" fmla="*/ 56 w 1251"/>
                <a:gd name="T15" fmla="*/ 173 h 425"/>
                <a:gd name="T16" fmla="*/ 4 w 1251"/>
                <a:gd name="T17" fmla="*/ 230 h 425"/>
                <a:gd name="T18" fmla="*/ 0 w 1251"/>
                <a:gd name="T19" fmla="*/ 334 h 425"/>
                <a:gd name="T20" fmla="*/ 275 w 1251"/>
                <a:gd name="T21" fmla="*/ 191 h 425"/>
                <a:gd name="T22" fmla="*/ 1243 w 1251"/>
                <a:gd name="T23" fmla="*/ 424 h 425"/>
                <a:gd name="T24" fmla="*/ 1250 w 1251"/>
                <a:gd name="T25" fmla="*/ 29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1" h="425">
                  <a:moveTo>
                    <a:pt x="1250" y="295"/>
                  </a:moveTo>
                  <a:lnTo>
                    <a:pt x="1250" y="295"/>
                  </a:lnTo>
                  <a:cubicBezTo>
                    <a:pt x="1220" y="268"/>
                    <a:pt x="1179" y="246"/>
                    <a:pt x="1145" y="225"/>
                  </a:cubicBezTo>
                  <a:cubicBezTo>
                    <a:pt x="1111" y="203"/>
                    <a:pt x="1077" y="178"/>
                    <a:pt x="1040" y="159"/>
                  </a:cubicBezTo>
                  <a:cubicBezTo>
                    <a:pt x="974" y="117"/>
                    <a:pt x="904" y="83"/>
                    <a:pt x="831" y="57"/>
                  </a:cubicBezTo>
                  <a:cubicBezTo>
                    <a:pt x="714" y="12"/>
                    <a:pt x="585" y="0"/>
                    <a:pt x="460" y="12"/>
                  </a:cubicBezTo>
                  <a:cubicBezTo>
                    <a:pt x="424" y="17"/>
                    <a:pt x="387" y="22"/>
                    <a:pt x="353" y="27"/>
                  </a:cubicBezTo>
                  <a:cubicBezTo>
                    <a:pt x="238" y="47"/>
                    <a:pt x="136" y="93"/>
                    <a:pt x="56" y="173"/>
                  </a:cubicBezTo>
                  <a:cubicBezTo>
                    <a:pt x="46" y="183"/>
                    <a:pt x="7" y="215"/>
                    <a:pt x="4" y="230"/>
                  </a:cubicBezTo>
                  <a:cubicBezTo>
                    <a:pt x="4" y="264"/>
                    <a:pt x="0" y="293"/>
                    <a:pt x="0" y="334"/>
                  </a:cubicBezTo>
                  <a:cubicBezTo>
                    <a:pt x="75" y="266"/>
                    <a:pt x="170" y="220"/>
                    <a:pt x="275" y="191"/>
                  </a:cubicBezTo>
                  <a:cubicBezTo>
                    <a:pt x="562" y="110"/>
                    <a:pt x="931" y="178"/>
                    <a:pt x="1243" y="424"/>
                  </a:cubicBezTo>
                  <a:cubicBezTo>
                    <a:pt x="1247" y="390"/>
                    <a:pt x="1247" y="329"/>
                    <a:pt x="1250" y="295"/>
                  </a:cubicBezTo>
                </a:path>
              </a:pathLst>
            </a:custGeom>
            <a:solidFill>
              <a:srgbClr val="44546A"/>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6" name="Freeform 188">
              <a:extLst>
                <a:ext uri="{FF2B5EF4-FFF2-40B4-BE49-F238E27FC236}">
                  <a16:creationId xmlns:a16="http://schemas.microsoft.com/office/drawing/2014/main" id="{E1069AA6-BA8A-4D75-9FF1-B7FB7C99B3BD}"/>
                </a:ext>
              </a:extLst>
            </p:cNvPr>
            <p:cNvSpPr>
              <a:spLocks noChangeArrowheads="1"/>
            </p:cNvSpPr>
            <p:nvPr/>
          </p:nvSpPr>
          <p:spPr bwMode="auto">
            <a:xfrm>
              <a:off x="15789774" y="5065738"/>
              <a:ext cx="1189257" cy="402043"/>
            </a:xfrm>
            <a:custGeom>
              <a:avLst/>
              <a:gdLst>
                <a:gd name="T0" fmla="*/ 1243 w 1244"/>
                <a:gd name="T1" fmla="*/ 314 h 423"/>
                <a:gd name="T2" fmla="*/ 1243 w 1244"/>
                <a:gd name="T3" fmla="*/ 314 h 423"/>
                <a:gd name="T4" fmla="*/ 275 w 1244"/>
                <a:gd name="T5" fmla="*/ 81 h 423"/>
                <a:gd name="T6" fmla="*/ 0 w 1244"/>
                <a:gd name="T7" fmla="*/ 224 h 423"/>
                <a:gd name="T8" fmla="*/ 14 w 1244"/>
                <a:gd name="T9" fmla="*/ 361 h 423"/>
                <a:gd name="T10" fmla="*/ 19 w 1244"/>
                <a:gd name="T11" fmla="*/ 366 h 423"/>
                <a:gd name="T12" fmla="*/ 378 w 1244"/>
                <a:gd name="T13" fmla="*/ 193 h 423"/>
                <a:gd name="T14" fmla="*/ 1194 w 1244"/>
                <a:gd name="T15" fmla="*/ 422 h 423"/>
                <a:gd name="T16" fmla="*/ 1243 w 1244"/>
                <a:gd name="T17" fmla="*/ 3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4" h="423">
                  <a:moveTo>
                    <a:pt x="1243" y="314"/>
                  </a:moveTo>
                  <a:lnTo>
                    <a:pt x="1243" y="314"/>
                  </a:lnTo>
                  <a:cubicBezTo>
                    <a:pt x="931" y="68"/>
                    <a:pt x="562" y="0"/>
                    <a:pt x="275" y="81"/>
                  </a:cubicBezTo>
                  <a:cubicBezTo>
                    <a:pt x="170" y="110"/>
                    <a:pt x="75" y="156"/>
                    <a:pt x="0" y="224"/>
                  </a:cubicBezTo>
                  <a:cubicBezTo>
                    <a:pt x="0" y="278"/>
                    <a:pt x="12" y="305"/>
                    <a:pt x="14" y="361"/>
                  </a:cubicBezTo>
                  <a:cubicBezTo>
                    <a:pt x="14" y="366"/>
                    <a:pt x="17" y="368"/>
                    <a:pt x="19" y="366"/>
                  </a:cubicBezTo>
                  <a:cubicBezTo>
                    <a:pt x="117" y="271"/>
                    <a:pt x="238" y="214"/>
                    <a:pt x="378" y="193"/>
                  </a:cubicBezTo>
                  <a:cubicBezTo>
                    <a:pt x="626" y="156"/>
                    <a:pt x="916" y="222"/>
                    <a:pt x="1194" y="422"/>
                  </a:cubicBezTo>
                  <a:cubicBezTo>
                    <a:pt x="1199" y="385"/>
                    <a:pt x="1238" y="351"/>
                    <a:pt x="1243" y="314"/>
                  </a:cubicBezTo>
                </a:path>
              </a:pathLst>
            </a:custGeom>
            <a:solidFill>
              <a:srgbClr val="44546A">
                <a:lumMod val="60000"/>
                <a:lumOff val="40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7" name="Freeform 189">
              <a:extLst>
                <a:ext uri="{FF2B5EF4-FFF2-40B4-BE49-F238E27FC236}">
                  <a16:creationId xmlns:a16="http://schemas.microsoft.com/office/drawing/2014/main" id="{ACC215B0-60E6-4BDB-B38F-E7DB3CEEA8C8}"/>
                </a:ext>
              </a:extLst>
            </p:cNvPr>
            <p:cNvSpPr>
              <a:spLocks noChangeArrowheads="1"/>
            </p:cNvSpPr>
            <p:nvPr/>
          </p:nvSpPr>
          <p:spPr bwMode="auto">
            <a:xfrm>
              <a:off x="15573930" y="5649757"/>
              <a:ext cx="1197721" cy="626340"/>
            </a:xfrm>
            <a:custGeom>
              <a:avLst/>
              <a:gdLst>
                <a:gd name="T0" fmla="*/ 1250 w 1254"/>
                <a:gd name="T1" fmla="*/ 465 h 656"/>
                <a:gd name="T2" fmla="*/ 1250 w 1254"/>
                <a:gd name="T3" fmla="*/ 465 h 656"/>
                <a:gd name="T4" fmla="*/ 1253 w 1254"/>
                <a:gd name="T5" fmla="*/ 348 h 656"/>
                <a:gd name="T6" fmla="*/ 417 w 1254"/>
                <a:gd name="T7" fmla="*/ 390 h 656"/>
                <a:gd name="T8" fmla="*/ 273 w 1254"/>
                <a:gd name="T9" fmla="*/ 246 h 656"/>
                <a:gd name="T10" fmla="*/ 0 w 1254"/>
                <a:gd name="T11" fmla="*/ 0 h 656"/>
                <a:gd name="T12" fmla="*/ 229 w 1254"/>
                <a:gd name="T13" fmla="*/ 489 h 656"/>
                <a:gd name="T14" fmla="*/ 1241 w 1254"/>
                <a:gd name="T15" fmla="*/ 477 h 656"/>
                <a:gd name="T16" fmla="*/ 1250 w 1254"/>
                <a:gd name="T17" fmla="*/ 46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4" h="656">
                  <a:moveTo>
                    <a:pt x="1250" y="465"/>
                  </a:moveTo>
                  <a:lnTo>
                    <a:pt x="1250" y="465"/>
                  </a:lnTo>
                  <a:cubicBezTo>
                    <a:pt x="1250" y="426"/>
                    <a:pt x="1253" y="387"/>
                    <a:pt x="1253" y="348"/>
                  </a:cubicBezTo>
                  <a:cubicBezTo>
                    <a:pt x="958" y="441"/>
                    <a:pt x="668" y="451"/>
                    <a:pt x="417" y="390"/>
                  </a:cubicBezTo>
                  <a:cubicBezTo>
                    <a:pt x="378" y="375"/>
                    <a:pt x="319" y="338"/>
                    <a:pt x="273" y="246"/>
                  </a:cubicBezTo>
                  <a:cubicBezTo>
                    <a:pt x="0" y="0"/>
                    <a:pt x="0" y="0"/>
                    <a:pt x="0" y="0"/>
                  </a:cubicBezTo>
                  <a:cubicBezTo>
                    <a:pt x="0" y="0"/>
                    <a:pt x="5" y="346"/>
                    <a:pt x="229" y="489"/>
                  </a:cubicBezTo>
                  <a:cubicBezTo>
                    <a:pt x="490" y="655"/>
                    <a:pt x="877" y="602"/>
                    <a:pt x="1241" y="477"/>
                  </a:cubicBezTo>
                  <a:cubicBezTo>
                    <a:pt x="1245" y="475"/>
                    <a:pt x="1250" y="470"/>
                    <a:pt x="1250" y="465"/>
                  </a:cubicBezTo>
                </a:path>
              </a:pathLst>
            </a:custGeom>
            <a:solidFill>
              <a:srgbClr val="44546A"/>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8" name="Freeform 190">
              <a:extLst>
                <a:ext uri="{FF2B5EF4-FFF2-40B4-BE49-F238E27FC236}">
                  <a16:creationId xmlns:a16="http://schemas.microsoft.com/office/drawing/2014/main" id="{FBFE3663-FFB6-4427-B47C-1F0D079D05DC}"/>
                </a:ext>
              </a:extLst>
            </p:cNvPr>
            <p:cNvSpPr>
              <a:spLocks noChangeArrowheads="1"/>
            </p:cNvSpPr>
            <p:nvPr/>
          </p:nvSpPr>
          <p:spPr bwMode="auto">
            <a:xfrm>
              <a:off x="16052172" y="5235019"/>
              <a:ext cx="440152" cy="562860"/>
            </a:xfrm>
            <a:custGeom>
              <a:avLst/>
              <a:gdLst>
                <a:gd name="T0" fmla="*/ 0 w 464"/>
                <a:gd name="T1" fmla="*/ 0 h 593"/>
                <a:gd name="T2" fmla="*/ 0 w 464"/>
                <a:gd name="T3" fmla="*/ 0 h 593"/>
                <a:gd name="T4" fmla="*/ 117 w 464"/>
                <a:gd name="T5" fmla="*/ 592 h 593"/>
                <a:gd name="T6" fmla="*/ 0 w 464"/>
                <a:gd name="T7" fmla="*/ 0 h 593"/>
              </a:gdLst>
              <a:ahLst/>
              <a:cxnLst>
                <a:cxn ang="0">
                  <a:pos x="T0" y="T1"/>
                </a:cxn>
                <a:cxn ang="0">
                  <a:pos x="T2" y="T3"/>
                </a:cxn>
                <a:cxn ang="0">
                  <a:pos x="T4" y="T5"/>
                </a:cxn>
                <a:cxn ang="0">
                  <a:pos x="T6" y="T7"/>
                </a:cxn>
              </a:cxnLst>
              <a:rect l="0" t="0" r="r" b="b"/>
              <a:pathLst>
                <a:path w="464" h="593">
                  <a:moveTo>
                    <a:pt x="0" y="0"/>
                  </a:moveTo>
                  <a:lnTo>
                    <a:pt x="0" y="0"/>
                  </a:lnTo>
                  <a:cubicBezTo>
                    <a:pt x="0" y="0"/>
                    <a:pt x="463" y="143"/>
                    <a:pt x="117" y="592"/>
                  </a:cubicBezTo>
                  <a:lnTo>
                    <a:pt x="0" y="0"/>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79" name="Freeform 191">
              <a:extLst>
                <a:ext uri="{FF2B5EF4-FFF2-40B4-BE49-F238E27FC236}">
                  <a16:creationId xmlns:a16="http://schemas.microsoft.com/office/drawing/2014/main" id="{6A8BE46D-7B36-4EAD-A634-19C9A7E9A14E}"/>
                </a:ext>
              </a:extLst>
            </p:cNvPr>
            <p:cNvSpPr>
              <a:spLocks noChangeArrowheads="1"/>
            </p:cNvSpPr>
            <p:nvPr/>
          </p:nvSpPr>
          <p:spPr bwMode="auto">
            <a:xfrm>
              <a:off x="16280713" y="5463548"/>
              <a:ext cx="29626" cy="101569"/>
            </a:xfrm>
            <a:custGeom>
              <a:avLst/>
              <a:gdLst>
                <a:gd name="T0" fmla="*/ 2 w 35"/>
                <a:gd name="T1" fmla="*/ 0 h 110"/>
                <a:gd name="T2" fmla="*/ 2 w 35"/>
                <a:gd name="T3" fmla="*/ 0 h 110"/>
                <a:gd name="T4" fmla="*/ 27 w 35"/>
                <a:gd name="T5" fmla="*/ 51 h 110"/>
                <a:gd name="T6" fmla="*/ 0 w 35"/>
                <a:gd name="T7" fmla="*/ 109 h 110"/>
                <a:gd name="T8" fmla="*/ 2 w 35"/>
                <a:gd name="T9" fmla="*/ 0 h 110"/>
              </a:gdLst>
              <a:ahLst/>
              <a:cxnLst>
                <a:cxn ang="0">
                  <a:pos x="T0" y="T1"/>
                </a:cxn>
                <a:cxn ang="0">
                  <a:pos x="T2" y="T3"/>
                </a:cxn>
                <a:cxn ang="0">
                  <a:pos x="T4" y="T5"/>
                </a:cxn>
                <a:cxn ang="0">
                  <a:pos x="T6" y="T7"/>
                </a:cxn>
                <a:cxn ang="0">
                  <a:pos x="T8" y="T9"/>
                </a:cxn>
              </a:cxnLst>
              <a:rect l="0" t="0" r="r" b="b"/>
              <a:pathLst>
                <a:path w="35" h="110">
                  <a:moveTo>
                    <a:pt x="2" y="0"/>
                  </a:moveTo>
                  <a:lnTo>
                    <a:pt x="2" y="0"/>
                  </a:lnTo>
                  <a:cubicBezTo>
                    <a:pt x="2" y="0"/>
                    <a:pt x="27" y="31"/>
                    <a:pt x="27" y="51"/>
                  </a:cubicBezTo>
                  <a:cubicBezTo>
                    <a:pt x="27" y="51"/>
                    <a:pt x="34" y="61"/>
                    <a:pt x="0" y="109"/>
                  </a:cubicBezTo>
                  <a:lnTo>
                    <a:pt x="2" y="0"/>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0" name="Freeform 192">
              <a:extLst>
                <a:ext uri="{FF2B5EF4-FFF2-40B4-BE49-F238E27FC236}">
                  <a16:creationId xmlns:a16="http://schemas.microsoft.com/office/drawing/2014/main" id="{8B98F167-8FC9-4036-8943-13A3EAB9C5A6}"/>
                </a:ext>
              </a:extLst>
            </p:cNvPr>
            <p:cNvSpPr>
              <a:spLocks noChangeArrowheads="1"/>
            </p:cNvSpPr>
            <p:nvPr/>
          </p:nvSpPr>
          <p:spPr bwMode="auto">
            <a:xfrm>
              <a:off x="16242622" y="5569349"/>
              <a:ext cx="33858" cy="101569"/>
            </a:xfrm>
            <a:custGeom>
              <a:avLst/>
              <a:gdLst>
                <a:gd name="T0" fmla="*/ 10 w 38"/>
                <a:gd name="T1" fmla="*/ 105 h 111"/>
                <a:gd name="T2" fmla="*/ 10 w 38"/>
                <a:gd name="T3" fmla="*/ 105 h 111"/>
                <a:gd name="T4" fmla="*/ 5 w 38"/>
                <a:gd name="T5" fmla="*/ 110 h 111"/>
                <a:gd name="T6" fmla="*/ 3 w 38"/>
                <a:gd name="T7" fmla="*/ 103 h 111"/>
                <a:gd name="T8" fmla="*/ 27 w 38"/>
                <a:gd name="T9" fmla="*/ 5 h 111"/>
                <a:gd name="T10" fmla="*/ 32 w 38"/>
                <a:gd name="T11" fmla="*/ 0 h 111"/>
                <a:gd name="T12" fmla="*/ 35 w 38"/>
                <a:gd name="T13" fmla="*/ 5 h 111"/>
                <a:gd name="T14" fmla="*/ 10 w 38"/>
                <a:gd name="T15" fmla="*/ 105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11">
                  <a:moveTo>
                    <a:pt x="10" y="105"/>
                  </a:moveTo>
                  <a:lnTo>
                    <a:pt x="10" y="105"/>
                  </a:lnTo>
                  <a:cubicBezTo>
                    <a:pt x="8" y="108"/>
                    <a:pt x="5" y="110"/>
                    <a:pt x="5" y="110"/>
                  </a:cubicBezTo>
                  <a:cubicBezTo>
                    <a:pt x="3" y="110"/>
                    <a:pt x="0" y="108"/>
                    <a:pt x="3" y="103"/>
                  </a:cubicBezTo>
                  <a:cubicBezTo>
                    <a:pt x="27" y="5"/>
                    <a:pt x="27" y="5"/>
                    <a:pt x="27" y="5"/>
                  </a:cubicBezTo>
                  <a:cubicBezTo>
                    <a:pt x="27" y="3"/>
                    <a:pt x="30" y="0"/>
                    <a:pt x="32" y="0"/>
                  </a:cubicBezTo>
                  <a:cubicBezTo>
                    <a:pt x="35" y="0"/>
                    <a:pt x="37" y="3"/>
                    <a:pt x="35" y="5"/>
                  </a:cubicBezTo>
                  <a:lnTo>
                    <a:pt x="10" y="105"/>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1" name="Freeform 193">
              <a:extLst>
                <a:ext uri="{FF2B5EF4-FFF2-40B4-BE49-F238E27FC236}">
                  <a16:creationId xmlns:a16="http://schemas.microsoft.com/office/drawing/2014/main" id="{7D4A3B2E-8C1C-40B5-9B3C-DEEDBC430CC4}"/>
                </a:ext>
              </a:extLst>
            </p:cNvPr>
            <p:cNvSpPr>
              <a:spLocks noChangeArrowheads="1"/>
            </p:cNvSpPr>
            <p:nvPr/>
          </p:nvSpPr>
          <p:spPr bwMode="auto">
            <a:xfrm>
              <a:off x="16242622" y="5569349"/>
              <a:ext cx="33858" cy="101569"/>
            </a:xfrm>
            <a:custGeom>
              <a:avLst/>
              <a:gdLst>
                <a:gd name="T0" fmla="*/ 10 w 38"/>
                <a:gd name="T1" fmla="*/ 105 h 111"/>
                <a:gd name="T2" fmla="*/ 10 w 38"/>
                <a:gd name="T3" fmla="*/ 105 h 111"/>
                <a:gd name="T4" fmla="*/ 5 w 38"/>
                <a:gd name="T5" fmla="*/ 110 h 111"/>
                <a:gd name="T6" fmla="*/ 3 w 38"/>
                <a:gd name="T7" fmla="*/ 103 h 111"/>
                <a:gd name="T8" fmla="*/ 27 w 38"/>
                <a:gd name="T9" fmla="*/ 5 h 111"/>
                <a:gd name="T10" fmla="*/ 32 w 38"/>
                <a:gd name="T11" fmla="*/ 0 h 111"/>
                <a:gd name="T12" fmla="*/ 35 w 38"/>
                <a:gd name="T13" fmla="*/ 5 h 111"/>
                <a:gd name="T14" fmla="*/ 10 w 38"/>
                <a:gd name="T15" fmla="*/ 105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11">
                  <a:moveTo>
                    <a:pt x="10" y="105"/>
                  </a:moveTo>
                  <a:lnTo>
                    <a:pt x="10" y="105"/>
                  </a:lnTo>
                  <a:cubicBezTo>
                    <a:pt x="8" y="108"/>
                    <a:pt x="5" y="110"/>
                    <a:pt x="5" y="110"/>
                  </a:cubicBezTo>
                  <a:cubicBezTo>
                    <a:pt x="3" y="110"/>
                    <a:pt x="0" y="108"/>
                    <a:pt x="3" y="103"/>
                  </a:cubicBezTo>
                  <a:cubicBezTo>
                    <a:pt x="27" y="5"/>
                    <a:pt x="27" y="5"/>
                    <a:pt x="27" y="5"/>
                  </a:cubicBezTo>
                  <a:cubicBezTo>
                    <a:pt x="27" y="3"/>
                    <a:pt x="30" y="0"/>
                    <a:pt x="32" y="0"/>
                  </a:cubicBezTo>
                  <a:cubicBezTo>
                    <a:pt x="35" y="0"/>
                    <a:pt x="37" y="3"/>
                    <a:pt x="35" y="5"/>
                  </a:cubicBezTo>
                  <a:lnTo>
                    <a:pt x="10" y="105"/>
                  </a:lnTo>
                </a:path>
              </a:pathLst>
            </a:custGeom>
            <a:noFill/>
            <a:ln w="9525" cap="flat">
              <a:solidFill>
                <a:srgbClr val="B2B3B3"/>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2" name="Freeform 194">
              <a:extLst>
                <a:ext uri="{FF2B5EF4-FFF2-40B4-BE49-F238E27FC236}">
                  <a16:creationId xmlns:a16="http://schemas.microsoft.com/office/drawing/2014/main" id="{9954EC0F-B16A-4E1B-9172-A0D40D4C8AFD}"/>
                </a:ext>
              </a:extLst>
            </p:cNvPr>
            <p:cNvSpPr>
              <a:spLocks noChangeArrowheads="1"/>
            </p:cNvSpPr>
            <p:nvPr/>
          </p:nvSpPr>
          <p:spPr bwMode="auto">
            <a:xfrm>
              <a:off x="16259551" y="5374676"/>
              <a:ext cx="12697" cy="93105"/>
            </a:xfrm>
            <a:custGeom>
              <a:avLst/>
              <a:gdLst>
                <a:gd name="T0" fmla="*/ 18 w 19"/>
                <a:gd name="T1" fmla="*/ 92 h 101"/>
                <a:gd name="T2" fmla="*/ 18 w 19"/>
                <a:gd name="T3" fmla="*/ 92 h 101"/>
                <a:gd name="T4" fmla="*/ 15 w 19"/>
                <a:gd name="T5" fmla="*/ 97 h 101"/>
                <a:gd name="T6" fmla="*/ 10 w 19"/>
                <a:gd name="T7" fmla="*/ 95 h 101"/>
                <a:gd name="T8" fmla="*/ 0 w 19"/>
                <a:gd name="T9" fmla="*/ 5 h 101"/>
                <a:gd name="T10" fmla="*/ 3 w 19"/>
                <a:gd name="T11" fmla="*/ 0 h 101"/>
                <a:gd name="T12" fmla="*/ 8 w 19"/>
                <a:gd name="T13" fmla="*/ 5 h 101"/>
                <a:gd name="T14" fmla="*/ 18 w 19"/>
                <a:gd name="T15" fmla="*/ 92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01">
                  <a:moveTo>
                    <a:pt x="18" y="92"/>
                  </a:moveTo>
                  <a:lnTo>
                    <a:pt x="18" y="92"/>
                  </a:lnTo>
                  <a:cubicBezTo>
                    <a:pt x="18" y="95"/>
                    <a:pt x="18" y="97"/>
                    <a:pt x="15" y="97"/>
                  </a:cubicBezTo>
                  <a:cubicBezTo>
                    <a:pt x="13" y="100"/>
                    <a:pt x="10" y="97"/>
                    <a:pt x="10" y="95"/>
                  </a:cubicBezTo>
                  <a:cubicBezTo>
                    <a:pt x="0" y="5"/>
                    <a:pt x="0" y="5"/>
                    <a:pt x="0" y="5"/>
                  </a:cubicBezTo>
                  <a:cubicBezTo>
                    <a:pt x="0" y="2"/>
                    <a:pt x="0" y="0"/>
                    <a:pt x="3" y="0"/>
                  </a:cubicBezTo>
                  <a:cubicBezTo>
                    <a:pt x="5" y="0"/>
                    <a:pt x="8" y="2"/>
                    <a:pt x="8" y="5"/>
                  </a:cubicBezTo>
                  <a:lnTo>
                    <a:pt x="18" y="92"/>
                  </a:ln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3" name="Freeform 195">
              <a:extLst>
                <a:ext uri="{FF2B5EF4-FFF2-40B4-BE49-F238E27FC236}">
                  <a16:creationId xmlns:a16="http://schemas.microsoft.com/office/drawing/2014/main" id="{457D00A3-2EBF-4DC5-820A-E799F2472F7A}"/>
                </a:ext>
              </a:extLst>
            </p:cNvPr>
            <p:cNvSpPr>
              <a:spLocks noChangeArrowheads="1"/>
            </p:cNvSpPr>
            <p:nvPr/>
          </p:nvSpPr>
          <p:spPr bwMode="auto">
            <a:xfrm>
              <a:off x="16259551" y="5374676"/>
              <a:ext cx="12697" cy="93105"/>
            </a:xfrm>
            <a:custGeom>
              <a:avLst/>
              <a:gdLst>
                <a:gd name="T0" fmla="*/ 18 w 19"/>
                <a:gd name="T1" fmla="*/ 92 h 101"/>
                <a:gd name="T2" fmla="*/ 18 w 19"/>
                <a:gd name="T3" fmla="*/ 92 h 101"/>
                <a:gd name="T4" fmla="*/ 15 w 19"/>
                <a:gd name="T5" fmla="*/ 97 h 101"/>
                <a:gd name="T6" fmla="*/ 10 w 19"/>
                <a:gd name="T7" fmla="*/ 95 h 101"/>
                <a:gd name="T8" fmla="*/ 0 w 19"/>
                <a:gd name="T9" fmla="*/ 5 h 101"/>
                <a:gd name="T10" fmla="*/ 3 w 19"/>
                <a:gd name="T11" fmla="*/ 0 h 101"/>
                <a:gd name="T12" fmla="*/ 8 w 19"/>
                <a:gd name="T13" fmla="*/ 5 h 101"/>
                <a:gd name="T14" fmla="*/ 18 w 19"/>
                <a:gd name="T15" fmla="*/ 92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01">
                  <a:moveTo>
                    <a:pt x="18" y="92"/>
                  </a:moveTo>
                  <a:lnTo>
                    <a:pt x="18" y="92"/>
                  </a:lnTo>
                  <a:cubicBezTo>
                    <a:pt x="18" y="95"/>
                    <a:pt x="18" y="97"/>
                    <a:pt x="15" y="97"/>
                  </a:cubicBezTo>
                  <a:cubicBezTo>
                    <a:pt x="13" y="100"/>
                    <a:pt x="10" y="97"/>
                    <a:pt x="10" y="95"/>
                  </a:cubicBezTo>
                  <a:cubicBezTo>
                    <a:pt x="0" y="5"/>
                    <a:pt x="0" y="5"/>
                    <a:pt x="0" y="5"/>
                  </a:cubicBezTo>
                  <a:cubicBezTo>
                    <a:pt x="0" y="2"/>
                    <a:pt x="0" y="0"/>
                    <a:pt x="3" y="0"/>
                  </a:cubicBezTo>
                  <a:cubicBezTo>
                    <a:pt x="5" y="0"/>
                    <a:pt x="8" y="2"/>
                    <a:pt x="8" y="5"/>
                  </a:cubicBezTo>
                  <a:lnTo>
                    <a:pt x="18" y="92"/>
                  </a:lnTo>
                </a:path>
              </a:pathLst>
            </a:custGeom>
            <a:noFill/>
            <a:ln w="9525" cap="flat">
              <a:solidFill>
                <a:srgbClr val="B2B3B3"/>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4" name="Freeform 196">
              <a:extLst>
                <a:ext uri="{FF2B5EF4-FFF2-40B4-BE49-F238E27FC236}">
                  <a16:creationId xmlns:a16="http://schemas.microsoft.com/office/drawing/2014/main" id="{8F410A85-7E25-4B1D-82DD-A89CCF727B99}"/>
                </a:ext>
              </a:extLst>
            </p:cNvPr>
            <p:cNvSpPr>
              <a:spLocks noChangeArrowheads="1"/>
            </p:cNvSpPr>
            <p:nvPr/>
          </p:nvSpPr>
          <p:spPr bwMode="auto">
            <a:xfrm>
              <a:off x="15531608" y="5192698"/>
              <a:ext cx="778730" cy="787157"/>
            </a:xfrm>
            <a:custGeom>
              <a:avLst/>
              <a:gdLst>
                <a:gd name="T0" fmla="*/ 753 w 818"/>
                <a:gd name="T1" fmla="*/ 163 h 824"/>
                <a:gd name="T2" fmla="*/ 753 w 818"/>
                <a:gd name="T3" fmla="*/ 163 h 824"/>
                <a:gd name="T4" fmla="*/ 731 w 818"/>
                <a:gd name="T5" fmla="*/ 224 h 824"/>
                <a:gd name="T6" fmla="*/ 722 w 818"/>
                <a:gd name="T7" fmla="*/ 222 h 824"/>
                <a:gd name="T8" fmla="*/ 541 w 818"/>
                <a:gd name="T9" fmla="*/ 44 h 824"/>
                <a:gd name="T10" fmla="*/ 202 w 818"/>
                <a:gd name="T11" fmla="*/ 119 h 824"/>
                <a:gd name="T12" fmla="*/ 54 w 818"/>
                <a:gd name="T13" fmla="*/ 333 h 824"/>
                <a:gd name="T14" fmla="*/ 88 w 818"/>
                <a:gd name="T15" fmla="*/ 295 h 824"/>
                <a:gd name="T16" fmla="*/ 71 w 818"/>
                <a:gd name="T17" fmla="*/ 353 h 824"/>
                <a:gd name="T18" fmla="*/ 12 w 818"/>
                <a:gd name="T19" fmla="*/ 494 h 824"/>
                <a:gd name="T20" fmla="*/ 81 w 818"/>
                <a:gd name="T21" fmla="*/ 550 h 824"/>
                <a:gd name="T22" fmla="*/ 137 w 818"/>
                <a:gd name="T23" fmla="*/ 657 h 824"/>
                <a:gd name="T24" fmla="*/ 137 w 818"/>
                <a:gd name="T25" fmla="*/ 657 h 824"/>
                <a:gd name="T26" fmla="*/ 273 w 818"/>
                <a:gd name="T27" fmla="*/ 760 h 824"/>
                <a:gd name="T28" fmla="*/ 719 w 818"/>
                <a:gd name="T29" fmla="*/ 531 h 824"/>
                <a:gd name="T30" fmla="*/ 753 w 818"/>
                <a:gd name="T31" fmla="*/ 16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8" h="824">
                  <a:moveTo>
                    <a:pt x="753" y="163"/>
                  </a:moveTo>
                  <a:lnTo>
                    <a:pt x="753" y="163"/>
                  </a:lnTo>
                  <a:cubicBezTo>
                    <a:pt x="731" y="224"/>
                    <a:pt x="731" y="224"/>
                    <a:pt x="731" y="224"/>
                  </a:cubicBezTo>
                  <a:cubicBezTo>
                    <a:pt x="722" y="222"/>
                    <a:pt x="722" y="222"/>
                    <a:pt x="722" y="222"/>
                  </a:cubicBezTo>
                  <a:cubicBezTo>
                    <a:pt x="687" y="141"/>
                    <a:pt x="627" y="75"/>
                    <a:pt x="541" y="44"/>
                  </a:cubicBezTo>
                  <a:cubicBezTo>
                    <a:pt x="424" y="0"/>
                    <a:pt x="298" y="31"/>
                    <a:pt x="202" y="119"/>
                  </a:cubicBezTo>
                  <a:cubicBezTo>
                    <a:pt x="61" y="200"/>
                    <a:pt x="54" y="333"/>
                    <a:pt x="54" y="333"/>
                  </a:cubicBezTo>
                  <a:cubicBezTo>
                    <a:pt x="59" y="321"/>
                    <a:pt x="71" y="307"/>
                    <a:pt x="88" y="295"/>
                  </a:cubicBezTo>
                  <a:cubicBezTo>
                    <a:pt x="81" y="314"/>
                    <a:pt x="76" y="333"/>
                    <a:pt x="71" y="353"/>
                  </a:cubicBezTo>
                  <a:cubicBezTo>
                    <a:pt x="0" y="370"/>
                    <a:pt x="12" y="494"/>
                    <a:pt x="12" y="494"/>
                  </a:cubicBezTo>
                  <a:cubicBezTo>
                    <a:pt x="29" y="475"/>
                    <a:pt x="56" y="509"/>
                    <a:pt x="81" y="550"/>
                  </a:cubicBezTo>
                  <a:cubicBezTo>
                    <a:pt x="93" y="589"/>
                    <a:pt x="112" y="626"/>
                    <a:pt x="137" y="657"/>
                  </a:cubicBezTo>
                  <a:lnTo>
                    <a:pt x="137" y="657"/>
                  </a:lnTo>
                  <a:cubicBezTo>
                    <a:pt x="171" y="704"/>
                    <a:pt x="217" y="738"/>
                    <a:pt x="273" y="760"/>
                  </a:cubicBezTo>
                  <a:cubicBezTo>
                    <a:pt x="444" y="823"/>
                    <a:pt x="641" y="723"/>
                    <a:pt x="719" y="531"/>
                  </a:cubicBezTo>
                  <a:cubicBezTo>
                    <a:pt x="817" y="353"/>
                    <a:pt x="753" y="163"/>
                    <a:pt x="753" y="163"/>
                  </a:cubicBezTo>
                </a:path>
              </a:pathLst>
            </a:custGeom>
            <a:solidFill>
              <a:srgbClr val="6E4820"/>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5" name="Freeform 197">
              <a:extLst>
                <a:ext uri="{FF2B5EF4-FFF2-40B4-BE49-F238E27FC236}">
                  <a16:creationId xmlns:a16="http://schemas.microsoft.com/office/drawing/2014/main" id="{1428702A-2F51-4C21-9C5E-7FB094119C9C}"/>
                </a:ext>
              </a:extLst>
            </p:cNvPr>
            <p:cNvSpPr>
              <a:spLocks noChangeArrowheads="1"/>
            </p:cNvSpPr>
            <p:nvPr/>
          </p:nvSpPr>
          <p:spPr bwMode="auto">
            <a:xfrm>
              <a:off x="16797045" y="5962928"/>
              <a:ext cx="355507" cy="160817"/>
            </a:xfrm>
            <a:custGeom>
              <a:avLst/>
              <a:gdLst>
                <a:gd name="T0" fmla="*/ 5 w 376"/>
                <a:gd name="T1" fmla="*/ 115 h 172"/>
                <a:gd name="T2" fmla="*/ 5 w 376"/>
                <a:gd name="T3" fmla="*/ 115 h 172"/>
                <a:gd name="T4" fmla="*/ 85 w 376"/>
                <a:gd name="T5" fmla="*/ 168 h 172"/>
                <a:gd name="T6" fmla="*/ 193 w 376"/>
                <a:gd name="T7" fmla="*/ 161 h 172"/>
                <a:gd name="T8" fmla="*/ 241 w 376"/>
                <a:gd name="T9" fmla="*/ 156 h 172"/>
                <a:gd name="T10" fmla="*/ 290 w 376"/>
                <a:gd name="T11" fmla="*/ 154 h 172"/>
                <a:gd name="T12" fmla="*/ 322 w 376"/>
                <a:gd name="T13" fmla="*/ 151 h 172"/>
                <a:gd name="T14" fmla="*/ 339 w 376"/>
                <a:gd name="T15" fmla="*/ 149 h 172"/>
                <a:gd name="T16" fmla="*/ 351 w 376"/>
                <a:gd name="T17" fmla="*/ 144 h 172"/>
                <a:gd name="T18" fmla="*/ 361 w 376"/>
                <a:gd name="T19" fmla="*/ 120 h 172"/>
                <a:gd name="T20" fmla="*/ 346 w 376"/>
                <a:gd name="T21" fmla="*/ 98 h 172"/>
                <a:gd name="T22" fmla="*/ 322 w 376"/>
                <a:gd name="T23" fmla="*/ 85 h 172"/>
                <a:gd name="T24" fmla="*/ 329 w 376"/>
                <a:gd name="T25" fmla="*/ 73 h 172"/>
                <a:gd name="T26" fmla="*/ 361 w 376"/>
                <a:gd name="T27" fmla="*/ 64 h 172"/>
                <a:gd name="T28" fmla="*/ 375 w 376"/>
                <a:gd name="T29" fmla="*/ 39 h 172"/>
                <a:gd name="T30" fmla="*/ 358 w 376"/>
                <a:gd name="T31" fmla="*/ 17 h 172"/>
                <a:gd name="T32" fmla="*/ 339 w 376"/>
                <a:gd name="T33" fmla="*/ 12 h 172"/>
                <a:gd name="T34" fmla="*/ 319 w 376"/>
                <a:gd name="T35" fmla="*/ 10 h 172"/>
                <a:gd name="T36" fmla="*/ 317 w 376"/>
                <a:gd name="T37" fmla="*/ 0 h 172"/>
                <a:gd name="T38" fmla="*/ 0 w 376"/>
                <a:gd name="T39" fmla="*/ 27 h 172"/>
                <a:gd name="T40" fmla="*/ 5 w 376"/>
                <a:gd name="T41" fmla="*/ 98 h 172"/>
                <a:gd name="T42" fmla="*/ 5 w 376"/>
                <a:gd name="T43" fmla="*/ 11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6" h="172">
                  <a:moveTo>
                    <a:pt x="5" y="115"/>
                  </a:moveTo>
                  <a:lnTo>
                    <a:pt x="5" y="115"/>
                  </a:lnTo>
                  <a:cubicBezTo>
                    <a:pt x="7" y="147"/>
                    <a:pt x="44" y="171"/>
                    <a:pt x="85" y="168"/>
                  </a:cubicBezTo>
                  <a:cubicBezTo>
                    <a:pt x="122" y="166"/>
                    <a:pt x="156" y="163"/>
                    <a:pt x="193" y="161"/>
                  </a:cubicBezTo>
                  <a:cubicBezTo>
                    <a:pt x="210" y="159"/>
                    <a:pt x="224" y="159"/>
                    <a:pt x="241" y="156"/>
                  </a:cubicBezTo>
                  <a:cubicBezTo>
                    <a:pt x="258" y="154"/>
                    <a:pt x="273" y="154"/>
                    <a:pt x="290" y="154"/>
                  </a:cubicBezTo>
                  <a:cubicBezTo>
                    <a:pt x="300" y="154"/>
                    <a:pt x="312" y="151"/>
                    <a:pt x="322" y="151"/>
                  </a:cubicBezTo>
                  <a:cubicBezTo>
                    <a:pt x="329" y="151"/>
                    <a:pt x="334" y="151"/>
                    <a:pt x="339" y="149"/>
                  </a:cubicBezTo>
                  <a:cubicBezTo>
                    <a:pt x="344" y="149"/>
                    <a:pt x="346" y="147"/>
                    <a:pt x="351" y="144"/>
                  </a:cubicBezTo>
                  <a:cubicBezTo>
                    <a:pt x="356" y="137"/>
                    <a:pt x="361" y="127"/>
                    <a:pt x="361" y="120"/>
                  </a:cubicBezTo>
                  <a:cubicBezTo>
                    <a:pt x="361" y="110"/>
                    <a:pt x="356" y="102"/>
                    <a:pt x="346" y="98"/>
                  </a:cubicBezTo>
                  <a:cubicBezTo>
                    <a:pt x="339" y="93"/>
                    <a:pt x="326" y="93"/>
                    <a:pt x="322" y="85"/>
                  </a:cubicBezTo>
                  <a:cubicBezTo>
                    <a:pt x="314" y="78"/>
                    <a:pt x="322" y="73"/>
                    <a:pt x="329" y="73"/>
                  </a:cubicBezTo>
                  <a:cubicBezTo>
                    <a:pt x="341" y="71"/>
                    <a:pt x="351" y="71"/>
                    <a:pt x="361" y="64"/>
                  </a:cubicBezTo>
                  <a:cubicBezTo>
                    <a:pt x="368" y="59"/>
                    <a:pt x="375" y="49"/>
                    <a:pt x="375" y="39"/>
                  </a:cubicBezTo>
                  <a:cubicBezTo>
                    <a:pt x="375" y="29"/>
                    <a:pt x="366" y="22"/>
                    <a:pt x="358" y="17"/>
                  </a:cubicBezTo>
                  <a:cubicBezTo>
                    <a:pt x="353" y="15"/>
                    <a:pt x="346" y="12"/>
                    <a:pt x="339" y="12"/>
                  </a:cubicBezTo>
                  <a:cubicBezTo>
                    <a:pt x="331" y="12"/>
                    <a:pt x="324" y="15"/>
                    <a:pt x="319" y="10"/>
                  </a:cubicBezTo>
                  <a:cubicBezTo>
                    <a:pt x="314" y="5"/>
                    <a:pt x="314" y="3"/>
                    <a:pt x="317" y="0"/>
                  </a:cubicBezTo>
                  <a:cubicBezTo>
                    <a:pt x="0" y="27"/>
                    <a:pt x="0" y="27"/>
                    <a:pt x="0" y="27"/>
                  </a:cubicBezTo>
                  <a:cubicBezTo>
                    <a:pt x="0" y="52"/>
                    <a:pt x="2" y="73"/>
                    <a:pt x="5" y="98"/>
                  </a:cubicBezTo>
                  <a:cubicBezTo>
                    <a:pt x="5" y="102"/>
                    <a:pt x="5" y="107"/>
                    <a:pt x="5" y="115"/>
                  </a:cubicBezTo>
                </a:path>
              </a:pathLst>
            </a:custGeom>
            <a:solidFill>
              <a:srgbClr val="FFFFFF"/>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6" name="Freeform 198">
              <a:extLst>
                <a:ext uri="{FF2B5EF4-FFF2-40B4-BE49-F238E27FC236}">
                  <a16:creationId xmlns:a16="http://schemas.microsoft.com/office/drawing/2014/main" id="{631707AD-AE77-472D-845E-1A552593A666}"/>
                </a:ext>
              </a:extLst>
            </p:cNvPr>
            <p:cNvSpPr>
              <a:spLocks noChangeArrowheads="1"/>
            </p:cNvSpPr>
            <p:nvPr/>
          </p:nvSpPr>
          <p:spPr bwMode="auto">
            <a:xfrm>
              <a:off x="16725097" y="5848663"/>
              <a:ext cx="80412" cy="143889"/>
            </a:xfrm>
            <a:custGeom>
              <a:avLst/>
              <a:gdLst>
                <a:gd name="T0" fmla="*/ 75 w 86"/>
                <a:gd name="T1" fmla="*/ 21 h 154"/>
                <a:gd name="T2" fmla="*/ 75 w 86"/>
                <a:gd name="T3" fmla="*/ 21 h 154"/>
                <a:gd name="T4" fmla="*/ 61 w 86"/>
                <a:gd name="T5" fmla="*/ 0 h 154"/>
                <a:gd name="T6" fmla="*/ 10 w 86"/>
                <a:gd name="T7" fmla="*/ 4 h 154"/>
                <a:gd name="T8" fmla="*/ 0 w 86"/>
                <a:gd name="T9" fmla="*/ 29 h 154"/>
                <a:gd name="T10" fmla="*/ 10 w 86"/>
                <a:gd name="T11" fmla="*/ 153 h 154"/>
                <a:gd name="T12" fmla="*/ 85 w 86"/>
                <a:gd name="T13" fmla="*/ 148 h 154"/>
                <a:gd name="T14" fmla="*/ 75 w 86"/>
                <a:gd name="T15" fmla="*/ 21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54">
                  <a:moveTo>
                    <a:pt x="75" y="21"/>
                  </a:moveTo>
                  <a:lnTo>
                    <a:pt x="75" y="21"/>
                  </a:lnTo>
                  <a:cubicBezTo>
                    <a:pt x="75" y="9"/>
                    <a:pt x="68" y="0"/>
                    <a:pt x="61" y="0"/>
                  </a:cubicBezTo>
                  <a:cubicBezTo>
                    <a:pt x="10" y="4"/>
                    <a:pt x="10" y="4"/>
                    <a:pt x="10" y="4"/>
                  </a:cubicBezTo>
                  <a:cubicBezTo>
                    <a:pt x="5" y="4"/>
                    <a:pt x="0" y="14"/>
                    <a:pt x="0" y="29"/>
                  </a:cubicBezTo>
                  <a:cubicBezTo>
                    <a:pt x="10" y="153"/>
                    <a:pt x="10" y="153"/>
                    <a:pt x="10" y="153"/>
                  </a:cubicBezTo>
                  <a:cubicBezTo>
                    <a:pt x="85" y="148"/>
                    <a:pt x="85" y="148"/>
                    <a:pt x="85" y="148"/>
                  </a:cubicBezTo>
                  <a:lnTo>
                    <a:pt x="75" y="21"/>
                  </a:lnTo>
                </a:path>
              </a:pathLst>
            </a:custGeom>
            <a:solidFill>
              <a:srgbClr val="A5A5A5"/>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7" name="Freeform 199">
              <a:extLst>
                <a:ext uri="{FF2B5EF4-FFF2-40B4-BE49-F238E27FC236}">
                  <a16:creationId xmlns:a16="http://schemas.microsoft.com/office/drawing/2014/main" id="{81F5789D-5F71-4304-97CD-E77C965EB6CA}"/>
                </a:ext>
              </a:extLst>
            </p:cNvPr>
            <p:cNvSpPr>
              <a:spLocks noChangeArrowheads="1"/>
            </p:cNvSpPr>
            <p:nvPr/>
          </p:nvSpPr>
          <p:spPr bwMode="auto">
            <a:xfrm>
              <a:off x="16733561" y="5992552"/>
              <a:ext cx="80412" cy="143889"/>
            </a:xfrm>
            <a:custGeom>
              <a:avLst/>
              <a:gdLst>
                <a:gd name="T0" fmla="*/ 85 w 88"/>
                <a:gd name="T1" fmla="*/ 124 h 154"/>
                <a:gd name="T2" fmla="*/ 85 w 88"/>
                <a:gd name="T3" fmla="*/ 124 h 154"/>
                <a:gd name="T4" fmla="*/ 75 w 88"/>
                <a:gd name="T5" fmla="*/ 0 h 154"/>
                <a:gd name="T6" fmla="*/ 0 w 88"/>
                <a:gd name="T7" fmla="*/ 5 h 154"/>
                <a:gd name="T8" fmla="*/ 9 w 88"/>
                <a:gd name="T9" fmla="*/ 132 h 154"/>
                <a:gd name="T10" fmla="*/ 24 w 88"/>
                <a:gd name="T11" fmla="*/ 153 h 154"/>
                <a:gd name="T12" fmla="*/ 75 w 88"/>
                <a:gd name="T13" fmla="*/ 151 h 154"/>
                <a:gd name="T14" fmla="*/ 85 w 88"/>
                <a:gd name="T15" fmla="*/ 124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54">
                  <a:moveTo>
                    <a:pt x="85" y="124"/>
                  </a:moveTo>
                  <a:lnTo>
                    <a:pt x="85" y="124"/>
                  </a:lnTo>
                  <a:cubicBezTo>
                    <a:pt x="75" y="0"/>
                    <a:pt x="75" y="0"/>
                    <a:pt x="75" y="0"/>
                  </a:cubicBezTo>
                  <a:cubicBezTo>
                    <a:pt x="0" y="5"/>
                    <a:pt x="0" y="5"/>
                    <a:pt x="0" y="5"/>
                  </a:cubicBezTo>
                  <a:cubicBezTo>
                    <a:pt x="9" y="132"/>
                    <a:pt x="9" y="132"/>
                    <a:pt x="9" y="132"/>
                  </a:cubicBezTo>
                  <a:cubicBezTo>
                    <a:pt x="12" y="144"/>
                    <a:pt x="17" y="153"/>
                    <a:pt x="24" y="153"/>
                  </a:cubicBezTo>
                  <a:cubicBezTo>
                    <a:pt x="75" y="151"/>
                    <a:pt x="75" y="151"/>
                    <a:pt x="75" y="151"/>
                  </a:cubicBezTo>
                  <a:cubicBezTo>
                    <a:pt x="82" y="149"/>
                    <a:pt x="87" y="139"/>
                    <a:pt x="85" y="124"/>
                  </a:cubicBezTo>
                </a:path>
              </a:pathLst>
            </a:custGeom>
            <a:solidFill>
              <a:srgbClr val="A5A5A5">
                <a:lumMod val="60000"/>
                <a:lumOff val="40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8" name="Freeform 200">
              <a:extLst>
                <a:ext uri="{FF2B5EF4-FFF2-40B4-BE49-F238E27FC236}">
                  <a16:creationId xmlns:a16="http://schemas.microsoft.com/office/drawing/2014/main" id="{0A00D123-94B4-4A8D-9273-8D44952E19CE}"/>
                </a:ext>
              </a:extLst>
            </p:cNvPr>
            <p:cNvSpPr>
              <a:spLocks noChangeArrowheads="1"/>
            </p:cNvSpPr>
            <p:nvPr/>
          </p:nvSpPr>
          <p:spPr bwMode="auto">
            <a:xfrm>
              <a:off x="16991727" y="5201162"/>
              <a:ext cx="499403" cy="207369"/>
            </a:xfrm>
            <a:custGeom>
              <a:avLst/>
              <a:gdLst>
                <a:gd name="T0" fmla="*/ 312 w 523"/>
                <a:gd name="T1" fmla="*/ 197 h 220"/>
                <a:gd name="T2" fmla="*/ 312 w 523"/>
                <a:gd name="T3" fmla="*/ 197 h 220"/>
                <a:gd name="T4" fmla="*/ 315 w 523"/>
                <a:gd name="T5" fmla="*/ 190 h 220"/>
                <a:gd name="T6" fmla="*/ 320 w 523"/>
                <a:gd name="T7" fmla="*/ 185 h 220"/>
                <a:gd name="T8" fmla="*/ 478 w 523"/>
                <a:gd name="T9" fmla="*/ 217 h 220"/>
                <a:gd name="T10" fmla="*/ 519 w 523"/>
                <a:gd name="T11" fmla="*/ 193 h 220"/>
                <a:gd name="T12" fmla="*/ 490 w 523"/>
                <a:gd name="T13" fmla="*/ 158 h 220"/>
                <a:gd name="T14" fmla="*/ 334 w 523"/>
                <a:gd name="T15" fmla="*/ 129 h 220"/>
                <a:gd name="T16" fmla="*/ 337 w 523"/>
                <a:gd name="T17" fmla="*/ 110 h 220"/>
                <a:gd name="T18" fmla="*/ 446 w 523"/>
                <a:gd name="T19" fmla="*/ 129 h 220"/>
                <a:gd name="T20" fmla="*/ 480 w 523"/>
                <a:gd name="T21" fmla="*/ 107 h 220"/>
                <a:gd name="T22" fmla="*/ 458 w 523"/>
                <a:gd name="T23" fmla="*/ 73 h 220"/>
                <a:gd name="T24" fmla="*/ 288 w 523"/>
                <a:gd name="T25" fmla="*/ 41 h 220"/>
                <a:gd name="T26" fmla="*/ 107 w 523"/>
                <a:gd name="T27" fmla="*/ 7 h 220"/>
                <a:gd name="T28" fmla="*/ 22 w 523"/>
                <a:gd name="T29" fmla="*/ 54 h 220"/>
                <a:gd name="T30" fmla="*/ 0 w 523"/>
                <a:gd name="T31" fmla="*/ 141 h 220"/>
                <a:gd name="T32" fmla="*/ 317 w 523"/>
                <a:gd name="T33" fmla="*/ 202 h 220"/>
                <a:gd name="T34" fmla="*/ 312 w 523"/>
                <a:gd name="T35" fmla="*/ 19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3" h="220">
                  <a:moveTo>
                    <a:pt x="312" y="197"/>
                  </a:moveTo>
                  <a:lnTo>
                    <a:pt x="312" y="197"/>
                  </a:lnTo>
                  <a:cubicBezTo>
                    <a:pt x="315" y="190"/>
                    <a:pt x="315" y="190"/>
                    <a:pt x="315" y="190"/>
                  </a:cubicBezTo>
                  <a:cubicBezTo>
                    <a:pt x="317" y="188"/>
                    <a:pt x="320" y="185"/>
                    <a:pt x="320" y="185"/>
                  </a:cubicBezTo>
                  <a:cubicBezTo>
                    <a:pt x="478" y="217"/>
                    <a:pt x="478" y="217"/>
                    <a:pt x="478" y="217"/>
                  </a:cubicBezTo>
                  <a:cubicBezTo>
                    <a:pt x="498" y="219"/>
                    <a:pt x="517" y="210"/>
                    <a:pt x="519" y="193"/>
                  </a:cubicBezTo>
                  <a:cubicBezTo>
                    <a:pt x="522" y="178"/>
                    <a:pt x="510" y="161"/>
                    <a:pt x="490" y="158"/>
                  </a:cubicBezTo>
                  <a:cubicBezTo>
                    <a:pt x="334" y="129"/>
                    <a:pt x="334" y="129"/>
                    <a:pt x="334" y="129"/>
                  </a:cubicBezTo>
                  <a:cubicBezTo>
                    <a:pt x="322" y="119"/>
                    <a:pt x="337" y="110"/>
                    <a:pt x="337" y="110"/>
                  </a:cubicBezTo>
                  <a:cubicBezTo>
                    <a:pt x="446" y="129"/>
                    <a:pt x="446" y="129"/>
                    <a:pt x="446" y="129"/>
                  </a:cubicBezTo>
                  <a:cubicBezTo>
                    <a:pt x="463" y="134"/>
                    <a:pt x="478" y="122"/>
                    <a:pt x="480" y="107"/>
                  </a:cubicBezTo>
                  <a:cubicBezTo>
                    <a:pt x="485" y="90"/>
                    <a:pt x="473" y="75"/>
                    <a:pt x="458" y="73"/>
                  </a:cubicBezTo>
                  <a:cubicBezTo>
                    <a:pt x="288" y="41"/>
                    <a:pt x="288" y="41"/>
                    <a:pt x="288" y="41"/>
                  </a:cubicBezTo>
                  <a:cubicBezTo>
                    <a:pt x="285" y="39"/>
                    <a:pt x="107" y="7"/>
                    <a:pt x="107" y="7"/>
                  </a:cubicBezTo>
                  <a:cubicBezTo>
                    <a:pt x="66" y="0"/>
                    <a:pt x="29" y="22"/>
                    <a:pt x="22" y="54"/>
                  </a:cubicBezTo>
                  <a:cubicBezTo>
                    <a:pt x="10" y="95"/>
                    <a:pt x="5" y="117"/>
                    <a:pt x="0" y="141"/>
                  </a:cubicBezTo>
                  <a:cubicBezTo>
                    <a:pt x="317" y="202"/>
                    <a:pt x="317" y="202"/>
                    <a:pt x="317" y="202"/>
                  </a:cubicBezTo>
                  <a:cubicBezTo>
                    <a:pt x="315" y="200"/>
                    <a:pt x="312" y="197"/>
                    <a:pt x="312" y="197"/>
                  </a:cubicBezTo>
                </a:path>
              </a:pathLst>
            </a:custGeom>
            <a:solidFill>
              <a:srgbClr val="FFFFFF"/>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89" name="Freeform 201">
              <a:extLst>
                <a:ext uri="{FF2B5EF4-FFF2-40B4-BE49-F238E27FC236}">
                  <a16:creationId xmlns:a16="http://schemas.microsoft.com/office/drawing/2014/main" id="{678915BB-7A7E-4952-BC05-A5921EE938CE}"/>
                </a:ext>
              </a:extLst>
            </p:cNvPr>
            <p:cNvSpPr>
              <a:spLocks noChangeArrowheads="1"/>
            </p:cNvSpPr>
            <p:nvPr/>
          </p:nvSpPr>
          <p:spPr bwMode="auto">
            <a:xfrm>
              <a:off x="16974798" y="5336587"/>
              <a:ext cx="550190" cy="266618"/>
            </a:xfrm>
            <a:custGeom>
              <a:avLst/>
              <a:gdLst>
                <a:gd name="T0" fmla="*/ 288 w 576"/>
                <a:gd name="T1" fmla="*/ 278 h 284"/>
                <a:gd name="T2" fmla="*/ 288 w 576"/>
                <a:gd name="T3" fmla="*/ 278 h 284"/>
                <a:gd name="T4" fmla="*/ 307 w 576"/>
                <a:gd name="T5" fmla="*/ 251 h 284"/>
                <a:gd name="T6" fmla="*/ 273 w 576"/>
                <a:gd name="T7" fmla="*/ 222 h 284"/>
                <a:gd name="T8" fmla="*/ 200 w 576"/>
                <a:gd name="T9" fmla="*/ 198 h 284"/>
                <a:gd name="T10" fmla="*/ 178 w 576"/>
                <a:gd name="T11" fmla="*/ 190 h 284"/>
                <a:gd name="T12" fmla="*/ 171 w 576"/>
                <a:gd name="T13" fmla="*/ 185 h 284"/>
                <a:gd name="T14" fmla="*/ 151 w 576"/>
                <a:gd name="T15" fmla="*/ 166 h 284"/>
                <a:gd name="T16" fmla="*/ 229 w 576"/>
                <a:gd name="T17" fmla="*/ 180 h 284"/>
                <a:gd name="T18" fmla="*/ 283 w 576"/>
                <a:gd name="T19" fmla="*/ 190 h 284"/>
                <a:gd name="T20" fmla="*/ 458 w 576"/>
                <a:gd name="T21" fmla="*/ 222 h 284"/>
                <a:gd name="T22" fmla="*/ 497 w 576"/>
                <a:gd name="T23" fmla="*/ 200 h 284"/>
                <a:gd name="T24" fmla="*/ 468 w 576"/>
                <a:gd name="T25" fmla="*/ 166 h 284"/>
                <a:gd name="T26" fmla="*/ 319 w 576"/>
                <a:gd name="T27" fmla="*/ 137 h 284"/>
                <a:gd name="T28" fmla="*/ 317 w 576"/>
                <a:gd name="T29" fmla="*/ 129 h 284"/>
                <a:gd name="T30" fmla="*/ 317 w 576"/>
                <a:gd name="T31" fmla="*/ 125 h 284"/>
                <a:gd name="T32" fmla="*/ 324 w 576"/>
                <a:gd name="T33" fmla="*/ 120 h 284"/>
                <a:gd name="T34" fmla="*/ 527 w 576"/>
                <a:gd name="T35" fmla="*/ 159 h 284"/>
                <a:gd name="T36" fmla="*/ 573 w 576"/>
                <a:gd name="T37" fmla="*/ 137 h 284"/>
                <a:gd name="T38" fmla="*/ 539 w 576"/>
                <a:gd name="T39" fmla="*/ 100 h 284"/>
                <a:gd name="T40" fmla="*/ 334 w 576"/>
                <a:gd name="T41" fmla="*/ 64 h 284"/>
                <a:gd name="T42" fmla="*/ 334 w 576"/>
                <a:gd name="T43" fmla="*/ 61 h 284"/>
                <a:gd name="T44" fmla="*/ 17 w 576"/>
                <a:gd name="T45" fmla="*/ 0 h 284"/>
                <a:gd name="T46" fmla="*/ 12 w 576"/>
                <a:gd name="T47" fmla="*/ 27 h 284"/>
                <a:gd name="T48" fmla="*/ 8 w 576"/>
                <a:gd name="T49" fmla="*/ 117 h 284"/>
                <a:gd name="T50" fmla="*/ 63 w 576"/>
                <a:gd name="T51" fmla="*/ 185 h 284"/>
                <a:gd name="T52" fmla="*/ 103 w 576"/>
                <a:gd name="T53" fmla="*/ 229 h 284"/>
                <a:gd name="T54" fmla="*/ 112 w 576"/>
                <a:gd name="T55" fmla="*/ 239 h 284"/>
                <a:gd name="T56" fmla="*/ 134 w 576"/>
                <a:gd name="T57" fmla="*/ 251 h 284"/>
                <a:gd name="T58" fmla="*/ 137 w 576"/>
                <a:gd name="T59" fmla="*/ 251 h 284"/>
                <a:gd name="T60" fmla="*/ 288 w 576"/>
                <a:gd name="T61" fmla="*/ 27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6" h="284">
                  <a:moveTo>
                    <a:pt x="288" y="278"/>
                  </a:moveTo>
                  <a:lnTo>
                    <a:pt x="288" y="278"/>
                  </a:lnTo>
                  <a:cubicBezTo>
                    <a:pt x="305" y="283"/>
                    <a:pt x="312" y="263"/>
                    <a:pt x="307" y="251"/>
                  </a:cubicBezTo>
                  <a:cubicBezTo>
                    <a:pt x="302" y="237"/>
                    <a:pt x="288" y="227"/>
                    <a:pt x="273" y="222"/>
                  </a:cubicBezTo>
                  <a:cubicBezTo>
                    <a:pt x="249" y="212"/>
                    <a:pt x="224" y="205"/>
                    <a:pt x="200" y="198"/>
                  </a:cubicBezTo>
                  <a:cubicBezTo>
                    <a:pt x="190" y="195"/>
                    <a:pt x="186" y="193"/>
                    <a:pt x="178" y="190"/>
                  </a:cubicBezTo>
                  <a:cubicBezTo>
                    <a:pt x="176" y="188"/>
                    <a:pt x="171" y="188"/>
                    <a:pt x="171" y="185"/>
                  </a:cubicBezTo>
                  <a:cubicBezTo>
                    <a:pt x="151" y="166"/>
                    <a:pt x="151" y="166"/>
                    <a:pt x="151" y="166"/>
                  </a:cubicBezTo>
                  <a:cubicBezTo>
                    <a:pt x="229" y="180"/>
                    <a:pt x="229" y="180"/>
                    <a:pt x="229" y="180"/>
                  </a:cubicBezTo>
                  <a:cubicBezTo>
                    <a:pt x="254" y="185"/>
                    <a:pt x="271" y="188"/>
                    <a:pt x="283" y="190"/>
                  </a:cubicBezTo>
                  <a:cubicBezTo>
                    <a:pt x="458" y="222"/>
                    <a:pt x="458" y="222"/>
                    <a:pt x="458" y="222"/>
                  </a:cubicBezTo>
                  <a:cubicBezTo>
                    <a:pt x="475" y="227"/>
                    <a:pt x="495" y="217"/>
                    <a:pt x="497" y="200"/>
                  </a:cubicBezTo>
                  <a:cubicBezTo>
                    <a:pt x="500" y="185"/>
                    <a:pt x="488" y="168"/>
                    <a:pt x="468" y="166"/>
                  </a:cubicBezTo>
                  <a:cubicBezTo>
                    <a:pt x="319" y="137"/>
                    <a:pt x="319" y="137"/>
                    <a:pt x="319" y="137"/>
                  </a:cubicBezTo>
                  <a:cubicBezTo>
                    <a:pt x="317" y="134"/>
                    <a:pt x="317" y="132"/>
                    <a:pt x="317" y="129"/>
                  </a:cubicBezTo>
                  <a:cubicBezTo>
                    <a:pt x="317" y="125"/>
                    <a:pt x="317" y="125"/>
                    <a:pt x="317" y="125"/>
                  </a:cubicBezTo>
                  <a:cubicBezTo>
                    <a:pt x="319" y="122"/>
                    <a:pt x="324" y="120"/>
                    <a:pt x="324" y="120"/>
                  </a:cubicBezTo>
                  <a:cubicBezTo>
                    <a:pt x="527" y="159"/>
                    <a:pt x="527" y="159"/>
                    <a:pt x="527" y="159"/>
                  </a:cubicBezTo>
                  <a:cubicBezTo>
                    <a:pt x="548" y="163"/>
                    <a:pt x="570" y="154"/>
                    <a:pt x="573" y="137"/>
                  </a:cubicBezTo>
                  <a:cubicBezTo>
                    <a:pt x="575" y="122"/>
                    <a:pt x="561" y="105"/>
                    <a:pt x="539" y="100"/>
                  </a:cubicBezTo>
                  <a:cubicBezTo>
                    <a:pt x="334" y="64"/>
                    <a:pt x="334" y="64"/>
                    <a:pt x="334" y="64"/>
                  </a:cubicBezTo>
                  <a:cubicBezTo>
                    <a:pt x="334" y="61"/>
                    <a:pt x="334" y="61"/>
                    <a:pt x="334" y="61"/>
                  </a:cubicBezTo>
                  <a:cubicBezTo>
                    <a:pt x="17" y="0"/>
                    <a:pt x="17" y="0"/>
                    <a:pt x="17" y="0"/>
                  </a:cubicBezTo>
                  <a:cubicBezTo>
                    <a:pt x="15" y="10"/>
                    <a:pt x="15" y="17"/>
                    <a:pt x="12" y="27"/>
                  </a:cubicBezTo>
                  <a:cubicBezTo>
                    <a:pt x="8" y="56"/>
                    <a:pt x="0" y="88"/>
                    <a:pt x="8" y="117"/>
                  </a:cubicBezTo>
                  <a:cubicBezTo>
                    <a:pt x="15" y="144"/>
                    <a:pt x="44" y="163"/>
                    <a:pt x="63" y="185"/>
                  </a:cubicBezTo>
                  <a:cubicBezTo>
                    <a:pt x="76" y="200"/>
                    <a:pt x="90" y="215"/>
                    <a:pt x="103" y="229"/>
                  </a:cubicBezTo>
                  <a:cubicBezTo>
                    <a:pt x="108" y="232"/>
                    <a:pt x="110" y="234"/>
                    <a:pt x="112" y="239"/>
                  </a:cubicBezTo>
                  <a:cubicBezTo>
                    <a:pt x="117" y="244"/>
                    <a:pt x="127" y="249"/>
                    <a:pt x="134" y="251"/>
                  </a:cubicBezTo>
                  <a:cubicBezTo>
                    <a:pt x="137" y="251"/>
                    <a:pt x="137" y="251"/>
                    <a:pt x="137" y="251"/>
                  </a:cubicBezTo>
                  <a:lnTo>
                    <a:pt x="288" y="278"/>
                  </a:ln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0" name="Freeform 202">
              <a:extLst>
                <a:ext uri="{FF2B5EF4-FFF2-40B4-BE49-F238E27FC236}">
                  <a16:creationId xmlns:a16="http://schemas.microsoft.com/office/drawing/2014/main" id="{69C22D03-D26B-410A-B8BA-0271EFE98750}"/>
                </a:ext>
              </a:extLst>
            </p:cNvPr>
            <p:cNvSpPr>
              <a:spLocks noChangeArrowheads="1"/>
            </p:cNvSpPr>
            <p:nvPr/>
          </p:nvSpPr>
          <p:spPr bwMode="auto">
            <a:xfrm>
              <a:off x="16911315" y="5332355"/>
              <a:ext cx="93109" cy="152353"/>
            </a:xfrm>
            <a:custGeom>
              <a:avLst/>
              <a:gdLst>
                <a:gd name="T0" fmla="*/ 3 w 101"/>
                <a:gd name="T1" fmla="*/ 125 h 162"/>
                <a:gd name="T2" fmla="*/ 3 w 101"/>
                <a:gd name="T3" fmla="*/ 125 h 162"/>
                <a:gd name="T4" fmla="*/ 10 w 101"/>
                <a:gd name="T5" fmla="*/ 149 h 162"/>
                <a:gd name="T6" fmla="*/ 61 w 101"/>
                <a:gd name="T7" fmla="*/ 159 h 162"/>
                <a:gd name="T8" fmla="*/ 76 w 101"/>
                <a:gd name="T9" fmla="*/ 139 h 162"/>
                <a:gd name="T10" fmla="*/ 100 w 101"/>
                <a:gd name="T11" fmla="*/ 15 h 162"/>
                <a:gd name="T12" fmla="*/ 27 w 101"/>
                <a:gd name="T13" fmla="*/ 0 h 162"/>
                <a:gd name="T14" fmla="*/ 3 w 101"/>
                <a:gd name="T15" fmla="*/ 125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62">
                  <a:moveTo>
                    <a:pt x="3" y="125"/>
                  </a:moveTo>
                  <a:lnTo>
                    <a:pt x="3" y="125"/>
                  </a:lnTo>
                  <a:cubicBezTo>
                    <a:pt x="0" y="137"/>
                    <a:pt x="3" y="149"/>
                    <a:pt x="10" y="149"/>
                  </a:cubicBezTo>
                  <a:cubicBezTo>
                    <a:pt x="61" y="159"/>
                    <a:pt x="61" y="159"/>
                    <a:pt x="61" y="159"/>
                  </a:cubicBezTo>
                  <a:cubicBezTo>
                    <a:pt x="68" y="161"/>
                    <a:pt x="73" y="152"/>
                    <a:pt x="76" y="139"/>
                  </a:cubicBezTo>
                  <a:cubicBezTo>
                    <a:pt x="100" y="15"/>
                    <a:pt x="100" y="15"/>
                    <a:pt x="100" y="15"/>
                  </a:cubicBezTo>
                  <a:cubicBezTo>
                    <a:pt x="27" y="0"/>
                    <a:pt x="27" y="0"/>
                    <a:pt x="27" y="0"/>
                  </a:cubicBezTo>
                  <a:lnTo>
                    <a:pt x="3" y="125"/>
                  </a:lnTo>
                </a:path>
              </a:pathLst>
            </a:custGeom>
            <a:solidFill>
              <a:srgbClr val="A5A5A5"/>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1" name="Freeform 203">
              <a:extLst>
                <a:ext uri="{FF2B5EF4-FFF2-40B4-BE49-F238E27FC236}">
                  <a16:creationId xmlns:a16="http://schemas.microsoft.com/office/drawing/2014/main" id="{7D56BC26-D062-47DD-BDB9-09D283B729C2}"/>
                </a:ext>
              </a:extLst>
            </p:cNvPr>
            <p:cNvSpPr>
              <a:spLocks noChangeArrowheads="1"/>
            </p:cNvSpPr>
            <p:nvPr/>
          </p:nvSpPr>
          <p:spPr bwMode="auto">
            <a:xfrm>
              <a:off x="16936708" y="5192698"/>
              <a:ext cx="93109" cy="152353"/>
            </a:xfrm>
            <a:custGeom>
              <a:avLst/>
              <a:gdLst>
                <a:gd name="T0" fmla="*/ 90 w 101"/>
                <a:gd name="T1" fmla="*/ 10 h 162"/>
                <a:gd name="T2" fmla="*/ 90 w 101"/>
                <a:gd name="T3" fmla="*/ 10 h 162"/>
                <a:gd name="T4" fmla="*/ 39 w 101"/>
                <a:gd name="T5" fmla="*/ 2 h 162"/>
                <a:gd name="T6" fmla="*/ 22 w 101"/>
                <a:gd name="T7" fmla="*/ 22 h 162"/>
                <a:gd name="T8" fmla="*/ 0 w 101"/>
                <a:gd name="T9" fmla="*/ 146 h 162"/>
                <a:gd name="T10" fmla="*/ 73 w 101"/>
                <a:gd name="T11" fmla="*/ 161 h 162"/>
                <a:gd name="T12" fmla="*/ 97 w 101"/>
                <a:gd name="T13" fmla="*/ 37 h 162"/>
                <a:gd name="T14" fmla="*/ 90 w 101"/>
                <a:gd name="T15" fmla="*/ 10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62">
                  <a:moveTo>
                    <a:pt x="90" y="10"/>
                  </a:moveTo>
                  <a:lnTo>
                    <a:pt x="90" y="10"/>
                  </a:lnTo>
                  <a:cubicBezTo>
                    <a:pt x="39" y="2"/>
                    <a:pt x="39" y="2"/>
                    <a:pt x="39" y="2"/>
                  </a:cubicBezTo>
                  <a:cubicBezTo>
                    <a:pt x="31" y="0"/>
                    <a:pt x="24" y="10"/>
                    <a:pt x="22" y="22"/>
                  </a:cubicBezTo>
                  <a:cubicBezTo>
                    <a:pt x="0" y="146"/>
                    <a:pt x="0" y="146"/>
                    <a:pt x="0" y="146"/>
                  </a:cubicBezTo>
                  <a:cubicBezTo>
                    <a:pt x="73" y="161"/>
                    <a:pt x="73" y="161"/>
                    <a:pt x="73" y="161"/>
                  </a:cubicBezTo>
                  <a:cubicBezTo>
                    <a:pt x="97" y="37"/>
                    <a:pt x="97" y="37"/>
                    <a:pt x="97" y="37"/>
                  </a:cubicBezTo>
                  <a:cubicBezTo>
                    <a:pt x="100" y="24"/>
                    <a:pt x="95" y="12"/>
                    <a:pt x="90" y="10"/>
                  </a:cubicBezTo>
                </a:path>
              </a:pathLst>
            </a:custGeom>
            <a:solidFill>
              <a:srgbClr val="A5A5A5">
                <a:lumMod val="60000"/>
                <a:lumOff val="40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2" name="Freeform 204">
              <a:extLst>
                <a:ext uri="{FF2B5EF4-FFF2-40B4-BE49-F238E27FC236}">
                  <a16:creationId xmlns:a16="http://schemas.microsoft.com/office/drawing/2014/main" id="{994D3313-798E-4DC6-905E-D295F68544FD}"/>
                </a:ext>
              </a:extLst>
            </p:cNvPr>
            <p:cNvSpPr>
              <a:spLocks noChangeArrowheads="1"/>
            </p:cNvSpPr>
            <p:nvPr/>
          </p:nvSpPr>
          <p:spPr bwMode="auto">
            <a:xfrm>
              <a:off x="19196719" y="5218091"/>
              <a:ext cx="105806" cy="88873"/>
            </a:xfrm>
            <a:custGeom>
              <a:avLst/>
              <a:gdLst>
                <a:gd name="T0" fmla="*/ 0 w 113"/>
                <a:gd name="T1" fmla="*/ 46 h 96"/>
                <a:gd name="T2" fmla="*/ 0 w 113"/>
                <a:gd name="T3" fmla="*/ 46 h 96"/>
                <a:gd name="T4" fmla="*/ 44 w 113"/>
                <a:gd name="T5" fmla="*/ 0 h 96"/>
                <a:gd name="T6" fmla="*/ 71 w 113"/>
                <a:gd name="T7" fmla="*/ 0 h 96"/>
                <a:gd name="T8" fmla="*/ 112 w 113"/>
                <a:gd name="T9" fmla="*/ 46 h 96"/>
                <a:gd name="T10" fmla="*/ 71 w 113"/>
                <a:gd name="T11" fmla="*/ 95 h 96"/>
                <a:gd name="T12" fmla="*/ 44 w 113"/>
                <a:gd name="T13" fmla="*/ 95 h 96"/>
                <a:gd name="T14" fmla="*/ 0 w 113"/>
                <a:gd name="T15" fmla="*/ 4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6">
                  <a:moveTo>
                    <a:pt x="0" y="46"/>
                  </a:moveTo>
                  <a:lnTo>
                    <a:pt x="0" y="46"/>
                  </a:lnTo>
                  <a:cubicBezTo>
                    <a:pt x="0" y="22"/>
                    <a:pt x="19" y="0"/>
                    <a:pt x="44" y="0"/>
                  </a:cubicBezTo>
                  <a:cubicBezTo>
                    <a:pt x="71" y="0"/>
                    <a:pt x="71" y="0"/>
                    <a:pt x="71" y="0"/>
                  </a:cubicBezTo>
                  <a:cubicBezTo>
                    <a:pt x="95" y="0"/>
                    <a:pt x="112" y="22"/>
                    <a:pt x="112" y="46"/>
                  </a:cubicBezTo>
                  <a:cubicBezTo>
                    <a:pt x="112" y="73"/>
                    <a:pt x="92" y="95"/>
                    <a:pt x="71" y="95"/>
                  </a:cubicBezTo>
                  <a:cubicBezTo>
                    <a:pt x="44" y="95"/>
                    <a:pt x="44" y="95"/>
                    <a:pt x="44" y="95"/>
                  </a:cubicBezTo>
                  <a:cubicBezTo>
                    <a:pt x="19" y="95"/>
                    <a:pt x="0" y="73"/>
                    <a:pt x="0" y="46"/>
                  </a:cubicBez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3" name="Freeform 205">
              <a:extLst>
                <a:ext uri="{FF2B5EF4-FFF2-40B4-BE49-F238E27FC236}">
                  <a16:creationId xmlns:a16="http://schemas.microsoft.com/office/drawing/2014/main" id="{A9A49D2B-CED1-4FFC-A5A7-8EBE70CDC196}"/>
                </a:ext>
              </a:extLst>
            </p:cNvPr>
            <p:cNvSpPr>
              <a:spLocks noChangeArrowheads="1"/>
            </p:cNvSpPr>
            <p:nvPr/>
          </p:nvSpPr>
          <p:spPr bwMode="auto">
            <a:xfrm>
              <a:off x="18159823" y="4270116"/>
              <a:ext cx="1278134" cy="964902"/>
            </a:xfrm>
            <a:custGeom>
              <a:avLst/>
              <a:gdLst>
                <a:gd name="T0" fmla="*/ 3 w 1334"/>
                <a:gd name="T1" fmla="*/ 103 h 1011"/>
                <a:gd name="T2" fmla="*/ 3 w 1334"/>
                <a:gd name="T3" fmla="*/ 103 h 1011"/>
                <a:gd name="T4" fmla="*/ 93 w 1334"/>
                <a:gd name="T5" fmla="*/ 0 h 1011"/>
                <a:gd name="T6" fmla="*/ 1246 w 1334"/>
                <a:gd name="T7" fmla="*/ 5 h 1011"/>
                <a:gd name="T8" fmla="*/ 1333 w 1334"/>
                <a:gd name="T9" fmla="*/ 108 h 1011"/>
                <a:gd name="T10" fmla="*/ 1331 w 1334"/>
                <a:gd name="T11" fmla="*/ 907 h 1011"/>
                <a:gd name="T12" fmla="*/ 1241 w 1334"/>
                <a:gd name="T13" fmla="*/ 1010 h 1011"/>
                <a:gd name="T14" fmla="*/ 91 w 1334"/>
                <a:gd name="T15" fmla="*/ 1005 h 1011"/>
                <a:gd name="T16" fmla="*/ 0 w 1334"/>
                <a:gd name="T17" fmla="*/ 902 h 1011"/>
                <a:gd name="T18" fmla="*/ 3 w 1334"/>
                <a:gd name="T19" fmla="*/ 103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4" h="1011">
                  <a:moveTo>
                    <a:pt x="3" y="103"/>
                  </a:moveTo>
                  <a:lnTo>
                    <a:pt x="3" y="103"/>
                  </a:lnTo>
                  <a:cubicBezTo>
                    <a:pt x="3" y="47"/>
                    <a:pt x="44" y="0"/>
                    <a:pt x="93" y="0"/>
                  </a:cubicBezTo>
                  <a:cubicBezTo>
                    <a:pt x="1246" y="5"/>
                    <a:pt x="1246" y="5"/>
                    <a:pt x="1246" y="5"/>
                  </a:cubicBezTo>
                  <a:cubicBezTo>
                    <a:pt x="1294" y="5"/>
                    <a:pt x="1333" y="52"/>
                    <a:pt x="1333" y="108"/>
                  </a:cubicBezTo>
                  <a:cubicBezTo>
                    <a:pt x="1331" y="907"/>
                    <a:pt x="1331" y="907"/>
                    <a:pt x="1331" y="907"/>
                  </a:cubicBezTo>
                  <a:cubicBezTo>
                    <a:pt x="1331" y="963"/>
                    <a:pt x="1292" y="1010"/>
                    <a:pt x="1241" y="1010"/>
                  </a:cubicBezTo>
                  <a:cubicBezTo>
                    <a:pt x="91" y="1005"/>
                    <a:pt x="91" y="1005"/>
                    <a:pt x="91" y="1005"/>
                  </a:cubicBezTo>
                  <a:cubicBezTo>
                    <a:pt x="42" y="1005"/>
                    <a:pt x="0" y="958"/>
                    <a:pt x="0" y="902"/>
                  </a:cubicBezTo>
                  <a:lnTo>
                    <a:pt x="3" y="103"/>
                  </a:ln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4" name="Freeform 206">
              <a:extLst>
                <a:ext uri="{FF2B5EF4-FFF2-40B4-BE49-F238E27FC236}">
                  <a16:creationId xmlns:a16="http://schemas.microsoft.com/office/drawing/2014/main" id="{83F82C18-49BC-4F26-B639-96447E9A1C8A}"/>
                </a:ext>
              </a:extLst>
            </p:cNvPr>
            <p:cNvSpPr>
              <a:spLocks noChangeArrowheads="1"/>
            </p:cNvSpPr>
            <p:nvPr/>
          </p:nvSpPr>
          <p:spPr bwMode="auto">
            <a:xfrm>
              <a:off x="18227539" y="4600215"/>
              <a:ext cx="1121541" cy="558628"/>
            </a:xfrm>
            <a:custGeom>
              <a:avLst/>
              <a:gdLst>
                <a:gd name="T0" fmla="*/ 2 w 1171"/>
                <a:gd name="T1" fmla="*/ 58 h 586"/>
                <a:gd name="T2" fmla="*/ 2 w 1171"/>
                <a:gd name="T3" fmla="*/ 58 h 586"/>
                <a:gd name="T4" fmla="*/ 80 w 1171"/>
                <a:gd name="T5" fmla="*/ 0 h 586"/>
                <a:gd name="T6" fmla="*/ 1092 w 1171"/>
                <a:gd name="T7" fmla="*/ 3 h 586"/>
                <a:gd name="T8" fmla="*/ 1170 w 1171"/>
                <a:gd name="T9" fmla="*/ 63 h 586"/>
                <a:gd name="T10" fmla="*/ 1167 w 1171"/>
                <a:gd name="T11" fmla="*/ 527 h 586"/>
                <a:gd name="T12" fmla="*/ 1089 w 1171"/>
                <a:gd name="T13" fmla="*/ 585 h 586"/>
                <a:gd name="T14" fmla="*/ 78 w 1171"/>
                <a:gd name="T15" fmla="*/ 583 h 586"/>
                <a:gd name="T16" fmla="*/ 0 w 1171"/>
                <a:gd name="T17" fmla="*/ 522 h 586"/>
                <a:gd name="T18" fmla="*/ 2 w 1171"/>
                <a:gd name="T19" fmla="*/ 5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1" h="586">
                  <a:moveTo>
                    <a:pt x="2" y="58"/>
                  </a:moveTo>
                  <a:lnTo>
                    <a:pt x="2" y="58"/>
                  </a:lnTo>
                  <a:cubicBezTo>
                    <a:pt x="2" y="27"/>
                    <a:pt x="37" y="0"/>
                    <a:pt x="80" y="0"/>
                  </a:cubicBezTo>
                  <a:cubicBezTo>
                    <a:pt x="1092" y="3"/>
                    <a:pt x="1092" y="3"/>
                    <a:pt x="1092" y="3"/>
                  </a:cubicBezTo>
                  <a:cubicBezTo>
                    <a:pt x="1135" y="3"/>
                    <a:pt x="1170" y="30"/>
                    <a:pt x="1170" y="63"/>
                  </a:cubicBezTo>
                  <a:cubicBezTo>
                    <a:pt x="1167" y="527"/>
                    <a:pt x="1167" y="527"/>
                    <a:pt x="1167" y="527"/>
                  </a:cubicBezTo>
                  <a:cubicBezTo>
                    <a:pt x="1167" y="558"/>
                    <a:pt x="1133" y="585"/>
                    <a:pt x="1089" y="585"/>
                  </a:cubicBezTo>
                  <a:cubicBezTo>
                    <a:pt x="78" y="583"/>
                    <a:pt x="78" y="583"/>
                    <a:pt x="78" y="583"/>
                  </a:cubicBezTo>
                  <a:cubicBezTo>
                    <a:pt x="34" y="583"/>
                    <a:pt x="0" y="556"/>
                    <a:pt x="0" y="522"/>
                  </a:cubicBezTo>
                  <a:lnTo>
                    <a:pt x="2" y="58"/>
                  </a:ln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5" name="Freeform 207">
              <a:extLst>
                <a:ext uri="{FF2B5EF4-FFF2-40B4-BE49-F238E27FC236}">
                  <a16:creationId xmlns:a16="http://schemas.microsoft.com/office/drawing/2014/main" id="{499DA57E-F685-40A8-B85A-57B1BC616763}"/>
                </a:ext>
              </a:extLst>
            </p:cNvPr>
            <p:cNvSpPr>
              <a:spLocks noChangeArrowheads="1"/>
            </p:cNvSpPr>
            <p:nvPr/>
          </p:nvSpPr>
          <p:spPr bwMode="auto">
            <a:xfrm>
              <a:off x="18671923" y="4308205"/>
              <a:ext cx="266631" cy="249690"/>
            </a:xfrm>
            <a:custGeom>
              <a:avLst/>
              <a:gdLst>
                <a:gd name="T0" fmla="*/ 0 w 281"/>
                <a:gd name="T1" fmla="*/ 26 h 264"/>
                <a:gd name="T2" fmla="*/ 0 w 281"/>
                <a:gd name="T3" fmla="*/ 26 h 264"/>
                <a:gd name="T4" fmla="*/ 19 w 281"/>
                <a:gd name="T5" fmla="*/ 0 h 264"/>
                <a:gd name="T6" fmla="*/ 261 w 281"/>
                <a:gd name="T7" fmla="*/ 0 h 264"/>
                <a:gd name="T8" fmla="*/ 280 w 281"/>
                <a:gd name="T9" fmla="*/ 26 h 264"/>
                <a:gd name="T10" fmla="*/ 280 w 281"/>
                <a:gd name="T11" fmla="*/ 236 h 264"/>
                <a:gd name="T12" fmla="*/ 261 w 281"/>
                <a:gd name="T13" fmla="*/ 263 h 264"/>
                <a:gd name="T14" fmla="*/ 19 w 281"/>
                <a:gd name="T15" fmla="*/ 263 h 264"/>
                <a:gd name="T16" fmla="*/ 0 w 281"/>
                <a:gd name="T17" fmla="*/ 236 h 264"/>
                <a:gd name="T18" fmla="*/ 0 w 281"/>
                <a:gd name="T19" fmla="*/ 2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64">
                  <a:moveTo>
                    <a:pt x="0" y="26"/>
                  </a:moveTo>
                  <a:lnTo>
                    <a:pt x="0" y="26"/>
                  </a:lnTo>
                  <a:cubicBezTo>
                    <a:pt x="0" y="12"/>
                    <a:pt x="10" y="0"/>
                    <a:pt x="19" y="0"/>
                  </a:cubicBezTo>
                  <a:cubicBezTo>
                    <a:pt x="261" y="0"/>
                    <a:pt x="261" y="0"/>
                    <a:pt x="261" y="0"/>
                  </a:cubicBezTo>
                  <a:cubicBezTo>
                    <a:pt x="273" y="0"/>
                    <a:pt x="280" y="12"/>
                    <a:pt x="280" y="26"/>
                  </a:cubicBezTo>
                  <a:cubicBezTo>
                    <a:pt x="280" y="236"/>
                    <a:pt x="280" y="236"/>
                    <a:pt x="280" y="236"/>
                  </a:cubicBezTo>
                  <a:cubicBezTo>
                    <a:pt x="280" y="251"/>
                    <a:pt x="270" y="263"/>
                    <a:pt x="261" y="263"/>
                  </a:cubicBezTo>
                  <a:cubicBezTo>
                    <a:pt x="19" y="263"/>
                    <a:pt x="19" y="263"/>
                    <a:pt x="19" y="263"/>
                  </a:cubicBezTo>
                  <a:cubicBezTo>
                    <a:pt x="10" y="263"/>
                    <a:pt x="0" y="251"/>
                    <a:pt x="0" y="236"/>
                  </a:cubicBezTo>
                  <a:lnTo>
                    <a:pt x="0" y="26"/>
                  </a:lnTo>
                </a:path>
              </a:pathLst>
            </a:custGeom>
            <a:solidFill>
              <a:srgbClr val="5E8193"/>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6" name="Freeform 208">
              <a:extLst>
                <a:ext uri="{FF2B5EF4-FFF2-40B4-BE49-F238E27FC236}">
                  <a16:creationId xmlns:a16="http://schemas.microsoft.com/office/drawing/2014/main" id="{DB7CF8B6-4153-4782-BF73-EC0BDA67229E}"/>
                </a:ext>
              </a:extLst>
            </p:cNvPr>
            <p:cNvSpPr>
              <a:spLocks noChangeArrowheads="1"/>
            </p:cNvSpPr>
            <p:nvPr/>
          </p:nvSpPr>
          <p:spPr bwMode="auto">
            <a:xfrm>
              <a:off x="18303719" y="4634071"/>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2" y="0"/>
                    <a:pt x="5" y="0"/>
                  </a:cubicBezTo>
                  <a:cubicBezTo>
                    <a:pt x="134" y="0"/>
                    <a:pt x="134" y="0"/>
                    <a:pt x="134" y="0"/>
                  </a:cubicBezTo>
                  <a:cubicBezTo>
                    <a:pt x="136" y="0"/>
                    <a:pt x="139" y="2"/>
                    <a:pt x="139" y="5"/>
                  </a:cubicBezTo>
                  <a:cubicBezTo>
                    <a:pt x="139" y="136"/>
                    <a:pt x="139" y="136"/>
                    <a:pt x="139" y="136"/>
                  </a:cubicBezTo>
                  <a:cubicBezTo>
                    <a:pt x="139" y="139"/>
                    <a:pt x="136" y="141"/>
                    <a:pt x="134" y="141"/>
                  </a:cubicBezTo>
                  <a:cubicBezTo>
                    <a:pt x="5" y="141"/>
                    <a:pt x="5" y="141"/>
                    <a:pt x="5" y="141"/>
                  </a:cubicBezTo>
                  <a:cubicBezTo>
                    <a:pt x="2"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7" name="Freeform 209">
              <a:extLst>
                <a:ext uri="{FF2B5EF4-FFF2-40B4-BE49-F238E27FC236}">
                  <a16:creationId xmlns:a16="http://schemas.microsoft.com/office/drawing/2014/main" id="{CC2EAAAE-5C8A-4CEB-BC77-7AAEAC4AE83A}"/>
                </a:ext>
              </a:extLst>
            </p:cNvPr>
            <p:cNvSpPr>
              <a:spLocks noChangeArrowheads="1"/>
            </p:cNvSpPr>
            <p:nvPr/>
          </p:nvSpPr>
          <p:spPr bwMode="auto">
            <a:xfrm>
              <a:off x="18473008" y="4634071"/>
              <a:ext cx="131199" cy="131193"/>
            </a:xfrm>
            <a:custGeom>
              <a:avLst/>
              <a:gdLst>
                <a:gd name="T0" fmla="*/ 2 w 140"/>
                <a:gd name="T1" fmla="*/ 5 h 142"/>
                <a:gd name="T2" fmla="*/ 2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2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2" y="5"/>
                  </a:moveTo>
                  <a:lnTo>
                    <a:pt x="2" y="5"/>
                  </a:lnTo>
                  <a:cubicBezTo>
                    <a:pt x="2" y="2"/>
                    <a:pt x="2" y="0"/>
                    <a:pt x="5" y="0"/>
                  </a:cubicBezTo>
                  <a:cubicBezTo>
                    <a:pt x="134" y="0"/>
                    <a:pt x="134" y="0"/>
                    <a:pt x="134" y="0"/>
                  </a:cubicBezTo>
                  <a:cubicBezTo>
                    <a:pt x="136" y="0"/>
                    <a:pt x="139" y="2"/>
                    <a:pt x="139" y="5"/>
                  </a:cubicBezTo>
                  <a:cubicBezTo>
                    <a:pt x="139" y="136"/>
                    <a:pt x="139" y="136"/>
                    <a:pt x="139" y="136"/>
                  </a:cubicBezTo>
                  <a:cubicBezTo>
                    <a:pt x="139" y="139"/>
                    <a:pt x="136" y="141"/>
                    <a:pt x="134" y="141"/>
                  </a:cubicBezTo>
                  <a:cubicBezTo>
                    <a:pt x="5" y="141"/>
                    <a:pt x="5" y="141"/>
                    <a:pt x="5" y="141"/>
                  </a:cubicBezTo>
                  <a:cubicBezTo>
                    <a:pt x="2" y="141"/>
                    <a:pt x="0" y="139"/>
                    <a:pt x="0" y="136"/>
                  </a:cubicBezTo>
                  <a:lnTo>
                    <a:pt x="2"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8" name="Freeform 210">
              <a:extLst>
                <a:ext uri="{FF2B5EF4-FFF2-40B4-BE49-F238E27FC236}">
                  <a16:creationId xmlns:a16="http://schemas.microsoft.com/office/drawing/2014/main" id="{20ECB59A-219E-4505-90FB-99E1DD712662}"/>
                </a:ext>
              </a:extLst>
            </p:cNvPr>
            <p:cNvSpPr>
              <a:spLocks noChangeArrowheads="1"/>
            </p:cNvSpPr>
            <p:nvPr/>
          </p:nvSpPr>
          <p:spPr bwMode="auto">
            <a:xfrm>
              <a:off x="18646530" y="4634071"/>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0"/>
                    <a:pt x="134" y="0"/>
                    <a:pt x="134" y="0"/>
                  </a:cubicBezTo>
                  <a:cubicBezTo>
                    <a:pt x="137" y="0"/>
                    <a:pt x="139" y="2"/>
                    <a:pt x="139" y="5"/>
                  </a:cubicBezTo>
                  <a:cubicBezTo>
                    <a:pt x="139" y="136"/>
                    <a:pt x="139" y="136"/>
                    <a:pt x="139" y="136"/>
                  </a:cubicBezTo>
                  <a:cubicBezTo>
                    <a:pt x="139" y="139"/>
                    <a:pt x="137" y="141"/>
                    <a:pt x="134" y="141"/>
                  </a:cubicBezTo>
                  <a:cubicBezTo>
                    <a:pt x="5" y="141"/>
                    <a:pt x="5" y="141"/>
                    <a:pt x="5" y="141"/>
                  </a:cubicBezTo>
                  <a:cubicBezTo>
                    <a:pt x="3"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799" name="Freeform 211">
              <a:extLst>
                <a:ext uri="{FF2B5EF4-FFF2-40B4-BE49-F238E27FC236}">
                  <a16:creationId xmlns:a16="http://schemas.microsoft.com/office/drawing/2014/main" id="{D9499B61-B029-4E6C-A238-0B71A7EA1BF4}"/>
                </a:ext>
              </a:extLst>
            </p:cNvPr>
            <p:cNvSpPr>
              <a:spLocks noChangeArrowheads="1"/>
            </p:cNvSpPr>
            <p:nvPr/>
          </p:nvSpPr>
          <p:spPr bwMode="auto">
            <a:xfrm>
              <a:off x="18815819" y="4638303"/>
              <a:ext cx="131199" cy="131193"/>
            </a:xfrm>
            <a:custGeom>
              <a:avLst/>
              <a:gdLst>
                <a:gd name="T0" fmla="*/ 0 w 140"/>
                <a:gd name="T1" fmla="*/ 3 h 143"/>
                <a:gd name="T2" fmla="*/ 0 w 140"/>
                <a:gd name="T3" fmla="*/ 3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39 h 143"/>
                <a:gd name="T16" fmla="*/ 0 w 140"/>
                <a:gd name="T17" fmla="*/ 134 h 143"/>
                <a:gd name="T18" fmla="*/ 0 w 140"/>
                <a:gd name="T19" fmla="*/ 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3"/>
                  </a:moveTo>
                  <a:lnTo>
                    <a:pt x="0" y="3"/>
                  </a:lnTo>
                  <a:cubicBezTo>
                    <a:pt x="3" y="0"/>
                    <a:pt x="3" y="0"/>
                    <a:pt x="5" y="0"/>
                  </a:cubicBezTo>
                  <a:cubicBezTo>
                    <a:pt x="134" y="0"/>
                    <a:pt x="134" y="0"/>
                    <a:pt x="134" y="0"/>
                  </a:cubicBezTo>
                  <a:cubicBezTo>
                    <a:pt x="137" y="0"/>
                    <a:pt x="139" y="3"/>
                    <a:pt x="139" y="5"/>
                  </a:cubicBezTo>
                  <a:cubicBezTo>
                    <a:pt x="139" y="137"/>
                    <a:pt x="139" y="137"/>
                    <a:pt x="139" y="137"/>
                  </a:cubicBezTo>
                  <a:cubicBezTo>
                    <a:pt x="139" y="139"/>
                    <a:pt x="137" y="142"/>
                    <a:pt x="134" y="142"/>
                  </a:cubicBezTo>
                  <a:cubicBezTo>
                    <a:pt x="5" y="139"/>
                    <a:pt x="5" y="139"/>
                    <a:pt x="5" y="139"/>
                  </a:cubicBezTo>
                  <a:cubicBezTo>
                    <a:pt x="3" y="139"/>
                    <a:pt x="0" y="139"/>
                    <a:pt x="0" y="134"/>
                  </a:cubicBezTo>
                  <a:lnTo>
                    <a:pt x="0" y="3"/>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0" name="Freeform 212">
              <a:extLst>
                <a:ext uri="{FF2B5EF4-FFF2-40B4-BE49-F238E27FC236}">
                  <a16:creationId xmlns:a16="http://schemas.microsoft.com/office/drawing/2014/main" id="{6FDD7379-42CC-4B1D-A4B0-0340CF2B42C3}"/>
                </a:ext>
              </a:extLst>
            </p:cNvPr>
            <p:cNvSpPr>
              <a:spLocks noChangeArrowheads="1"/>
            </p:cNvSpPr>
            <p:nvPr/>
          </p:nvSpPr>
          <p:spPr bwMode="auto">
            <a:xfrm>
              <a:off x="18989340" y="4638303"/>
              <a:ext cx="131199" cy="131193"/>
            </a:xfrm>
            <a:custGeom>
              <a:avLst/>
              <a:gdLst>
                <a:gd name="T0" fmla="*/ 0 w 140"/>
                <a:gd name="T1" fmla="*/ 5 h 143"/>
                <a:gd name="T2" fmla="*/ 0 w 140"/>
                <a:gd name="T3" fmla="*/ 5 h 143"/>
                <a:gd name="T4" fmla="*/ 5 w 140"/>
                <a:gd name="T5" fmla="*/ 0 h 143"/>
                <a:gd name="T6" fmla="*/ 135 w 140"/>
                <a:gd name="T7" fmla="*/ 0 h 143"/>
                <a:gd name="T8" fmla="*/ 139 w 140"/>
                <a:gd name="T9" fmla="*/ 5 h 143"/>
                <a:gd name="T10" fmla="*/ 139 w 140"/>
                <a:gd name="T11" fmla="*/ 137 h 143"/>
                <a:gd name="T12" fmla="*/ 135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5" y="0"/>
                    <a:pt x="135" y="0"/>
                    <a:pt x="135" y="0"/>
                  </a:cubicBezTo>
                  <a:cubicBezTo>
                    <a:pt x="137" y="0"/>
                    <a:pt x="139" y="3"/>
                    <a:pt x="139" y="5"/>
                  </a:cubicBezTo>
                  <a:cubicBezTo>
                    <a:pt x="139" y="137"/>
                    <a:pt x="139" y="137"/>
                    <a:pt x="139" y="137"/>
                  </a:cubicBezTo>
                  <a:cubicBezTo>
                    <a:pt x="139" y="139"/>
                    <a:pt x="137" y="142"/>
                    <a:pt x="135" y="142"/>
                  </a:cubicBezTo>
                  <a:cubicBezTo>
                    <a:pt x="5" y="142"/>
                    <a:pt x="5" y="142"/>
                    <a:pt x="5" y="142"/>
                  </a:cubicBezTo>
                  <a:cubicBezTo>
                    <a:pt x="3"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1" name="Freeform 213">
              <a:extLst>
                <a:ext uri="{FF2B5EF4-FFF2-40B4-BE49-F238E27FC236}">
                  <a16:creationId xmlns:a16="http://schemas.microsoft.com/office/drawing/2014/main" id="{3550CAF5-7AC7-4C89-A37A-F62152A35B1B}"/>
                </a:ext>
              </a:extLst>
            </p:cNvPr>
            <p:cNvSpPr>
              <a:spLocks noChangeArrowheads="1"/>
            </p:cNvSpPr>
            <p:nvPr/>
          </p:nvSpPr>
          <p:spPr bwMode="auto">
            <a:xfrm>
              <a:off x="19162862" y="4638303"/>
              <a:ext cx="131199" cy="131193"/>
            </a:xfrm>
            <a:custGeom>
              <a:avLst/>
              <a:gdLst>
                <a:gd name="T0" fmla="*/ 3 w 140"/>
                <a:gd name="T1" fmla="*/ 5 h 143"/>
                <a:gd name="T2" fmla="*/ 3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3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3" y="5"/>
                  </a:moveTo>
                  <a:lnTo>
                    <a:pt x="3" y="5"/>
                  </a:lnTo>
                  <a:cubicBezTo>
                    <a:pt x="3" y="3"/>
                    <a:pt x="3" y="0"/>
                    <a:pt x="5" y="0"/>
                  </a:cubicBezTo>
                  <a:cubicBezTo>
                    <a:pt x="134" y="0"/>
                    <a:pt x="134" y="0"/>
                    <a:pt x="134" y="0"/>
                  </a:cubicBezTo>
                  <a:cubicBezTo>
                    <a:pt x="137" y="0"/>
                    <a:pt x="139" y="3"/>
                    <a:pt x="139" y="5"/>
                  </a:cubicBezTo>
                  <a:cubicBezTo>
                    <a:pt x="139" y="137"/>
                    <a:pt x="139" y="137"/>
                    <a:pt x="139" y="137"/>
                  </a:cubicBezTo>
                  <a:cubicBezTo>
                    <a:pt x="139" y="139"/>
                    <a:pt x="137" y="142"/>
                    <a:pt x="134" y="142"/>
                  </a:cubicBezTo>
                  <a:cubicBezTo>
                    <a:pt x="5" y="142"/>
                    <a:pt x="5" y="142"/>
                    <a:pt x="5" y="142"/>
                  </a:cubicBezTo>
                  <a:cubicBezTo>
                    <a:pt x="3" y="142"/>
                    <a:pt x="0" y="139"/>
                    <a:pt x="0" y="137"/>
                  </a:cubicBezTo>
                  <a:lnTo>
                    <a:pt x="3"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2" name="Freeform 214">
              <a:extLst>
                <a:ext uri="{FF2B5EF4-FFF2-40B4-BE49-F238E27FC236}">
                  <a16:creationId xmlns:a16="http://schemas.microsoft.com/office/drawing/2014/main" id="{B8CC8933-9068-4C4C-8A42-2D78F2D9ABD1}"/>
                </a:ext>
              </a:extLst>
            </p:cNvPr>
            <p:cNvSpPr>
              <a:spLocks noChangeArrowheads="1"/>
            </p:cNvSpPr>
            <p:nvPr/>
          </p:nvSpPr>
          <p:spPr bwMode="auto">
            <a:xfrm>
              <a:off x="18303719" y="4799120"/>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6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2" y="0"/>
                    <a:pt x="5" y="0"/>
                  </a:cubicBezTo>
                  <a:cubicBezTo>
                    <a:pt x="134" y="0"/>
                    <a:pt x="134" y="0"/>
                    <a:pt x="134" y="0"/>
                  </a:cubicBezTo>
                  <a:cubicBezTo>
                    <a:pt x="136" y="0"/>
                    <a:pt x="139" y="2"/>
                    <a:pt x="139" y="5"/>
                  </a:cubicBezTo>
                  <a:cubicBezTo>
                    <a:pt x="136" y="136"/>
                    <a:pt x="136" y="136"/>
                    <a:pt x="136" y="136"/>
                  </a:cubicBezTo>
                  <a:cubicBezTo>
                    <a:pt x="136" y="139"/>
                    <a:pt x="136" y="141"/>
                    <a:pt x="134" y="141"/>
                  </a:cubicBezTo>
                  <a:cubicBezTo>
                    <a:pt x="5" y="141"/>
                    <a:pt x="5" y="141"/>
                    <a:pt x="5" y="141"/>
                  </a:cubicBezTo>
                  <a:cubicBezTo>
                    <a:pt x="2"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3" name="Freeform 215">
              <a:extLst>
                <a:ext uri="{FF2B5EF4-FFF2-40B4-BE49-F238E27FC236}">
                  <a16:creationId xmlns:a16="http://schemas.microsoft.com/office/drawing/2014/main" id="{BDE94EA4-7835-458F-926C-0CD49B890D34}"/>
                </a:ext>
              </a:extLst>
            </p:cNvPr>
            <p:cNvSpPr>
              <a:spLocks noChangeArrowheads="1"/>
            </p:cNvSpPr>
            <p:nvPr/>
          </p:nvSpPr>
          <p:spPr bwMode="auto">
            <a:xfrm>
              <a:off x="18473008" y="4799120"/>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2" y="0"/>
                    <a:pt x="5" y="0"/>
                  </a:cubicBezTo>
                  <a:cubicBezTo>
                    <a:pt x="134" y="0"/>
                    <a:pt x="134" y="0"/>
                    <a:pt x="134" y="0"/>
                  </a:cubicBezTo>
                  <a:cubicBezTo>
                    <a:pt x="136" y="0"/>
                    <a:pt x="139" y="2"/>
                    <a:pt x="139" y="5"/>
                  </a:cubicBezTo>
                  <a:cubicBezTo>
                    <a:pt x="139" y="136"/>
                    <a:pt x="139" y="136"/>
                    <a:pt x="139" y="136"/>
                  </a:cubicBezTo>
                  <a:cubicBezTo>
                    <a:pt x="139" y="139"/>
                    <a:pt x="136" y="141"/>
                    <a:pt x="134" y="141"/>
                  </a:cubicBezTo>
                  <a:cubicBezTo>
                    <a:pt x="5" y="141"/>
                    <a:pt x="5" y="141"/>
                    <a:pt x="5" y="141"/>
                  </a:cubicBezTo>
                  <a:cubicBezTo>
                    <a:pt x="2"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4" name="Freeform 216">
              <a:extLst>
                <a:ext uri="{FF2B5EF4-FFF2-40B4-BE49-F238E27FC236}">
                  <a16:creationId xmlns:a16="http://schemas.microsoft.com/office/drawing/2014/main" id="{87FB80DF-953E-4F2A-8722-319E42398934}"/>
                </a:ext>
              </a:extLst>
            </p:cNvPr>
            <p:cNvSpPr>
              <a:spLocks noChangeArrowheads="1"/>
            </p:cNvSpPr>
            <p:nvPr/>
          </p:nvSpPr>
          <p:spPr bwMode="auto">
            <a:xfrm>
              <a:off x="18646530" y="4799120"/>
              <a:ext cx="131199" cy="131193"/>
            </a:xfrm>
            <a:custGeom>
              <a:avLst/>
              <a:gdLst>
                <a:gd name="T0" fmla="*/ 0 w 140"/>
                <a:gd name="T1" fmla="*/ 5 h 142"/>
                <a:gd name="T2" fmla="*/ 0 w 140"/>
                <a:gd name="T3" fmla="*/ 5 h 142"/>
                <a:gd name="T4" fmla="*/ 5 w 140"/>
                <a:gd name="T5" fmla="*/ 0 h 142"/>
                <a:gd name="T6" fmla="*/ 134 w 140"/>
                <a:gd name="T7" fmla="*/ 2 h 142"/>
                <a:gd name="T8" fmla="*/ 139 w 140"/>
                <a:gd name="T9" fmla="*/ 5 h 142"/>
                <a:gd name="T10" fmla="*/ 137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2"/>
                    <a:pt x="134" y="2"/>
                    <a:pt x="134" y="2"/>
                  </a:cubicBezTo>
                  <a:cubicBezTo>
                    <a:pt x="137" y="2"/>
                    <a:pt x="139" y="2"/>
                    <a:pt x="139" y="5"/>
                  </a:cubicBezTo>
                  <a:cubicBezTo>
                    <a:pt x="137" y="136"/>
                    <a:pt x="137" y="136"/>
                    <a:pt x="137" y="136"/>
                  </a:cubicBezTo>
                  <a:cubicBezTo>
                    <a:pt x="137" y="141"/>
                    <a:pt x="137" y="141"/>
                    <a:pt x="134" y="141"/>
                  </a:cubicBezTo>
                  <a:cubicBezTo>
                    <a:pt x="5" y="141"/>
                    <a:pt x="5" y="141"/>
                    <a:pt x="5" y="141"/>
                  </a:cubicBezTo>
                  <a:cubicBezTo>
                    <a:pt x="3"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5" name="Freeform 217">
              <a:extLst>
                <a:ext uri="{FF2B5EF4-FFF2-40B4-BE49-F238E27FC236}">
                  <a16:creationId xmlns:a16="http://schemas.microsoft.com/office/drawing/2014/main" id="{C4D75DB9-3A90-4331-BE55-5C6EFCBBD64E}"/>
                </a:ext>
              </a:extLst>
            </p:cNvPr>
            <p:cNvSpPr>
              <a:spLocks noChangeArrowheads="1"/>
            </p:cNvSpPr>
            <p:nvPr/>
          </p:nvSpPr>
          <p:spPr bwMode="auto">
            <a:xfrm>
              <a:off x="18815819" y="4803352"/>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39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0"/>
                    <a:pt x="3" y="0"/>
                    <a:pt x="5" y="0"/>
                  </a:cubicBezTo>
                  <a:cubicBezTo>
                    <a:pt x="134" y="0"/>
                    <a:pt x="134" y="0"/>
                    <a:pt x="134" y="0"/>
                  </a:cubicBezTo>
                  <a:cubicBezTo>
                    <a:pt x="137" y="0"/>
                    <a:pt x="139" y="3"/>
                    <a:pt x="139" y="5"/>
                  </a:cubicBezTo>
                  <a:cubicBezTo>
                    <a:pt x="139" y="137"/>
                    <a:pt x="139" y="137"/>
                    <a:pt x="139" y="137"/>
                  </a:cubicBezTo>
                  <a:cubicBezTo>
                    <a:pt x="139" y="139"/>
                    <a:pt x="137" y="142"/>
                    <a:pt x="134" y="142"/>
                  </a:cubicBezTo>
                  <a:cubicBezTo>
                    <a:pt x="5" y="139"/>
                    <a:pt x="5" y="139"/>
                    <a:pt x="5" y="139"/>
                  </a:cubicBezTo>
                  <a:cubicBezTo>
                    <a:pt x="3" y="139"/>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6" name="Freeform 218">
              <a:extLst>
                <a:ext uri="{FF2B5EF4-FFF2-40B4-BE49-F238E27FC236}">
                  <a16:creationId xmlns:a16="http://schemas.microsoft.com/office/drawing/2014/main" id="{5D7EDBD2-986E-4D40-A147-B44EFB5E0EB7}"/>
                </a:ext>
              </a:extLst>
            </p:cNvPr>
            <p:cNvSpPr>
              <a:spLocks noChangeArrowheads="1"/>
            </p:cNvSpPr>
            <p:nvPr/>
          </p:nvSpPr>
          <p:spPr bwMode="auto">
            <a:xfrm>
              <a:off x="18989340" y="4803352"/>
              <a:ext cx="131199" cy="131193"/>
            </a:xfrm>
            <a:custGeom>
              <a:avLst/>
              <a:gdLst>
                <a:gd name="T0" fmla="*/ 0 w 140"/>
                <a:gd name="T1" fmla="*/ 5 h 143"/>
                <a:gd name="T2" fmla="*/ 0 w 140"/>
                <a:gd name="T3" fmla="*/ 5 h 143"/>
                <a:gd name="T4" fmla="*/ 5 w 140"/>
                <a:gd name="T5" fmla="*/ 0 h 143"/>
                <a:gd name="T6" fmla="*/ 135 w 140"/>
                <a:gd name="T7" fmla="*/ 0 h 143"/>
                <a:gd name="T8" fmla="*/ 139 w 140"/>
                <a:gd name="T9" fmla="*/ 5 h 143"/>
                <a:gd name="T10" fmla="*/ 137 w 140"/>
                <a:gd name="T11" fmla="*/ 137 h 143"/>
                <a:gd name="T12" fmla="*/ 135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5" y="0"/>
                    <a:pt x="135" y="0"/>
                    <a:pt x="135" y="0"/>
                  </a:cubicBezTo>
                  <a:cubicBezTo>
                    <a:pt x="137" y="0"/>
                    <a:pt x="139" y="3"/>
                    <a:pt x="139" y="5"/>
                  </a:cubicBezTo>
                  <a:cubicBezTo>
                    <a:pt x="137" y="137"/>
                    <a:pt x="137" y="137"/>
                    <a:pt x="137" y="137"/>
                  </a:cubicBezTo>
                  <a:cubicBezTo>
                    <a:pt x="137" y="139"/>
                    <a:pt x="137" y="142"/>
                    <a:pt x="135" y="142"/>
                  </a:cubicBezTo>
                  <a:cubicBezTo>
                    <a:pt x="5" y="142"/>
                    <a:pt x="5" y="142"/>
                    <a:pt x="5" y="142"/>
                  </a:cubicBezTo>
                  <a:cubicBezTo>
                    <a:pt x="0"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7" name="Freeform 219">
              <a:extLst>
                <a:ext uri="{FF2B5EF4-FFF2-40B4-BE49-F238E27FC236}">
                  <a16:creationId xmlns:a16="http://schemas.microsoft.com/office/drawing/2014/main" id="{AFF43981-421F-4DF8-B089-F87E21C01DC6}"/>
                </a:ext>
              </a:extLst>
            </p:cNvPr>
            <p:cNvSpPr>
              <a:spLocks noChangeArrowheads="1"/>
            </p:cNvSpPr>
            <p:nvPr/>
          </p:nvSpPr>
          <p:spPr bwMode="auto">
            <a:xfrm>
              <a:off x="19162862" y="4803352"/>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4" y="0"/>
                    <a:pt x="134" y="0"/>
                    <a:pt x="134" y="0"/>
                  </a:cubicBezTo>
                  <a:cubicBezTo>
                    <a:pt x="137" y="0"/>
                    <a:pt x="139" y="3"/>
                    <a:pt x="139" y="5"/>
                  </a:cubicBezTo>
                  <a:cubicBezTo>
                    <a:pt x="139" y="137"/>
                    <a:pt x="139" y="137"/>
                    <a:pt x="139" y="137"/>
                  </a:cubicBezTo>
                  <a:cubicBezTo>
                    <a:pt x="139" y="139"/>
                    <a:pt x="137" y="142"/>
                    <a:pt x="134" y="142"/>
                  </a:cubicBezTo>
                  <a:cubicBezTo>
                    <a:pt x="5" y="142"/>
                    <a:pt x="5" y="142"/>
                    <a:pt x="5" y="142"/>
                  </a:cubicBezTo>
                  <a:cubicBezTo>
                    <a:pt x="3"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8" name="Freeform 220">
              <a:extLst>
                <a:ext uri="{FF2B5EF4-FFF2-40B4-BE49-F238E27FC236}">
                  <a16:creationId xmlns:a16="http://schemas.microsoft.com/office/drawing/2014/main" id="{E6B7DB89-D421-497D-83D3-080B5D70C775}"/>
                </a:ext>
              </a:extLst>
            </p:cNvPr>
            <p:cNvSpPr>
              <a:spLocks noChangeArrowheads="1"/>
            </p:cNvSpPr>
            <p:nvPr/>
          </p:nvSpPr>
          <p:spPr bwMode="auto">
            <a:xfrm>
              <a:off x="18299487" y="4968401"/>
              <a:ext cx="131199" cy="131193"/>
            </a:xfrm>
            <a:custGeom>
              <a:avLst/>
              <a:gdLst>
                <a:gd name="T0" fmla="*/ 3 w 140"/>
                <a:gd name="T1" fmla="*/ 4 h 142"/>
                <a:gd name="T2" fmla="*/ 3 w 140"/>
                <a:gd name="T3" fmla="*/ 4 h 142"/>
                <a:gd name="T4" fmla="*/ 5 w 140"/>
                <a:gd name="T5" fmla="*/ 0 h 142"/>
                <a:gd name="T6" fmla="*/ 137 w 140"/>
                <a:gd name="T7" fmla="*/ 0 h 142"/>
                <a:gd name="T8" fmla="*/ 139 w 140"/>
                <a:gd name="T9" fmla="*/ 4 h 142"/>
                <a:gd name="T10" fmla="*/ 139 w 140"/>
                <a:gd name="T11" fmla="*/ 136 h 142"/>
                <a:gd name="T12" fmla="*/ 135 w 140"/>
                <a:gd name="T13" fmla="*/ 141 h 142"/>
                <a:gd name="T14" fmla="*/ 5 w 140"/>
                <a:gd name="T15" fmla="*/ 141 h 142"/>
                <a:gd name="T16" fmla="*/ 0 w 140"/>
                <a:gd name="T17" fmla="*/ 136 h 142"/>
                <a:gd name="T18" fmla="*/ 3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3" y="4"/>
                  </a:moveTo>
                  <a:lnTo>
                    <a:pt x="3" y="4"/>
                  </a:lnTo>
                  <a:cubicBezTo>
                    <a:pt x="3" y="2"/>
                    <a:pt x="3" y="0"/>
                    <a:pt x="5" y="0"/>
                  </a:cubicBezTo>
                  <a:cubicBezTo>
                    <a:pt x="137" y="0"/>
                    <a:pt x="137" y="0"/>
                    <a:pt x="137" y="0"/>
                  </a:cubicBezTo>
                  <a:cubicBezTo>
                    <a:pt x="139" y="0"/>
                    <a:pt x="139" y="2"/>
                    <a:pt x="139" y="4"/>
                  </a:cubicBezTo>
                  <a:cubicBezTo>
                    <a:pt x="139" y="136"/>
                    <a:pt x="139" y="136"/>
                    <a:pt x="139" y="136"/>
                  </a:cubicBezTo>
                  <a:cubicBezTo>
                    <a:pt x="139" y="139"/>
                    <a:pt x="137" y="141"/>
                    <a:pt x="135" y="141"/>
                  </a:cubicBezTo>
                  <a:cubicBezTo>
                    <a:pt x="5" y="141"/>
                    <a:pt x="5" y="141"/>
                    <a:pt x="5" y="141"/>
                  </a:cubicBezTo>
                  <a:cubicBezTo>
                    <a:pt x="3" y="141"/>
                    <a:pt x="0" y="139"/>
                    <a:pt x="0" y="136"/>
                  </a:cubicBezTo>
                  <a:lnTo>
                    <a:pt x="3" y="4"/>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09" name="Freeform 221">
              <a:extLst>
                <a:ext uri="{FF2B5EF4-FFF2-40B4-BE49-F238E27FC236}">
                  <a16:creationId xmlns:a16="http://schemas.microsoft.com/office/drawing/2014/main" id="{584D8383-54E8-47AF-B160-0038C09FC0F8}"/>
                </a:ext>
              </a:extLst>
            </p:cNvPr>
            <p:cNvSpPr>
              <a:spLocks noChangeArrowheads="1"/>
            </p:cNvSpPr>
            <p:nvPr/>
          </p:nvSpPr>
          <p:spPr bwMode="auto">
            <a:xfrm>
              <a:off x="18473008" y="4968401"/>
              <a:ext cx="131199" cy="131193"/>
            </a:xfrm>
            <a:custGeom>
              <a:avLst/>
              <a:gdLst>
                <a:gd name="T0" fmla="*/ 0 w 140"/>
                <a:gd name="T1" fmla="*/ 4 h 142"/>
                <a:gd name="T2" fmla="*/ 0 w 140"/>
                <a:gd name="T3" fmla="*/ 4 h 142"/>
                <a:gd name="T4" fmla="*/ 5 w 140"/>
                <a:gd name="T5" fmla="*/ 0 h 142"/>
                <a:gd name="T6" fmla="*/ 134 w 140"/>
                <a:gd name="T7" fmla="*/ 0 h 142"/>
                <a:gd name="T8" fmla="*/ 139 w 140"/>
                <a:gd name="T9" fmla="*/ 4 h 142"/>
                <a:gd name="T10" fmla="*/ 139 w 140"/>
                <a:gd name="T11" fmla="*/ 136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2" y="0"/>
                    <a:pt x="5" y="0"/>
                  </a:cubicBezTo>
                  <a:cubicBezTo>
                    <a:pt x="134" y="0"/>
                    <a:pt x="134" y="0"/>
                    <a:pt x="134" y="0"/>
                  </a:cubicBezTo>
                  <a:cubicBezTo>
                    <a:pt x="136" y="0"/>
                    <a:pt x="139" y="2"/>
                    <a:pt x="139" y="4"/>
                  </a:cubicBezTo>
                  <a:cubicBezTo>
                    <a:pt x="139" y="136"/>
                    <a:pt x="139" y="136"/>
                    <a:pt x="139" y="136"/>
                  </a:cubicBezTo>
                  <a:cubicBezTo>
                    <a:pt x="139" y="139"/>
                    <a:pt x="136" y="141"/>
                    <a:pt x="134" y="141"/>
                  </a:cubicBezTo>
                  <a:cubicBezTo>
                    <a:pt x="5" y="141"/>
                    <a:pt x="5" y="141"/>
                    <a:pt x="5" y="141"/>
                  </a:cubicBezTo>
                  <a:cubicBezTo>
                    <a:pt x="2" y="141"/>
                    <a:pt x="0" y="139"/>
                    <a:pt x="0" y="136"/>
                  </a:cubicBezTo>
                  <a:lnTo>
                    <a:pt x="0" y="4"/>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0" name="Freeform 222">
              <a:extLst>
                <a:ext uri="{FF2B5EF4-FFF2-40B4-BE49-F238E27FC236}">
                  <a16:creationId xmlns:a16="http://schemas.microsoft.com/office/drawing/2014/main" id="{53A23AFE-6105-4115-88D2-38A37A1E7C8D}"/>
                </a:ext>
              </a:extLst>
            </p:cNvPr>
            <p:cNvSpPr>
              <a:spLocks noChangeArrowheads="1"/>
            </p:cNvSpPr>
            <p:nvPr/>
          </p:nvSpPr>
          <p:spPr bwMode="auto">
            <a:xfrm>
              <a:off x="18646530" y="4968401"/>
              <a:ext cx="131199" cy="131193"/>
            </a:xfrm>
            <a:custGeom>
              <a:avLst/>
              <a:gdLst>
                <a:gd name="T0" fmla="*/ 2 w 140"/>
                <a:gd name="T1" fmla="*/ 4 h 142"/>
                <a:gd name="T2" fmla="*/ 2 w 140"/>
                <a:gd name="T3" fmla="*/ 4 h 142"/>
                <a:gd name="T4" fmla="*/ 7 w 140"/>
                <a:gd name="T5" fmla="*/ 0 h 142"/>
                <a:gd name="T6" fmla="*/ 134 w 140"/>
                <a:gd name="T7" fmla="*/ 2 h 142"/>
                <a:gd name="T8" fmla="*/ 139 w 140"/>
                <a:gd name="T9" fmla="*/ 7 h 142"/>
                <a:gd name="T10" fmla="*/ 139 w 140"/>
                <a:gd name="T11" fmla="*/ 139 h 142"/>
                <a:gd name="T12" fmla="*/ 134 w 140"/>
                <a:gd name="T13" fmla="*/ 141 h 142"/>
                <a:gd name="T14" fmla="*/ 5 w 140"/>
                <a:gd name="T15" fmla="*/ 141 h 142"/>
                <a:gd name="T16" fmla="*/ 0 w 140"/>
                <a:gd name="T17" fmla="*/ 136 h 142"/>
                <a:gd name="T18" fmla="*/ 2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2" y="4"/>
                  </a:moveTo>
                  <a:lnTo>
                    <a:pt x="2" y="4"/>
                  </a:lnTo>
                  <a:cubicBezTo>
                    <a:pt x="2" y="2"/>
                    <a:pt x="2" y="0"/>
                    <a:pt x="7" y="0"/>
                  </a:cubicBezTo>
                  <a:cubicBezTo>
                    <a:pt x="134" y="2"/>
                    <a:pt x="134" y="2"/>
                    <a:pt x="134" y="2"/>
                  </a:cubicBezTo>
                  <a:cubicBezTo>
                    <a:pt x="136" y="2"/>
                    <a:pt x="139" y="2"/>
                    <a:pt x="139" y="7"/>
                  </a:cubicBezTo>
                  <a:cubicBezTo>
                    <a:pt x="139" y="139"/>
                    <a:pt x="139" y="139"/>
                    <a:pt x="139" y="139"/>
                  </a:cubicBezTo>
                  <a:cubicBezTo>
                    <a:pt x="139" y="141"/>
                    <a:pt x="136" y="141"/>
                    <a:pt x="134" y="141"/>
                  </a:cubicBezTo>
                  <a:cubicBezTo>
                    <a:pt x="5" y="141"/>
                    <a:pt x="5" y="141"/>
                    <a:pt x="5" y="141"/>
                  </a:cubicBezTo>
                  <a:cubicBezTo>
                    <a:pt x="2" y="141"/>
                    <a:pt x="0" y="139"/>
                    <a:pt x="0" y="136"/>
                  </a:cubicBezTo>
                  <a:lnTo>
                    <a:pt x="2" y="4"/>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1" name="Freeform 223">
              <a:extLst>
                <a:ext uri="{FF2B5EF4-FFF2-40B4-BE49-F238E27FC236}">
                  <a16:creationId xmlns:a16="http://schemas.microsoft.com/office/drawing/2014/main" id="{13460151-72DF-4309-9F36-A0B84BC3EFF4}"/>
                </a:ext>
              </a:extLst>
            </p:cNvPr>
            <p:cNvSpPr>
              <a:spLocks noChangeArrowheads="1"/>
            </p:cNvSpPr>
            <p:nvPr/>
          </p:nvSpPr>
          <p:spPr bwMode="auto">
            <a:xfrm>
              <a:off x="18815819" y="4968401"/>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39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2"/>
                    <a:pt x="3" y="0"/>
                    <a:pt x="5" y="0"/>
                  </a:cubicBezTo>
                  <a:cubicBezTo>
                    <a:pt x="134" y="0"/>
                    <a:pt x="134" y="0"/>
                    <a:pt x="134" y="0"/>
                  </a:cubicBezTo>
                  <a:cubicBezTo>
                    <a:pt x="137" y="0"/>
                    <a:pt x="139" y="2"/>
                    <a:pt x="139" y="5"/>
                  </a:cubicBezTo>
                  <a:cubicBezTo>
                    <a:pt x="139" y="137"/>
                    <a:pt x="139" y="137"/>
                    <a:pt x="139" y="137"/>
                  </a:cubicBezTo>
                  <a:cubicBezTo>
                    <a:pt x="139" y="139"/>
                    <a:pt x="137" y="142"/>
                    <a:pt x="134" y="142"/>
                  </a:cubicBezTo>
                  <a:cubicBezTo>
                    <a:pt x="5" y="139"/>
                    <a:pt x="5" y="139"/>
                    <a:pt x="5" y="139"/>
                  </a:cubicBezTo>
                  <a:cubicBezTo>
                    <a:pt x="3" y="139"/>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2" name="Freeform 224">
              <a:extLst>
                <a:ext uri="{FF2B5EF4-FFF2-40B4-BE49-F238E27FC236}">
                  <a16:creationId xmlns:a16="http://schemas.microsoft.com/office/drawing/2014/main" id="{E5636586-4C2D-4550-A10E-F64AA62CBF14}"/>
                </a:ext>
              </a:extLst>
            </p:cNvPr>
            <p:cNvSpPr>
              <a:spLocks noChangeArrowheads="1"/>
            </p:cNvSpPr>
            <p:nvPr/>
          </p:nvSpPr>
          <p:spPr bwMode="auto">
            <a:xfrm>
              <a:off x="18989340" y="4968401"/>
              <a:ext cx="131199" cy="131193"/>
            </a:xfrm>
            <a:custGeom>
              <a:avLst/>
              <a:gdLst>
                <a:gd name="T0" fmla="*/ 2 w 140"/>
                <a:gd name="T1" fmla="*/ 5 h 143"/>
                <a:gd name="T2" fmla="*/ 2 w 140"/>
                <a:gd name="T3" fmla="*/ 5 h 143"/>
                <a:gd name="T4" fmla="*/ 7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2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2" y="5"/>
                  </a:moveTo>
                  <a:lnTo>
                    <a:pt x="2" y="5"/>
                  </a:lnTo>
                  <a:cubicBezTo>
                    <a:pt x="2" y="2"/>
                    <a:pt x="2" y="0"/>
                    <a:pt x="7" y="0"/>
                  </a:cubicBezTo>
                  <a:cubicBezTo>
                    <a:pt x="134" y="0"/>
                    <a:pt x="134" y="0"/>
                    <a:pt x="134" y="0"/>
                  </a:cubicBezTo>
                  <a:cubicBezTo>
                    <a:pt x="139" y="0"/>
                    <a:pt x="139" y="2"/>
                    <a:pt x="139" y="5"/>
                  </a:cubicBezTo>
                  <a:cubicBezTo>
                    <a:pt x="139" y="137"/>
                    <a:pt x="139" y="137"/>
                    <a:pt x="139" y="137"/>
                  </a:cubicBezTo>
                  <a:cubicBezTo>
                    <a:pt x="139" y="139"/>
                    <a:pt x="137" y="142"/>
                    <a:pt x="134" y="142"/>
                  </a:cubicBezTo>
                  <a:cubicBezTo>
                    <a:pt x="5" y="142"/>
                    <a:pt x="5" y="142"/>
                    <a:pt x="5" y="142"/>
                  </a:cubicBezTo>
                  <a:cubicBezTo>
                    <a:pt x="2" y="142"/>
                    <a:pt x="0" y="139"/>
                    <a:pt x="0" y="137"/>
                  </a:cubicBezTo>
                  <a:lnTo>
                    <a:pt x="2"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3" name="Freeform 225">
              <a:extLst>
                <a:ext uri="{FF2B5EF4-FFF2-40B4-BE49-F238E27FC236}">
                  <a16:creationId xmlns:a16="http://schemas.microsoft.com/office/drawing/2014/main" id="{C13AA6B2-9D49-4AD7-81AB-991B32D0925E}"/>
                </a:ext>
              </a:extLst>
            </p:cNvPr>
            <p:cNvSpPr>
              <a:spLocks noChangeArrowheads="1"/>
            </p:cNvSpPr>
            <p:nvPr/>
          </p:nvSpPr>
          <p:spPr bwMode="auto">
            <a:xfrm>
              <a:off x="19162862" y="4968401"/>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2"/>
                    <a:pt x="3" y="0"/>
                    <a:pt x="5" y="0"/>
                  </a:cubicBezTo>
                  <a:cubicBezTo>
                    <a:pt x="134" y="0"/>
                    <a:pt x="134" y="0"/>
                    <a:pt x="134" y="0"/>
                  </a:cubicBezTo>
                  <a:cubicBezTo>
                    <a:pt x="137" y="0"/>
                    <a:pt x="139" y="2"/>
                    <a:pt x="139" y="5"/>
                  </a:cubicBezTo>
                  <a:cubicBezTo>
                    <a:pt x="139" y="137"/>
                    <a:pt x="139" y="137"/>
                    <a:pt x="139" y="137"/>
                  </a:cubicBezTo>
                  <a:cubicBezTo>
                    <a:pt x="139" y="139"/>
                    <a:pt x="137" y="142"/>
                    <a:pt x="134" y="142"/>
                  </a:cubicBezTo>
                  <a:cubicBezTo>
                    <a:pt x="5" y="142"/>
                    <a:pt x="5" y="142"/>
                    <a:pt x="5" y="142"/>
                  </a:cubicBezTo>
                  <a:cubicBezTo>
                    <a:pt x="3"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4" name="Freeform 226">
              <a:extLst>
                <a:ext uri="{FF2B5EF4-FFF2-40B4-BE49-F238E27FC236}">
                  <a16:creationId xmlns:a16="http://schemas.microsoft.com/office/drawing/2014/main" id="{6120ECDC-7E9F-4C02-BA0C-215D89B0B737}"/>
                </a:ext>
              </a:extLst>
            </p:cNvPr>
            <p:cNvSpPr>
              <a:spLocks noChangeArrowheads="1"/>
            </p:cNvSpPr>
            <p:nvPr/>
          </p:nvSpPr>
          <p:spPr bwMode="auto">
            <a:xfrm>
              <a:off x="19192487" y="5209627"/>
              <a:ext cx="101574" cy="88873"/>
            </a:xfrm>
            <a:custGeom>
              <a:avLst/>
              <a:gdLst>
                <a:gd name="T0" fmla="*/ 0 w 112"/>
                <a:gd name="T1" fmla="*/ 49 h 96"/>
                <a:gd name="T2" fmla="*/ 0 w 112"/>
                <a:gd name="T3" fmla="*/ 49 h 96"/>
                <a:gd name="T4" fmla="*/ 43 w 112"/>
                <a:gd name="T5" fmla="*/ 0 h 96"/>
                <a:gd name="T6" fmla="*/ 70 w 112"/>
                <a:gd name="T7" fmla="*/ 0 h 96"/>
                <a:gd name="T8" fmla="*/ 111 w 112"/>
                <a:gd name="T9" fmla="*/ 49 h 96"/>
                <a:gd name="T10" fmla="*/ 70 w 112"/>
                <a:gd name="T11" fmla="*/ 95 h 96"/>
                <a:gd name="T12" fmla="*/ 41 w 112"/>
                <a:gd name="T13" fmla="*/ 95 h 96"/>
                <a:gd name="T14" fmla="*/ 0 w 112"/>
                <a:gd name="T15" fmla="*/ 49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6">
                  <a:moveTo>
                    <a:pt x="0" y="49"/>
                  </a:moveTo>
                  <a:lnTo>
                    <a:pt x="0" y="49"/>
                  </a:lnTo>
                  <a:cubicBezTo>
                    <a:pt x="0" y="22"/>
                    <a:pt x="19" y="0"/>
                    <a:pt x="43" y="0"/>
                  </a:cubicBezTo>
                  <a:cubicBezTo>
                    <a:pt x="70" y="0"/>
                    <a:pt x="70" y="0"/>
                    <a:pt x="70" y="0"/>
                  </a:cubicBezTo>
                  <a:cubicBezTo>
                    <a:pt x="92" y="0"/>
                    <a:pt x="111" y="22"/>
                    <a:pt x="111" y="49"/>
                  </a:cubicBezTo>
                  <a:cubicBezTo>
                    <a:pt x="111" y="73"/>
                    <a:pt x="92" y="95"/>
                    <a:pt x="70" y="95"/>
                  </a:cubicBezTo>
                  <a:cubicBezTo>
                    <a:pt x="41" y="95"/>
                    <a:pt x="41" y="95"/>
                    <a:pt x="41" y="95"/>
                  </a:cubicBezTo>
                  <a:cubicBezTo>
                    <a:pt x="19" y="95"/>
                    <a:pt x="0" y="73"/>
                    <a:pt x="0" y="49"/>
                  </a:cubicBez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5" name="Freeform 227">
              <a:extLst>
                <a:ext uri="{FF2B5EF4-FFF2-40B4-BE49-F238E27FC236}">
                  <a16:creationId xmlns:a16="http://schemas.microsoft.com/office/drawing/2014/main" id="{B77FC6D1-CC89-4E8A-A99F-77FECBD96777}"/>
                </a:ext>
              </a:extLst>
            </p:cNvPr>
            <p:cNvSpPr>
              <a:spLocks noChangeArrowheads="1"/>
            </p:cNvSpPr>
            <p:nvPr/>
          </p:nvSpPr>
          <p:spPr bwMode="auto">
            <a:xfrm>
              <a:off x="18307951" y="5205395"/>
              <a:ext cx="105806" cy="84641"/>
            </a:xfrm>
            <a:custGeom>
              <a:avLst/>
              <a:gdLst>
                <a:gd name="T0" fmla="*/ 0 w 114"/>
                <a:gd name="T1" fmla="*/ 47 h 94"/>
                <a:gd name="T2" fmla="*/ 0 w 114"/>
                <a:gd name="T3" fmla="*/ 47 h 94"/>
                <a:gd name="T4" fmla="*/ 44 w 114"/>
                <a:gd name="T5" fmla="*/ 0 h 94"/>
                <a:gd name="T6" fmla="*/ 71 w 114"/>
                <a:gd name="T7" fmla="*/ 0 h 94"/>
                <a:gd name="T8" fmla="*/ 113 w 114"/>
                <a:gd name="T9" fmla="*/ 47 h 94"/>
                <a:gd name="T10" fmla="*/ 71 w 114"/>
                <a:gd name="T11" fmla="*/ 93 h 94"/>
                <a:gd name="T12" fmla="*/ 44 w 114"/>
                <a:gd name="T13" fmla="*/ 93 h 94"/>
                <a:gd name="T14" fmla="*/ 0 w 114"/>
                <a:gd name="T15" fmla="*/ 4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94">
                  <a:moveTo>
                    <a:pt x="0" y="47"/>
                  </a:moveTo>
                  <a:lnTo>
                    <a:pt x="0" y="47"/>
                  </a:lnTo>
                  <a:cubicBezTo>
                    <a:pt x="0" y="20"/>
                    <a:pt x="20" y="0"/>
                    <a:pt x="44" y="0"/>
                  </a:cubicBezTo>
                  <a:cubicBezTo>
                    <a:pt x="71" y="0"/>
                    <a:pt x="71" y="0"/>
                    <a:pt x="71" y="0"/>
                  </a:cubicBezTo>
                  <a:cubicBezTo>
                    <a:pt x="95" y="0"/>
                    <a:pt x="113" y="20"/>
                    <a:pt x="113" y="47"/>
                  </a:cubicBezTo>
                  <a:cubicBezTo>
                    <a:pt x="113" y="73"/>
                    <a:pt x="95" y="93"/>
                    <a:pt x="71" y="93"/>
                  </a:cubicBezTo>
                  <a:cubicBezTo>
                    <a:pt x="44" y="93"/>
                    <a:pt x="44" y="93"/>
                    <a:pt x="44" y="93"/>
                  </a:cubicBezTo>
                  <a:cubicBezTo>
                    <a:pt x="20" y="93"/>
                    <a:pt x="0" y="73"/>
                    <a:pt x="0" y="47"/>
                  </a:cubicBez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6" name="Freeform 228">
              <a:extLst>
                <a:ext uri="{FF2B5EF4-FFF2-40B4-BE49-F238E27FC236}">
                  <a16:creationId xmlns:a16="http://schemas.microsoft.com/office/drawing/2014/main" id="{7DE1FE2E-6FCB-4711-92BF-109907543712}"/>
                </a:ext>
              </a:extLst>
            </p:cNvPr>
            <p:cNvSpPr>
              <a:spLocks noChangeArrowheads="1"/>
            </p:cNvSpPr>
            <p:nvPr/>
          </p:nvSpPr>
          <p:spPr bwMode="auto">
            <a:xfrm>
              <a:off x="18130197" y="5264643"/>
              <a:ext cx="1328920" cy="266618"/>
            </a:xfrm>
            <a:custGeom>
              <a:avLst/>
              <a:gdLst>
                <a:gd name="T0" fmla="*/ 42 w 1390"/>
                <a:gd name="T1" fmla="*/ 29 h 281"/>
                <a:gd name="T2" fmla="*/ 42 w 1390"/>
                <a:gd name="T3" fmla="*/ 29 h 281"/>
                <a:gd name="T4" fmla="*/ 122 w 1390"/>
                <a:gd name="T5" fmla="*/ 0 h 281"/>
                <a:gd name="T6" fmla="*/ 1275 w 1390"/>
                <a:gd name="T7" fmla="*/ 5 h 281"/>
                <a:gd name="T8" fmla="*/ 1353 w 1390"/>
                <a:gd name="T9" fmla="*/ 32 h 281"/>
                <a:gd name="T10" fmla="*/ 1370 w 1390"/>
                <a:gd name="T11" fmla="*/ 130 h 281"/>
                <a:gd name="T12" fmla="*/ 1389 w 1390"/>
                <a:gd name="T13" fmla="*/ 222 h 281"/>
                <a:gd name="T14" fmla="*/ 1301 w 1390"/>
                <a:gd name="T15" fmla="*/ 280 h 281"/>
                <a:gd name="T16" fmla="*/ 93 w 1390"/>
                <a:gd name="T17" fmla="*/ 278 h 281"/>
                <a:gd name="T18" fmla="*/ 34 w 1390"/>
                <a:gd name="T19" fmla="*/ 263 h 281"/>
                <a:gd name="T20" fmla="*/ 15 w 1390"/>
                <a:gd name="T21" fmla="*/ 178 h 281"/>
                <a:gd name="T22" fmla="*/ 39 w 1390"/>
                <a:gd name="T23" fmla="*/ 44 h 281"/>
                <a:gd name="T24" fmla="*/ 42 w 1390"/>
                <a:gd name="T25" fmla="*/ 2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0" h="281">
                  <a:moveTo>
                    <a:pt x="42" y="29"/>
                  </a:moveTo>
                  <a:lnTo>
                    <a:pt x="42" y="29"/>
                  </a:lnTo>
                  <a:cubicBezTo>
                    <a:pt x="42" y="12"/>
                    <a:pt x="73" y="0"/>
                    <a:pt x="122" y="0"/>
                  </a:cubicBezTo>
                  <a:cubicBezTo>
                    <a:pt x="1275" y="5"/>
                    <a:pt x="1275" y="5"/>
                    <a:pt x="1275" y="5"/>
                  </a:cubicBezTo>
                  <a:cubicBezTo>
                    <a:pt x="1323" y="5"/>
                    <a:pt x="1353" y="17"/>
                    <a:pt x="1353" y="32"/>
                  </a:cubicBezTo>
                  <a:cubicBezTo>
                    <a:pt x="1360" y="64"/>
                    <a:pt x="1365" y="98"/>
                    <a:pt x="1370" y="130"/>
                  </a:cubicBezTo>
                  <a:cubicBezTo>
                    <a:pt x="1377" y="161"/>
                    <a:pt x="1386" y="190"/>
                    <a:pt x="1389" y="222"/>
                  </a:cubicBezTo>
                  <a:cubicBezTo>
                    <a:pt x="1389" y="266"/>
                    <a:pt x="1336" y="280"/>
                    <a:pt x="1301" y="280"/>
                  </a:cubicBezTo>
                  <a:lnTo>
                    <a:pt x="93" y="278"/>
                  </a:lnTo>
                  <a:cubicBezTo>
                    <a:pt x="76" y="278"/>
                    <a:pt x="51" y="271"/>
                    <a:pt x="34" y="263"/>
                  </a:cubicBezTo>
                  <a:cubicBezTo>
                    <a:pt x="0" y="244"/>
                    <a:pt x="7" y="210"/>
                    <a:pt x="15" y="178"/>
                  </a:cubicBezTo>
                  <a:cubicBezTo>
                    <a:pt x="24" y="134"/>
                    <a:pt x="32" y="90"/>
                    <a:pt x="39" y="44"/>
                  </a:cubicBezTo>
                  <a:cubicBezTo>
                    <a:pt x="39" y="39"/>
                    <a:pt x="42" y="34"/>
                    <a:pt x="42" y="29"/>
                  </a:cubicBezTo>
                </a:path>
              </a:pathLst>
            </a:custGeom>
            <a:solidFill>
              <a:srgbClr val="15507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7" name="Freeform 229">
              <a:extLst>
                <a:ext uri="{FF2B5EF4-FFF2-40B4-BE49-F238E27FC236}">
                  <a16:creationId xmlns:a16="http://schemas.microsoft.com/office/drawing/2014/main" id="{3FB1FDA0-D3D1-4A83-86D4-5F4D269EE589}"/>
                </a:ext>
              </a:extLst>
            </p:cNvPr>
            <p:cNvSpPr>
              <a:spLocks noChangeArrowheads="1"/>
            </p:cNvSpPr>
            <p:nvPr/>
          </p:nvSpPr>
          <p:spPr bwMode="auto">
            <a:xfrm>
              <a:off x="18206378" y="5285803"/>
              <a:ext cx="1185025" cy="194673"/>
            </a:xfrm>
            <a:custGeom>
              <a:avLst/>
              <a:gdLst>
                <a:gd name="T0" fmla="*/ 34 w 1241"/>
                <a:gd name="T1" fmla="*/ 22 h 206"/>
                <a:gd name="T2" fmla="*/ 34 w 1241"/>
                <a:gd name="T3" fmla="*/ 22 h 206"/>
                <a:gd name="T4" fmla="*/ 115 w 1241"/>
                <a:gd name="T5" fmla="*/ 0 h 206"/>
                <a:gd name="T6" fmla="*/ 1136 w 1241"/>
                <a:gd name="T7" fmla="*/ 5 h 206"/>
                <a:gd name="T8" fmla="*/ 1214 w 1241"/>
                <a:gd name="T9" fmla="*/ 25 h 206"/>
                <a:gd name="T10" fmla="*/ 1223 w 1241"/>
                <a:gd name="T11" fmla="*/ 93 h 206"/>
                <a:gd name="T12" fmla="*/ 1235 w 1241"/>
                <a:gd name="T13" fmla="*/ 156 h 206"/>
                <a:gd name="T14" fmla="*/ 1238 w 1241"/>
                <a:gd name="T15" fmla="*/ 181 h 206"/>
                <a:gd name="T16" fmla="*/ 1160 w 1241"/>
                <a:gd name="T17" fmla="*/ 203 h 206"/>
                <a:gd name="T18" fmla="*/ 88 w 1241"/>
                <a:gd name="T19" fmla="*/ 200 h 206"/>
                <a:gd name="T20" fmla="*/ 15 w 1241"/>
                <a:gd name="T21" fmla="*/ 188 h 206"/>
                <a:gd name="T22" fmla="*/ 12 w 1241"/>
                <a:gd name="T23" fmla="*/ 120 h 206"/>
                <a:gd name="T24" fmla="*/ 34 w 1241"/>
                <a:gd name="T25" fmla="*/ 2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206">
                  <a:moveTo>
                    <a:pt x="34" y="22"/>
                  </a:moveTo>
                  <a:lnTo>
                    <a:pt x="34" y="22"/>
                  </a:lnTo>
                  <a:cubicBezTo>
                    <a:pt x="37" y="10"/>
                    <a:pt x="71" y="0"/>
                    <a:pt x="115" y="0"/>
                  </a:cubicBezTo>
                  <a:cubicBezTo>
                    <a:pt x="1136" y="5"/>
                    <a:pt x="1136" y="5"/>
                    <a:pt x="1136" y="5"/>
                  </a:cubicBezTo>
                  <a:cubicBezTo>
                    <a:pt x="1180" y="5"/>
                    <a:pt x="1214" y="12"/>
                    <a:pt x="1214" y="25"/>
                  </a:cubicBezTo>
                  <a:cubicBezTo>
                    <a:pt x="1214" y="47"/>
                    <a:pt x="1221" y="71"/>
                    <a:pt x="1223" y="93"/>
                  </a:cubicBezTo>
                  <a:cubicBezTo>
                    <a:pt x="1228" y="115"/>
                    <a:pt x="1230" y="137"/>
                    <a:pt x="1235" y="156"/>
                  </a:cubicBezTo>
                  <a:cubicBezTo>
                    <a:pt x="1235" y="163"/>
                    <a:pt x="1240" y="173"/>
                    <a:pt x="1238" y="181"/>
                  </a:cubicBezTo>
                  <a:cubicBezTo>
                    <a:pt x="1233" y="205"/>
                    <a:pt x="1175" y="203"/>
                    <a:pt x="1160" y="203"/>
                  </a:cubicBezTo>
                  <a:cubicBezTo>
                    <a:pt x="1160" y="203"/>
                    <a:pt x="90" y="200"/>
                    <a:pt x="88" y="200"/>
                  </a:cubicBezTo>
                  <a:cubicBezTo>
                    <a:pt x="68" y="200"/>
                    <a:pt x="32" y="205"/>
                    <a:pt x="15" y="188"/>
                  </a:cubicBezTo>
                  <a:cubicBezTo>
                    <a:pt x="0" y="168"/>
                    <a:pt x="7" y="139"/>
                    <a:pt x="12" y="120"/>
                  </a:cubicBezTo>
                  <a:cubicBezTo>
                    <a:pt x="19" y="88"/>
                    <a:pt x="24" y="78"/>
                    <a:pt x="34" y="22"/>
                  </a:cubicBez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8" name="Freeform 230">
              <a:extLst>
                <a:ext uri="{FF2B5EF4-FFF2-40B4-BE49-F238E27FC236}">
                  <a16:creationId xmlns:a16="http://schemas.microsoft.com/office/drawing/2014/main" id="{A97D6946-886A-4CF3-887A-659312C1B715}"/>
                </a:ext>
              </a:extLst>
            </p:cNvPr>
            <p:cNvSpPr>
              <a:spLocks noChangeArrowheads="1"/>
            </p:cNvSpPr>
            <p:nvPr/>
          </p:nvSpPr>
          <p:spPr bwMode="auto">
            <a:xfrm>
              <a:off x="18159823" y="4240492"/>
              <a:ext cx="1278134" cy="964902"/>
            </a:xfrm>
            <a:custGeom>
              <a:avLst/>
              <a:gdLst>
                <a:gd name="T0" fmla="*/ 2 w 1334"/>
                <a:gd name="T1" fmla="*/ 103 h 1008"/>
                <a:gd name="T2" fmla="*/ 2 w 1334"/>
                <a:gd name="T3" fmla="*/ 103 h 1008"/>
                <a:gd name="T4" fmla="*/ 93 w 1334"/>
                <a:gd name="T5" fmla="*/ 0 h 1008"/>
                <a:gd name="T6" fmla="*/ 1243 w 1334"/>
                <a:gd name="T7" fmla="*/ 3 h 1008"/>
                <a:gd name="T8" fmla="*/ 1333 w 1334"/>
                <a:gd name="T9" fmla="*/ 105 h 1008"/>
                <a:gd name="T10" fmla="*/ 1331 w 1334"/>
                <a:gd name="T11" fmla="*/ 904 h 1008"/>
                <a:gd name="T12" fmla="*/ 1240 w 1334"/>
                <a:gd name="T13" fmla="*/ 1007 h 1008"/>
                <a:gd name="T14" fmla="*/ 88 w 1334"/>
                <a:gd name="T15" fmla="*/ 1004 h 1008"/>
                <a:gd name="T16" fmla="*/ 0 w 1334"/>
                <a:gd name="T17" fmla="*/ 900 h 1008"/>
                <a:gd name="T18" fmla="*/ 2 w 1334"/>
                <a:gd name="T19" fmla="*/ 103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4" h="1008">
                  <a:moveTo>
                    <a:pt x="2" y="103"/>
                  </a:moveTo>
                  <a:lnTo>
                    <a:pt x="2" y="103"/>
                  </a:lnTo>
                  <a:cubicBezTo>
                    <a:pt x="2" y="44"/>
                    <a:pt x="44" y="0"/>
                    <a:pt x="93" y="0"/>
                  </a:cubicBezTo>
                  <a:cubicBezTo>
                    <a:pt x="1243" y="3"/>
                    <a:pt x="1243" y="3"/>
                    <a:pt x="1243" y="3"/>
                  </a:cubicBezTo>
                  <a:cubicBezTo>
                    <a:pt x="1291" y="3"/>
                    <a:pt x="1333" y="49"/>
                    <a:pt x="1333" y="105"/>
                  </a:cubicBezTo>
                  <a:cubicBezTo>
                    <a:pt x="1331" y="904"/>
                    <a:pt x="1331" y="904"/>
                    <a:pt x="1331" y="904"/>
                  </a:cubicBezTo>
                  <a:cubicBezTo>
                    <a:pt x="1331" y="961"/>
                    <a:pt x="1289" y="1007"/>
                    <a:pt x="1240" y="1007"/>
                  </a:cubicBezTo>
                  <a:cubicBezTo>
                    <a:pt x="88" y="1004"/>
                    <a:pt x="88" y="1004"/>
                    <a:pt x="88" y="1004"/>
                  </a:cubicBezTo>
                  <a:cubicBezTo>
                    <a:pt x="39" y="1004"/>
                    <a:pt x="0" y="958"/>
                    <a:pt x="0" y="900"/>
                  </a:cubicBezTo>
                  <a:lnTo>
                    <a:pt x="2" y="103"/>
                  </a:ln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19" name="Freeform 231">
              <a:extLst>
                <a:ext uri="{FF2B5EF4-FFF2-40B4-BE49-F238E27FC236}">
                  <a16:creationId xmlns:a16="http://schemas.microsoft.com/office/drawing/2014/main" id="{BAFAB0DC-1090-4C43-831C-ABD524E31843}"/>
                </a:ext>
              </a:extLst>
            </p:cNvPr>
            <p:cNvSpPr>
              <a:spLocks noChangeArrowheads="1"/>
            </p:cNvSpPr>
            <p:nvPr/>
          </p:nvSpPr>
          <p:spPr bwMode="auto">
            <a:xfrm>
              <a:off x="18159823" y="4270116"/>
              <a:ext cx="1278134" cy="964902"/>
            </a:xfrm>
            <a:custGeom>
              <a:avLst/>
              <a:gdLst>
                <a:gd name="T0" fmla="*/ 2 w 1334"/>
                <a:gd name="T1" fmla="*/ 103 h 1011"/>
                <a:gd name="T2" fmla="*/ 2 w 1334"/>
                <a:gd name="T3" fmla="*/ 103 h 1011"/>
                <a:gd name="T4" fmla="*/ 93 w 1334"/>
                <a:gd name="T5" fmla="*/ 0 h 1011"/>
                <a:gd name="T6" fmla="*/ 1243 w 1334"/>
                <a:gd name="T7" fmla="*/ 5 h 1011"/>
                <a:gd name="T8" fmla="*/ 1333 w 1334"/>
                <a:gd name="T9" fmla="*/ 108 h 1011"/>
                <a:gd name="T10" fmla="*/ 1331 w 1334"/>
                <a:gd name="T11" fmla="*/ 907 h 1011"/>
                <a:gd name="T12" fmla="*/ 1240 w 1334"/>
                <a:gd name="T13" fmla="*/ 1010 h 1011"/>
                <a:gd name="T14" fmla="*/ 88 w 1334"/>
                <a:gd name="T15" fmla="*/ 1005 h 1011"/>
                <a:gd name="T16" fmla="*/ 0 w 1334"/>
                <a:gd name="T17" fmla="*/ 902 h 1011"/>
                <a:gd name="T18" fmla="*/ 2 w 1334"/>
                <a:gd name="T19" fmla="*/ 103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4" h="1011">
                  <a:moveTo>
                    <a:pt x="2" y="103"/>
                  </a:moveTo>
                  <a:lnTo>
                    <a:pt x="2" y="103"/>
                  </a:lnTo>
                  <a:cubicBezTo>
                    <a:pt x="2" y="47"/>
                    <a:pt x="41" y="0"/>
                    <a:pt x="93" y="0"/>
                  </a:cubicBezTo>
                  <a:cubicBezTo>
                    <a:pt x="1243" y="5"/>
                    <a:pt x="1243" y="5"/>
                    <a:pt x="1243" y="5"/>
                  </a:cubicBezTo>
                  <a:cubicBezTo>
                    <a:pt x="1291" y="5"/>
                    <a:pt x="1333" y="52"/>
                    <a:pt x="1333" y="108"/>
                  </a:cubicBezTo>
                  <a:cubicBezTo>
                    <a:pt x="1331" y="907"/>
                    <a:pt x="1331" y="907"/>
                    <a:pt x="1331" y="907"/>
                  </a:cubicBezTo>
                  <a:cubicBezTo>
                    <a:pt x="1331" y="963"/>
                    <a:pt x="1289" y="1010"/>
                    <a:pt x="1240" y="1010"/>
                  </a:cubicBezTo>
                  <a:cubicBezTo>
                    <a:pt x="88" y="1005"/>
                    <a:pt x="88" y="1005"/>
                    <a:pt x="88" y="1005"/>
                  </a:cubicBezTo>
                  <a:cubicBezTo>
                    <a:pt x="39" y="1005"/>
                    <a:pt x="0" y="958"/>
                    <a:pt x="0" y="902"/>
                  </a:cubicBezTo>
                  <a:lnTo>
                    <a:pt x="2" y="103"/>
                  </a:lnTo>
                </a:path>
              </a:pathLst>
            </a:custGeom>
            <a:solidFill>
              <a:srgbClr val="15507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0" name="Freeform 232">
              <a:extLst>
                <a:ext uri="{FF2B5EF4-FFF2-40B4-BE49-F238E27FC236}">
                  <a16:creationId xmlns:a16="http://schemas.microsoft.com/office/drawing/2014/main" id="{5320B464-7B5D-4497-9875-6CED0AB8F147}"/>
                </a:ext>
              </a:extLst>
            </p:cNvPr>
            <p:cNvSpPr>
              <a:spLocks noChangeArrowheads="1"/>
            </p:cNvSpPr>
            <p:nvPr/>
          </p:nvSpPr>
          <p:spPr bwMode="auto">
            <a:xfrm>
              <a:off x="18223306" y="4600215"/>
              <a:ext cx="1121541" cy="558628"/>
            </a:xfrm>
            <a:custGeom>
              <a:avLst/>
              <a:gdLst>
                <a:gd name="T0" fmla="*/ 0 w 1171"/>
                <a:gd name="T1" fmla="*/ 58 h 586"/>
                <a:gd name="T2" fmla="*/ 0 w 1171"/>
                <a:gd name="T3" fmla="*/ 58 h 586"/>
                <a:gd name="T4" fmla="*/ 78 w 1171"/>
                <a:gd name="T5" fmla="*/ 0 h 586"/>
                <a:gd name="T6" fmla="*/ 1092 w 1171"/>
                <a:gd name="T7" fmla="*/ 3 h 586"/>
                <a:gd name="T8" fmla="*/ 1170 w 1171"/>
                <a:gd name="T9" fmla="*/ 63 h 586"/>
                <a:gd name="T10" fmla="*/ 1168 w 1171"/>
                <a:gd name="T11" fmla="*/ 527 h 586"/>
                <a:gd name="T12" fmla="*/ 1090 w 1171"/>
                <a:gd name="T13" fmla="*/ 585 h 586"/>
                <a:gd name="T14" fmla="*/ 78 w 1171"/>
                <a:gd name="T15" fmla="*/ 583 h 586"/>
                <a:gd name="T16" fmla="*/ 0 w 1171"/>
                <a:gd name="T17" fmla="*/ 522 h 586"/>
                <a:gd name="T18" fmla="*/ 0 w 1171"/>
                <a:gd name="T19" fmla="*/ 5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1" h="586">
                  <a:moveTo>
                    <a:pt x="0" y="58"/>
                  </a:moveTo>
                  <a:lnTo>
                    <a:pt x="0" y="58"/>
                  </a:lnTo>
                  <a:cubicBezTo>
                    <a:pt x="0" y="27"/>
                    <a:pt x="37" y="0"/>
                    <a:pt x="78" y="0"/>
                  </a:cubicBezTo>
                  <a:cubicBezTo>
                    <a:pt x="1092" y="3"/>
                    <a:pt x="1092" y="3"/>
                    <a:pt x="1092" y="3"/>
                  </a:cubicBezTo>
                  <a:cubicBezTo>
                    <a:pt x="1136" y="3"/>
                    <a:pt x="1170" y="30"/>
                    <a:pt x="1170" y="63"/>
                  </a:cubicBezTo>
                  <a:cubicBezTo>
                    <a:pt x="1168" y="527"/>
                    <a:pt x="1168" y="527"/>
                    <a:pt x="1168" y="527"/>
                  </a:cubicBezTo>
                  <a:cubicBezTo>
                    <a:pt x="1168" y="558"/>
                    <a:pt x="1134" y="585"/>
                    <a:pt x="1090" y="585"/>
                  </a:cubicBezTo>
                  <a:cubicBezTo>
                    <a:pt x="78" y="583"/>
                    <a:pt x="78" y="583"/>
                    <a:pt x="78" y="583"/>
                  </a:cubicBezTo>
                  <a:cubicBezTo>
                    <a:pt x="35" y="583"/>
                    <a:pt x="0" y="556"/>
                    <a:pt x="0" y="522"/>
                  </a:cubicBezTo>
                  <a:lnTo>
                    <a:pt x="0" y="58"/>
                  </a:ln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1" name="Freeform 233">
              <a:extLst>
                <a:ext uri="{FF2B5EF4-FFF2-40B4-BE49-F238E27FC236}">
                  <a16:creationId xmlns:a16="http://schemas.microsoft.com/office/drawing/2014/main" id="{18569F1F-36F1-43F0-98B5-1058A25D693F}"/>
                </a:ext>
              </a:extLst>
            </p:cNvPr>
            <p:cNvSpPr>
              <a:spLocks noChangeArrowheads="1"/>
            </p:cNvSpPr>
            <p:nvPr/>
          </p:nvSpPr>
          <p:spPr bwMode="auto">
            <a:xfrm>
              <a:off x="18676155" y="4325133"/>
              <a:ext cx="232773" cy="224297"/>
            </a:xfrm>
            <a:custGeom>
              <a:avLst/>
              <a:gdLst>
                <a:gd name="T0" fmla="*/ 0 w 249"/>
                <a:gd name="T1" fmla="*/ 24 h 238"/>
                <a:gd name="T2" fmla="*/ 0 w 249"/>
                <a:gd name="T3" fmla="*/ 24 h 238"/>
                <a:gd name="T4" fmla="*/ 17 w 249"/>
                <a:gd name="T5" fmla="*/ 3 h 238"/>
                <a:gd name="T6" fmla="*/ 234 w 249"/>
                <a:gd name="T7" fmla="*/ 3 h 238"/>
                <a:gd name="T8" fmla="*/ 248 w 249"/>
                <a:gd name="T9" fmla="*/ 27 h 238"/>
                <a:gd name="T10" fmla="*/ 248 w 249"/>
                <a:gd name="T11" fmla="*/ 212 h 238"/>
                <a:gd name="T12" fmla="*/ 231 w 249"/>
                <a:gd name="T13" fmla="*/ 237 h 238"/>
                <a:gd name="T14" fmla="*/ 17 w 249"/>
                <a:gd name="T15" fmla="*/ 237 h 238"/>
                <a:gd name="T16" fmla="*/ 0 w 249"/>
                <a:gd name="T17" fmla="*/ 212 h 238"/>
                <a:gd name="T18" fmla="*/ 0 w 249"/>
                <a:gd name="T19" fmla="*/ 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38">
                  <a:moveTo>
                    <a:pt x="0" y="24"/>
                  </a:moveTo>
                  <a:lnTo>
                    <a:pt x="0" y="24"/>
                  </a:lnTo>
                  <a:cubicBezTo>
                    <a:pt x="0" y="12"/>
                    <a:pt x="7" y="0"/>
                    <a:pt x="17" y="3"/>
                  </a:cubicBezTo>
                  <a:cubicBezTo>
                    <a:pt x="234" y="3"/>
                    <a:pt x="234" y="3"/>
                    <a:pt x="234" y="3"/>
                  </a:cubicBezTo>
                  <a:cubicBezTo>
                    <a:pt x="241" y="3"/>
                    <a:pt x="248" y="12"/>
                    <a:pt x="248" y="27"/>
                  </a:cubicBezTo>
                  <a:cubicBezTo>
                    <a:pt x="248" y="212"/>
                    <a:pt x="248" y="212"/>
                    <a:pt x="248" y="212"/>
                  </a:cubicBezTo>
                  <a:cubicBezTo>
                    <a:pt x="248" y="227"/>
                    <a:pt x="241" y="237"/>
                    <a:pt x="231" y="237"/>
                  </a:cubicBezTo>
                  <a:cubicBezTo>
                    <a:pt x="17" y="237"/>
                    <a:pt x="17" y="237"/>
                    <a:pt x="17" y="237"/>
                  </a:cubicBezTo>
                  <a:cubicBezTo>
                    <a:pt x="7" y="237"/>
                    <a:pt x="0" y="224"/>
                    <a:pt x="0" y="212"/>
                  </a:cubicBezTo>
                  <a:lnTo>
                    <a:pt x="0" y="24"/>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2" name="Freeform 234">
              <a:extLst>
                <a:ext uri="{FF2B5EF4-FFF2-40B4-BE49-F238E27FC236}">
                  <a16:creationId xmlns:a16="http://schemas.microsoft.com/office/drawing/2014/main" id="{77FD3B75-6721-4016-B9F7-C04A28208991}"/>
                </a:ext>
              </a:extLst>
            </p:cNvPr>
            <p:cNvSpPr>
              <a:spLocks noChangeArrowheads="1"/>
            </p:cNvSpPr>
            <p:nvPr/>
          </p:nvSpPr>
          <p:spPr bwMode="auto">
            <a:xfrm>
              <a:off x="18676155" y="4325133"/>
              <a:ext cx="232773" cy="224297"/>
            </a:xfrm>
            <a:custGeom>
              <a:avLst/>
              <a:gdLst>
                <a:gd name="T0" fmla="*/ 0 w 249"/>
                <a:gd name="T1" fmla="*/ 24 h 238"/>
                <a:gd name="T2" fmla="*/ 0 w 249"/>
                <a:gd name="T3" fmla="*/ 24 h 238"/>
                <a:gd name="T4" fmla="*/ 17 w 249"/>
                <a:gd name="T5" fmla="*/ 3 h 238"/>
                <a:gd name="T6" fmla="*/ 234 w 249"/>
                <a:gd name="T7" fmla="*/ 3 h 238"/>
                <a:gd name="T8" fmla="*/ 248 w 249"/>
                <a:gd name="T9" fmla="*/ 27 h 238"/>
                <a:gd name="T10" fmla="*/ 248 w 249"/>
                <a:gd name="T11" fmla="*/ 212 h 238"/>
                <a:gd name="T12" fmla="*/ 231 w 249"/>
                <a:gd name="T13" fmla="*/ 237 h 238"/>
                <a:gd name="T14" fmla="*/ 17 w 249"/>
                <a:gd name="T15" fmla="*/ 237 h 238"/>
                <a:gd name="T16" fmla="*/ 0 w 249"/>
                <a:gd name="T17" fmla="*/ 212 h 238"/>
                <a:gd name="T18" fmla="*/ 0 w 249"/>
                <a:gd name="T19" fmla="*/ 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38">
                  <a:moveTo>
                    <a:pt x="0" y="24"/>
                  </a:moveTo>
                  <a:lnTo>
                    <a:pt x="0" y="24"/>
                  </a:lnTo>
                  <a:cubicBezTo>
                    <a:pt x="0" y="12"/>
                    <a:pt x="7" y="0"/>
                    <a:pt x="17" y="3"/>
                  </a:cubicBezTo>
                  <a:cubicBezTo>
                    <a:pt x="234" y="3"/>
                    <a:pt x="234" y="3"/>
                    <a:pt x="234" y="3"/>
                  </a:cubicBezTo>
                  <a:cubicBezTo>
                    <a:pt x="241" y="3"/>
                    <a:pt x="248" y="12"/>
                    <a:pt x="248" y="27"/>
                  </a:cubicBezTo>
                  <a:cubicBezTo>
                    <a:pt x="248" y="212"/>
                    <a:pt x="248" y="212"/>
                    <a:pt x="248" y="212"/>
                  </a:cubicBezTo>
                  <a:cubicBezTo>
                    <a:pt x="248" y="227"/>
                    <a:pt x="241" y="237"/>
                    <a:pt x="231" y="237"/>
                  </a:cubicBezTo>
                  <a:cubicBezTo>
                    <a:pt x="17" y="237"/>
                    <a:pt x="17" y="237"/>
                    <a:pt x="17" y="237"/>
                  </a:cubicBezTo>
                  <a:cubicBezTo>
                    <a:pt x="7" y="237"/>
                    <a:pt x="0" y="224"/>
                    <a:pt x="0" y="212"/>
                  </a:cubicBezTo>
                  <a:lnTo>
                    <a:pt x="0" y="24"/>
                  </a:lnTo>
                </a:path>
              </a:pathLst>
            </a:custGeom>
            <a:noFill/>
            <a:ln w="5760" cap="flat">
              <a:solidFill>
                <a:srgbClr val="326798"/>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3" name="Freeform 235">
              <a:extLst>
                <a:ext uri="{FF2B5EF4-FFF2-40B4-BE49-F238E27FC236}">
                  <a16:creationId xmlns:a16="http://schemas.microsoft.com/office/drawing/2014/main" id="{F09208C8-E52B-421A-829C-227558EE1BC0}"/>
                </a:ext>
              </a:extLst>
            </p:cNvPr>
            <p:cNvSpPr>
              <a:spLocks noChangeArrowheads="1"/>
            </p:cNvSpPr>
            <p:nvPr/>
          </p:nvSpPr>
          <p:spPr bwMode="auto">
            <a:xfrm>
              <a:off x="18684620" y="4333597"/>
              <a:ext cx="237005" cy="220065"/>
            </a:xfrm>
            <a:custGeom>
              <a:avLst/>
              <a:gdLst>
                <a:gd name="T0" fmla="*/ 0 w 252"/>
                <a:gd name="T1" fmla="*/ 22 h 235"/>
                <a:gd name="T2" fmla="*/ 0 w 252"/>
                <a:gd name="T3" fmla="*/ 22 h 235"/>
                <a:gd name="T4" fmla="*/ 17 w 252"/>
                <a:gd name="T5" fmla="*/ 0 h 235"/>
                <a:gd name="T6" fmla="*/ 234 w 252"/>
                <a:gd name="T7" fmla="*/ 0 h 235"/>
                <a:gd name="T8" fmla="*/ 251 w 252"/>
                <a:gd name="T9" fmla="*/ 24 h 235"/>
                <a:gd name="T10" fmla="*/ 249 w 252"/>
                <a:gd name="T11" fmla="*/ 210 h 235"/>
                <a:gd name="T12" fmla="*/ 232 w 252"/>
                <a:gd name="T13" fmla="*/ 234 h 235"/>
                <a:gd name="T14" fmla="*/ 17 w 252"/>
                <a:gd name="T15" fmla="*/ 234 h 235"/>
                <a:gd name="T16" fmla="*/ 0 w 252"/>
                <a:gd name="T17" fmla="*/ 210 h 235"/>
                <a:gd name="T18" fmla="*/ 0 w 252"/>
                <a:gd name="T19" fmla="*/ 2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35">
                  <a:moveTo>
                    <a:pt x="0" y="22"/>
                  </a:moveTo>
                  <a:lnTo>
                    <a:pt x="0" y="22"/>
                  </a:lnTo>
                  <a:cubicBezTo>
                    <a:pt x="0" y="9"/>
                    <a:pt x="7" y="0"/>
                    <a:pt x="17" y="0"/>
                  </a:cubicBezTo>
                  <a:cubicBezTo>
                    <a:pt x="234" y="0"/>
                    <a:pt x="234" y="0"/>
                    <a:pt x="234" y="0"/>
                  </a:cubicBezTo>
                  <a:cubicBezTo>
                    <a:pt x="241" y="0"/>
                    <a:pt x="251" y="9"/>
                    <a:pt x="251" y="24"/>
                  </a:cubicBezTo>
                  <a:cubicBezTo>
                    <a:pt x="249" y="210"/>
                    <a:pt x="249" y="210"/>
                    <a:pt x="249" y="210"/>
                  </a:cubicBezTo>
                  <a:cubicBezTo>
                    <a:pt x="249" y="224"/>
                    <a:pt x="241" y="234"/>
                    <a:pt x="232" y="234"/>
                  </a:cubicBezTo>
                  <a:cubicBezTo>
                    <a:pt x="17" y="234"/>
                    <a:pt x="17" y="234"/>
                    <a:pt x="17" y="234"/>
                  </a:cubicBezTo>
                  <a:cubicBezTo>
                    <a:pt x="7" y="234"/>
                    <a:pt x="0" y="224"/>
                    <a:pt x="0" y="210"/>
                  </a:cubicBezTo>
                  <a:lnTo>
                    <a:pt x="0" y="22"/>
                  </a:lnTo>
                </a:path>
              </a:pathLst>
            </a:custGeom>
            <a:solidFill>
              <a:srgbClr val="013348"/>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4" name="Freeform 236">
              <a:extLst>
                <a:ext uri="{FF2B5EF4-FFF2-40B4-BE49-F238E27FC236}">
                  <a16:creationId xmlns:a16="http://schemas.microsoft.com/office/drawing/2014/main" id="{9E6F9ED1-BC8E-4F35-A667-293572E075F4}"/>
                </a:ext>
              </a:extLst>
            </p:cNvPr>
            <p:cNvSpPr>
              <a:spLocks noChangeArrowheads="1"/>
            </p:cNvSpPr>
            <p:nvPr/>
          </p:nvSpPr>
          <p:spPr bwMode="auto">
            <a:xfrm>
              <a:off x="18295254" y="4629839"/>
              <a:ext cx="126967" cy="131193"/>
            </a:xfrm>
            <a:custGeom>
              <a:avLst/>
              <a:gdLst>
                <a:gd name="T0" fmla="*/ 0 w 138"/>
                <a:gd name="T1" fmla="*/ 4 h 142"/>
                <a:gd name="T2" fmla="*/ 0 w 138"/>
                <a:gd name="T3" fmla="*/ 4 h 142"/>
                <a:gd name="T4" fmla="*/ 5 w 138"/>
                <a:gd name="T5" fmla="*/ 0 h 142"/>
                <a:gd name="T6" fmla="*/ 134 w 138"/>
                <a:gd name="T7" fmla="*/ 0 h 142"/>
                <a:gd name="T8" fmla="*/ 137 w 138"/>
                <a:gd name="T9" fmla="*/ 4 h 142"/>
                <a:gd name="T10" fmla="*/ 137 w 138"/>
                <a:gd name="T11" fmla="*/ 136 h 142"/>
                <a:gd name="T12" fmla="*/ 132 w 138"/>
                <a:gd name="T13" fmla="*/ 141 h 142"/>
                <a:gd name="T14" fmla="*/ 2 w 138"/>
                <a:gd name="T15" fmla="*/ 141 h 142"/>
                <a:gd name="T16" fmla="*/ 0 w 138"/>
                <a:gd name="T17" fmla="*/ 136 h 142"/>
                <a:gd name="T18" fmla="*/ 0 w 138"/>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42">
                  <a:moveTo>
                    <a:pt x="0" y="4"/>
                  </a:moveTo>
                  <a:lnTo>
                    <a:pt x="0" y="4"/>
                  </a:lnTo>
                  <a:cubicBezTo>
                    <a:pt x="0" y="2"/>
                    <a:pt x="2" y="0"/>
                    <a:pt x="5" y="0"/>
                  </a:cubicBezTo>
                  <a:cubicBezTo>
                    <a:pt x="134" y="0"/>
                    <a:pt x="134" y="0"/>
                    <a:pt x="134" y="0"/>
                  </a:cubicBezTo>
                  <a:cubicBezTo>
                    <a:pt x="137" y="0"/>
                    <a:pt x="137" y="2"/>
                    <a:pt x="137" y="4"/>
                  </a:cubicBezTo>
                  <a:cubicBezTo>
                    <a:pt x="137" y="136"/>
                    <a:pt x="137" y="136"/>
                    <a:pt x="137" y="136"/>
                  </a:cubicBezTo>
                  <a:cubicBezTo>
                    <a:pt x="137" y="138"/>
                    <a:pt x="134" y="141"/>
                    <a:pt x="132" y="141"/>
                  </a:cubicBezTo>
                  <a:cubicBezTo>
                    <a:pt x="2" y="141"/>
                    <a:pt x="2" y="141"/>
                    <a:pt x="2" y="141"/>
                  </a:cubicBezTo>
                  <a:cubicBezTo>
                    <a:pt x="0" y="141"/>
                    <a:pt x="0" y="138"/>
                    <a:pt x="0" y="136"/>
                  </a:cubicBezTo>
                  <a:lnTo>
                    <a:pt x="0" y="4"/>
                  </a:lnTo>
                </a:path>
              </a:pathLst>
            </a:custGeom>
            <a:solidFill>
              <a:srgbClr val="5B93B1"/>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5" name="Freeform 237">
              <a:extLst>
                <a:ext uri="{FF2B5EF4-FFF2-40B4-BE49-F238E27FC236}">
                  <a16:creationId xmlns:a16="http://schemas.microsoft.com/office/drawing/2014/main" id="{B54ADA1D-056D-4AE2-99C7-F58D21B01F87}"/>
                </a:ext>
              </a:extLst>
            </p:cNvPr>
            <p:cNvSpPr>
              <a:spLocks noChangeArrowheads="1"/>
            </p:cNvSpPr>
            <p:nvPr/>
          </p:nvSpPr>
          <p:spPr bwMode="auto">
            <a:xfrm>
              <a:off x="18295254" y="4629839"/>
              <a:ext cx="126967" cy="131193"/>
            </a:xfrm>
            <a:custGeom>
              <a:avLst/>
              <a:gdLst>
                <a:gd name="T0" fmla="*/ 0 w 138"/>
                <a:gd name="T1" fmla="*/ 4 h 142"/>
                <a:gd name="T2" fmla="*/ 0 w 138"/>
                <a:gd name="T3" fmla="*/ 4 h 142"/>
                <a:gd name="T4" fmla="*/ 5 w 138"/>
                <a:gd name="T5" fmla="*/ 0 h 142"/>
                <a:gd name="T6" fmla="*/ 134 w 138"/>
                <a:gd name="T7" fmla="*/ 0 h 142"/>
                <a:gd name="T8" fmla="*/ 137 w 138"/>
                <a:gd name="T9" fmla="*/ 4 h 142"/>
                <a:gd name="T10" fmla="*/ 137 w 138"/>
                <a:gd name="T11" fmla="*/ 136 h 142"/>
                <a:gd name="T12" fmla="*/ 132 w 138"/>
                <a:gd name="T13" fmla="*/ 141 h 142"/>
                <a:gd name="T14" fmla="*/ 2 w 138"/>
                <a:gd name="T15" fmla="*/ 141 h 142"/>
                <a:gd name="T16" fmla="*/ 0 w 138"/>
                <a:gd name="T17" fmla="*/ 136 h 142"/>
                <a:gd name="T18" fmla="*/ 0 w 138"/>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42">
                  <a:moveTo>
                    <a:pt x="0" y="4"/>
                  </a:moveTo>
                  <a:lnTo>
                    <a:pt x="0" y="4"/>
                  </a:lnTo>
                  <a:cubicBezTo>
                    <a:pt x="0" y="2"/>
                    <a:pt x="2" y="0"/>
                    <a:pt x="5" y="0"/>
                  </a:cubicBezTo>
                  <a:cubicBezTo>
                    <a:pt x="134" y="0"/>
                    <a:pt x="134" y="0"/>
                    <a:pt x="134" y="0"/>
                  </a:cubicBezTo>
                  <a:cubicBezTo>
                    <a:pt x="137" y="0"/>
                    <a:pt x="137" y="2"/>
                    <a:pt x="137" y="4"/>
                  </a:cubicBezTo>
                  <a:cubicBezTo>
                    <a:pt x="137" y="136"/>
                    <a:pt x="137" y="136"/>
                    <a:pt x="137" y="136"/>
                  </a:cubicBezTo>
                  <a:cubicBezTo>
                    <a:pt x="137" y="138"/>
                    <a:pt x="134" y="141"/>
                    <a:pt x="132" y="141"/>
                  </a:cubicBezTo>
                  <a:cubicBezTo>
                    <a:pt x="2" y="141"/>
                    <a:pt x="2" y="141"/>
                    <a:pt x="2" y="141"/>
                  </a:cubicBezTo>
                  <a:cubicBezTo>
                    <a:pt x="0" y="141"/>
                    <a:pt x="0" y="138"/>
                    <a:pt x="0" y="136"/>
                  </a:cubicBezTo>
                  <a:lnTo>
                    <a:pt x="0" y="4"/>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6" name="Freeform 238">
              <a:extLst>
                <a:ext uri="{FF2B5EF4-FFF2-40B4-BE49-F238E27FC236}">
                  <a16:creationId xmlns:a16="http://schemas.microsoft.com/office/drawing/2014/main" id="{3E8037C9-E083-468E-A19C-07FF44C0D172}"/>
                </a:ext>
              </a:extLst>
            </p:cNvPr>
            <p:cNvSpPr>
              <a:spLocks noChangeArrowheads="1"/>
            </p:cNvSpPr>
            <p:nvPr/>
          </p:nvSpPr>
          <p:spPr bwMode="auto">
            <a:xfrm>
              <a:off x="18464544" y="4629839"/>
              <a:ext cx="131199" cy="131193"/>
            </a:xfrm>
            <a:custGeom>
              <a:avLst/>
              <a:gdLst>
                <a:gd name="T0" fmla="*/ 0 w 140"/>
                <a:gd name="T1" fmla="*/ 4 h 142"/>
                <a:gd name="T2" fmla="*/ 0 w 140"/>
                <a:gd name="T3" fmla="*/ 4 h 142"/>
                <a:gd name="T4" fmla="*/ 5 w 140"/>
                <a:gd name="T5" fmla="*/ 0 h 142"/>
                <a:gd name="T6" fmla="*/ 134 w 140"/>
                <a:gd name="T7" fmla="*/ 0 h 142"/>
                <a:gd name="T8" fmla="*/ 139 w 140"/>
                <a:gd name="T9" fmla="*/ 4 h 142"/>
                <a:gd name="T10" fmla="*/ 139 w 140"/>
                <a:gd name="T11" fmla="*/ 136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2" y="0"/>
                    <a:pt x="5" y="0"/>
                  </a:cubicBezTo>
                  <a:cubicBezTo>
                    <a:pt x="134" y="0"/>
                    <a:pt x="134" y="0"/>
                    <a:pt x="134" y="0"/>
                  </a:cubicBezTo>
                  <a:cubicBezTo>
                    <a:pt x="137" y="0"/>
                    <a:pt x="139" y="2"/>
                    <a:pt x="139" y="4"/>
                  </a:cubicBezTo>
                  <a:cubicBezTo>
                    <a:pt x="139" y="136"/>
                    <a:pt x="139" y="136"/>
                    <a:pt x="139" y="136"/>
                  </a:cubicBezTo>
                  <a:cubicBezTo>
                    <a:pt x="139" y="138"/>
                    <a:pt x="137" y="141"/>
                    <a:pt x="134" y="141"/>
                  </a:cubicBezTo>
                  <a:cubicBezTo>
                    <a:pt x="5" y="141"/>
                    <a:pt x="5" y="141"/>
                    <a:pt x="5" y="141"/>
                  </a:cubicBezTo>
                  <a:cubicBezTo>
                    <a:pt x="2" y="141"/>
                    <a:pt x="0" y="138"/>
                    <a:pt x="0" y="136"/>
                  </a:cubicBezTo>
                  <a:lnTo>
                    <a:pt x="0" y="4"/>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7" name="Freeform 239">
              <a:extLst>
                <a:ext uri="{FF2B5EF4-FFF2-40B4-BE49-F238E27FC236}">
                  <a16:creationId xmlns:a16="http://schemas.microsoft.com/office/drawing/2014/main" id="{3C9B5F70-50D9-4571-897A-9346AF051517}"/>
                </a:ext>
              </a:extLst>
            </p:cNvPr>
            <p:cNvSpPr>
              <a:spLocks noChangeArrowheads="1"/>
            </p:cNvSpPr>
            <p:nvPr/>
          </p:nvSpPr>
          <p:spPr bwMode="auto">
            <a:xfrm>
              <a:off x="18464544" y="4629839"/>
              <a:ext cx="131199" cy="131193"/>
            </a:xfrm>
            <a:custGeom>
              <a:avLst/>
              <a:gdLst>
                <a:gd name="T0" fmla="*/ 0 w 140"/>
                <a:gd name="T1" fmla="*/ 4 h 142"/>
                <a:gd name="T2" fmla="*/ 0 w 140"/>
                <a:gd name="T3" fmla="*/ 4 h 142"/>
                <a:gd name="T4" fmla="*/ 5 w 140"/>
                <a:gd name="T5" fmla="*/ 0 h 142"/>
                <a:gd name="T6" fmla="*/ 134 w 140"/>
                <a:gd name="T7" fmla="*/ 0 h 142"/>
                <a:gd name="T8" fmla="*/ 139 w 140"/>
                <a:gd name="T9" fmla="*/ 4 h 142"/>
                <a:gd name="T10" fmla="*/ 139 w 140"/>
                <a:gd name="T11" fmla="*/ 136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2" y="0"/>
                    <a:pt x="5" y="0"/>
                  </a:cubicBezTo>
                  <a:cubicBezTo>
                    <a:pt x="134" y="0"/>
                    <a:pt x="134" y="0"/>
                    <a:pt x="134" y="0"/>
                  </a:cubicBezTo>
                  <a:cubicBezTo>
                    <a:pt x="137" y="0"/>
                    <a:pt x="139" y="2"/>
                    <a:pt x="139" y="4"/>
                  </a:cubicBezTo>
                  <a:cubicBezTo>
                    <a:pt x="139" y="136"/>
                    <a:pt x="139" y="136"/>
                    <a:pt x="139" y="136"/>
                  </a:cubicBezTo>
                  <a:cubicBezTo>
                    <a:pt x="139" y="138"/>
                    <a:pt x="137" y="141"/>
                    <a:pt x="134" y="141"/>
                  </a:cubicBezTo>
                  <a:cubicBezTo>
                    <a:pt x="5" y="141"/>
                    <a:pt x="5" y="141"/>
                    <a:pt x="5" y="141"/>
                  </a:cubicBezTo>
                  <a:cubicBezTo>
                    <a:pt x="2" y="141"/>
                    <a:pt x="0" y="138"/>
                    <a:pt x="0" y="136"/>
                  </a:cubicBezTo>
                  <a:lnTo>
                    <a:pt x="0" y="4"/>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8" name="Freeform 240">
              <a:extLst>
                <a:ext uri="{FF2B5EF4-FFF2-40B4-BE49-F238E27FC236}">
                  <a16:creationId xmlns:a16="http://schemas.microsoft.com/office/drawing/2014/main" id="{9C29970F-0688-4BD5-9F46-4B63DC941CC5}"/>
                </a:ext>
              </a:extLst>
            </p:cNvPr>
            <p:cNvSpPr>
              <a:spLocks noChangeArrowheads="1"/>
            </p:cNvSpPr>
            <p:nvPr/>
          </p:nvSpPr>
          <p:spPr bwMode="auto">
            <a:xfrm>
              <a:off x="18638065" y="4629839"/>
              <a:ext cx="126967" cy="131193"/>
            </a:xfrm>
            <a:custGeom>
              <a:avLst/>
              <a:gdLst>
                <a:gd name="T0" fmla="*/ 0 w 137"/>
                <a:gd name="T1" fmla="*/ 4 h 142"/>
                <a:gd name="T2" fmla="*/ 0 w 137"/>
                <a:gd name="T3" fmla="*/ 4 h 142"/>
                <a:gd name="T4" fmla="*/ 4 w 137"/>
                <a:gd name="T5" fmla="*/ 0 h 142"/>
                <a:gd name="T6" fmla="*/ 133 w 137"/>
                <a:gd name="T7" fmla="*/ 0 h 142"/>
                <a:gd name="T8" fmla="*/ 136 w 137"/>
                <a:gd name="T9" fmla="*/ 4 h 142"/>
                <a:gd name="T10" fmla="*/ 136 w 137"/>
                <a:gd name="T11" fmla="*/ 136 h 142"/>
                <a:gd name="T12" fmla="*/ 131 w 137"/>
                <a:gd name="T13" fmla="*/ 141 h 142"/>
                <a:gd name="T14" fmla="*/ 2 w 137"/>
                <a:gd name="T15" fmla="*/ 141 h 142"/>
                <a:gd name="T16" fmla="*/ 0 w 137"/>
                <a:gd name="T17" fmla="*/ 136 h 142"/>
                <a:gd name="T18" fmla="*/ 0 w 137"/>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42">
                  <a:moveTo>
                    <a:pt x="0" y="4"/>
                  </a:moveTo>
                  <a:lnTo>
                    <a:pt x="0" y="4"/>
                  </a:lnTo>
                  <a:cubicBezTo>
                    <a:pt x="0" y="2"/>
                    <a:pt x="2" y="0"/>
                    <a:pt x="4" y="0"/>
                  </a:cubicBezTo>
                  <a:cubicBezTo>
                    <a:pt x="133" y="0"/>
                    <a:pt x="133" y="0"/>
                    <a:pt x="133" y="0"/>
                  </a:cubicBezTo>
                  <a:cubicBezTo>
                    <a:pt x="136" y="0"/>
                    <a:pt x="136" y="2"/>
                    <a:pt x="136" y="4"/>
                  </a:cubicBezTo>
                  <a:cubicBezTo>
                    <a:pt x="136" y="136"/>
                    <a:pt x="136" y="136"/>
                    <a:pt x="136" y="136"/>
                  </a:cubicBezTo>
                  <a:cubicBezTo>
                    <a:pt x="136" y="138"/>
                    <a:pt x="133" y="141"/>
                    <a:pt x="131" y="141"/>
                  </a:cubicBezTo>
                  <a:cubicBezTo>
                    <a:pt x="2" y="141"/>
                    <a:pt x="2" y="141"/>
                    <a:pt x="2" y="141"/>
                  </a:cubicBezTo>
                  <a:cubicBezTo>
                    <a:pt x="0" y="141"/>
                    <a:pt x="0" y="138"/>
                    <a:pt x="0" y="136"/>
                  </a:cubicBezTo>
                  <a:lnTo>
                    <a:pt x="0" y="4"/>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29" name="Freeform 241">
              <a:extLst>
                <a:ext uri="{FF2B5EF4-FFF2-40B4-BE49-F238E27FC236}">
                  <a16:creationId xmlns:a16="http://schemas.microsoft.com/office/drawing/2014/main" id="{D5AD36D8-AB3E-4AC8-A848-7E650F766522}"/>
                </a:ext>
              </a:extLst>
            </p:cNvPr>
            <p:cNvSpPr>
              <a:spLocks noChangeArrowheads="1"/>
            </p:cNvSpPr>
            <p:nvPr/>
          </p:nvSpPr>
          <p:spPr bwMode="auto">
            <a:xfrm>
              <a:off x="18638065" y="4629839"/>
              <a:ext cx="126967" cy="131193"/>
            </a:xfrm>
            <a:custGeom>
              <a:avLst/>
              <a:gdLst>
                <a:gd name="T0" fmla="*/ 0 w 137"/>
                <a:gd name="T1" fmla="*/ 4 h 142"/>
                <a:gd name="T2" fmla="*/ 0 w 137"/>
                <a:gd name="T3" fmla="*/ 4 h 142"/>
                <a:gd name="T4" fmla="*/ 4 w 137"/>
                <a:gd name="T5" fmla="*/ 0 h 142"/>
                <a:gd name="T6" fmla="*/ 133 w 137"/>
                <a:gd name="T7" fmla="*/ 0 h 142"/>
                <a:gd name="T8" fmla="*/ 136 w 137"/>
                <a:gd name="T9" fmla="*/ 4 h 142"/>
                <a:gd name="T10" fmla="*/ 136 w 137"/>
                <a:gd name="T11" fmla="*/ 136 h 142"/>
                <a:gd name="T12" fmla="*/ 131 w 137"/>
                <a:gd name="T13" fmla="*/ 141 h 142"/>
                <a:gd name="T14" fmla="*/ 2 w 137"/>
                <a:gd name="T15" fmla="*/ 141 h 142"/>
                <a:gd name="T16" fmla="*/ 0 w 137"/>
                <a:gd name="T17" fmla="*/ 136 h 142"/>
                <a:gd name="T18" fmla="*/ 0 w 137"/>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42">
                  <a:moveTo>
                    <a:pt x="0" y="4"/>
                  </a:moveTo>
                  <a:lnTo>
                    <a:pt x="0" y="4"/>
                  </a:lnTo>
                  <a:cubicBezTo>
                    <a:pt x="0" y="2"/>
                    <a:pt x="2" y="0"/>
                    <a:pt x="4" y="0"/>
                  </a:cubicBezTo>
                  <a:cubicBezTo>
                    <a:pt x="133" y="0"/>
                    <a:pt x="133" y="0"/>
                    <a:pt x="133" y="0"/>
                  </a:cubicBezTo>
                  <a:cubicBezTo>
                    <a:pt x="136" y="0"/>
                    <a:pt x="136" y="2"/>
                    <a:pt x="136" y="4"/>
                  </a:cubicBezTo>
                  <a:cubicBezTo>
                    <a:pt x="136" y="136"/>
                    <a:pt x="136" y="136"/>
                    <a:pt x="136" y="136"/>
                  </a:cubicBezTo>
                  <a:cubicBezTo>
                    <a:pt x="136" y="138"/>
                    <a:pt x="133" y="141"/>
                    <a:pt x="131" y="141"/>
                  </a:cubicBezTo>
                  <a:cubicBezTo>
                    <a:pt x="2" y="141"/>
                    <a:pt x="2" y="141"/>
                    <a:pt x="2" y="141"/>
                  </a:cubicBezTo>
                  <a:cubicBezTo>
                    <a:pt x="0" y="141"/>
                    <a:pt x="0" y="138"/>
                    <a:pt x="0" y="136"/>
                  </a:cubicBezTo>
                  <a:lnTo>
                    <a:pt x="0" y="4"/>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0" name="Freeform 242">
              <a:extLst>
                <a:ext uri="{FF2B5EF4-FFF2-40B4-BE49-F238E27FC236}">
                  <a16:creationId xmlns:a16="http://schemas.microsoft.com/office/drawing/2014/main" id="{254D917C-1E3C-4977-B0B8-6849DEE045B3}"/>
                </a:ext>
              </a:extLst>
            </p:cNvPr>
            <p:cNvSpPr>
              <a:spLocks noChangeArrowheads="1"/>
            </p:cNvSpPr>
            <p:nvPr/>
          </p:nvSpPr>
          <p:spPr bwMode="auto">
            <a:xfrm>
              <a:off x="18807354" y="4629839"/>
              <a:ext cx="131199" cy="131193"/>
            </a:xfrm>
            <a:custGeom>
              <a:avLst/>
              <a:gdLst>
                <a:gd name="T0" fmla="*/ 0 w 140"/>
                <a:gd name="T1" fmla="*/ 4 h 142"/>
                <a:gd name="T2" fmla="*/ 0 w 140"/>
                <a:gd name="T3" fmla="*/ 4 h 142"/>
                <a:gd name="T4" fmla="*/ 5 w 140"/>
                <a:gd name="T5" fmla="*/ 0 h 142"/>
                <a:gd name="T6" fmla="*/ 134 w 140"/>
                <a:gd name="T7" fmla="*/ 2 h 142"/>
                <a:gd name="T8" fmla="*/ 139 w 140"/>
                <a:gd name="T9" fmla="*/ 4 h 142"/>
                <a:gd name="T10" fmla="*/ 139 w 140"/>
                <a:gd name="T11" fmla="*/ 136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3" y="0"/>
                    <a:pt x="5" y="0"/>
                  </a:cubicBezTo>
                  <a:cubicBezTo>
                    <a:pt x="134" y="2"/>
                    <a:pt x="134" y="2"/>
                    <a:pt x="134" y="2"/>
                  </a:cubicBezTo>
                  <a:cubicBezTo>
                    <a:pt x="137" y="2"/>
                    <a:pt x="139" y="2"/>
                    <a:pt x="139" y="4"/>
                  </a:cubicBezTo>
                  <a:cubicBezTo>
                    <a:pt x="139" y="136"/>
                    <a:pt x="139" y="136"/>
                    <a:pt x="139" y="136"/>
                  </a:cubicBezTo>
                  <a:cubicBezTo>
                    <a:pt x="139" y="141"/>
                    <a:pt x="137" y="141"/>
                    <a:pt x="134" y="141"/>
                  </a:cubicBezTo>
                  <a:cubicBezTo>
                    <a:pt x="5" y="141"/>
                    <a:pt x="5" y="141"/>
                    <a:pt x="5" y="141"/>
                  </a:cubicBezTo>
                  <a:cubicBezTo>
                    <a:pt x="3" y="141"/>
                    <a:pt x="0" y="138"/>
                    <a:pt x="0" y="136"/>
                  </a:cubicBezTo>
                  <a:lnTo>
                    <a:pt x="0" y="4"/>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1" name="Freeform 243">
              <a:extLst>
                <a:ext uri="{FF2B5EF4-FFF2-40B4-BE49-F238E27FC236}">
                  <a16:creationId xmlns:a16="http://schemas.microsoft.com/office/drawing/2014/main" id="{1CB6F84C-4E17-4A26-A876-9F3069076AA4}"/>
                </a:ext>
              </a:extLst>
            </p:cNvPr>
            <p:cNvSpPr>
              <a:spLocks noChangeArrowheads="1"/>
            </p:cNvSpPr>
            <p:nvPr/>
          </p:nvSpPr>
          <p:spPr bwMode="auto">
            <a:xfrm>
              <a:off x="18807354" y="4629839"/>
              <a:ext cx="131199" cy="131193"/>
            </a:xfrm>
            <a:custGeom>
              <a:avLst/>
              <a:gdLst>
                <a:gd name="T0" fmla="*/ 0 w 140"/>
                <a:gd name="T1" fmla="*/ 4 h 142"/>
                <a:gd name="T2" fmla="*/ 0 w 140"/>
                <a:gd name="T3" fmla="*/ 4 h 142"/>
                <a:gd name="T4" fmla="*/ 5 w 140"/>
                <a:gd name="T5" fmla="*/ 0 h 142"/>
                <a:gd name="T6" fmla="*/ 134 w 140"/>
                <a:gd name="T7" fmla="*/ 2 h 142"/>
                <a:gd name="T8" fmla="*/ 139 w 140"/>
                <a:gd name="T9" fmla="*/ 4 h 142"/>
                <a:gd name="T10" fmla="*/ 139 w 140"/>
                <a:gd name="T11" fmla="*/ 136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3" y="0"/>
                    <a:pt x="5" y="0"/>
                  </a:cubicBezTo>
                  <a:cubicBezTo>
                    <a:pt x="134" y="2"/>
                    <a:pt x="134" y="2"/>
                    <a:pt x="134" y="2"/>
                  </a:cubicBezTo>
                  <a:cubicBezTo>
                    <a:pt x="137" y="2"/>
                    <a:pt x="139" y="2"/>
                    <a:pt x="139" y="4"/>
                  </a:cubicBezTo>
                  <a:cubicBezTo>
                    <a:pt x="139" y="136"/>
                    <a:pt x="139" y="136"/>
                    <a:pt x="139" y="136"/>
                  </a:cubicBezTo>
                  <a:cubicBezTo>
                    <a:pt x="139" y="141"/>
                    <a:pt x="137" y="141"/>
                    <a:pt x="134" y="141"/>
                  </a:cubicBezTo>
                  <a:cubicBezTo>
                    <a:pt x="5" y="141"/>
                    <a:pt x="5" y="141"/>
                    <a:pt x="5" y="141"/>
                  </a:cubicBezTo>
                  <a:cubicBezTo>
                    <a:pt x="3" y="141"/>
                    <a:pt x="0" y="138"/>
                    <a:pt x="0" y="136"/>
                  </a:cubicBezTo>
                  <a:lnTo>
                    <a:pt x="0" y="4"/>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2" name="Freeform 244">
              <a:extLst>
                <a:ext uri="{FF2B5EF4-FFF2-40B4-BE49-F238E27FC236}">
                  <a16:creationId xmlns:a16="http://schemas.microsoft.com/office/drawing/2014/main" id="{1CF31305-AAF7-4951-A64B-45239F01E36C}"/>
                </a:ext>
              </a:extLst>
            </p:cNvPr>
            <p:cNvSpPr>
              <a:spLocks noChangeArrowheads="1"/>
            </p:cNvSpPr>
            <p:nvPr/>
          </p:nvSpPr>
          <p:spPr bwMode="auto">
            <a:xfrm>
              <a:off x="18980876" y="4629839"/>
              <a:ext cx="126967" cy="131193"/>
            </a:xfrm>
            <a:custGeom>
              <a:avLst/>
              <a:gdLst>
                <a:gd name="T0" fmla="*/ 0 w 137"/>
                <a:gd name="T1" fmla="*/ 5 h 142"/>
                <a:gd name="T2" fmla="*/ 0 w 137"/>
                <a:gd name="T3" fmla="*/ 5 h 142"/>
                <a:gd name="T4" fmla="*/ 4 w 137"/>
                <a:gd name="T5" fmla="*/ 0 h 142"/>
                <a:gd name="T6" fmla="*/ 134 w 137"/>
                <a:gd name="T7" fmla="*/ 0 h 142"/>
                <a:gd name="T8" fmla="*/ 136 w 137"/>
                <a:gd name="T9" fmla="*/ 5 h 142"/>
                <a:gd name="T10" fmla="*/ 136 w 137"/>
                <a:gd name="T11" fmla="*/ 136 h 142"/>
                <a:gd name="T12" fmla="*/ 131 w 137"/>
                <a:gd name="T13" fmla="*/ 141 h 142"/>
                <a:gd name="T14" fmla="*/ 2 w 137"/>
                <a:gd name="T15" fmla="*/ 139 h 142"/>
                <a:gd name="T16" fmla="*/ 0 w 137"/>
                <a:gd name="T17" fmla="*/ 136 h 142"/>
                <a:gd name="T18" fmla="*/ 0 w 137"/>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42">
                  <a:moveTo>
                    <a:pt x="0" y="5"/>
                  </a:moveTo>
                  <a:lnTo>
                    <a:pt x="0" y="5"/>
                  </a:lnTo>
                  <a:cubicBezTo>
                    <a:pt x="0" y="0"/>
                    <a:pt x="2" y="0"/>
                    <a:pt x="4" y="0"/>
                  </a:cubicBezTo>
                  <a:cubicBezTo>
                    <a:pt x="134" y="0"/>
                    <a:pt x="134" y="0"/>
                    <a:pt x="134" y="0"/>
                  </a:cubicBezTo>
                  <a:cubicBezTo>
                    <a:pt x="136" y="0"/>
                    <a:pt x="136" y="2"/>
                    <a:pt x="136" y="5"/>
                  </a:cubicBezTo>
                  <a:cubicBezTo>
                    <a:pt x="136" y="136"/>
                    <a:pt x="136" y="136"/>
                    <a:pt x="136" y="136"/>
                  </a:cubicBezTo>
                  <a:cubicBezTo>
                    <a:pt x="136" y="139"/>
                    <a:pt x="134" y="141"/>
                    <a:pt x="131" y="141"/>
                  </a:cubicBezTo>
                  <a:cubicBezTo>
                    <a:pt x="2" y="139"/>
                    <a:pt x="2" y="139"/>
                    <a:pt x="2" y="139"/>
                  </a:cubicBezTo>
                  <a:cubicBezTo>
                    <a:pt x="0" y="139"/>
                    <a:pt x="0" y="139"/>
                    <a:pt x="0" y="136"/>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3" name="Freeform 245">
              <a:extLst>
                <a:ext uri="{FF2B5EF4-FFF2-40B4-BE49-F238E27FC236}">
                  <a16:creationId xmlns:a16="http://schemas.microsoft.com/office/drawing/2014/main" id="{B6B1D692-3021-4892-A07A-5EB63A4F3CFC}"/>
                </a:ext>
              </a:extLst>
            </p:cNvPr>
            <p:cNvSpPr>
              <a:spLocks noChangeArrowheads="1"/>
            </p:cNvSpPr>
            <p:nvPr/>
          </p:nvSpPr>
          <p:spPr bwMode="auto">
            <a:xfrm>
              <a:off x="18980876" y="4629839"/>
              <a:ext cx="126967" cy="131193"/>
            </a:xfrm>
            <a:custGeom>
              <a:avLst/>
              <a:gdLst>
                <a:gd name="T0" fmla="*/ 0 w 137"/>
                <a:gd name="T1" fmla="*/ 5 h 142"/>
                <a:gd name="T2" fmla="*/ 0 w 137"/>
                <a:gd name="T3" fmla="*/ 5 h 142"/>
                <a:gd name="T4" fmla="*/ 4 w 137"/>
                <a:gd name="T5" fmla="*/ 0 h 142"/>
                <a:gd name="T6" fmla="*/ 134 w 137"/>
                <a:gd name="T7" fmla="*/ 0 h 142"/>
                <a:gd name="T8" fmla="*/ 136 w 137"/>
                <a:gd name="T9" fmla="*/ 5 h 142"/>
                <a:gd name="T10" fmla="*/ 136 w 137"/>
                <a:gd name="T11" fmla="*/ 136 h 142"/>
                <a:gd name="T12" fmla="*/ 131 w 137"/>
                <a:gd name="T13" fmla="*/ 141 h 142"/>
                <a:gd name="T14" fmla="*/ 2 w 137"/>
                <a:gd name="T15" fmla="*/ 139 h 142"/>
                <a:gd name="T16" fmla="*/ 0 w 137"/>
                <a:gd name="T17" fmla="*/ 136 h 142"/>
                <a:gd name="T18" fmla="*/ 0 w 137"/>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42">
                  <a:moveTo>
                    <a:pt x="0" y="5"/>
                  </a:moveTo>
                  <a:lnTo>
                    <a:pt x="0" y="5"/>
                  </a:lnTo>
                  <a:cubicBezTo>
                    <a:pt x="0" y="0"/>
                    <a:pt x="2" y="0"/>
                    <a:pt x="4" y="0"/>
                  </a:cubicBezTo>
                  <a:cubicBezTo>
                    <a:pt x="134" y="0"/>
                    <a:pt x="134" y="0"/>
                    <a:pt x="134" y="0"/>
                  </a:cubicBezTo>
                  <a:cubicBezTo>
                    <a:pt x="136" y="0"/>
                    <a:pt x="136" y="2"/>
                    <a:pt x="136" y="5"/>
                  </a:cubicBezTo>
                  <a:cubicBezTo>
                    <a:pt x="136" y="136"/>
                    <a:pt x="136" y="136"/>
                    <a:pt x="136" y="136"/>
                  </a:cubicBezTo>
                  <a:cubicBezTo>
                    <a:pt x="136" y="139"/>
                    <a:pt x="134" y="141"/>
                    <a:pt x="131" y="141"/>
                  </a:cubicBezTo>
                  <a:cubicBezTo>
                    <a:pt x="2" y="139"/>
                    <a:pt x="2" y="139"/>
                    <a:pt x="2" y="139"/>
                  </a:cubicBezTo>
                  <a:cubicBezTo>
                    <a:pt x="0" y="139"/>
                    <a:pt x="0" y="139"/>
                    <a:pt x="0" y="136"/>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4" name="Freeform 246">
              <a:extLst>
                <a:ext uri="{FF2B5EF4-FFF2-40B4-BE49-F238E27FC236}">
                  <a16:creationId xmlns:a16="http://schemas.microsoft.com/office/drawing/2014/main" id="{4DA079F0-F78F-4D46-89FA-6B88B1ABC284}"/>
                </a:ext>
              </a:extLst>
            </p:cNvPr>
            <p:cNvSpPr>
              <a:spLocks noChangeArrowheads="1"/>
            </p:cNvSpPr>
            <p:nvPr/>
          </p:nvSpPr>
          <p:spPr bwMode="auto">
            <a:xfrm>
              <a:off x="19150165" y="4629839"/>
              <a:ext cx="131199" cy="131193"/>
            </a:xfrm>
            <a:custGeom>
              <a:avLst/>
              <a:gdLst>
                <a:gd name="T0" fmla="*/ 0 w 140"/>
                <a:gd name="T1" fmla="*/ 5 h 142"/>
                <a:gd name="T2" fmla="*/ 0 w 140"/>
                <a:gd name="T3" fmla="*/ 5 h 142"/>
                <a:gd name="T4" fmla="*/ 5 w 140"/>
                <a:gd name="T5" fmla="*/ 0 h 142"/>
                <a:gd name="T6" fmla="*/ 135 w 140"/>
                <a:gd name="T7" fmla="*/ 0 h 142"/>
                <a:gd name="T8" fmla="*/ 139 w 140"/>
                <a:gd name="T9" fmla="*/ 5 h 142"/>
                <a:gd name="T10" fmla="*/ 139 w 140"/>
                <a:gd name="T11" fmla="*/ 136 h 142"/>
                <a:gd name="T12" fmla="*/ 135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5" y="0"/>
                    <a:pt x="135" y="0"/>
                    <a:pt x="135" y="0"/>
                  </a:cubicBezTo>
                  <a:cubicBezTo>
                    <a:pt x="137" y="0"/>
                    <a:pt x="139" y="2"/>
                    <a:pt x="139" y="5"/>
                  </a:cubicBezTo>
                  <a:cubicBezTo>
                    <a:pt x="139" y="136"/>
                    <a:pt x="139" y="136"/>
                    <a:pt x="139" y="136"/>
                  </a:cubicBezTo>
                  <a:cubicBezTo>
                    <a:pt x="139" y="139"/>
                    <a:pt x="137" y="141"/>
                    <a:pt x="135" y="141"/>
                  </a:cubicBezTo>
                  <a:cubicBezTo>
                    <a:pt x="5" y="141"/>
                    <a:pt x="5" y="141"/>
                    <a:pt x="5" y="141"/>
                  </a:cubicBezTo>
                  <a:cubicBezTo>
                    <a:pt x="3" y="141"/>
                    <a:pt x="0" y="139"/>
                    <a:pt x="0" y="136"/>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5" name="Freeform 247">
              <a:extLst>
                <a:ext uri="{FF2B5EF4-FFF2-40B4-BE49-F238E27FC236}">
                  <a16:creationId xmlns:a16="http://schemas.microsoft.com/office/drawing/2014/main" id="{7A94B126-6A0A-4603-89C4-631CCD49CDF3}"/>
                </a:ext>
              </a:extLst>
            </p:cNvPr>
            <p:cNvSpPr>
              <a:spLocks noChangeArrowheads="1"/>
            </p:cNvSpPr>
            <p:nvPr/>
          </p:nvSpPr>
          <p:spPr bwMode="auto">
            <a:xfrm>
              <a:off x="19150165" y="4629839"/>
              <a:ext cx="131199" cy="131193"/>
            </a:xfrm>
            <a:custGeom>
              <a:avLst/>
              <a:gdLst>
                <a:gd name="T0" fmla="*/ 0 w 140"/>
                <a:gd name="T1" fmla="*/ 5 h 142"/>
                <a:gd name="T2" fmla="*/ 0 w 140"/>
                <a:gd name="T3" fmla="*/ 5 h 142"/>
                <a:gd name="T4" fmla="*/ 5 w 140"/>
                <a:gd name="T5" fmla="*/ 0 h 142"/>
                <a:gd name="T6" fmla="*/ 135 w 140"/>
                <a:gd name="T7" fmla="*/ 0 h 142"/>
                <a:gd name="T8" fmla="*/ 139 w 140"/>
                <a:gd name="T9" fmla="*/ 5 h 142"/>
                <a:gd name="T10" fmla="*/ 139 w 140"/>
                <a:gd name="T11" fmla="*/ 136 h 142"/>
                <a:gd name="T12" fmla="*/ 135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5" y="0"/>
                    <a:pt x="135" y="0"/>
                    <a:pt x="135" y="0"/>
                  </a:cubicBezTo>
                  <a:cubicBezTo>
                    <a:pt x="137" y="0"/>
                    <a:pt x="139" y="2"/>
                    <a:pt x="139" y="5"/>
                  </a:cubicBezTo>
                  <a:cubicBezTo>
                    <a:pt x="139" y="136"/>
                    <a:pt x="139" y="136"/>
                    <a:pt x="139" y="136"/>
                  </a:cubicBezTo>
                  <a:cubicBezTo>
                    <a:pt x="139" y="139"/>
                    <a:pt x="137" y="141"/>
                    <a:pt x="135" y="141"/>
                  </a:cubicBezTo>
                  <a:cubicBezTo>
                    <a:pt x="5" y="141"/>
                    <a:pt x="5" y="141"/>
                    <a:pt x="5" y="141"/>
                  </a:cubicBezTo>
                  <a:cubicBezTo>
                    <a:pt x="3" y="141"/>
                    <a:pt x="0" y="139"/>
                    <a:pt x="0" y="136"/>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6" name="Freeform 248">
              <a:extLst>
                <a:ext uri="{FF2B5EF4-FFF2-40B4-BE49-F238E27FC236}">
                  <a16:creationId xmlns:a16="http://schemas.microsoft.com/office/drawing/2014/main" id="{887BCDC3-9C6A-49CC-BC43-67A5561F7658}"/>
                </a:ext>
              </a:extLst>
            </p:cNvPr>
            <p:cNvSpPr>
              <a:spLocks noChangeArrowheads="1"/>
            </p:cNvSpPr>
            <p:nvPr/>
          </p:nvSpPr>
          <p:spPr bwMode="auto">
            <a:xfrm>
              <a:off x="18291022" y="4794888"/>
              <a:ext cx="131199" cy="131193"/>
            </a:xfrm>
            <a:custGeom>
              <a:avLst/>
              <a:gdLst>
                <a:gd name="T0" fmla="*/ 0 w 140"/>
                <a:gd name="T1" fmla="*/ 5 h 143"/>
                <a:gd name="T2" fmla="*/ 0 w 140"/>
                <a:gd name="T3" fmla="*/ 5 h 143"/>
                <a:gd name="T4" fmla="*/ 4 w 140"/>
                <a:gd name="T5" fmla="*/ 0 h 143"/>
                <a:gd name="T6" fmla="*/ 134 w 140"/>
                <a:gd name="T7" fmla="*/ 0 h 143"/>
                <a:gd name="T8" fmla="*/ 139 w 140"/>
                <a:gd name="T9" fmla="*/ 5 h 143"/>
                <a:gd name="T10" fmla="*/ 139 w 140"/>
                <a:gd name="T11" fmla="*/ 137 h 143"/>
                <a:gd name="T12" fmla="*/ 134 w 140"/>
                <a:gd name="T13" fmla="*/ 142 h 143"/>
                <a:gd name="T14" fmla="*/ 4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4" y="0"/>
                  </a:cubicBezTo>
                  <a:cubicBezTo>
                    <a:pt x="134" y="0"/>
                    <a:pt x="134" y="0"/>
                    <a:pt x="134" y="0"/>
                  </a:cubicBezTo>
                  <a:cubicBezTo>
                    <a:pt x="136" y="0"/>
                    <a:pt x="139" y="3"/>
                    <a:pt x="139" y="5"/>
                  </a:cubicBezTo>
                  <a:cubicBezTo>
                    <a:pt x="139" y="137"/>
                    <a:pt x="139" y="137"/>
                    <a:pt x="139" y="137"/>
                  </a:cubicBezTo>
                  <a:cubicBezTo>
                    <a:pt x="139" y="140"/>
                    <a:pt x="136" y="142"/>
                    <a:pt x="134" y="142"/>
                  </a:cubicBezTo>
                  <a:cubicBezTo>
                    <a:pt x="4" y="142"/>
                    <a:pt x="4" y="142"/>
                    <a:pt x="4" y="142"/>
                  </a:cubicBezTo>
                  <a:cubicBezTo>
                    <a:pt x="2" y="142"/>
                    <a:pt x="0" y="140"/>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7" name="Freeform 249">
              <a:extLst>
                <a:ext uri="{FF2B5EF4-FFF2-40B4-BE49-F238E27FC236}">
                  <a16:creationId xmlns:a16="http://schemas.microsoft.com/office/drawing/2014/main" id="{56A267A4-2E8D-4828-A6BC-64F74E768C65}"/>
                </a:ext>
              </a:extLst>
            </p:cNvPr>
            <p:cNvSpPr>
              <a:spLocks noChangeArrowheads="1"/>
            </p:cNvSpPr>
            <p:nvPr/>
          </p:nvSpPr>
          <p:spPr bwMode="auto">
            <a:xfrm>
              <a:off x="18291022" y="4794888"/>
              <a:ext cx="131199" cy="131193"/>
            </a:xfrm>
            <a:custGeom>
              <a:avLst/>
              <a:gdLst>
                <a:gd name="T0" fmla="*/ 0 w 140"/>
                <a:gd name="T1" fmla="*/ 5 h 143"/>
                <a:gd name="T2" fmla="*/ 0 w 140"/>
                <a:gd name="T3" fmla="*/ 5 h 143"/>
                <a:gd name="T4" fmla="*/ 4 w 140"/>
                <a:gd name="T5" fmla="*/ 0 h 143"/>
                <a:gd name="T6" fmla="*/ 134 w 140"/>
                <a:gd name="T7" fmla="*/ 0 h 143"/>
                <a:gd name="T8" fmla="*/ 139 w 140"/>
                <a:gd name="T9" fmla="*/ 5 h 143"/>
                <a:gd name="T10" fmla="*/ 139 w 140"/>
                <a:gd name="T11" fmla="*/ 137 h 143"/>
                <a:gd name="T12" fmla="*/ 134 w 140"/>
                <a:gd name="T13" fmla="*/ 142 h 143"/>
                <a:gd name="T14" fmla="*/ 4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4" y="0"/>
                  </a:cubicBezTo>
                  <a:cubicBezTo>
                    <a:pt x="134" y="0"/>
                    <a:pt x="134" y="0"/>
                    <a:pt x="134" y="0"/>
                  </a:cubicBezTo>
                  <a:cubicBezTo>
                    <a:pt x="136" y="0"/>
                    <a:pt x="139" y="3"/>
                    <a:pt x="139" y="5"/>
                  </a:cubicBezTo>
                  <a:cubicBezTo>
                    <a:pt x="139" y="137"/>
                    <a:pt x="139" y="137"/>
                    <a:pt x="139" y="137"/>
                  </a:cubicBezTo>
                  <a:cubicBezTo>
                    <a:pt x="139" y="140"/>
                    <a:pt x="136" y="142"/>
                    <a:pt x="134" y="142"/>
                  </a:cubicBezTo>
                  <a:cubicBezTo>
                    <a:pt x="4" y="142"/>
                    <a:pt x="4" y="142"/>
                    <a:pt x="4" y="142"/>
                  </a:cubicBezTo>
                  <a:cubicBezTo>
                    <a:pt x="2" y="142"/>
                    <a:pt x="0" y="140"/>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8" name="Freeform 250">
              <a:extLst>
                <a:ext uri="{FF2B5EF4-FFF2-40B4-BE49-F238E27FC236}">
                  <a16:creationId xmlns:a16="http://schemas.microsoft.com/office/drawing/2014/main" id="{944BE3F4-CC8F-442E-8D6A-74E2EE3DEF70}"/>
                </a:ext>
              </a:extLst>
            </p:cNvPr>
            <p:cNvSpPr>
              <a:spLocks noChangeArrowheads="1"/>
            </p:cNvSpPr>
            <p:nvPr/>
          </p:nvSpPr>
          <p:spPr bwMode="auto">
            <a:xfrm>
              <a:off x="18464544" y="4794888"/>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5" y="0"/>
                  </a:cubicBezTo>
                  <a:cubicBezTo>
                    <a:pt x="134" y="0"/>
                    <a:pt x="134" y="0"/>
                    <a:pt x="134" y="0"/>
                  </a:cubicBezTo>
                  <a:cubicBezTo>
                    <a:pt x="137" y="0"/>
                    <a:pt x="139" y="3"/>
                    <a:pt x="139" y="5"/>
                  </a:cubicBezTo>
                  <a:cubicBezTo>
                    <a:pt x="139" y="137"/>
                    <a:pt x="139" y="137"/>
                    <a:pt x="139" y="137"/>
                  </a:cubicBezTo>
                  <a:cubicBezTo>
                    <a:pt x="139" y="140"/>
                    <a:pt x="137" y="142"/>
                    <a:pt x="134" y="142"/>
                  </a:cubicBezTo>
                  <a:cubicBezTo>
                    <a:pt x="5" y="142"/>
                    <a:pt x="5" y="142"/>
                    <a:pt x="5" y="142"/>
                  </a:cubicBezTo>
                  <a:cubicBezTo>
                    <a:pt x="2" y="142"/>
                    <a:pt x="0" y="140"/>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39" name="Freeform 251">
              <a:extLst>
                <a:ext uri="{FF2B5EF4-FFF2-40B4-BE49-F238E27FC236}">
                  <a16:creationId xmlns:a16="http://schemas.microsoft.com/office/drawing/2014/main" id="{D808DDF5-52EE-42F3-A1D3-768A146AA240}"/>
                </a:ext>
              </a:extLst>
            </p:cNvPr>
            <p:cNvSpPr>
              <a:spLocks noChangeArrowheads="1"/>
            </p:cNvSpPr>
            <p:nvPr/>
          </p:nvSpPr>
          <p:spPr bwMode="auto">
            <a:xfrm>
              <a:off x="18464544" y="4794888"/>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5" y="0"/>
                  </a:cubicBezTo>
                  <a:cubicBezTo>
                    <a:pt x="134" y="0"/>
                    <a:pt x="134" y="0"/>
                    <a:pt x="134" y="0"/>
                  </a:cubicBezTo>
                  <a:cubicBezTo>
                    <a:pt x="137" y="0"/>
                    <a:pt x="139" y="3"/>
                    <a:pt x="139" y="5"/>
                  </a:cubicBezTo>
                  <a:cubicBezTo>
                    <a:pt x="139" y="137"/>
                    <a:pt x="139" y="137"/>
                    <a:pt x="139" y="137"/>
                  </a:cubicBezTo>
                  <a:cubicBezTo>
                    <a:pt x="139" y="140"/>
                    <a:pt x="137" y="142"/>
                    <a:pt x="134" y="142"/>
                  </a:cubicBezTo>
                  <a:cubicBezTo>
                    <a:pt x="5" y="142"/>
                    <a:pt x="5" y="142"/>
                    <a:pt x="5" y="142"/>
                  </a:cubicBezTo>
                  <a:cubicBezTo>
                    <a:pt x="2" y="142"/>
                    <a:pt x="0" y="140"/>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0" name="Freeform 252">
              <a:extLst>
                <a:ext uri="{FF2B5EF4-FFF2-40B4-BE49-F238E27FC236}">
                  <a16:creationId xmlns:a16="http://schemas.microsoft.com/office/drawing/2014/main" id="{C9D82268-2519-4796-8BFF-D95921805617}"/>
                </a:ext>
              </a:extLst>
            </p:cNvPr>
            <p:cNvSpPr>
              <a:spLocks noChangeArrowheads="1"/>
            </p:cNvSpPr>
            <p:nvPr/>
          </p:nvSpPr>
          <p:spPr bwMode="auto">
            <a:xfrm>
              <a:off x="18633833" y="4794888"/>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4" y="0"/>
                    <a:pt x="134" y="0"/>
                    <a:pt x="134" y="0"/>
                  </a:cubicBezTo>
                  <a:cubicBezTo>
                    <a:pt x="136" y="0"/>
                    <a:pt x="139" y="3"/>
                    <a:pt x="139" y="5"/>
                  </a:cubicBezTo>
                  <a:cubicBezTo>
                    <a:pt x="139" y="137"/>
                    <a:pt x="139" y="137"/>
                    <a:pt x="139" y="137"/>
                  </a:cubicBezTo>
                  <a:cubicBezTo>
                    <a:pt x="139" y="140"/>
                    <a:pt x="136" y="142"/>
                    <a:pt x="134" y="142"/>
                  </a:cubicBezTo>
                  <a:cubicBezTo>
                    <a:pt x="5" y="142"/>
                    <a:pt x="5" y="142"/>
                    <a:pt x="5" y="142"/>
                  </a:cubicBezTo>
                  <a:cubicBezTo>
                    <a:pt x="3" y="142"/>
                    <a:pt x="0" y="140"/>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1" name="Freeform 253">
              <a:extLst>
                <a:ext uri="{FF2B5EF4-FFF2-40B4-BE49-F238E27FC236}">
                  <a16:creationId xmlns:a16="http://schemas.microsoft.com/office/drawing/2014/main" id="{EAAF50E0-6638-4936-A3C5-2B54B8EBEF33}"/>
                </a:ext>
              </a:extLst>
            </p:cNvPr>
            <p:cNvSpPr>
              <a:spLocks noChangeArrowheads="1"/>
            </p:cNvSpPr>
            <p:nvPr/>
          </p:nvSpPr>
          <p:spPr bwMode="auto">
            <a:xfrm>
              <a:off x="18633833" y="4794888"/>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4" y="0"/>
                    <a:pt x="134" y="0"/>
                    <a:pt x="134" y="0"/>
                  </a:cubicBezTo>
                  <a:cubicBezTo>
                    <a:pt x="136" y="0"/>
                    <a:pt x="139" y="3"/>
                    <a:pt x="139" y="5"/>
                  </a:cubicBezTo>
                  <a:cubicBezTo>
                    <a:pt x="139" y="137"/>
                    <a:pt x="139" y="137"/>
                    <a:pt x="139" y="137"/>
                  </a:cubicBezTo>
                  <a:cubicBezTo>
                    <a:pt x="139" y="140"/>
                    <a:pt x="136" y="142"/>
                    <a:pt x="134" y="142"/>
                  </a:cubicBezTo>
                  <a:cubicBezTo>
                    <a:pt x="5" y="142"/>
                    <a:pt x="5" y="142"/>
                    <a:pt x="5" y="142"/>
                  </a:cubicBezTo>
                  <a:cubicBezTo>
                    <a:pt x="3" y="142"/>
                    <a:pt x="0" y="140"/>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2" name="Freeform 254">
              <a:extLst>
                <a:ext uri="{FF2B5EF4-FFF2-40B4-BE49-F238E27FC236}">
                  <a16:creationId xmlns:a16="http://schemas.microsoft.com/office/drawing/2014/main" id="{78ACD975-80F4-4B08-AC44-4DAF7036CA87}"/>
                </a:ext>
              </a:extLst>
            </p:cNvPr>
            <p:cNvSpPr>
              <a:spLocks noChangeArrowheads="1"/>
            </p:cNvSpPr>
            <p:nvPr/>
          </p:nvSpPr>
          <p:spPr bwMode="auto">
            <a:xfrm>
              <a:off x="18807354" y="4794888"/>
              <a:ext cx="131199" cy="131193"/>
            </a:xfrm>
            <a:custGeom>
              <a:avLst/>
              <a:gdLst>
                <a:gd name="T0" fmla="*/ 0 w 140"/>
                <a:gd name="T1" fmla="*/ 5 h 143"/>
                <a:gd name="T2" fmla="*/ 0 w 140"/>
                <a:gd name="T3" fmla="*/ 5 h 143"/>
                <a:gd name="T4" fmla="*/ 5 w 140"/>
                <a:gd name="T5" fmla="*/ 0 h 143"/>
                <a:gd name="T6" fmla="*/ 134 w 140"/>
                <a:gd name="T7" fmla="*/ 3 h 143"/>
                <a:gd name="T8" fmla="*/ 139 w 140"/>
                <a:gd name="T9" fmla="*/ 8 h 143"/>
                <a:gd name="T10" fmla="*/ 139 w 140"/>
                <a:gd name="T11" fmla="*/ 140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4" y="3"/>
                    <a:pt x="134" y="3"/>
                    <a:pt x="134" y="3"/>
                  </a:cubicBezTo>
                  <a:cubicBezTo>
                    <a:pt x="137" y="3"/>
                    <a:pt x="139" y="3"/>
                    <a:pt x="139" y="8"/>
                  </a:cubicBezTo>
                  <a:cubicBezTo>
                    <a:pt x="139" y="140"/>
                    <a:pt x="139" y="140"/>
                    <a:pt x="139" y="140"/>
                  </a:cubicBezTo>
                  <a:cubicBezTo>
                    <a:pt x="139" y="142"/>
                    <a:pt x="137" y="142"/>
                    <a:pt x="134" y="142"/>
                  </a:cubicBezTo>
                  <a:cubicBezTo>
                    <a:pt x="5" y="142"/>
                    <a:pt x="5" y="142"/>
                    <a:pt x="5" y="142"/>
                  </a:cubicBezTo>
                  <a:cubicBezTo>
                    <a:pt x="3" y="142"/>
                    <a:pt x="0" y="140"/>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3" name="Freeform 255">
              <a:extLst>
                <a:ext uri="{FF2B5EF4-FFF2-40B4-BE49-F238E27FC236}">
                  <a16:creationId xmlns:a16="http://schemas.microsoft.com/office/drawing/2014/main" id="{AB4A8592-B70B-45B9-BA20-528F8B71BD48}"/>
                </a:ext>
              </a:extLst>
            </p:cNvPr>
            <p:cNvSpPr>
              <a:spLocks noChangeArrowheads="1"/>
            </p:cNvSpPr>
            <p:nvPr/>
          </p:nvSpPr>
          <p:spPr bwMode="auto">
            <a:xfrm>
              <a:off x="18807354" y="4794888"/>
              <a:ext cx="131199" cy="131193"/>
            </a:xfrm>
            <a:custGeom>
              <a:avLst/>
              <a:gdLst>
                <a:gd name="T0" fmla="*/ 0 w 140"/>
                <a:gd name="T1" fmla="*/ 5 h 143"/>
                <a:gd name="T2" fmla="*/ 0 w 140"/>
                <a:gd name="T3" fmla="*/ 5 h 143"/>
                <a:gd name="T4" fmla="*/ 5 w 140"/>
                <a:gd name="T5" fmla="*/ 0 h 143"/>
                <a:gd name="T6" fmla="*/ 134 w 140"/>
                <a:gd name="T7" fmla="*/ 3 h 143"/>
                <a:gd name="T8" fmla="*/ 139 w 140"/>
                <a:gd name="T9" fmla="*/ 8 h 143"/>
                <a:gd name="T10" fmla="*/ 139 w 140"/>
                <a:gd name="T11" fmla="*/ 140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4" y="3"/>
                    <a:pt x="134" y="3"/>
                    <a:pt x="134" y="3"/>
                  </a:cubicBezTo>
                  <a:cubicBezTo>
                    <a:pt x="137" y="3"/>
                    <a:pt x="139" y="3"/>
                    <a:pt x="139" y="8"/>
                  </a:cubicBezTo>
                  <a:cubicBezTo>
                    <a:pt x="139" y="140"/>
                    <a:pt x="139" y="140"/>
                    <a:pt x="139" y="140"/>
                  </a:cubicBezTo>
                  <a:cubicBezTo>
                    <a:pt x="139" y="142"/>
                    <a:pt x="137" y="142"/>
                    <a:pt x="134" y="142"/>
                  </a:cubicBezTo>
                  <a:cubicBezTo>
                    <a:pt x="5" y="142"/>
                    <a:pt x="5" y="142"/>
                    <a:pt x="5" y="142"/>
                  </a:cubicBezTo>
                  <a:cubicBezTo>
                    <a:pt x="3" y="142"/>
                    <a:pt x="0" y="140"/>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4" name="Freeform 256">
              <a:extLst>
                <a:ext uri="{FF2B5EF4-FFF2-40B4-BE49-F238E27FC236}">
                  <a16:creationId xmlns:a16="http://schemas.microsoft.com/office/drawing/2014/main" id="{FEBA4856-B4C5-49C4-95F5-8072E87864AB}"/>
                </a:ext>
              </a:extLst>
            </p:cNvPr>
            <p:cNvSpPr>
              <a:spLocks noChangeArrowheads="1"/>
            </p:cNvSpPr>
            <p:nvPr/>
          </p:nvSpPr>
          <p:spPr bwMode="auto">
            <a:xfrm>
              <a:off x="18976643" y="4794888"/>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7 h 142"/>
                <a:gd name="T12" fmla="*/ 134 w 140"/>
                <a:gd name="T13" fmla="*/ 141 h 142"/>
                <a:gd name="T14" fmla="*/ 5 w 140"/>
                <a:gd name="T15" fmla="*/ 139 h 142"/>
                <a:gd name="T16" fmla="*/ 0 w 140"/>
                <a:gd name="T17" fmla="*/ 137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0"/>
                    <a:pt x="134" y="0"/>
                    <a:pt x="134" y="0"/>
                  </a:cubicBezTo>
                  <a:cubicBezTo>
                    <a:pt x="137" y="0"/>
                    <a:pt x="139" y="2"/>
                    <a:pt x="139" y="5"/>
                  </a:cubicBezTo>
                  <a:cubicBezTo>
                    <a:pt x="139" y="137"/>
                    <a:pt x="139" y="137"/>
                    <a:pt x="139" y="137"/>
                  </a:cubicBezTo>
                  <a:cubicBezTo>
                    <a:pt x="139" y="139"/>
                    <a:pt x="137" y="141"/>
                    <a:pt x="134" y="141"/>
                  </a:cubicBezTo>
                  <a:cubicBezTo>
                    <a:pt x="5" y="139"/>
                    <a:pt x="5" y="139"/>
                    <a:pt x="5" y="139"/>
                  </a:cubicBezTo>
                  <a:cubicBezTo>
                    <a:pt x="3" y="139"/>
                    <a:pt x="0" y="139"/>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5" name="Freeform 257">
              <a:extLst>
                <a:ext uri="{FF2B5EF4-FFF2-40B4-BE49-F238E27FC236}">
                  <a16:creationId xmlns:a16="http://schemas.microsoft.com/office/drawing/2014/main" id="{B85A53BF-D964-4CAB-8B5E-957D2DC9B98A}"/>
                </a:ext>
              </a:extLst>
            </p:cNvPr>
            <p:cNvSpPr>
              <a:spLocks noChangeArrowheads="1"/>
            </p:cNvSpPr>
            <p:nvPr/>
          </p:nvSpPr>
          <p:spPr bwMode="auto">
            <a:xfrm>
              <a:off x="18976643" y="4794888"/>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7 h 142"/>
                <a:gd name="T12" fmla="*/ 134 w 140"/>
                <a:gd name="T13" fmla="*/ 141 h 142"/>
                <a:gd name="T14" fmla="*/ 5 w 140"/>
                <a:gd name="T15" fmla="*/ 139 h 142"/>
                <a:gd name="T16" fmla="*/ 0 w 140"/>
                <a:gd name="T17" fmla="*/ 137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0"/>
                    <a:pt x="134" y="0"/>
                    <a:pt x="134" y="0"/>
                  </a:cubicBezTo>
                  <a:cubicBezTo>
                    <a:pt x="137" y="0"/>
                    <a:pt x="139" y="2"/>
                    <a:pt x="139" y="5"/>
                  </a:cubicBezTo>
                  <a:cubicBezTo>
                    <a:pt x="139" y="137"/>
                    <a:pt x="139" y="137"/>
                    <a:pt x="139" y="137"/>
                  </a:cubicBezTo>
                  <a:cubicBezTo>
                    <a:pt x="139" y="139"/>
                    <a:pt x="137" y="141"/>
                    <a:pt x="134" y="141"/>
                  </a:cubicBezTo>
                  <a:cubicBezTo>
                    <a:pt x="5" y="139"/>
                    <a:pt x="5" y="139"/>
                    <a:pt x="5" y="139"/>
                  </a:cubicBezTo>
                  <a:cubicBezTo>
                    <a:pt x="3" y="139"/>
                    <a:pt x="0" y="139"/>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6" name="Freeform 258">
              <a:extLst>
                <a:ext uri="{FF2B5EF4-FFF2-40B4-BE49-F238E27FC236}">
                  <a16:creationId xmlns:a16="http://schemas.microsoft.com/office/drawing/2014/main" id="{08F670C1-B9CC-4A7C-A376-EBE6CC103A8D}"/>
                </a:ext>
              </a:extLst>
            </p:cNvPr>
            <p:cNvSpPr>
              <a:spLocks noChangeArrowheads="1"/>
            </p:cNvSpPr>
            <p:nvPr/>
          </p:nvSpPr>
          <p:spPr bwMode="auto">
            <a:xfrm>
              <a:off x="19150165" y="4794888"/>
              <a:ext cx="131199" cy="131193"/>
            </a:xfrm>
            <a:custGeom>
              <a:avLst/>
              <a:gdLst>
                <a:gd name="T0" fmla="*/ 0 w 140"/>
                <a:gd name="T1" fmla="*/ 5 h 142"/>
                <a:gd name="T2" fmla="*/ 0 w 140"/>
                <a:gd name="T3" fmla="*/ 5 h 142"/>
                <a:gd name="T4" fmla="*/ 5 w 140"/>
                <a:gd name="T5" fmla="*/ 0 h 142"/>
                <a:gd name="T6" fmla="*/ 135 w 140"/>
                <a:gd name="T7" fmla="*/ 0 h 142"/>
                <a:gd name="T8" fmla="*/ 139 w 140"/>
                <a:gd name="T9" fmla="*/ 5 h 142"/>
                <a:gd name="T10" fmla="*/ 139 w 140"/>
                <a:gd name="T11" fmla="*/ 137 h 142"/>
                <a:gd name="T12" fmla="*/ 135 w 140"/>
                <a:gd name="T13" fmla="*/ 141 h 142"/>
                <a:gd name="T14" fmla="*/ 5 w 140"/>
                <a:gd name="T15" fmla="*/ 141 h 142"/>
                <a:gd name="T16" fmla="*/ 0 w 140"/>
                <a:gd name="T17" fmla="*/ 137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5" y="0"/>
                    <a:pt x="135" y="0"/>
                    <a:pt x="135" y="0"/>
                  </a:cubicBezTo>
                  <a:cubicBezTo>
                    <a:pt x="137" y="0"/>
                    <a:pt x="139" y="2"/>
                    <a:pt x="139" y="5"/>
                  </a:cubicBezTo>
                  <a:cubicBezTo>
                    <a:pt x="139" y="137"/>
                    <a:pt x="139" y="137"/>
                    <a:pt x="139" y="137"/>
                  </a:cubicBezTo>
                  <a:cubicBezTo>
                    <a:pt x="139" y="139"/>
                    <a:pt x="137" y="141"/>
                    <a:pt x="135" y="141"/>
                  </a:cubicBezTo>
                  <a:cubicBezTo>
                    <a:pt x="5" y="141"/>
                    <a:pt x="5" y="141"/>
                    <a:pt x="5" y="141"/>
                  </a:cubicBezTo>
                  <a:cubicBezTo>
                    <a:pt x="3" y="141"/>
                    <a:pt x="0" y="139"/>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7" name="Freeform 259">
              <a:extLst>
                <a:ext uri="{FF2B5EF4-FFF2-40B4-BE49-F238E27FC236}">
                  <a16:creationId xmlns:a16="http://schemas.microsoft.com/office/drawing/2014/main" id="{64D45CF6-79E1-4C64-97C2-63FDC4ADDF52}"/>
                </a:ext>
              </a:extLst>
            </p:cNvPr>
            <p:cNvSpPr>
              <a:spLocks noChangeArrowheads="1"/>
            </p:cNvSpPr>
            <p:nvPr/>
          </p:nvSpPr>
          <p:spPr bwMode="auto">
            <a:xfrm>
              <a:off x="19150165" y="4794888"/>
              <a:ext cx="131199" cy="131193"/>
            </a:xfrm>
            <a:custGeom>
              <a:avLst/>
              <a:gdLst>
                <a:gd name="T0" fmla="*/ 0 w 140"/>
                <a:gd name="T1" fmla="*/ 5 h 142"/>
                <a:gd name="T2" fmla="*/ 0 w 140"/>
                <a:gd name="T3" fmla="*/ 5 h 142"/>
                <a:gd name="T4" fmla="*/ 5 w 140"/>
                <a:gd name="T5" fmla="*/ 0 h 142"/>
                <a:gd name="T6" fmla="*/ 135 w 140"/>
                <a:gd name="T7" fmla="*/ 0 h 142"/>
                <a:gd name="T8" fmla="*/ 139 w 140"/>
                <a:gd name="T9" fmla="*/ 5 h 142"/>
                <a:gd name="T10" fmla="*/ 139 w 140"/>
                <a:gd name="T11" fmla="*/ 137 h 142"/>
                <a:gd name="T12" fmla="*/ 135 w 140"/>
                <a:gd name="T13" fmla="*/ 141 h 142"/>
                <a:gd name="T14" fmla="*/ 5 w 140"/>
                <a:gd name="T15" fmla="*/ 141 h 142"/>
                <a:gd name="T16" fmla="*/ 0 w 140"/>
                <a:gd name="T17" fmla="*/ 137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5" y="0"/>
                    <a:pt x="135" y="0"/>
                    <a:pt x="135" y="0"/>
                  </a:cubicBezTo>
                  <a:cubicBezTo>
                    <a:pt x="137" y="0"/>
                    <a:pt x="139" y="2"/>
                    <a:pt x="139" y="5"/>
                  </a:cubicBezTo>
                  <a:cubicBezTo>
                    <a:pt x="139" y="137"/>
                    <a:pt x="139" y="137"/>
                    <a:pt x="139" y="137"/>
                  </a:cubicBezTo>
                  <a:cubicBezTo>
                    <a:pt x="139" y="139"/>
                    <a:pt x="137" y="141"/>
                    <a:pt x="135" y="141"/>
                  </a:cubicBezTo>
                  <a:cubicBezTo>
                    <a:pt x="5" y="141"/>
                    <a:pt x="5" y="141"/>
                    <a:pt x="5" y="141"/>
                  </a:cubicBezTo>
                  <a:cubicBezTo>
                    <a:pt x="3" y="141"/>
                    <a:pt x="0" y="139"/>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8" name="Freeform 260">
              <a:extLst>
                <a:ext uri="{FF2B5EF4-FFF2-40B4-BE49-F238E27FC236}">
                  <a16:creationId xmlns:a16="http://schemas.microsoft.com/office/drawing/2014/main" id="{D1A3A147-27F8-404A-BE23-39A50F8CDC66}"/>
                </a:ext>
              </a:extLst>
            </p:cNvPr>
            <p:cNvSpPr>
              <a:spLocks noChangeArrowheads="1"/>
            </p:cNvSpPr>
            <p:nvPr/>
          </p:nvSpPr>
          <p:spPr bwMode="auto">
            <a:xfrm>
              <a:off x="18291022" y="4959937"/>
              <a:ext cx="131199" cy="131193"/>
            </a:xfrm>
            <a:custGeom>
              <a:avLst/>
              <a:gdLst>
                <a:gd name="T0" fmla="*/ 0 w 140"/>
                <a:gd name="T1" fmla="*/ 5 h 143"/>
                <a:gd name="T2" fmla="*/ 0 w 140"/>
                <a:gd name="T3" fmla="*/ 5 h 143"/>
                <a:gd name="T4" fmla="*/ 4 w 140"/>
                <a:gd name="T5" fmla="*/ 0 h 143"/>
                <a:gd name="T6" fmla="*/ 134 w 140"/>
                <a:gd name="T7" fmla="*/ 0 h 143"/>
                <a:gd name="T8" fmla="*/ 139 w 140"/>
                <a:gd name="T9" fmla="*/ 5 h 143"/>
                <a:gd name="T10" fmla="*/ 139 w 140"/>
                <a:gd name="T11" fmla="*/ 137 h 143"/>
                <a:gd name="T12" fmla="*/ 134 w 140"/>
                <a:gd name="T13" fmla="*/ 142 h 143"/>
                <a:gd name="T14" fmla="*/ 4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4"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4" y="142"/>
                    <a:pt x="4" y="142"/>
                    <a:pt x="4" y="142"/>
                  </a:cubicBezTo>
                  <a:cubicBezTo>
                    <a:pt x="2" y="142"/>
                    <a:pt x="0" y="139"/>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49" name="Freeform 261">
              <a:extLst>
                <a:ext uri="{FF2B5EF4-FFF2-40B4-BE49-F238E27FC236}">
                  <a16:creationId xmlns:a16="http://schemas.microsoft.com/office/drawing/2014/main" id="{6D28E83E-99BC-4403-B753-B32533855699}"/>
                </a:ext>
              </a:extLst>
            </p:cNvPr>
            <p:cNvSpPr>
              <a:spLocks noChangeArrowheads="1"/>
            </p:cNvSpPr>
            <p:nvPr/>
          </p:nvSpPr>
          <p:spPr bwMode="auto">
            <a:xfrm>
              <a:off x="18291022" y="4959937"/>
              <a:ext cx="131199" cy="131193"/>
            </a:xfrm>
            <a:custGeom>
              <a:avLst/>
              <a:gdLst>
                <a:gd name="T0" fmla="*/ 0 w 140"/>
                <a:gd name="T1" fmla="*/ 5 h 143"/>
                <a:gd name="T2" fmla="*/ 0 w 140"/>
                <a:gd name="T3" fmla="*/ 5 h 143"/>
                <a:gd name="T4" fmla="*/ 4 w 140"/>
                <a:gd name="T5" fmla="*/ 0 h 143"/>
                <a:gd name="T6" fmla="*/ 134 w 140"/>
                <a:gd name="T7" fmla="*/ 0 h 143"/>
                <a:gd name="T8" fmla="*/ 139 w 140"/>
                <a:gd name="T9" fmla="*/ 5 h 143"/>
                <a:gd name="T10" fmla="*/ 139 w 140"/>
                <a:gd name="T11" fmla="*/ 137 h 143"/>
                <a:gd name="T12" fmla="*/ 134 w 140"/>
                <a:gd name="T13" fmla="*/ 142 h 143"/>
                <a:gd name="T14" fmla="*/ 4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4"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4" y="142"/>
                    <a:pt x="4" y="142"/>
                    <a:pt x="4" y="142"/>
                  </a:cubicBezTo>
                  <a:cubicBezTo>
                    <a:pt x="2" y="142"/>
                    <a:pt x="0" y="139"/>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0" name="Freeform 262">
              <a:extLst>
                <a:ext uri="{FF2B5EF4-FFF2-40B4-BE49-F238E27FC236}">
                  <a16:creationId xmlns:a16="http://schemas.microsoft.com/office/drawing/2014/main" id="{1DB48808-3CC8-449C-A91D-51267C09621C}"/>
                </a:ext>
              </a:extLst>
            </p:cNvPr>
            <p:cNvSpPr>
              <a:spLocks noChangeArrowheads="1"/>
            </p:cNvSpPr>
            <p:nvPr/>
          </p:nvSpPr>
          <p:spPr bwMode="auto">
            <a:xfrm>
              <a:off x="18464544" y="4959937"/>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7 w 140"/>
                <a:gd name="T11" fmla="*/ 137 h 143"/>
                <a:gd name="T12" fmla="*/ 132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5" y="0"/>
                  </a:cubicBezTo>
                  <a:cubicBezTo>
                    <a:pt x="134" y="0"/>
                    <a:pt x="134" y="0"/>
                    <a:pt x="134" y="0"/>
                  </a:cubicBezTo>
                  <a:cubicBezTo>
                    <a:pt x="137" y="0"/>
                    <a:pt x="139" y="3"/>
                    <a:pt x="139" y="5"/>
                  </a:cubicBezTo>
                  <a:cubicBezTo>
                    <a:pt x="137" y="137"/>
                    <a:pt x="137" y="137"/>
                    <a:pt x="137" y="137"/>
                  </a:cubicBezTo>
                  <a:cubicBezTo>
                    <a:pt x="137" y="139"/>
                    <a:pt x="137" y="142"/>
                    <a:pt x="132" y="142"/>
                  </a:cubicBezTo>
                  <a:cubicBezTo>
                    <a:pt x="5" y="142"/>
                    <a:pt x="5" y="142"/>
                    <a:pt x="5" y="142"/>
                  </a:cubicBezTo>
                  <a:cubicBezTo>
                    <a:pt x="0" y="142"/>
                    <a:pt x="0" y="139"/>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1" name="Freeform 263">
              <a:extLst>
                <a:ext uri="{FF2B5EF4-FFF2-40B4-BE49-F238E27FC236}">
                  <a16:creationId xmlns:a16="http://schemas.microsoft.com/office/drawing/2014/main" id="{F262B8A3-39DE-427A-96B8-83AA1A721436}"/>
                </a:ext>
              </a:extLst>
            </p:cNvPr>
            <p:cNvSpPr>
              <a:spLocks noChangeArrowheads="1"/>
            </p:cNvSpPr>
            <p:nvPr/>
          </p:nvSpPr>
          <p:spPr bwMode="auto">
            <a:xfrm>
              <a:off x="18464544" y="4959937"/>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7 w 140"/>
                <a:gd name="T11" fmla="*/ 137 h 143"/>
                <a:gd name="T12" fmla="*/ 132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5" y="0"/>
                  </a:cubicBezTo>
                  <a:cubicBezTo>
                    <a:pt x="134" y="0"/>
                    <a:pt x="134" y="0"/>
                    <a:pt x="134" y="0"/>
                  </a:cubicBezTo>
                  <a:cubicBezTo>
                    <a:pt x="137" y="0"/>
                    <a:pt x="139" y="3"/>
                    <a:pt x="139" y="5"/>
                  </a:cubicBezTo>
                  <a:cubicBezTo>
                    <a:pt x="137" y="137"/>
                    <a:pt x="137" y="137"/>
                    <a:pt x="137" y="137"/>
                  </a:cubicBezTo>
                  <a:cubicBezTo>
                    <a:pt x="137" y="139"/>
                    <a:pt x="137" y="142"/>
                    <a:pt x="132" y="142"/>
                  </a:cubicBezTo>
                  <a:cubicBezTo>
                    <a:pt x="5" y="142"/>
                    <a:pt x="5" y="142"/>
                    <a:pt x="5" y="142"/>
                  </a:cubicBezTo>
                  <a:cubicBezTo>
                    <a:pt x="0" y="142"/>
                    <a:pt x="0" y="139"/>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2" name="Freeform 264">
              <a:extLst>
                <a:ext uri="{FF2B5EF4-FFF2-40B4-BE49-F238E27FC236}">
                  <a16:creationId xmlns:a16="http://schemas.microsoft.com/office/drawing/2014/main" id="{792FCE21-B831-42FE-B1CE-4F1AE7C634CA}"/>
                </a:ext>
              </a:extLst>
            </p:cNvPr>
            <p:cNvSpPr>
              <a:spLocks noChangeArrowheads="1"/>
            </p:cNvSpPr>
            <p:nvPr/>
          </p:nvSpPr>
          <p:spPr bwMode="auto">
            <a:xfrm>
              <a:off x="18633833" y="4959937"/>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5" y="142"/>
                    <a:pt x="5" y="142"/>
                    <a:pt x="5" y="142"/>
                  </a:cubicBezTo>
                  <a:cubicBezTo>
                    <a:pt x="3" y="142"/>
                    <a:pt x="0" y="139"/>
                    <a:pt x="0" y="137"/>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3" name="Freeform 265">
              <a:extLst>
                <a:ext uri="{FF2B5EF4-FFF2-40B4-BE49-F238E27FC236}">
                  <a16:creationId xmlns:a16="http://schemas.microsoft.com/office/drawing/2014/main" id="{E5974CDF-0105-4541-B99A-52845461A4C1}"/>
                </a:ext>
              </a:extLst>
            </p:cNvPr>
            <p:cNvSpPr>
              <a:spLocks noChangeArrowheads="1"/>
            </p:cNvSpPr>
            <p:nvPr/>
          </p:nvSpPr>
          <p:spPr bwMode="auto">
            <a:xfrm>
              <a:off x="18633833" y="4959937"/>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3" y="0"/>
                    <a:pt x="5"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5" y="142"/>
                    <a:pt x="5" y="142"/>
                    <a:pt x="5" y="142"/>
                  </a:cubicBezTo>
                  <a:cubicBezTo>
                    <a:pt x="3" y="142"/>
                    <a:pt x="0" y="139"/>
                    <a:pt x="0" y="137"/>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4" name="Freeform 266">
              <a:extLst>
                <a:ext uri="{FF2B5EF4-FFF2-40B4-BE49-F238E27FC236}">
                  <a16:creationId xmlns:a16="http://schemas.microsoft.com/office/drawing/2014/main" id="{47273201-8AAB-443E-A777-BC2F162927CC}"/>
                </a:ext>
              </a:extLst>
            </p:cNvPr>
            <p:cNvSpPr>
              <a:spLocks noChangeArrowheads="1"/>
            </p:cNvSpPr>
            <p:nvPr/>
          </p:nvSpPr>
          <p:spPr bwMode="auto">
            <a:xfrm>
              <a:off x="18807354" y="4959937"/>
              <a:ext cx="131199" cy="131193"/>
            </a:xfrm>
            <a:custGeom>
              <a:avLst/>
              <a:gdLst>
                <a:gd name="T0" fmla="*/ 0 w 140"/>
                <a:gd name="T1" fmla="*/ 2 h 142"/>
                <a:gd name="T2" fmla="*/ 0 w 140"/>
                <a:gd name="T3" fmla="*/ 2 h 142"/>
                <a:gd name="T4" fmla="*/ 5 w 140"/>
                <a:gd name="T5" fmla="*/ 0 h 142"/>
                <a:gd name="T6" fmla="*/ 134 w 140"/>
                <a:gd name="T7" fmla="*/ 0 h 142"/>
                <a:gd name="T8" fmla="*/ 139 w 140"/>
                <a:gd name="T9" fmla="*/ 5 h 142"/>
                <a:gd name="T10" fmla="*/ 137 w 140"/>
                <a:gd name="T11" fmla="*/ 136 h 142"/>
                <a:gd name="T12" fmla="*/ 132 w 140"/>
                <a:gd name="T13" fmla="*/ 141 h 142"/>
                <a:gd name="T14" fmla="*/ 3 w 140"/>
                <a:gd name="T15" fmla="*/ 139 h 142"/>
                <a:gd name="T16" fmla="*/ 0 w 140"/>
                <a:gd name="T17" fmla="*/ 134 h 142"/>
                <a:gd name="T18" fmla="*/ 0 w 140"/>
                <a:gd name="T19"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2"/>
                  </a:moveTo>
                  <a:lnTo>
                    <a:pt x="0" y="2"/>
                  </a:lnTo>
                  <a:cubicBezTo>
                    <a:pt x="0" y="0"/>
                    <a:pt x="3" y="0"/>
                    <a:pt x="5" y="0"/>
                  </a:cubicBezTo>
                  <a:cubicBezTo>
                    <a:pt x="134" y="0"/>
                    <a:pt x="134" y="0"/>
                    <a:pt x="134" y="0"/>
                  </a:cubicBezTo>
                  <a:cubicBezTo>
                    <a:pt x="137" y="0"/>
                    <a:pt x="139" y="2"/>
                    <a:pt x="139" y="5"/>
                  </a:cubicBezTo>
                  <a:cubicBezTo>
                    <a:pt x="137" y="136"/>
                    <a:pt x="137" y="136"/>
                    <a:pt x="137" y="136"/>
                  </a:cubicBezTo>
                  <a:cubicBezTo>
                    <a:pt x="137" y="139"/>
                    <a:pt x="137" y="141"/>
                    <a:pt x="132" y="141"/>
                  </a:cubicBezTo>
                  <a:cubicBezTo>
                    <a:pt x="3" y="139"/>
                    <a:pt x="3" y="139"/>
                    <a:pt x="3" y="139"/>
                  </a:cubicBezTo>
                  <a:cubicBezTo>
                    <a:pt x="0" y="139"/>
                    <a:pt x="0" y="136"/>
                    <a:pt x="0" y="134"/>
                  </a:cubicBezTo>
                  <a:lnTo>
                    <a:pt x="0" y="2"/>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5" name="Freeform 267">
              <a:extLst>
                <a:ext uri="{FF2B5EF4-FFF2-40B4-BE49-F238E27FC236}">
                  <a16:creationId xmlns:a16="http://schemas.microsoft.com/office/drawing/2014/main" id="{16BF1D30-D8A2-435B-B1AB-3B78E35CA143}"/>
                </a:ext>
              </a:extLst>
            </p:cNvPr>
            <p:cNvSpPr>
              <a:spLocks noChangeArrowheads="1"/>
            </p:cNvSpPr>
            <p:nvPr/>
          </p:nvSpPr>
          <p:spPr bwMode="auto">
            <a:xfrm>
              <a:off x="18807354" y="4959937"/>
              <a:ext cx="131199" cy="131193"/>
            </a:xfrm>
            <a:custGeom>
              <a:avLst/>
              <a:gdLst>
                <a:gd name="T0" fmla="*/ 0 w 140"/>
                <a:gd name="T1" fmla="*/ 2 h 142"/>
                <a:gd name="T2" fmla="*/ 0 w 140"/>
                <a:gd name="T3" fmla="*/ 2 h 142"/>
                <a:gd name="T4" fmla="*/ 5 w 140"/>
                <a:gd name="T5" fmla="*/ 0 h 142"/>
                <a:gd name="T6" fmla="*/ 134 w 140"/>
                <a:gd name="T7" fmla="*/ 0 h 142"/>
                <a:gd name="T8" fmla="*/ 139 w 140"/>
                <a:gd name="T9" fmla="*/ 5 h 142"/>
                <a:gd name="T10" fmla="*/ 137 w 140"/>
                <a:gd name="T11" fmla="*/ 136 h 142"/>
                <a:gd name="T12" fmla="*/ 132 w 140"/>
                <a:gd name="T13" fmla="*/ 141 h 142"/>
                <a:gd name="T14" fmla="*/ 3 w 140"/>
                <a:gd name="T15" fmla="*/ 139 h 142"/>
                <a:gd name="T16" fmla="*/ 0 w 140"/>
                <a:gd name="T17" fmla="*/ 134 h 142"/>
                <a:gd name="T18" fmla="*/ 0 w 140"/>
                <a:gd name="T19"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2"/>
                  </a:moveTo>
                  <a:lnTo>
                    <a:pt x="0" y="2"/>
                  </a:lnTo>
                  <a:cubicBezTo>
                    <a:pt x="0" y="0"/>
                    <a:pt x="3" y="0"/>
                    <a:pt x="5" y="0"/>
                  </a:cubicBezTo>
                  <a:cubicBezTo>
                    <a:pt x="134" y="0"/>
                    <a:pt x="134" y="0"/>
                    <a:pt x="134" y="0"/>
                  </a:cubicBezTo>
                  <a:cubicBezTo>
                    <a:pt x="137" y="0"/>
                    <a:pt x="139" y="2"/>
                    <a:pt x="139" y="5"/>
                  </a:cubicBezTo>
                  <a:cubicBezTo>
                    <a:pt x="137" y="136"/>
                    <a:pt x="137" y="136"/>
                    <a:pt x="137" y="136"/>
                  </a:cubicBezTo>
                  <a:cubicBezTo>
                    <a:pt x="137" y="139"/>
                    <a:pt x="137" y="141"/>
                    <a:pt x="132" y="141"/>
                  </a:cubicBezTo>
                  <a:cubicBezTo>
                    <a:pt x="3" y="139"/>
                    <a:pt x="3" y="139"/>
                    <a:pt x="3" y="139"/>
                  </a:cubicBezTo>
                  <a:cubicBezTo>
                    <a:pt x="0" y="139"/>
                    <a:pt x="0" y="136"/>
                    <a:pt x="0" y="134"/>
                  </a:cubicBezTo>
                  <a:lnTo>
                    <a:pt x="0" y="2"/>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6" name="Freeform 268">
              <a:extLst>
                <a:ext uri="{FF2B5EF4-FFF2-40B4-BE49-F238E27FC236}">
                  <a16:creationId xmlns:a16="http://schemas.microsoft.com/office/drawing/2014/main" id="{92B9C6DD-E7C3-45AC-AD83-777C76B1A41B}"/>
                </a:ext>
              </a:extLst>
            </p:cNvPr>
            <p:cNvSpPr>
              <a:spLocks noChangeArrowheads="1"/>
            </p:cNvSpPr>
            <p:nvPr/>
          </p:nvSpPr>
          <p:spPr bwMode="auto">
            <a:xfrm>
              <a:off x="18976643" y="4959937"/>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0"/>
                    <a:pt x="134" y="0"/>
                    <a:pt x="134" y="0"/>
                  </a:cubicBezTo>
                  <a:cubicBezTo>
                    <a:pt x="137" y="0"/>
                    <a:pt x="139" y="2"/>
                    <a:pt x="139" y="5"/>
                  </a:cubicBezTo>
                  <a:cubicBezTo>
                    <a:pt x="139" y="136"/>
                    <a:pt x="139" y="136"/>
                    <a:pt x="139" y="136"/>
                  </a:cubicBezTo>
                  <a:cubicBezTo>
                    <a:pt x="139" y="139"/>
                    <a:pt x="137" y="141"/>
                    <a:pt x="134" y="141"/>
                  </a:cubicBezTo>
                  <a:cubicBezTo>
                    <a:pt x="5" y="141"/>
                    <a:pt x="5" y="141"/>
                    <a:pt x="5" y="141"/>
                  </a:cubicBezTo>
                  <a:cubicBezTo>
                    <a:pt x="3" y="141"/>
                    <a:pt x="0" y="139"/>
                    <a:pt x="0" y="136"/>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7" name="Freeform 269">
              <a:extLst>
                <a:ext uri="{FF2B5EF4-FFF2-40B4-BE49-F238E27FC236}">
                  <a16:creationId xmlns:a16="http://schemas.microsoft.com/office/drawing/2014/main" id="{193BB7C4-BB89-4888-926D-AA68D788C9E2}"/>
                </a:ext>
              </a:extLst>
            </p:cNvPr>
            <p:cNvSpPr>
              <a:spLocks noChangeArrowheads="1"/>
            </p:cNvSpPr>
            <p:nvPr/>
          </p:nvSpPr>
          <p:spPr bwMode="auto">
            <a:xfrm>
              <a:off x="18976643" y="4959937"/>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0"/>
                    <a:pt x="134" y="0"/>
                    <a:pt x="134" y="0"/>
                  </a:cubicBezTo>
                  <a:cubicBezTo>
                    <a:pt x="137" y="0"/>
                    <a:pt x="139" y="2"/>
                    <a:pt x="139" y="5"/>
                  </a:cubicBezTo>
                  <a:cubicBezTo>
                    <a:pt x="139" y="136"/>
                    <a:pt x="139" y="136"/>
                    <a:pt x="139" y="136"/>
                  </a:cubicBezTo>
                  <a:cubicBezTo>
                    <a:pt x="139" y="139"/>
                    <a:pt x="137" y="141"/>
                    <a:pt x="134" y="141"/>
                  </a:cubicBezTo>
                  <a:cubicBezTo>
                    <a:pt x="5" y="141"/>
                    <a:pt x="5" y="141"/>
                    <a:pt x="5" y="141"/>
                  </a:cubicBezTo>
                  <a:cubicBezTo>
                    <a:pt x="3" y="141"/>
                    <a:pt x="0" y="139"/>
                    <a:pt x="0" y="136"/>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8" name="Freeform 270">
              <a:extLst>
                <a:ext uri="{FF2B5EF4-FFF2-40B4-BE49-F238E27FC236}">
                  <a16:creationId xmlns:a16="http://schemas.microsoft.com/office/drawing/2014/main" id="{F974E8BA-FFE4-4238-87B5-66BF9FA0D53A}"/>
                </a:ext>
              </a:extLst>
            </p:cNvPr>
            <p:cNvSpPr>
              <a:spLocks noChangeArrowheads="1"/>
            </p:cNvSpPr>
            <p:nvPr/>
          </p:nvSpPr>
          <p:spPr bwMode="auto">
            <a:xfrm>
              <a:off x="19150165" y="4959937"/>
              <a:ext cx="126967" cy="131193"/>
            </a:xfrm>
            <a:custGeom>
              <a:avLst/>
              <a:gdLst>
                <a:gd name="T0" fmla="*/ 0 w 138"/>
                <a:gd name="T1" fmla="*/ 5 h 142"/>
                <a:gd name="T2" fmla="*/ 0 w 138"/>
                <a:gd name="T3" fmla="*/ 5 h 142"/>
                <a:gd name="T4" fmla="*/ 5 w 138"/>
                <a:gd name="T5" fmla="*/ 0 h 142"/>
                <a:gd name="T6" fmla="*/ 135 w 138"/>
                <a:gd name="T7" fmla="*/ 0 h 142"/>
                <a:gd name="T8" fmla="*/ 137 w 138"/>
                <a:gd name="T9" fmla="*/ 5 h 142"/>
                <a:gd name="T10" fmla="*/ 137 w 138"/>
                <a:gd name="T11" fmla="*/ 136 h 142"/>
                <a:gd name="T12" fmla="*/ 132 w 138"/>
                <a:gd name="T13" fmla="*/ 141 h 142"/>
                <a:gd name="T14" fmla="*/ 3 w 138"/>
                <a:gd name="T15" fmla="*/ 141 h 142"/>
                <a:gd name="T16" fmla="*/ 0 w 138"/>
                <a:gd name="T17" fmla="*/ 136 h 142"/>
                <a:gd name="T18" fmla="*/ 0 w 138"/>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42">
                  <a:moveTo>
                    <a:pt x="0" y="5"/>
                  </a:moveTo>
                  <a:lnTo>
                    <a:pt x="0" y="5"/>
                  </a:lnTo>
                  <a:cubicBezTo>
                    <a:pt x="0" y="2"/>
                    <a:pt x="3" y="0"/>
                    <a:pt x="5" y="0"/>
                  </a:cubicBezTo>
                  <a:cubicBezTo>
                    <a:pt x="135" y="0"/>
                    <a:pt x="135" y="0"/>
                    <a:pt x="135" y="0"/>
                  </a:cubicBezTo>
                  <a:cubicBezTo>
                    <a:pt x="137" y="0"/>
                    <a:pt x="137" y="2"/>
                    <a:pt x="137" y="5"/>
                  </a:cubicBezTo>
                  <a:cubicBezTo>
                    <a:pt x="137" y="136"/>
                    <a:pt x="137" y="136"/>
                    <a:pt x="137" y="136"/>
                  </a:cubicBezTo>
                  <a:cubicBezTo>
                    <a:pt x="137" y="139"/>
                    <a:pt x="135" y="141"/>
                    <a:pt x="132" y="141"/>
                  </a:cubicBezTo>
                  <a:cubicBezTo>
                    <a:pt x="3" y="141"/>
                    <a:pt x="3" y="141"/>
                    <a:pt x="3" y="141"/>
                  </a:cubicBezTo>
                  <a:cubicBezTo>
                    <a:pt x="0" y="141"/>
                    <a:pt x="0" y="139"/>
                    <a:pt x="0" y="136"/>
                  </a:cubicBezTo>
                  <a:lnTo>
                    <a:pt x="0" y="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59" name="Freeform 271">
              <a:extLst>
                <a:ext uri="{FF2B5EF4-FFF2-40B4-BE49-F238E27FC236}">
                  <a16:creationId xmlns:a16="http://schemas.microsoft.com/office/drawing/2014/main" id="{D536C04F-81E6-4ACE-AE0A-311B12519012}"/>
                </a:ext>
              </a:extLst>
            </p:cNvPr>
            <p:cNvSpPr>
              <a:spLocks noChangeArrowheads="1"/>
            </p:cNvSpPr>
            <p:nvPr/>
          </p:nvSpPr>
          <p:spPr bwMode="auto">
            <a:xfrm>
              <a:off x="19150165" y="4959937"/>
              <a:ext cx="126967" cy="131193"/>
            </a:xfrm>
            <a:custGeom>
              <a:avLst/>
              <a:gdLst>
                <a:gd name="T0" fmla="*/ 0 w 138"/>
                <a:gd name="T1" fmla="*/ 5 h 142"/>
                <a:gd name="T2" fmla="*/ 0 w 138"/>
                <a:gd name="T3" fmla="*/ 5 h 142"/>
                <a:gd name="T4" fmla="*/ 5 w 138"/>
                <a:gd name="T5" fmla="*/ 0 h 142"/>
                <a:gd name="T6" fmla="*/ 135 w 138"/>
                <a:gd name="T7" fmla="*/ 0 h 142"/>
                <a:gd name="T8" fmla="*/ 137 w 138"/>
                <a:gd name="T9" fmla="*/ 5 h 142"/>
                <a:gd name="T10" fmla="*/ 137 w 138"/>
                <a:gd name="T11" fmla="*/ 136 h 142"/>
                <a:gd name="T12" fmla="*/ 132 w 138"/>
                <a:gd name="T13" fmla="*/ 141 h 142"/>
                <a:gd name="T14" fmla="*/ 3 w 138"/>
                <a:gd name="T15" fmla="*/ 141 h 142"/>
                <a:gd name="T16" fmla="*/ 0 w 138"/>
                <a:gd name="T17" fmla="*/ 136 h 142"/>
                <a:gd name="T18" fmla="*/ 0 w 138"/>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42">
                  <a:moveTo>
                    <a:pt x="0" y="5"/>
                  </a:moveTo>
                  <a:lnTo>
                    <a:pt x="0" y="5"/>
                  </a:lnTo>
                  <a:cubicBezTo>
                    <a:pt x="0" y="2"/>
                    <a:pt x="3" y="0"/>
                    <a:pt x="5" y="0"/>
                  </a:cubicBezTo>
                  <a:cubicBezTo>
                    <a:pt x="135" y="0"/>
                    <a:pt x="135" y="0"/>
                    <a:pt x="135" y="0"/>
                  </a:cubicBezTo>
                  <a:cubicBezTo>
                    <a:pt x="137" y="0"/>
                    <a:pt x="137" y="2"/>
                    <a:pt x="137" y="5"/>
                  </a:cubicBezTo>
                  <a:cubicBezTo>
                    <a:pt x="137" y="136"/>
                    <a:pt x="137" y="136"/>
                    <a:pt x="137" y="136"/>
                  </a:cubicBezTo>
                  <a:cubicBezTo>
                    <a:pt x="137" y="139"/>
                    <a:pt x="135" y="141"/>
                    <a:pt x="132" y="141"/>
                  </a:cubicBezTo>
                  <a:cubicBezTo>
                    <a:pt x="3" y="141"/>
                    <a:pt x="3" y="141"/>
                    <a:pt x="3" y="141"/>
                  </a:cubicBezTo>
                  <a:cubicBezTo>
                    <a:pt x="0" y="141"/>
                    <a:pt x="0" y="139"/>
                    <a:pt x="0" y="136"/>
                  </a:cubicBezTo>
                  <a:lnTo>
                    <a:pt x="0" y="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0" name="Freeform 272">
              <a:extLst>
                <a:ext uri="{FF2B5EF4-FFF2-40B4-BE49-F238E27FC236}">
                  <a16:creationId xmlns:a16="http://schemas.microsoft.com/office/drawing/2014/main" id="{D9CFE3CB-7439-481C-88F5-B6B44DBA6191}"/>
                </a:ext>
              </a:extLst>
            </p:cNvPr>
            <p:cNvSpPr>
              <a:spLocks noChangeArrowheads="1"/>
            </p:cNvSpPr>
            <p:nvPr/>
          </p:nvSpPr>
          <p:spPr bwMode="auto">
            <a:xfrm>
              <a:off x="18299487" y="4634071"/>
              <a:ext cx="126967" cy="131193"/>
            </a:xfrm>
            <a:custGeom>
              <a:avLst/>
              <a:gdLst>
                <a:gd name="T0" fmla="*/ 0 w 138"/>
                <a:gd name="T1" fmla="*/ 5 h 142"/>
                <a:gd name="T2" fmla="*/ 0 w 138"/>
                <a:gd name="T3" fmla="*/ 5 h 142"/>
                <a:gd name="T4" fmla="*/ 5 w 138"/>
                <a:gd name="T5" fmla="*/ 0 h 142"/>
                <a:gd name="T6" fmla="*/ 135 w 138"/>
                <a:gd name="T7" fmla="*/ 0 h 142"/>
                <a:gd name="T8" fmla="*/ 137 w 138"/>
                <a:gd name="T9" fmla="*/ 5 h 142"/>
                <a:gd name="T10" fmla="*/ 137 w 138"/>
                <a:gd name="T11" fmla="*/ 136 h 142"/>
                <a:gd name="T12" fmla="*/ 132 w 138"/>
                <a:gd name="T13" fmla="*/ 141 h 142"/>
                <a:gd name="T14" fmla="*/ 3 w 138"/>
                <a:gd name="T15" fmla="*/ 141 h 142"/>
                <a:gd name="T16" fmla="*/ 0 w 138"/>
                <a:gd name="T17" fmla="*/ 136 h 142"/>
                <a:gd name="T18" fmla="*/ 0 w 138"/>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42">
                  <a:moveTo>
                    <a:pt x="0" y="5"/>
                  </a:moveTo>
                  <a:lnTo>
                    <a:pt x="0" y="5"/>
                  </a:lnTo>
                  <a:cubicBezTo>
                    <a:pt x="0" y="2"/>
                    <a:pt x="3" y="0"/>
                    <a:pt x="5" y="0"/>
                  </a:cubicBezTo>
                  <a:cubicBezTo>
                    <a:pt x="135" y="0"/>
                    <a:pt x="135" y="0"/>
                    <a:pt x="135" y="0"/>
                  </a:cubicBezTo>
                  <a:cubicBezTo>
                    <a:pt x="137" y="0"/>
                    <a:pt x="137" y="2"/>
                    <a:pt x="137" y="5"/>
                  </a:cubicBezTo>
                  <a:cubicBezTo>
                    <a:pt x="137" y="136"/>
                    <a:pt x="137" y="136"/>
                    <a:pt x="137" y="136"/>
                  </a:cubicBezTo>
                  <a:cubicBezTo>
                    <a:pt x="137" y="139"/>
                    <a:pt x="135" y="141"/>
                    <a:pt x="132" y="141"/>
                  </a:cubicBezTo>
                  <a:cubicBezTo>
                    <a:pt x="3" y="141"/>
                    <a:pt x="3" y="141"/>
                    <a:pt x="3" y="141"/>
                  </a:cubicBezTo>
                  <a:cubicBezTo>
                    <a:pt x="0"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1" name="Freeform 273">
              <a:extLst>
                <a:ext uri="{FF2B5EF4-FFF2-40B4-BE49-F238E27FC236}">
                  <a16:creationId xmlns:a16="http://schemas.microsoft.com/office/drawing/2014/main" id="{6DB9805B-F104-4C8C-9C0E-FD61C7283C6D}"/>
                </a:ext>
              </a:extLst>
            </p:cNvPr>
            <p:cNvSpPr>
              <a:spLocks noChangeArrowheads="1"/>
            </p:cNvSpPr>
            <p:nvPr/>
          </p:nvSpPr>
          <p:spPr bwMode="auto">
            <a:xfrm>
              <a:off x="18468776" y="4634071"/>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0"/>
                    <a:pt x="134" y="0"/>
                    <a:pt x="134" y="0"/>
                  </a:cubicBezTo>
                  <a:cubicBezTo>
                    <a:pt x="137" y="0"/>
                    <a:pt x="139" y="2"/>
                    <a:pt x="139" y="5"/>
                  </a:cubicBezTo>
                  <a:cubicBezTo>
                    <a:pt x="139" y="136"/>
                    <a:pt x="139" y="136"/>
                    <a:pt x="139" y="136"/>
                  </a:cubicBezTo>
                  <a:cubicBezTo>
                    <a:pt x="139" y="139"/>
                    <a:pt x="137" y="141"/>
                    <a:pt x="134" y="141"/>
                  </a:cubicBezTo>
                  <a:cubicBezTo>
                    <a:pt x="5" y="141"/>
                    <a:pt x="5" y="141"/>
                    <a:pt x="5" y="141"/>
                  </a:cubicBezTo>
                  <a:cubicBezTo>
                    <a:pt x="3"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2" name="Freeform 274">
              <a:extLst>
                <a:ext uri="{FF2B5EF4-FFF2-40B4-BE49-F238E27FC236}">
                  <a16:creationId xmlns:a16="http://schemas.microsoft.com/office/drawing/2014/main" id="{27B438A9-0CE3-40F3-B52B-42C688ECBDFA}"/>
                </a:ext>
              </a:extLst>
            </p:cNvPr>
            <p:cNvSpPr>
              <a:spLocks noChangeArrowheads="1"/>
            </p:cNvSpPr>
            <p:nvPr/>
          </p:nvSpPr>
          <p:spPr bwMode="auto">
            <a:xfrm>
              <a:off x="18646530" y="4634071"/>
              <a:ext cx="126967" cy="131193"/>
            </a:xfrm>
            <a:custGeom>
              <a:avLst/>
              <a:gdLst>
                <a:gd name="T0" fmla="*/ 0 w 137"/>
                <a:gd name="T1" fmla="*/ 5 h 142"/>
                <a:gd name="T2" fmla="*/ 0 w 137"/>
                <a:gd name="T3" fmla="*/ 5 h 142"/>
                <a:gd name="T4" fmla="*/ 5 w 137"/>
                <a:gd name="T5" fmla="*/ 0 h 142"/>
                <a:gd name="T6" fmla="*/ 134 w 137"/>
                <a:gd name="T7" fmla="*/ 0 h 142"/>
                <a:gd name="T8" fmla="*/ 136 w 137"/>
                <a:gd name="T9" fmla="*/ 5 h 142"/>
                <a:gd name="T10" fmla="*/ 136 w 137"/>
                <a:gd name="T11" fmla="*/ 136 h 142"/>
                <a:gd name="T12" fmla="*/ 131 w 137"/>
                <a:gd name="T13" fmla="*/ 141 h 142"/>
                <a:gd name="T14" fmla="*/ 2 w 137"/>
                <a:gd name="T15" fmla="*/ 141 h 142"/>
                <a:gd name="T16" fmla="*/ 0 w 137"/>
                <a:gd name="T17" fmla="*/ 136 h 142"/>
                <a:gd name="T18" fmla="*/ 0 w 137"/>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42">
                  <a:moveTo>
                    <a:pt x="0" y="5"/>
                  </a:moveTo>
                  <a:lnTo>
                    <a:pt x="0" y="5"/>
                  </a:lnTo>
                  <a:cubicBezTo>
                    <a:pt x="0" y="2"/>
                    <a:pt x="2" y="0"/>
                    <a:pt x="5" y="0"/>
                  </a:cubicBezTo>
                  <a:cubicBezTo>
                    <a:pt x="134" y="0"/>
                    <a:pt x="134" y="0"/>
                    <a:pt x="134" y="0"/>
                  </a:cubicBezTo>
                  <a:cubicBezTo>
                    <a:pt x="136" y="0"/>
                    <a:pt x="136" y="2"/>
                    <a:pt x="136" y="5"/>
                  </a:cubicBezTo>
                  <a:cubicBezTo>
                    <a:pt x="136" y="136"/>
                    <a:pt x="136" y="136"/>
                    <a:pt x="136" y="136"/>
                  </a:cubicBezTo>
                  <a:cubicBezTo>
                    <a:pt x="136" y="139"/>
                    <a:pt x="134" y="141"/>
                    <a:pt x="131" y="141"/>
                  </a:cubicBezTo>
                  <a:cubicBezTo>
                    <a:pt x="2" y="141"/>
                    <a:pt x="2" y="141"/>
                    <a:pt x="2" y="141"/>
                  </a:cubicBezTo>
                  <a:cubicBezTo>
                    <a:pt x="0"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3" name="Freeform 275">
              <a:extLst>
                <a:ext uri="{FF2B5EF4-FFF2-40B4-BE49-F238E27FC236}">
                  <a16:creationId xmlns:a16="http://schemas.microsoft.com/office/drawing/2014/main" id="{3071E49E-BE1B-4E74-8BC4-2F8943DE3EE0}"/>
                </a:ext>
              </a:extLst>
            </p:cNvPr>
            <p:cNvSpPr>
              <a:spLocks noChangeArrowheads="1"/>
            </p:cNvSpPr>
            <p:nvPr/>
          </p:nvSpPr>
          <p:spPr bwMode="auto">
            <a:xfrm>
              <a:off x="18815819" y="4638303"/>
              <a:ext cx="131199" cy="131193"/>
            </a:xfrm>
            <a:custGeom>
              <a:avLst/>
              <a:gdLst>
                <a:gd name="T0" fmla="*/ 0 w 140"/>
                <a:gd name="T1" fmla="*/ 3 h 143"/>
                <a:gd name="T2" fmla="*/ 0 w 140"/>
                <a:gd name="T3" fmla="*/ 3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39 h 143"/>
                <a:gd name="T16" fmla="*/ 0 w 140"/>
                <a:gd name="T17" fmla="*/ 134 h 143"/>
                <a:gd name="T18" fmla="*/ 0 w 140"/>
                <a:gd name="T19" fmla="*/ 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3"/>
                  </a:moveTo>
                  <a:lnTo>
                    <a:pt x="0" y="3"/>
                  </a:lnTo>
                  <a:cubicBezTo>
                    <a:pt x="0" y="0"/>
                    <a:pt x="2" y="0"/>
                    <a:pt x="5"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5" y="139"/>
                    <a:pt x="5" y="139"/>
                    <a:pt x="5" y="139"/>
                  </a:cubicBezTo>
                  <a:cubicBezTo>
                    <a:pt x="2" y="139"/>
                    <a:pt x="0" y="139"/>
                    <a:pt x="0" y="134"/>
                  </a:cubicBezTo>
                  <a:lnTo>
                    <a:pt x="0" y="3"/>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4" name="Freeform 276">
              <a:extLst>
                <a:ext uri="{FF2B5EF4-FFF2-40B4-BE49-F238E27FC236}">
                  <a16:creationId xmlns:a16="http://schemas.microsoft.com/office/drawing/2014/main" id="{1B3AFF8F-555A-4C53-9EAD-EAEFAAF90F71}"/>
                </a:ext>
              </a:extLst>
            </p:cNvPr>
            <p:cNvSpPr>
              <a:spLocks noChangeArrowheads="1"/>
            </p:cNvSpPr>
            <p:nvPr/>
          </p:nvSpPr>
          <p:spPr bwMode="auto">
            <a:xfrm>
              <a:off x="18989340" y="4638303"/>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7 w 140"/>
                <a:gd name="T11" fmla="*/ 137 h 143"/>
                <a:gd name="T12" fmla="*/ 132 w 140"/>
                <a:gd name="T13" fmla="*/ 142 h 143"/>
                <a:gd name="T14" fmla="*/ 2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5" y="0"/>
                  </a:cubicBezTo>
                  <a:cubicBezTo>
                    <a:pt x="134" y="0"/>
                    <a:pt x="134" y="0"/>
                    <a:pt x="134" y="0"/>
                  </a:cubicBezTo>
                  <a:cubicBezTo>
                    <a:pt x="137" y="0"/>
                    <a:pt x="139" y="3"/>
                    <a:pt x="139" y="5"/>
                  </a:cubicBezTo>
                  <a:cubicBezTo>
                    <a:pt x="137" y="137"/>
                    <a:pt x="137" y="137"/>
                    <a:pt x="137" y="137"/>
                  </a:cubicBezTo>
                  <a:cubicBezTo>
                    <a:pt x="137" y="139"/>
                    <a:pt x="134" y="142"/>
                    <a:pt x="132" y="142"/>
                  </a:cubicBezTo>
                  <a:cubicBezTo>
                    <a:pt x="2" y="142"/>
                    <a:pt x="2" y="142"/>
                    <a:pt x="2" y="142"/>
                  </a:cubicBezTo>
                  <a:cubicBezTo>
                    <a:pt x="0"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5" name="Freeform 277">
              <a:extLst>
                <a:ext uri="{FF2B5EF4-FFF2-40B4-BE49-F238E27FC236}">
                  <a16:creationId xmlns:a16="http://schemas.microsoft.com/office/drawing/2014/main" id="{B4D50B5C-6500-4242-95F4-B0AF9ADC2BFF}"/>
                </a:ext>
              </a:extLst>
            </p:cNvPr>
            <p:cNvSpPr>
              <a:spLocks noChangeArrowheads="1"/>
            </p:cNvSpPr>
            <p:nvPr/>
          </p:nvSpPr>
          <p:spPr bwMode="auto">
            <a:xfrm>
              <a:off x="19158629" y="4638303"/>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5"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5" y="142"/>
                    <a:pt x="5" y="142"/>
                    <a:pt x="5" y="142"/>
                  </a:cubicBezTo>
                  <a:cubicBezTo>
                    <a:pt x="2"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6" name="Freeform 278">
              <a:extLst>
                <a:ext uri="{FF2B5EF4-FFF2-40B4-BE49-F238E27FC236}">
                  <a16:creationId xmlns:a16="http://schemas.microsoft.com/office/drawing/2014/main" id="{84F450D8-89DC-43E9-8955-65D338AA133E}"/>
                </a:ext>
              </a:extLst>
            </p:cNvPr>
            <p:cNvSpPr>
              <a:spLocks noChangeArrowheads="1"/>
            </p:cNvSpPr>
            <p:nvPr/>
          </p:nvSpPr>
          <p:spPr bwMode="auto">
            <a:xfrm>
              <a:off x="18299487" y="4799120"/>
              <a:ext cx="131199" cy="131193"/>
            </a:xfrm>
            <a:custGeom>
              <a:avLst/>
              <a:gdLst>
                <a:gd name="T0" fmla="*/ 2 w 140"/>
                <a:gd name="T1" fmla="*/ 5 h 142"/>
                <a:gd name="T2" fmla="*/ 2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2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2" y="5"/>
                  </a:moveTo>
                  <a:lnTo>
                    <a:pt x="2" y="5"/>
                  </a:lnTo>
                  <a:cubicBezTo>
                    <a:pt x="2" y="2"/>
                    <a:pt x="2" y="0"/>
                    <a:pt x="5" y="0"/>
                  </a:cubicBezTo>
                  <a:cubicBezTo>
                    <a:pt x="134" y="0"/>
                    <a:pt x="134" y="0"/>
                    <a:pt x="134" y="0"/>
                  </a:cubicBezTo>
                  <a:cubicBezTo>
                    <a:pt x="137" y="0"/>
                    <a:pt x="139" y="2"/>
                    <a:pt x="139" y="5"/>
                  </a:cubicBezTo>
                  <a:cubicBezTo>
                    <a:pt x="139" y="136"/>
                    <a:pt x="139" y="136"/>
                    <a:pt x="139" y="136"/>
                  </a:cubicBezTo>
                  <a:cubicBezTo>
                    <a:pt x="139" y="139"/>
                    <a:pt x="137" y="141"/>
                    <a:pt x="134" y="141"/>
                  </a:cubicBezTo>
                  <a:cubicBezTo>
                    <a:pt x="5" y="141"/>
                    <a:pt x="5" y="141"/>
                    <a:pt x="5" y="141"/>
                  </a:cubicBezTo>
                  <a:cubicBezTo>
                    <a:pt x="2" y="141"/>
                    <a:pt x="0" y="139"/>
                    <a:pt x="0" y="136"/>
                  </a:cubicBezTo>
                  <a:lnTo>
                    <a:pt x="2"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7" name="Freeform 279">
              <a:extLst>
                <a:ext uri="{FF2B5EF4-FFF2-40B4-BE49-F238E27FC236}">
                  <a16:creationId xmlns:a16="http://schemas.microsoft.com/office/drawing/2014/main" id="{56366D0E-A5AF-4647-8D2D-4EA10AAE664A}"/>
                </a:ext>
              </a:extLst>
            </p:cNvPr>
            <p:cNvSpPr>
              <a:spLocks noChangeArrowheads="1"/>
            </p:cNvSpPr>
            <p:nvPr/>
          </p:nvSpPr>
          <p:spPr bwMode="auto">
            <a:xfrm>
              <a:off x="18468776" y="4799120"/>
              <a:ext cx="131199" cy="131193"/>
            </a:xfrm>
            <a:custGeom>
              <a:avLst/>
              <a:gdLst>
                <a:gd name="T0" fmla="*/ 0 w 140"/>
                <a:gd name="T1" fmla="*/ 5 h 142"/>
                <a:gd name="T2" fmla="*/ 0 w 140"/>
                <a:gd name="T3" fmla="*/ 5 h 142"/>
                <a:gd name="T4" fmla="*/ 5 w 140"/>
                <a:gd name="T5" fmla="*/ 0 h 142"/>
                <a:gd name="T6" fmla="*/ 134 w 140"/>
                <a:gd name="T7" fmla="*/ 0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0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5"/>
                  </a:moveTo>
                  <a:lnTo>
                    <a:pt x="0" y="5"/>
                  </a:lnTo>
                  <a:cubicBezTo>
                    <a:pt x="0" y="2"/>
                    <a:pt x="3" y="0"/>
                    <a:pt x="5" y="0"/>
                  </a:cubicBezTo>
                  <a:cubicBezTo>
                    <a:pt x="134" y="0"/>
                    <a:pt x="134" y="0"/>
                    <a:pt x="134" y="0"/>
                  </a:cubicBezTo>
                  <a:cubicBezTo>
                    <a:pt x="137" y="0"/>
                    <a:pt x="139" y="2"/>
                    <a:pt x="139" y="5"/>
                  </a:cubicBezTo>
                  <a:cubicBezTo>
                    <a:pt x="139" y="136"/>
                    <a:pt x="139" y="136"/>
                    <a:pt x="139" y="136"/>
                  </a:cubicBezTo>
                  <a:cubicBezTo>
                    <a:pt x="139" y="139"/>
                    <a:pt x="137" y="141"/>
                    <a:pt x="134" y="141"/>
                  </a:cubicBezTo>
                  <a:cubicBezTo>
                    <a:pt x="5" y="141"/>
                    <a:pt x="5" y="141"/>
                    <a:pt x="5" y="141"/>
                  </a:cubicBezTo>
                  <a:cubicBezTo>
                    <a:pt x="3" y="141"/>
                    <a:pt x="0" y="139"/>
                    <a:pt x="0" y="136"/>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8" name="Freeform 280">
              <a:extLst>
                <a:ext uri="{FF2B5EF4-FFF2-40B4-BE49-F238E27FC236}">
                  <a16:creationId xmlns:a16="http://schemas.microsoft.com/office/drawing/2014/main" id="{9DD83351-817A-4DF3-89F0-4920C64C93C7}"/>
                </a:ext>
              </a:extLst>
            </p:cNvPr>
            <p:cNvSpPr>
              <a:spLocks noChangeArrowheads="1"/>
            </p:cNvSpPr>
            <p:nvPr/>
          </p:nvSpPr>
          <p:spPr bwMode="auto">
            <a:xfrm>
              <a:off x="18642297" y="4799120"/>
              <a:ext cx="131199" cy="131193"/>
            </a:xfrm>
            <a:custGeom>
              <a:avLst/>
              <a:gdLst>
                <a:gd name="T0" fmla="*/ 3 w 140"/>
                <a:gd name="T1" fmla="*/ 5 h 142"/>
                <a:gd name="T2" fmla="*/ 3 w 140"/>
                <a:gd name="T3" fmla="*/ 5 h 142"/>
                <a:gd name="T4" fmla="*/ 5 w 140"/>
                <a:gd name="T5" fmla="*/ 0 h 142"/>
                <a:gd name="T6" fmla="*/ 134 w 140"/>
                <a:gd name="T7" fmla="*/ 2 h 142"/>
                <a:gd name="T8" fmla="*/ 139 w 140"/>
                <a:gd name="T9" fmla="*/ 5 h 142"/>
                <a:gd name="T10" fmla="*/ 139 w 140"/>
                <a:gd name="T11" fmla="*/ 136 h 142"/>
                <a:gd name="T12" fmla="*/ 134 w 140"/>
                <a:gd name="T13" fmla="*/ 141 h 142"/>
                <a:gd name="T14" fmla="*/ 5 w 140"/>
                <a:gd name="T15" fmla="*/ 141 h 142"/>
                <a:gd name="T16" fmla="*/ 0 w 140"/>
                <a:gd name="T17" fmla="*/ 136 h 142"/>
                <a:gd name="T18" fmla="*/ 3 w 140"/>
                <a:gd name="T19"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3" y="5"/>
                  </a:moveTo>
                  <a:lnTo>
                    <a:pt x="3" y="5"/>
                  </a:lnTo>
                  <a:cubicBezTo>
                    <a:pt x="3" y="2"/>
                    <a:pt x="3" y="0"/>
                    <a:pt x="5" y="0"/>
                  </a:cubicBezTo>
                  <a:cubicBezTo>
                    <a:pt x="134" y="2"/>
                    <a:pt x="134" y="2"/>
                    <a:pt x="134" y="2"/>
                  </a:cubicBezTo>
                  <a:cubicBezTo>
                    <a:pt x="137" y="2"/>
                    <a:pt x="139" y="2"/>
                    <a:pt x="139" y="5"/>
                  </a:cubicBezTo>
                  <a:cubicBezTo>
                    <a:pt x="139" y="136"/>
                    <a:pt x="139" y="136"/>
                    <a:pt x="139" y="136"/>
                  </a:cubicBezTo>
                  <a:cubicBezTo>
                    <a:pt x="139" y="141"/>
                    <a:pt x="137" y="141"/>
                    <a:pt x="134" y="141"/>
                  </a:cubicBezTo>
                  <a:cubicBezTo>
                    <a:pt x="5" y="141"/>
                    <a:pt x="5" y="141"/>
                    <a:pt x="5" y="141"/>
                  </a:cubicBezTo>
                  <a:cubicBezTo>
                    <a:pt x="3" y="141"/>
                    <a:pt x="0" y="139"/>
                    <a:pt x="0" y="136"/>
                  </a:cubicBezTo>
                  <a:lnTo>
                    <a:pt x="3"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69" name="Freeform 281">
              <a:extLst>
                <a:ext uri="{FF2B5EF4-FFF2-40B4-BE49-F238E27FC236}">
                  <a16:creationId xmlns:a16="http://schemas.microsoft.com/office/drawing/2014/main" id="{1E5305E1-7CB8-4CDE-BD85-F7396AFE6A09}"/>
                </a:ext>
              </a:extLst>
            </p:cNvPr>
            <p:cNvSpPr>
              <a:spLocks noChangeArrowheads="1"/>
            </p:cNvSpPr>
            <p:nvPr/>
          </p:nvSpPr>
          <p:spPr bwMode="auto">
            <a:xfrm>
              <a:off x="18815819" y="4803352"/>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39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0"/>
                    <a:pt x="2" y="0"/>
                    <a:pt x="5"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5" y="139"/>
                    <a:pt x="5" y="139"/>
                    <a:pt x="5" y="139"/>
                  </a:cubicBezTo>
                  <a:cubicBezTo>
                    <a:pt x="2" y="139"/>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0" name="Freeform 282">
              <a:extLst>
                <a:ext uri="{FF2B5EF4-FFF2-40B4-BE49-F238E27FC236}">
                  <a16:creationId xmlns:a16="http://schemas.microsoft.com/office/drawing/2014/main" id="{1315357A-99F7-4E4A-BB23-A3DF964C8315}"/>
                </a:ext>
              </a:extLst>
            </p:cNvPr>
            <p:cNvSpPr>
              <a:spLocks noChangeArrowheads="1"/>
            </p:cNvSpPr>
            <p:nvPr/>
          </p:nvSpPr>
          <p:spPr bwMode="auto">
            <a:xfrm>
              <a:off x="18985108" y="4803352"/>
              <a:ext cx="131199" cy="131193"/>
            </a:xfrm>
            <a:custGeom>
              <a:avLst/>
              <a:gdLst>
                <a:gd name="T0" fmla="*/ 3 w 141"/>
                <a:gd name="T1" fmla="*/ 5 h 143"/>
                <a:gd name="T2" fmla="*/ 3 w 141"/>
                <a:gd name="T3" fmla="*/ 5 h 143"/>
                <a:gd name="T4" fmla="*/ 5 w 141"/>
                <a:gd name="T5" fmla="*/ 0 h 143"/>
                <a:gd name="T6" fmla="*/ 135 w 141"/>
                <a:gd name="T7" fmla="*/ 0 h 143"/>
                <a:gd name="T8" fmla="*/ 140 w 141"/>
                <a:gd name="T9" fmla="*/ 5 h 143"/>
                <a:gd name="T10" fmla="*/ 140 w 141"/>
                <a:gd name="T11" fmla="*/ 137 h 143"/>
                <a:gd name="T12" fmla="*/ 135 w 141"/>
                <a:gd name="T13" fmla="*/ 142 h 143"/>
                <a:gd name="T14" fmla="*/ 5 w 141"/>
                <a:gd name="T15" fmla="*/ 142 h 143"/>
                <a:gd name="T16" fmla="*/ 0 w 141"/>
                <a:gd name="T17" fmla="*/ 137 h 143"/>
                <a:gd name="T18" fmla="*/ 3 w 141"/>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3">
                  <a:moveTo>
                    <a:pt x="3" y="5"/>
                  </a:moveTo>
                  <a:lnTo>
                    <a:pt x="3" y="5"/>
                  </a:lnTo>
                  <a:cubicBezTo>
                    <a:pt x="3" y="3"/>
                    <a:pt x="3" y="0"/>
                    <a:pt x="5" y="0"/>
                  </a:cubicBezTo>
                  <a:cubicBezTo>
                    <a:pt x="135" y="0"/>
                    <a:pt x="135" y="0"/>
                    <a:pt x="135" y="0"/>
                  </a:cubicBezTo>
                  <a:cubicBezTo>
                    <a:pt x="137" y="0"/>
                    <a:pt x="140" y="3"/>
                    <a:pt x="140" y="5"/>
                  </a:cubicBezTo>
                  <a:cubicBezTo>
                    <a:pt x="140" y="137"/>
                    <a:pt x="140" y="137"/>
                    <a:pt x="140" y="137"/>
                  </a:cubicBezTo>
                  <a:cubicBezTo>
                    <a:pt x="140" y="139"/>
                    <a:pt x="137" y="142"/>
                    <a:pt x="135" y="142"/>
                  </a:cubicBezTo>
                  <a:cubicBezTo>
                    <a:pt x="5" y="142"/>
                    <a:pt x="5" y="142"/>
                    <a:pt x="5" y="142"/>
                  </a:cubicBezTo>
                  <a:cubicBezTo>
                    <a:pt x="3" y="142"/>
                    <a:pt x="0" y="139"/>
                    <a:pt x="0" y="137"/>
                  </a:cubicBezTo>
                  <a:lnTo>
                    <a:pt x="3"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1" name="Freeform 283">
              <a:extLst>
                <a:ext uri="{FF2B5EF4-FFF2-40B4-BE49-F238E27FC236}">
                  <a16:creationId xmlns:a16="http://schemas.microsoft.com/office/drawing/2014/main" id="{4AA8709B-8F1E-4ECC-860C-78B1A0850352}"/>
                </a:ext>
              </a:extLst>
            </p:cNvPr>
            <p:cNvSpPr>
              <a:spLocks noChangeArrowheads="1"/>
            </p:cNvSpPr>
            <p:nvPr/>
          </p:nvSpPr>
          <p:spPr bwMode="auto">
            <a:xfrm>
              <a:off x="19158629" y="4803352"/>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9 w 140"/>
                <a:gd name="T11" fmla="*/ 137 h 143"/>
                <a:gd name="T12" fmla="*/ 134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3"/>
                    <a:pt x="2" y="0"/>
                    <a:pt x="5" y="0"/>
                  </a:cubicBezTo>
                  <a:cubicBezTo>
                    <a:pt x="134" y="0"/>
                    <a:pt x="134" y="0"/>
                    <a:pt x="134" y="0"/>
                  </a:cubicBezTo>
                  <a:cubicBezTo>
                    <a:pt x="136" y="0"/>
                    <a:pt x="139" y="3"/>
                    <a:pt x="139" y="5"/>
                  </a:cubicBezTo>
                  <a:cubicBezTo>
                    <a:pt x="139" y="137"/>
                    <a:pt x="139" y="137"/>
                    <a:pt x="139" y="137"/>
                  </a:cubicBezTo>
                  <a:cubicBezTo>
                    <a:pt x="139" y="139"/>
                    <a:pt x="136" y="142"/>
                    <a:pt x="134" y="142"/>
                  </a:cubicBezTo>
                  <a:cubicBezTo>
                    <a:pt x="5" y="142"/>
                    <a:pt x="5" y="142"/>
                    <a:pt x="5" y="142"/>
                  </a:cubicBezTo>
                  <a:cubicBezTo>
                    <a:pt x="2"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2" name="Freeform 284">
              <a:extLst>
                <a:ext uri="{FF2B5EF4-FFF2-40B4-BE49-F238E27FC236}">
                  <a16:creationId xmlns:a16="http://schemas.microsoft.com/office/drawing/2014/main" id="{A55D7963-A88B-44A5-895F-4F817C0F45FC}"/>
                </a:ext>
              </a:extLst>
            </p:cNvPr>
            <p:cNvSpPr>
              <a:spLocks noChangeArrowheads="1"/>
            </p:cNvSpPr>
            <p:nvPr/>
          </p:nvSpPr>
          <p:spPr bwMode="auto">
            <a:xfrm>
              <a:off x="18299487" y="4968401"/>
              <a:ext cx="131199" cy="131193"/>
            </a:xfrm>
            <a:custGeom>
              <a:avLst/>
              <a:gdLst>
                <a:gd name="T0" fmla="*/ 0 w 140"/>
                <a:gd name="T1" fmla="*/ 4 h 142"/>
                <a:gd name="T2" fmla="*/ 0 w 140"/>
                <a:gd name="T3" fmla="*/ 4 h 142"/>
                <a:gd name="T4" fmla="*/ 5 w 140"/>
                <a:gd name="T5" fmla="*/ 0 h 142"/>
                <a:gd name="T6" fmla="*/ 134 w 140"/>
                <a:gd name="T7" fmla="*/ 0 h 142"/>
                <a:gd name="T8" fmla="*/ 139 w 140"/>
                <a:gd name="T9" fmla="*/ 4 h 142"/>
                <a:gd name="T10" fmla="*/ 139 w 140"/>
                <a:gd name="T11" fmla="*/ 136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2" y="0"/>
                    <a:pt x="5" y="0"/>
                  </a:cubicBezTo>
                  <a:cubicBezTo>
                    <a:pt x="134" y="0"/>
                    <a:pt x="134" y="0"/>
                    <a:pt x="134" y="0"/>
                  </a:cubicBezTo>
                  <a:cubicBezTo>
                    <a:pt x="137" y="0"/>
                    <a:pt x="139" y="2"/>
                    <a:pt x="139" y="4"/>
                  </a:cubicBezTo>
                  <a:cubicBezTo>
                    <a:pt x="139" y="136"/>
                    <a:pt x="139" y="136"/>
                    <a:pt x="139" y="136"/>
                  </a:cubicBezTo>
                  <a:cubicBezTo>
                    <a:pt x="139" y="139"/>
                    <a:pt x="137" y="141"/>
                    <a:pt x="134" y="141"/>
                  </a:cubicBezTo>
                  <a:cubicBezTo>
                    <a:pt x="5" y="141"/>
                    <a:pt x="5" y="141"/>
                    <a:pt x="5" y="141"/>
                  </a:cubicBezTo>
                  <a:cubicBezTo>
                    <a:pt x="2" y="141"/>
                    <a:pt x="0" y="139"/>
                    <a:pt x="0" y="136"/>
                  </a:cubicBezTo>
                  <a:lnTo>
                    <a:pt x="0" y="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3" name="Freeform 285">
              <a:extLst>
                <a:ext uri="{FF2B5EF4-FFF2-40B4-BE49-F238E27FC236}">
                  <a16:creationId xmlns:a16="http://schemas.microsoft.com/office/drawing/2014/main" id="{0D5262D6-329E-44CB-BC5D-06FB7224AF26}"/>
                </a:ext>
              </a:extLst>
            </p:cNvPr>
            <p:cNvSpPr>
              <a:spLocks noChangeArrowheads="1"/>
            </p:cNvSpPr>
            <p:nvPr/>
          </p:nvSpPr>
          <p:spPr bwMode="auto">
            <a:xfrm>
              <a:off x="18468776" y="4968401"/>
              <a:ext cx="131199" cy="131193"/>
            </a:xfrm>
            <a:custGeom>
              <a:avLst/>
              <a:gdLst>
                <a:gd name="T0" fmla="*/ 0 w 140"/>
                <a:gd name="T1" fmla="*/ 4 h 142"/>
                <a:gd name="T2" fmla="*/ 0 w 140"/>
                <a:gd name="T3" fmla="*/ 4 h 142"/>
                <a:gd name="T4" fmla="*/ 5 w 140"/>
                <a:gd name="T5" fmla="*/ 0 h 142"/>
                <a:gd name="T6" fmla="*/ 134 w 140"/>
                <a:gd name="T7" fmla="*/ 0 h 142"/>
                <a:gd name="T8" fmla="*/ 139 w 140"/>
                <a:gd name="T9" fmla="*/ 4 h 142"/>
                <a:gd name="T10" fmla="*/ 137 w 140"/>
                <a:gd name="T11" fmla="*/ 136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3" y="0"/>
                    <a:pt x="5" y="0"/>
                  </a:cubicBezTo>
                  <a:cubicBezTo>
                    <a:pt x="134" y="0"/>
                    <a:pt x="134" y="0"/>
                    <a:pt x="134" y="0"/>
                  </a:cubicBezTo>
                  <a:cubicBezTo>
                    <a:pt x="137" y="0"/>
                    <a:pt x="139" y="2"/>
                    <a:pt x="139" y="4"/>
                  </a:cubicBezTo>
                  <a:cubicBezTo>
                    <a:pt x="137" y="136"/>
                    <a:pt x="137" y="136"/>
                    <a:pt x="137" y="136"/>
                  </a:cubicBezTo>
                  <a:cubicBezTo>
                    <a:pt x="137" y="139"/>
                    <a:pt x="137" y="141"/>
                    <a:pt x="134" y="141"/>
                  </a:cubicBezTo>
                  <a:cubicBezTo>
                    <a:pt x="5" y="141"/>
                    <a:pt x="5" y="141"/>
                    <a:pt x="5" y="141"/>
                  </a:cubicBezTo>
                  <a:cubicBezTo>
                    <a:pt x="3" y="141"/>
                    <a:pt x="0" y="139"/>
                    <a:pt x="0" y="136"/>
                  </a:cubicBezTo>
                  <a:lnTo>
                    <a:pt x="0" y="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4" name="Freeform 286">
              <a:extLst>
                <a:ext uri="{FF2B5EF4-FFF2-40B4-BE49-F238E27FC236}">
                  <a16:creationId xmlns:a16="http://schemas.microsoft.com/office/drawing/2014/main" id="{005368AB-CD02-40CB-94DA-FDD321DECFDB}"/>
                </a:ext>
              </a:extLst>
            </p:cNvPr>
            <p:cNvSpPr>
              <a:spLocks noChangeArrowheads="1"/>
            </p:cNvSpPr>
            <p:nvPr/>
          </p:nvSpPr>
          <p:spPr bwMode="auto">
            <a:xfrm>
              <a:off x="18642297" y="4968401"/>
              <a:ext cx="131199" cy="131193"/>
            </a:xfrm>
            <a:custGeom>
              <a:avLst/>
              <a:gdLst>
                <a:gd name="T0" fmla="*/ 0 w 140"/>
                <a:gd name="T1" fmla="*/ 4 h 142"/>
                <a:gd name="T2" fmla="*/ 0 w 140"/>
                <a:gd name="T3" fmla="*/ 4 h 142"/>
                <a:gd name="T4" fmla="*/ 5 w 140"/>
                <a:gd name="T5" fmla="*/ 0 h 142"/>
                <a:gd name="T6" fmla="*/ 134 w 140"/>
                <a:gd name="T7" fmla="*/ 2 h 142"/>
                <a:gd name="T8" fmla="*/ 139 w 140"/>
                <a:gd name="T9" fmla="*/ 7 h 142"/>
                <a:gd name="T10" fmla="*/ 139 w 140"/>
                <a:gd name="T11" fmla="*/ 139 h 142"/>
                <a:gd name="T12" fmla="*/ 134 w 140"/>
                <a:gd name="T13" fmla="*/ 141 h 142"/>
                <a:gd name="T14" fmla="*/ 5 w 140"/>
                <a:gd name="T15" fmla="*/ 141 h 142"/>
                <a:gd name="T16" fmla="*/ 0 w 140"/>
                <a:gd name="T17" fmla="*/ 136 h 142"/>
                <a:gd name="T18" fmla="*/ 0 w 140"/>
                <a:gd name="T19"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0" y="4"/>
                  </a:moveTo>
                  <a:lnTo>
                    <a:pt x="0" y="4"/>
                  </a:lnTo>
                  <a:cubicBezTo>
                    <a:pt x="0" y="2"/>
                    <a:pt x="3" y="0"/>
                    <a:pt x="5" y="0"/>
                  </a:cubicBezTo>
                  <a:cubicBezTo>
                    <a:pt x="134" y="2"/>
                    <a:pt x="134" y="2"/>
                    <a:pt x="134" y="2"/>
                  </a:cubicBezTo>
                  <a:cubicBezTo>
                    <a:pt x="137" y="2"/>
                    <a:pt x="139" y="2"/>
                    <a:pt x="139" y="7"/>
                  </a:cubicBezTo>
                  <a:cubicBezTo>
                    <a:pt x="139" y="139"/>
                    <a:pt x="139" y="139"/>
                    <a:pt x="139" y="139"/>
                  </a:cubicBezTo>
                  <a:cubicBezTo>
                    <a:pt x="139" y="141"/>
                    <a:pt x="137" y="141"/>
                    <a:pt x="134" y="141"/>
                  </a:cubicBezTo>
                  <a:cubicBezTo>
                    <a:pt x="5" y="141"/>
                    <a:pt x="5" y="141"/>
                    <a:pt x="5" y="141"/>
                  </a:cubicBezTo>
                  <a:cubicBezTo>
                    <a:pt x="3" y="141"/>
                    <a:pt x="0" y="139"/>
                    <a:pt x="0" y="136"/>
                  </a:cubicBezTo>
                  <a:lnTo>
                    <a:pt x="0" y="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5" name="Freeform 287">
              <a:extLst>
                <a:ext uri="{FF2B5EF4-FFF2-40B4-BE49-F238E27FC236}">
                  <a16:creationId xmlns:a16="http://schemas.microsoft.com/office/drawing/2014/main" id="{384B5324-ECA7-4882-A768-2B95C4DA40A2}"/>
                </a:ext>
              </a:extLst>
            </p:cNvPr>
            <p:cNvSpPr>
              <a:spLocks noChangeArrowheads="1"/>
            </p:cNvSpPr>
            <p:nvPr/>
          </p:nvSpPr>
          <p:spPr bwMode="auto">
            <a:xfrm>
              <a:off x="18815819" y="4968401"/>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6 w 140"/>
                <a:gd name="T11" fmla="*/ 137 h 143"/>
                <a:gd name="T12" fmla="*/ 134 w 140"/>
                <a:gd name="T13" fmla="*/ 142 h 143"/>
                <a:gd name="T14" fmla="*/ 5 w 140"/>
                <a:gd name="T15" fmla="*/ 139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0"/>
                    <a:pt x="2" y="0"/>
                    <a:pt x="5" y="0"/>
                  </a:cubicBezTo>
                  <a:cubicBezTo>
                    <a:pt x="134" y="0"/>
                    <a:pt x="134" y="0"/>
                    <a:pt x="134" y="0"/>
                  </a:cubicBezTo>
                  <a:cubicBezTo>
                    <a:pt x="136" y="0"/>
                    <a:pt x="139" y="2"/>
                    <a:pt x="139" y="5"/>
                  </a:cubicBezTo>
                  <a:cubicBezTo>
                    <a:pt x="136" y="137"/>
                    <a:pt x="136" y="137"/>
                    <a:pt x="136" y="137"/>
                  </a:cubicBezTo>
                  <a:cubicBezTo>
                    <a:pt x="136" y="139"/>
                    <a:pt x="136" y="142"/>
                    <a:pt x="134" y="142"/>
                  </a:cubicBezTo>
                  <a:cubicBezTo>
                    <a:pt x="5" y="139"/>
                    <a:pt x="5" y="139"/>
                    <a:pt x="5" y="139"/>
                  </a:cubicBezTo>
                  <a:cubicBezTo>
                    <a:pt x="2" y="139"/>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6" name="Freeform 288">
              <a:extLst>
                <a:ext uri="{FF2B5EF4-FFF2-40B4-BE49-F238E27FC236}">
                  <a16:creationId xmlns:a16="http://schemas.microsoft.com/office/drawing/2014/main" id="{A75FC029-8684-4209-9047-27B5484B26CA}"/>
                </a:ext>
              </a:extLst>
            </p:cNvPr>
            <p:cNvSpPr>
              <a:spLocks noChangeArrowheads="1"/>
            </p:cNvSpPr>
            <p:nvPr/>
          </p:nvSpPr>
          <p:spPr bwMode="auto">
            <a:xfrm>
              <a:off x="18985108" y="4968401"/>
              <a:ext cx="131199" cy="131193"/>
            </a:xfrm>
            <a:custGeom>
              <a:avLst/>
              <a:gdLst>
                <a:gd name="T0" fmla="*/ 0 w 141"/>
                <a:gd name="T1" fmla="*/ 5 h 143"/>
                <a:gd name="T2" fmla="*/ 0 w 141"/>
                <a:gd name="T3" fmla="*/ 5 h 143"/>
                <a:gd name="T4" fmla="*/ 5 w 141"/>
                <a:gd name="T5" fmla="*/ 0 h 143"/>
                <a:gd name="T6" fmla="*/ 135 w 141"/>
                <a:gd name="T7" fmla="*/ 0 h 143"/>
                <a:gd name="T8" fmla="*/ 140 w 141"/>
                <a:gd name="T9" fmla="*/ 5 h 143"/>
                <a:gd name="T10" fmla="*/ 140 w 141"/>
                <a:gd name="T11" fmla="*/ 137 h 143"/>
                <a:gd name="T12" fmla="*/ 135 w 141"/>
                <a:gd name="T13" fmla="*/ 142 h 143"/>
                <a:gd name="T14" fmla="*/ 5 w 141"/>
                <a:gd name="T15" fmla="*/ 142 h 143"/>
                <a:gd name="T16" fmla="*/ 0 w 141"/>
                <a:gd name="T17" fmla="*/ 137 h 143"/>
                <a:gd name="T18" fmla="*/ 0 w 141"/>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3">
                  <a:moveTo>
                    <a:pt x="0" y="5"/>
                  </a:moveTo>
                  <a:lnTo>
                    <a:pt x="0" y="5"/>
                  </a:lnTo>
                  <a:cubicBezTo>
                    <a:pt x="0" y="2"/>
                    <a:pt x="3" y="0"/>
                    <a:pt x="5" y="0"/>
                  </a:cubicBezTo>
                  <a:cubicBezTo>
                    <a:pt x="135" y="0"/>
                    <a:pt x="135" y="0"/>
                    <a:pt x="135" y="0"/>
                  </a:cubicBezTo>
                  <a:cubicBezTo>
                    <a:pt x="137" y="0"/>
                    <a:pt x="140" y="2"/>
                    <a:pt x="140" y="5"/>
                  </a:cubicBezTo>
                  <a:cubicBezTo>
                    <a:pt x="140" y="137"/>
                    <a:pt x="140" y="137"/>
                    <a:pt x="140" y="137"/>
                  </a:cubicBezTo>
                  <a:cubicBezTo>
                    <a:pt x="140" y="139"/>
                    <a:pt x="137" y="142"/>
                    <a:pt x="135" y="142"/>
                  </a:cubicBezTo>
                  <a:cubicBezTo>
                    <a:pt x="5" y="142"/>
                    <a:pt x="5" y="142"/>
                    <a:pt x="5" y="142"/>
                  </a:cubicBezTo>
                  <a:cubicBezTo>
                    <a:pt x="3"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7" name="Freeform 289">
              <a:extLst>
                <a:ext uri="{FF2B5EF4-FFF2-40B4-BE49-F238E27FC236}">
                  <a16:creationId xmlns:a16="http://schemas.microsoft.com/office/drawing/2014/main" id="{B40ABA44-7196-4B31-A852-A0BB0359EB67}"/>
                </a:ext>
              </a:extLst>
            </p:cNvPr>
            <p:cNvSpPr>
              <a:spLocks noChangeArrowheads="1"/>
            </p:cNvSpPr>
            <p:nvPr/>
          </p:nvSpPr>
          <p:spPr bwMode="auto">
            <a:xfrm>
              <a:off x="19158629" y="4968401"/>
              <a:ext cx="131199" cy="131193"/>
            </a:xfrm>
            <a:custGeom>
              <a:avLst/>
              <a:gdLst>
                <a:gd name="T0" fmla="*/ 0 w 140"/>
                <a:gd name="T1" fmla="*/ 5 h 143"/>
                <a:gd name="T2" fmla="*/ 0 w 140"/>
                <a:gd name="T3" fmla="*/ 5 h 143"/>
                <a:gd name="T4" fmla="*/ 5 w 140"/>
                <a:gd name="T5" fmla="*/ 0 h 143"/>
                <a:gd name="T6" fmla="*/ 134 w 140"/>
                <a:gd name="T7" fmla="*/ 0 h 143"/>
                <a:gd name="T8" fmla="*/ 139 w 140"/>
                <a:gd name="T9" fmla="*/ 5 h 143"/>
                <a:gd name="T10" fmla="*/ 136 w 140"/>
                <a:gd name="T11" fmla="*/ 137 h 143"/>
                <a:gd name="T12" fmla="*/ 131 w 140"/>
                <a:gd name="T13" fmla="*/ 142 h 143"/>
                <a:gd name="T14" fmla="*/ 5 w 140"/>
                <a:gd name="T15" fmla="*/ 142 h 143"/>
                <a:gd name="T16" fmla="*/ 0 w 140"/>
                <a:gd name="T17" fmla="*/ 137 h 143"/>
                <a:gd name="T18" fmla="*/ 0 w 140"/>
                <a:gd name="T19"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0" y="5"/>
                  </a:moveTo>
                  <a:lnTo>
                    <a:pt x="0" y="5"/>
                  </a:lnTo>
                  <a:cubicBezTo>
                    <a:pt x="0" y="2"/>
                    <a:pt x="2" y="0"/>
                    <a:pt x="5" y="0"/>
                  </a:cubicBezTo>
                  <a:cubicBezTo>
                    <a:pt x="134" y="0"/>
                    <a:pt x="134" y="0"/>
                    <a:pt x="134" y="0"/>
                  </a:cubicBezTo>
                  <a:cubicBezTo>
                    <a:pt x="136" y="0"/>
                    <a:pt x="139" y="2"/>
                    <a:pt x="139" y="5"/>
                  </a:cubicBezTo>
                  <a:cubicBezTo>
                    <a:pt x="136" y="137"/>
                    <a:pt x="136" y="137"/>
                    <a:pt x="136" y="137"/>
                  </a:cubicBezTo>
                  <a:cubicBezTo>
                    <a:pt x="136" y="139"/>
                    <a:pt x="136" y="142"/>
                    <a:pt x="131" y="142"/>
                  </a:cubicBezTo>
                  <a:cubicBezTo>
                    <a:pt x="5" y="142"/>
                    <a:pt x="5" y="142"/>
                    <a:pt x="5" y="142"/>
                  </a:cubicBezTo>
                  <a:cubicBezTo>
                    <a:pt x="0" y="142"/>
                    <a:pt x="0" y="139"/>
                    <a:pt x="0" y="137"/>
                  </a:cubicBezTo>
                  <a:lnTo>
                    <a:pt x="0" y="5"/>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8" name="Freeform 290">
              <a:extLst>
                <a:ext uri="{FF2B5EF4-FFF2-40B4-BE49-F238E27FC236}">
                  <a16:creationId xmlns:a16="http://schemas.microsoft.com/office/drawing/2014/main" id="{E67AA675-220A-4B51-B800-A5159CFD32FA}"/>
                </a:ext>
              </a:extLst>
            </p:cNvPr>
            <p:cNvSpPr>
              <a:spLocks noChangeArrowheads="1"/>
            </p:cNvSpPr>
            <p:nvPr/>
          </p:nvSpPr>
          <p:spPr bwMode="auto">
            <a:xfrm>
              <a:off x="18443382" y="4350525"/>
              <a:ext cx="232773" cy="478219"/>
            </a:xfrm>
            <a:custGeom>
              <a:avLst/>
              <a:gdLst>
                <a:gd name="T0" fmla="*/ 25 w 245"/>
                <a:gd name="T1" fmla="*/ 344 h 503"/>
                <a:gd name="T2" fmla="*/ 25 w 245"/>
                <a:gd name="T3" fmla="*/ 344 h 503"/>
                <a:gd name="T4" fmla="*/ 30 w 245"/>
                <a:gd name="T5" fmla="*/ 381 h 503"/>
                <a:gd name="T6" fmla="*/ 57 w 245"/>
                <a:gd name="T7" fmla="*/ 400 h 503"/>
                <a:gd name="T8" fmla="*/ 78 w 245"/>
                <a:gd name="T9" fmla="*/ 383 h 503"/>
                <a:gd name="T10" fmla="*/ 83 w 245"/>
                <a:gd name="T11" fmla="*/ 339 h 503"/>
                <a:gd name="T12" fmla="*/ 91 w 245"/>
                <a:gd name="T13" fmla="*/ 312 h 503"/>
                <a:gd name="T14" fmla="*/ 100 w 245"/>
                <a:gd name="T15" fmla="*/ 339 h 503"/>
                <a:gd name="T16" fmla="*/ 103 w 245"/>
                <a:gd name="T17" fmla="*/ 376 h 503"/>
                <a:gd name="T18" fmla="*/ 108 w 245"/>
                <a:gd name="T19" fmla="*/ 451 h 503"/>
                <a:gd name="T20" fmla="*/ 108 w 245"/>
                <a:gd name="T21" fmla="*/ 468 h 503"/>
                <a:gd name="T22" fmla="*/ 140 w 245"/>
                <a:gd name="T23" fmla="*/ 502 h 503"/>
                <a:gd name="T24" fmla="*/ 166 w 245"/>
                <a:gd name="T25" fmla="*/ 466 h 503"/>
                <a:gd name="T26" fmla="*/ 157 w 245"/>
                <a:gd name="T27" fmla="*/ 288 h 503"/>
                <a:gd name="T28" fmla="*/ 154 w 245"/>
                <a:gd name="T29" fmla="*/ 234 h 503"/>
                <a:gd name="T30" fmla="*/ 149 w 245"/>
                <a:gd name="T31" fmla="*/ 154 h 503"/>
                <a:gd name="T32" fmla="*/ 166 w 245"/>
                <a:gd name="T33" fmla="*/ 176 h 503"/>
                <a:gd name="T34" fmla="*/ 171 w 245"/>
                <a:gd name="T35" fmla="*/ 178 h 503"/>
                <a:gd name="T36" fmla="*/ 176 w 245"/>
                <a:gd name="T37" fmla="*/ 208 h 503"/>
                <a:gd name="T38" fmla="*/ 191 w 245"/>
                <a:gd name="T39" fmla="*/ 283 h 503"/>
                <a:gd name="T40" fmla="*/ 215 w 245"/>
                <a:gd name="T41" fmla="*/ 322 h 503"/>
                <a:gd name="T42" fmla="*/ 244 w 245"/>
                <a:gd name="T43" fmla="*/ 305 h 503"/>
                <a:gd name="T44" fmla="*/ 237 w 245"/>
                <a:gd name="T45" fmla="*/ 151 h 503"/>
                <a:gd name="T46" fmla="*/ 237 w 245"/>
                <a:gd name="T47" fmla="*/ 149 h 503"/>
                <a:gd name="T48" fmla="*/ 227 w 245"/>
                <a:gd name="T49" fmla="*/ 125 h 503"/>
                <a:gd name="T50" fmla="*/ 196 w 245"/>
                <a:gd name="T51" fmla="*/ 86 h 503"/>
                <a:gd name="T52" fmla="*/ 140 w 245"/>
                <a:gd name="T53" fmla="*/ 18 h 503"/>
                <a:gd name="T54" fmla="*/ 103 w 245"/>
                <a:gd name="T55" fmla="*/ 0 h 503"/>
                <a:gd name="T56" fmla="*/ 42 w 245"/>
                <a:gd name="T57" fmla="*/ 3 h 503"/>
                <a:gd name="T58" fmla="*/ 3 w 245"/>
                <a:gd name="T59" fmla="*/ 5 h 503"/>
                <a:gd name="T60" fmla="*/ 0 w 245"/>
                <a:gd name="T61" fmla="*/ 5 h 503"/>
                <a:gd name="T62" fmla="*/ 18 w 245"/>
                <a:gd name="T63" fmla="*/ 322 h 503"/>
                <a:gd name="T64" fmla="*/ 25 w 245"/>
                <a:gd name="T65" fmla="*/ 344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 h="503">
                  <a:moveTo>
                    <a:pt x="25" y="344"/>
                  </a:moveTo>
                  <a:lnTo>
                    <a:pt x="25" y="344"/>
                  </a:lnTo>
                  <a:cubicBezTo>
                    <a:pt x="25" y="356"/>
                    <a:pt x="25" y="369"/>
                    <a:pt x="30" y="381"/>
                  </a:cubicBezTo>
                  <a:cubicBezTo>
                    <a:pt x="35" y="390"/>
                    <a:pt x="45" y="400"/>
                    <a:pt x="57" y="400"/>
                  </a:cubicBezTo>
                  <a:cubicBezTo>
                    <a:pt x="66" y="397"/>
                    <a:pt x="74" y="390"/>
                    <a:pt x="78" y="383"/>
                  </a:cubicBezTo>
                  <a:cubicBezTo>
                    <a:pt x="86" y="371"/>
                    <a:pt x="83" y="354"/>
                    <a:pt x="83" y="339"/>
                  </a:cubicBezTo>
                  <a:cubicBezTo>
                    <a:pt x="83" y="332"/>
                    <a:pt x="78" y="312"/>
                    <a:pt x="91" y="312"/>
                  </a:cubicBezTo>
                  <a:cubicBezTo>
                    <a:pt x="103" y="315"/>
                    <a:pt x="100" y="332"/>
                    <a:pt x="100" y="339"/>
                  </a:cubicBezTo>
                  <a:cubicBezTo>
                    <a:pt x="103" y="351"/>
                    <a:pt x="103" y="364"/>
                    <a:pt x="103" y="376"/>
                  </a:cubicBezTo>
                  <a:cubicBezTo>
                    <a:pt x="103" y="400"/>
                    <a:pt x="105" y="427"/>
                    <a:pt x="108" y="451"/>
                  </a:cubicBezTo>
                  <a:cubicBezTo>
                    <a:pt x="108" y="459"/>
                    <a:pt x="108" y="463"/>
                    <a:pt x="108" y="468"/>
                  </a:cubicBezTo>
                  <a:cubicBezTo>
                    <a:pt x="110" y="488"/>
                    <a:pt x="123" y="502"/>
                    <a:pt x="140" y="502"/>
                  </a:cubicBezTo>
                  <a:cubicBezTo>
                    <a:pt x="154" y="502"/>
                    <a:pt x="166" y="485"/>
                    <a:pt x="166" y="466"/>
                  </a:cubicBezTo>
                  <a:cubicBezTo>
                    <a:pt x="157" y="288"/>
                    <a:pt x="157" y="288"/>
                    <a:pt x="157" y="288"/>
                  </a:cubicBezTo>
                  <a:cubicBezTo>
                    <a:pt x="157" y="276"/>
                    <a:pt x="157" y="259"/>
                    <a:pt x="154" y="234"/>
                  </a:cubicBezTo>
                  <a:cubicBezTo>
                    <a:pt x="149" y="154"/>
                    <a:pt x="149" y="154"/>
                    <a:pt x="149" y="154"/>
                  </a:cubicBezTo>
                  <a:cubicBezTo>
                    <a:pt x="166" y="176"/>
                    <a:pt x="166" y="176"/>
                    <a:pt x="166" y="176"/>
                  </a:cubicBezTo>
                  <a:cubicBezTo>
                    <a:pt x="169" y="178"/>
                    <a:pt x="169" y="178"/>
                    <a:pt x="171" y="178"/>
                  </a:cubicBezTo>
                  <a:cubicBezTo>
                    <a:pt x="171" y="188"/>
                    <a:pt x="173" y="198"/>
                    <a:pt x="176" y="208"/>
                  </a:cubicBezTo>
                  <a:cubicBezTo>
                    <a:pt x="181" y="232"/>
                    <a:pt x="183" y="259"/>
                    <a:pt x="191" y="283"/>
                  </a:cubicBezTo>
                  <a:cubicBezTo>
                    <a:pt x="193" y="298"/>
                    <a:pt x="201" y="315"/>
                    <a:pt x="215" y="322"/>
                  </a:cubicBezTo>
                  <a:cubicBezTo>
                    <a:pt x="227" y="327"/>
                    <a:pt x="244" y="322"/>
                    <a:pt x="244" y="305"/>
                  </a:cubicBezTo>
                  <a:cubicBezTo>
                    <a:pt x="237" y="151"/>
                    <a:pt x="237" y="151"/>
                    <a:pt x="237" y="151"/>
                  </a:cubicBezTo>
                  <a:cubicBezTo>
                    <a:pt x="237" y="149"/>
                    <a:pt x="237" y="149"/>
                    <a:pt x="237" y="149"/>
                  </a:cubicBezTo>
                  <a:cubicBezTo>
                    <a:pt x="237" y="142"/>
                    <a:pt x="232" y="132"/>
                    <a:pt x="227" y="125"/>
                  </a:cubicBezTo>
                  <a:cubicBezTo>
                    <a:pt x="215" y="113"/>
                    <a:pt x="205" y="98"/>
                    <a:pt x="196" y="86"/>
                  </a:cubicBezTo>
                  <a:cubicBezTo>
                    <a:pt x="176" y="64"/>
                    <a:pt x="157" y="40"/>
                    <a:pt x="140" y="18"/>
                  </a:cubicBezTo>
                  <a:cubicBezTo>
                    <a:pt x="130" y="5"/>
                    <a:pt x="118" y="0"/>
                    <a:pt x="103" y="0"/>
                  </a:cubicBezTo>
                  <a:cubicBezTo>
                    <a:pt x="83" y="0"/>
                    <a:pt x="64" y="0"/>
                    <a:pt x="42" y="3"/>
                  </a:cubicBezTo>
                  <a:cubicBezTo>
                    <a:pt x="30" y="3"/>
                    <a:pt x="18" y="3"/>
                    <a:pt x="3" y="5"/>
                  </a:cubicBezTo>
                  <a:lnTo>
                    <a:pt x="0" y="5"/>
                  </a:lnTo>
                  <a:cubicBezTo>
                    <a:pt x="18" y="322"/>
                    <a:pt x="18" y="322"/>
                    <a:pt x="18" y="322"/>
                  </a:cubicBezTo>
                  <a:cubicBezTo>
                    <a:pt x="22" y="327"/>
                    <a:pt x="25" y="339"/>
                    <a:pt x="25" y="344"/>
                  </a:cubicBez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79" name="Freeform 291">
              <a:extLst>
                <a:ext uri="{FF2B5EF4-FFF2-40B4-BE49-F238E27FC236}">
                  <a16:creationId xmlns:a16="http://schemas.microsoft.com/office/drawing/2014/main" id="{0FA77F8A-74BE-4693-AD3D-C63C1E948E5F}"/>
                </a:ext>
              </a:extLst>
            </p:cNvPr>
            <p:cNvSpPr>
              <a:spLocks noChangeArrowheads="1"/>
            </p:cNvSpPr>
            <p:nvPr/>
          </p:nvSpPr>
          <p:spPr bwMode="auto">
            <a:xfrm>
              <a:off x="18337577" y="3279822"/>
              <a:ext cx="338578" cy="1049543"/>
            </a:xfrm>
            <a:custGeom>
              <a:avLst/>
              <a:gdLst>
                <a:gd name="T0" fmla="*/ 197 w 359"/>
                <a:gd name="T1" fmla="*/ 0 h 1100"/>
                <a:gd name="T2" fmla="*/ 197 w 359"/>
                <a:gd name="T3" fmla="*/ 0 h 1100"/>
                <a:gd name="T4" fmla="*/ 116 w 359"/>
                <a:gd name="T5" fmla="*/ 1094 h 1100"/>
                <a:gd name="T6" fmla="*/ 234 w 359"/>
                <a:gd name="T7" fmla="*/ 1099 h 1100"/>
                <a:gd name="T8" fmla="*/ 239 w 359"/>
                <a:gd name="T9" fmla="*/ 1089 h 1100"/>
                <a:gd name="T10" fmla="*/ 358 w 359"/>
                <a:gd name="T11" fmla="*/ 20 h 1100"/>
                <a:gd name="T12" fmla="*/ 197 w 359"/>
                <a:gd name="T13" fmla="*/ 0 h 1100"/>
              </a:gdLst>
              <a:ahLst/>
              <a:cxnLst>
                <a:cxn ang="0">
                  <a:pos x="T0" y="T1"/>
                </a:cxn>
                <a:cxn ang="0">
                  <a:pos x="T2" y="T3"/>
                </a:cxn>
                <a:cxn ang="0">
                  <a:pos x="T4" y="T5"/>
                </a:cxn>
                <a:cxn ang="0">
                  <a:pos x="T6" y="T7"/>
                </a:cxn>
                <a:cxn ang="0">
                  <a:pos x="T8" y="T9"/>
                </a:cxn>
                <a:cxn ang="0">
                  <a:pos x="T10" y="T11"/>
                </a:cxn>
                <a:cxn ang="0">
                  <a:pos x="T12" y="T13"/>
                </a:cxn>
              </a:cxnLst>
              <a:rect l="0" t="0" r="r" b="b"/>
              <a:pathLst>
                <a:path w="359" h="1100">
                  <a:moveTo>
                    <a:pt x="197" y="0"/>
                  </a:moveTo>
                  <a:lnTo>
                    <a:pt x="197" y="0"/>
                  </a:lnTo>
                  <a:cubicBezTo>
                    <a:pt x="38" y="294"/>
                    <a:pt x="0" y="689"/>
                    <a:pt x="116" y="1094"/>
                  </a:cubicBezTo>
                  <a:cubicBezTo>
                    <a:pt x="156" y="1096"/>
                    <a:pt x="194" y="1096"/>
                    <a:pt x="234" y="1099"/>
                  </a:cubicBezTo>
                  <a:cubicBezTo>
                    <a:pt x="239" y="1099"/>
                    <a:pt x="241" y="1094"/>
                    <a:pt x="239" y="1089"/>
                  </a:cubicBezTo>
                  <a:cubicBezTo>
                    <a:pt x="138" y="689"/>
                    <a:pt x="189" y="304"/>
                    <a:pt x="358" y="20"/>
                  </a:cubicBezTo>
                  <a:cubicBezTo>
                    <a:pt x="304" y="15"/>
                    <a:pt x="251" y="7"/>
                    <a:pt x="197" y="0"/>
                  </a:cubicBezTo>
                </a:path>
              </a:pathLst>
            </a:custGeom>
            <a:solidFill>
              <a:srgbClr val="FFC000">
                <a:lumMod val="75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0" name="Freeform 292">
              <a:extLst>
                <a:ext uri="{FF2B5EF4-FFF2-40B4-BE49-F238E27FC236}">
                  <a16:creationId xmlns:a16="http://schemas.microsoft.com/office/drawing/2014/main" id="{46ED4DBC-0CEC-419A-8924-AA5B9A40749B}"/>
                </a:ext>
              </a:extLst>
            </p:cNvPr>
            <p:cNvSpPr>
              <a:spLocks noChangeArrowheads="1"/>
            </p:cNvSpPr>
            <p:nvPr/>
          </p:nvSpPr>
          <p:spPr bwMode="auto">
            <a:xfrm>
              <a:off x="19416795" y="3512583"/>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1" name="Freeform 293">
              <a:extLst>
                <a:ext uri="{FF2B5EF4-FFF2-40B4-BE49-F238E27FC236}">
                  <a16:creationId xmlns:a16="http://schemas.microsoft.com/office/drawing/2014/main" id="{1B9FDEBF-AD73-4026-B8F7-74F706549783}"/>
                </a:ext>
              </a:extLst>
            </p:cNvPr>
            <p:cNvSpPr>
              <a:spLocks noChangeArrowheads="1"/>
            </p:cNvSpPr>
            <p:nvPr/>
          </p:nvSpPr>
          <p:spPr bwMode="auto">
            <a:xfrm>
              <a:off x="18362970" y="2992044"/>
              <a:ext cx="918394" cy="986063"/>
            </a:xfrm>
            <a:custGeom>
              <a:avLst/>
              <a:gdLst>
                <a:gd name="T0" fmla="*/ 0 w 961"/>
                <a:gd name="T1" fmla="*/ 370 h 1031"/>
                <a:gd name="T2" fmla="*/ 0 w 961"/>
                <a:gd name="T3" fmla="*/ 370 h 1031"/>
                <a:gd name="T4" fmla="*/ 80 w 961"/>
                <a:gd name="T5" fmla="*/ 531 h 1031"/>
                <a:gd name="T6" fmla="*/ 875 w 961"/>
                <a:gd name="T7" fmla="*/ 767 h 1031"/>
                <a:gd name="T8" fmla="*/ 712 w 961"/>
                <a:gd name="T9" fmla="*/ 407 h 1031"/>
                <a:gd name="T10" fmla="*/ 719 w 961"/>
                <a:gd name="T11" fmla="*/ 400 h 1031"/>
                <a:gd name="T12" fmla="*/ 855 w 961"/>
                <a:gd name="T13" fmla="*/ 390 h 1031"/>
                <a:gd name="T14" fmla="*/ 960 w 961"/>
                <a:gd name="T15" fmla="*/ 397 h 1031"/>
                <a:gd name="T16" fmla="*/ 61 w 961"/>
                <a:gd name="T17" fmla="*/ 290 h 1031"/>
                <a:gd name="T18" fmla="*/ 49 w 961"/>
                <a:gd name="T19" fmla="*/ 299 h 1031"/>
                <a:gd name="T20" fmla="*/ 0 w 961"/>
                <a:gd name="T21" fmla="*/ 37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1" h="1031">
                  <a:moveTo>
                    <a:pt x="0" y="370"/>
                  </a:moveTo>
                  <a:lnTo>
                    <a:pt x="0" y="370"/>
                  </a:lnTo>
                  <a:cubicBezTo>
                    <a:pt x="2" y="377"/>
                    <a:pt x="19" y="443"/>
                    <a:pt x="80" y="531"/>
                  </a:cubicBezTo>
                  <a:cubicBezTo>
                    <a:pt x="222" y="738"/>
                    <a:pt x="504" y="1030"/>
                    <a:pt x="875" y="767"/>
                  </a:cubicBezTo>
                  <a:cubicBezTo>
                    <a:pt x="858" y="628"/>
                    <a:pt x="804" y="504"/>
                    <a:pt x="712" y="407"/>
                  </a:cubicBezTo>
                  <a:cubicBezTo>
                    <a:pt x="709" y="402"/>
                    <a:pt x="712" y="400"/>
                    <a:pt x="719" y="400"/>
                  </a:cubicBezTo>
                  <a:cubicBezTo>
                    <a:pt x="772" y="400"/>
                    <a:pt x="799" y="387"/>
                    <a:pt x="855" y="390"/>
                  </a:cubicBezTo>
                  <a:cubicBezTo>
                    <a:pt x="894" y="390"/>
                    <a:pt x="923" y="395"/>
                    <a:pt x="960" y="397"/>
                  </a:cubicBezTo>
                  <a:cubicBezTo>
                    <a:pt x="768" y="226"/>
                    <a:pt x="412" y="0"/>
                    <a:pt x="61" y="290"/>
                  </a:cubicBezTo>
                  <a:cubicBezTo>
                    <a:pt x="56" y="292"/>
                    <a:pt x="54" y="295"/>
                    <a:pt x="49" y="299"/>
                  </a:cubicBezTo>
                  <a:cubicBezTo>
                    <a:pt x="27" y="317"/>
                    <a:pt x="22" y="348"/>
                    <a:pt x="0" y="370"/>
                  </a:cubicBezTo>
                </a:path>
              </a:pathLst>
            </a:custGeom>
            <a:solidFill>
              <a:srgbClr val="AB6427"/>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2" name="Freeform 294">
              <a:extLst>
                <a:ext uri="{FF2B5EF4-FFF2-40B4-BE49-F238E27FC236}">
                  <a16:creationId xmlns:a16="http://schemas.microsoft.com/office/drawing/2014/main" id="{58D58B39-A26D-409B-9518-2118644022FD}"/>
                </a:ext>
              </a:extLst>
            </p:cNvPr>
            <p:cNvSpPr>
              <a:spLocks noChangeArrowheads="1"/>
            </p:cNvSpPr>
            <p:nvPr/>
          </p:nvSpPr>
          <p:spPr bwMode="auto">
            <a:xfrm>
              <a:off x="18337577" y="3343302"/>
              <a:ext cx="0" cy="0"/>
            </a:xfrm>
            <a:custGeom>
              <a:avLst/>
              <a:gdLst>
                <a:gd name="T0" fmla="*/ 0 w 1"/>
                <a:gd name="T1" fmla="*/ 2 h 3"/>
                <a:gd name="T2" fmla="*/ 0 w 1"/>
                <a:gd name="T3" fmla="*/ 2 h 3"/>
                <a:gd name="T4" fmla="*/ 0 w 1"/>
                <a:gd name="T5" fmla="*/ 2 h 3"/>
                <a:gd name="T6" fmla="*/ 0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lnTo>
                    <a:pt x="0" y="2"/>
                  </a:lnTo>
                  <a:lnTo>
                    <a:pt x="0" y="2"/>
                  </a:lnTo>
                  <a:cubicBezTo>
                    <a:pt x="0" y="2"/>
                    <a:pt x="0" y="2"/>
                    <a:pt x="0" y="0"/>
                  </a:cubicBezTo>
                  <a:cubicBezTo>
                    <a:pt x="0" y="2"/>
                    <a:pt x="0" y="2"/>
                    <a:pt x="0" y="2"/>
                  </a:cubicBez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3" name="Freeform 295">
              <a:extLst>
                <a:ext uri="{FF2B5EF4-FFF2-40B4-BE49-F238E27FC236}">
                  <a16:creationId xmlns:a16="http://schemas.microsoft.com/office/drawing/2014/main" id="{6B24EE67-3063-488A-A768-7FB7C93BFEC4}"/>
                </a:ext>
              </a:extLst>
            </p:cNvPr>
            <p:cNvSpPr>
              <a:spLocks noChangeArrowheads="1"/>
            </p:cNvSpPr>
            <p:nvPr/>
          </p:nvSpPr>
          <p:spPr bwMode="auto">
            <a:xfrm>
              <a:off x="18337577" y="3339070"/>
              <a:ext cx="97341" cy="156585"/>
            </a:xfrm>
            <a:custGeom>
              <a:avLst/>
              <a:gdLst>
                <a:gd name="T0" fmla="*/ 7 w 105"/>
                <a:gd name="T1" fmla="*/ 0 h 169"/>
                <a:gd name="T2" fmla="*/ 7 w 105"/>
                <a:gd name="T3" fmla="*/ 0 h 169"/>
                <a:gd name="T4" fmla="*/ 0 w 105"/>
                <a:gd name="T5" fmla="*/ 5 h 169"/>
                <a:gd name="T6" fmla="*/ 0 w 105"/>
                <a:gd name="T7" fmla="*/ 7 h 169"/>
                <a:gd name="T8" fmla="*/ 104 w 105"/>
                <a:gd name="T9" fmla="*/ 168 h 169"/>
                <a:gd name="T10" fmla="*/ 7 w 105"/>
                <a:gd name="T11" fmla="*/ 0 h 169"/>
              </a:gdLst>
              <a:ahLst/>
              <a:cxnLst>
                <a:cxn ang="0">
                  <a:pos x="T0" y="T1"/>
                </a:cxn>
                <a:cxn ang="0">
                  <a:pos x="T2" y="T3"/>
                </a:cxn>
                <a:cxn ang="0">
                  <a:pos x="T4" y="T5"/>
                </a:cxn>
                <a:cxn ang="0">
                  <a:pos x="T6" y="T7"/>
                </a:cxn>
                <a:cxn ang="0">
                  <a:pos x="T8" y="T9"/>
                </a:cxn>
                <a:cxn ang="0">
                  <a:pos x="T10" y="T11"/>
                </a:cxn>
              </a:cxnLst>
              <a:rect l="0" t="0" r="r" b="b"/>
              <a:pathLst>
                <a:path w="105" h="169">
                  <a:moveTo>
                    <a:pt x="7" y="0"/>
                  </a:moveTo>
                  <a:lnTo>
                    <a:pt x="7" y="0"/>
                  </a:lnTo>
                  <a:cubicBezTo>
                    <a:pt x="5" y="2"/>
                    <a:pt x="2" y="5"/>
                    <a:pt x="0" y="5"/>
                  </a:cubicBezTo>
                  <a:cubicBezTo>
                    <a:pt x="0" y="7"/>
                    <a:pt x="0" y="7"/>
                    <a:pt x="0" y="7"/>
                  </a:cubicBezTo>
                  <a:cubicBezTo>
                    <a:pt x="2" y="12"/>
                    <a:pt x="43" y="78"/>
                    <a:pt x="104" y="168"/>
                  </a:cubicBezTo>
                  <a:cubicBezTo>
                    <a:pt x="43" y="80"/>
                    <a:pt x="9" y="7"/>
                    <a:pt x="7" y="0"/>
                  </a:cubicBez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4" name="Freeform 296">
              <a:extLst>
                <a:ext uri="{FF2B5EF4-FFF2-40B4-BE49-F238E27FC236}">
                  <a16:creationId xmlns:a16="http://schemas.microsoft.com/office/drawing/2014/main" id="{714384E9-FB6E-48B9-9755-BF5513F8E719}"/>
                </a:ext>
              </a:extLst>
            </p:cNvPr>
            <p:cNvSpPr>
              <a:spLocks noChangeArrowheads="1"/>
            </p:cNvSpPr>
            <p:nvPr/>
          </p:nvSpPr>
          <p:spPr bwMode="auto">
            <a:xfrm>
              <a:off x="18409525" y="3267126"/>
              <a:ext cx="8464" cy="4232"/>
            </a:xfrm>
            <a:custGeom>
              <a:avLst/>
              <a:gdLst>
                <a:gd name="T0" fmla="*/ 12 w 13"/>
                <a:gd name="T1" fmla="*/ 0 h 10"/>
                <a:gd name="T2" fmla="*/ 12 w 13"/>
                <a:gd name="T3" fmla="*/ 0 h 10"/>
                <a:gd name="T4" fmla="*/ 0 w 13"/>
                <a:gd name="T5" fmla="*/ 9 h 10"/>
                <a:gd name="T6" fmla="*/ 12 w 13"/>
                <a:gd name="T7" fmla="*/ 0 h 10"/>
              </a:gdLst>
              <a:ahLst/>
              <a:cxnLst>
                <a:cxn ang="0">
                  <a:pos x="T0" y="T1"/>
                </a:cxn>
                <a:cxn ang="0">
                  <a:pos x="T2" y="T3"/>
                </a:cxn>
                <a:cxn ang="0">
                  <a:pos x="T4" y="T5"/>
                </a:cxn>
                <a:cxn ang="0">
                  <a:pos x="T6" y="T7"/>
                </a:cxn>
              </a:cxnLst>
              <a:rect l="0" t="0" r="r" b="b"/>
              <a:pathLst>
                <a:path w="13" h="10">
                  <a:moveTo>
                    <a:pt x="12" y="0"/>
                  </a:moveTo>
                  <a:lnTo>
                    <a:pt x="12" y="0"/>
                  </a:lnTo>
                  <a:cubicBezTo>
                    <a:pt x="7" y="2"/>
                    <a:pt x="5" y="5"/>
                    <a:pt x="0" y="9"/>
                  </a:cubicBezTo>
                  <a:cubicBezTo>
                    <a:pt x="5" y="5"/>
                    <a:pt x="7" y="2"/>
                    <a:pt x="12" y="0"/>
                  </a:cubicBezTo>
                </a:path>
              </a:pathLst>
            </a:custGeom>
            <a:solidFill>
              <a:srgbClr val="1BAA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5" name="Freeform 297">
              <a:extLst>
                <a:ext uri="{FF2B5EF4-FFF2-40B4-BE49-F238E27FC236}">
                  <a16:creationId xmlns:a16="http://schemas.microsoft.com/office/drawing/2014/main" id="{6AAA8466-6ABF-47A6-9CDF-D6AAA9310712}"/>
                </a:ext>
              </a:extLst>
            </p:cNvPr>
            <p:cNvSpPr>
              <a:spLocks noChangeArrowheads="1"/>
            </p:cNvSpPr>
            <p:nvPr/>
          </p:nvSpPr>
          <p:spPr bwMode="auto">
            <a:xfrm>
              <a:off x="19065520" y="3364462"/>
              <a:ext cx="418991" cy="1197664"/>
            </a:xfrm>
            <a:custGeom>
              <a:avLst/>
              <a:gdLst>
                <a:gd name="T0" fmla="*/ 130 w 442"/>
                <a:gd name="T1" fmla="*/ 1250 h 1251"/>
                <a:gd name="T2" fmla="*/ 130 w 442"/>
                <a:gd name="T3" fmla="*/ 1250 h 1251"/>
                <a:gd name="T4" fmla="*/ 203 w 442"/>
                <a:gd name="T5" fmla="*/ 1147 h 1251"/>
                <a:gd name="T6" fmla="*/ 271 w 442"/>
                <a:gd name="T7" fmla="*/ 1045 h 1251"/>
                <a:gd name="T8" fmla="*/ 378 w 442"/>
                <a:gd name="T9" fmla="*/ 838 h 1251"/>
                <a:gd name="T10" fmla="*/ 432 w 442"/>
                <a:gd name="T11" fmla="*/ 467 h 1251"/>
                <a:gd name="T12" fmla="*/ 419 w 442"/>
                <a:gd name="T13" fmla="*/ 360 h 1251"/>
                <a:gd name="T14" fmla="*/ 281 w 442"/>
                <a:gd name="T15" fmla="*/ 58 h 1251"/>
                <a:gd name="T16" fmla="*/ 227 w 442"/>
                <a:gd name="T17" fmla="*/ 7 h 1251"/>
                <a:gd name="T18" fmla="*/ 122 w 442"/>
                <a:gd name="T19" fmla="*/ 0 h 1251"/>
                <a:gd name="T20" fmla="*/ 259 w 442"/>
                <a:gd name="T21" fmla="*/ 277 h 1251"/>
                <a:gd name="T22" fmla="*/ 0 w 442"/>
                <a:gd name="T23" fmla="*/ 1240 h 1251"/>
                <a:gd name="T24" fmla="*/ 130 w 442"/>
                <a:gd name="T25" fmla="*/ 125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1251">
                  <a:moveTo>
                    <a:pt x="130" y="1250"/>
                  </a:moveTo>
                  <a:lnTo>
                    <a:pt x="130" y="1250"/>
                  </a:lnTo>
                  <a:cubicBezTo>
                    <a:pt x="156" y="1221"/>
                    <a:pt x="178" y="1181"/>
                    <a:pt x="203" y="1147"/>
                  </a:cubicBezTo>
                  <a:cubicBezTo>
                    <a:pt x="227" y="1113"/>
                    <a:pt x="249" y="1079"/>
                    <a:pt x="271" y="1045"/>
                  </a:cubicBezTo>
                  <a:cubicBezTo>
                    <a:pt x="312" y="979"/>
                    <a:pt x="351" y="909"/>
                    <a:pt x="378" y="838"/>
                  </a:cubicBezTo>
                  <a:cubicBezTo>
                    <a:pt x="424" y="721"/>
                    <a:pt x="441" y="592"/>
                    <a:pt x="432" y="467"/>
                  </a:cubicBezTo>
                  <a:cubicBezTo>
                    <a:pt x="427" y="431"/>
                    <a:pt x="424" y="394"/>
                    <a:pt x="419" y="360"/>
                  </a:cubicBezTo>
                  <a:cubicBezTo>
                    <a:pt x="402" y="246"/>
                    <a:pt x="359" y="143"/>
                    <a:pt x="281" y="58"/>
                  </a:cubicBezTo>
                  <a:cubicBezTo>
                    <a:pt x="271" y="48"/>
                    <a:pt x="239" y="10"/>
                    <a:pt x="227" y="7"/>
                  </a:cubicBezTo>
                  <a:cubicBezTo>
                    <a:pt x="190" y="5"/>
                    <a:pt x="161" y="0"/>
                    <a:pt x="122" y="0"/>
                  </a:cubicBezTo>
                  <a:cubicBezTo>
                    <a:pt x="185" y="78"/>
                    <a:pt x="232" y="173"/>
                    <a:pt x="259" y="277"/>
                  </a:cubicBezTo>
                  <a:cubicBezTo>
                    <a:pt x="332" y="567"/>
                    <a:pt x="256" y="933"/>
                    <a:pt x="0" y="1240"/>
                  </a:cubicBezTo>
                  <a:cubicBezTo>
                    <a:pt x="35" y="1245"/>
                    <a:pt x="93" y="1245"/>
                    <a:pt x="130" y="1250"/>
                  </a:cubicBezTo>
                </a:path>
              </a:pathLst>
            </a:custGeom>
            <a:solidFill>
              <a:srgbClr val="FFC00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6" name="Freeform 298">
              <a:extLst>
                <a:ext uri="{FF2B5EF4-FFF2-40B4-BE49-F238E27FC236}">
                  <a16:creationId xmlns:a16="http://schemas.microsoft.com/office/drawing/2014/main" id="{4DC0EC53-44AA-4CB6-B1A9-2C0C9AD8B998}"/>
                </a:ext>
              </a:extLst>
            </p:cNvPr>
            <p:cNvSpPr>
              <a:spLocks noChangeArrowheads="1"/>
            </p:cNvSpPr>
            <p:nvPr/>
          </p:nvSpPr>
          <p:spPr bwMode="auto">
            <a:xfrm>
              <a:off x="18963947" y="3360230"/>
              <a:ext cx="418991" cy="1189200"/>
            </a:xfrm>
            <a:custGeom>
              <a:avLst/>
              <a:gdLst>
                <a:gd name="T0" fmla="*/ 107 w 440"/>
                <a:gd name="T1" fmla="*/ 1243 h 1244"/>
                <a:gd name="T2" fmla="*/ 107 w 440"/>
                <a:gd name="T3" fmla="*/ 1243 h 1244"/>
                <a:gd name="T4" fmla="*/ 366 w 440"/>
                <a:gd name="T5" fmla="*/ 280 h 1244"/>
                <a:gd name="T6" fmla="*/ 229 w 440"/>
                <a:gd name="T7" fmla="*/ 3 h 1244"/>
                <a:gd name="T8" fmla="*/ 93 w 440"/>
                <a:gd name="T9" fmla="*/ 13 h 1244"/>
                <a:gd name="T10" fmla="*/ 86 w 440"/>
                <a:gd name="T11" fmla="*/ 20 h 1244"/>
                <a:gd name="T12" fmla="*/ 249 w 440"/>
                <a:gd name="T13" fmla="*/ 380 h 1244"/>
                <a:gd name="T14" fmla="*/ 0 w 440"/>
                <a:gd name="T15" fmla="*/ 1192 h 1244"/>
                <a:gd name="T16" fmla="*/ 107 w 440"/>
                <a:gd name="T17" fmla="*/ 1243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 h="1244">
                  <a:moveTo>
                    <a:pt x="107" y="1243"/>
                  </a:moveTo>
                  <a:lnTo>
                    <a:pt x="107" y="1243"/>
                  </a:lnTo>
                  <a:cubicBezTo>
                    <a:pt x="363" y="936"/>
                    <a:pt x="439" y="570"/>
                    <a:pt x="366" y="280"/>
                  </a:cubicBezTo>
                  <a:cubicBezTo>
                    <a:pt x="339" y="176"/>
                    <a:pt x="292" y="81"/>
                    <a:pt x="229" y="3"/>
                  </a:cubicBezTo>
                  <a:cubicBezTo>
                    <a:pt x="173" y="0"/>
                    <a:pt x="146" y="13"/>
                    <a:pt x="93" y="13"/>
                  </a:cubicBezTo>
                  <a:cubicBezTo>
                    <a:pt x="86" y="13"/>
                    <a:pt x="83" y="15"/>
                    <a:pt x="86" y="20"/>
                  </a:cubicBezTo>
                  <a:cubicBezTo>
                    <a:pt x="178" y="117"/>
                    <a:pt x="232" y="241"/>
                    <a:pt x="249" y="380"/>
                  </a:cubicBezTo>
                  <a:cubicBezTo>
                    <a:pt x="280" y="629"/>
                    <a:pt x="210" y="919"/>
                    <a:pt x="0" y="1192"/>
                  </a:cubicBezTo>
                  <a:cubicBezTo>
                    <a:pt x="39" y="1196"/>
                    <a:pt x="71" y="1238"/>
                    <a:pt x="107" y="1243"/>
                  </a:cubicBezTo>
                </a:path>
              </a:pathLst>
            </a:custGeom>
            <a:solidFill>
              <a:srgbClr val="FFC000">
                <a:lumMod val="75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7" name="Freeform 299">
              <a:extLst>
                <a:ext uri="{FF2B5EF4-FFF2-40B4-BE49-F238E27FC236}">
                  <a16:creationId xmlns:a16="http://schemas.microsoft.com/office/drawing/2014/main" id="{A58CBE6F-55C5-4894-9CC6-D6F87E3B50E1}"/>
                </a:ext>
              </a:extLst>
            </p:cNvPr>
            <p:cNvSpPr>
              <a:spLocks noChangeArrowheads="1"/>
            </p:cNvSpPr>
            <p:nvPr/>
          </p:nvSpPr>
          <p:spPr bwMode="auto">
            <a:xfrm>
              <a:off x="18172520" y="3131701"/>
              <a:ext cx="634835" cy="1193432"/>
            </a:xfrm>
            <a:custGeom>
              <a:avLst/>
              <a:gdLst>
                <a:gd name="T0" fmla="*/ 173 w 668"/>
                <a:gd name="T1" fmla="*/ 1243 h 1249"/>
                <a:gd name="T2" fmla="*/ 173 w 668"/>
                <a:gd name="T3" fmla="*/ 1243 h 1249"/>
                <a:gd name="T4" fmla="*/ 289 w 668"/>
                <a:gd name="T5" fmla="*/ 1248 h 1249"/>
                <a:gd name="T6" fmla="*/ 270 w 668"/>
                <a:gd name="T7" fmla="*/ 412 h 1249"/>
                <a:gd name="T8" fmla="*/ 419 w 668"/>
                <a:gd name="T9" fmla="*/ 273 h 1249"/>
                <a:gd name="T10" fmla="*/ 667 w 668"/>
                <a:gd name="T11" fmla="*/ 5 h 1249"/>
                <a:gd name="T12" fmla="*/ 173 w 668"/>
                <a:gd name="T13" fmla="*/ 222 h 1249"/>
                <a:gd name="T14" fmla="*/ 163 w 668"/>
                <a:gd name="T15" fmla="*/ 1233 h 1249"/>
                <a:gd name="T16" fmla="*/ 173 w 668"/>
                <a:gd name="T17" fmla="*/ 1243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1249">
                  <a:moveTo>
                    <a:pt x="173" y="1243"/>
                  </a:moveTo>
                  <a:lnTo>
                    <a:pt x="173" y="1243"/>
                  </a:lnTo>
                  <a:cubicBezTo>
                    <a:pt x="211" y="1246"/>
                    <a:pt x="251" y="1246"/>
                    <a:pt x="289" y="1248"/>
                  </a:cubicBezTo>
                  <a:cubicBezTo>
                    <a:pt x="204" y="951"/>
                    <a:pt x="202" y="661"/>
                    <a:pt x="270" y="412"/>
                  </a:cubicBezTo>
                  <a:cubicBezTo>
                    <a:pt x="284" y="373"/>
                    <a:pt x="324" y="315"/>
                    <a:pt x="419" y="273"/>
                  </a:cubicBezTo>
                  <a:cubicBezTo>
                    <a:pt x="667" y="5"/>
                    <a:pt x="667" y="5"/>
                    <a:pt x="667" y="5"/>
                  </a:cubicBezTo>
                  <a:cubicBezTo>
                    <a:pt x="667" y="5"/>
                    <a:pt x="321" y="0"/>
                    <a:pt x="173" y="222"/>
                  </a:cubicBezTo>
                  <a:cubicBezTo>
                    <a:pt x="0" y="478"/>
                    <a:pt x="48" y="868"/>
                    <a:pt x="163" y="1233"/>
                  </a:cubicBezTo>
                  <a:cubicBezTo>
                    <a:pt x="163" y="1238"/>
                    <a:pt x="168" y="1243"/>
                    <a:pt x="173" y="1243"/>
                  </a:cubicBezTo>
                </a:path>
              </a:pathLst>
            </a:custGeom>
            <a:solidFill>
              <a:srgbClr val="FFC00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8" name="Freeform 300">
              <a:extLst>
                <a:ext uri="{FF2B5EF4-FFF2-40B4-BE49-F238E27FC236}">
                  <a16:creationId xmlns:a16="http://schemas.microsoft.com/office/drawing/2014/main" id="{0E0B56AD-02BC-4A95-B1C3-18385AADA0DC}"/>
                </a:ext>
              </a:extLst>
            </p:cNvPr>
            <p:cNvSpPr>
              <a:spLocks noChangeArrowheads="1"/>
            </p:cNvSpPr>
            <p:nvPr/>
          </p:nvSpPr>
          <p:spPr bwMode="auto">
            <a:xfrm>
              <a:off x="18650762" y="3626848"/>
              <a:ext cx="567119" cy="435899"/>
            </a:xfrm>
            <a:custGeom>
              <a:avLst/>
              <a:gdLst>
                <a:gd name="T0" fmla="*/ 595 w 596"/>
                <a:gd name="T1" fmla="*/ 0 h 457"/>
                <a:gd name="T2" fmla="*/ 595 w 596"/>
                <a:gd name="T3" fmla="*/ 0 h 457"/>
                <a:gd name="T4" fmla="*/ 0 w 596"/>
                <a:gd name="T5" fmla="*/ 100 h 457"/>
                <a:gd name="T6" fmla="*/ 595 w 596"/>
                <a:gd name="T7" fmla="*/ 0 h 457"/>
              </a:gdLst>
              <a:ahLst/>
              <a:cxnLst>
                <a:cxn ang="0">
                  <a:pos x="T0" y="T1"/>
                </a:cxn>
                <a:cxn ang="0">
                  <a:pos x="T2" y="T3"/>
                </a:cxn>
                <a:cxn ang="0">
                  <a:pos x="T4" y="T5"/>
                </a:cxn>
                <a:cxn ang="0">
                  <a:pos x="T6" y="T7"/>
                </a:cxn>
              </a:cxnLst>
              <a:rect l="0" t="0" r="r" b="b"/>
              <a:pathLst>
                <a:path w="596" h="457">
                  <a:moveTo>
                    <a:pt x="595" y="0"/>
                  </a:moveTo>
                  <a:lnTo>
                    <a:pt x="595" y="0"/>
                  </a:lnTo>
                  <a:cubicBezTo>
                    <a:pt x="595" y="0"/>
                    <a:pt x="439" y="456"/>
                    <a:pt x="0" y="100"/>
                  </a:cubicBezTo>
                  <a:lnTo>
                    <a:pt x="595" y="0"/>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89" name="Freeform 301">
              <a:extLst>
                <a:ext uri="{FF2B5EF4-FFF2-40B4-BE49-F238E27FC236}">
                  <a16:creationId xmlns:a16="http://schemas.microsoft.com/office/drawing/2014/main" id="{C8FE75E0-49B5-4DAB-A83C-52BED7F6A1D7}"/>
                </a:ext>
              </a:extLst>
            </p:cNvPr>
            <p:cNvSpPr>
              <a:spLocks noChangeArrowheads="1"/>
            </p:cNvSpPr>
            <p:nvPr/>
          </p:nvSpPr>
          <p:spPr bwMode="auto">
            <a:xfrm>
              <a:off x="18879302" y="3842681"/>
              <a:ext cx="101574" cy="29624"/>
            </a:xfrm>
            <a:custGeom>
              <a:avLst/>
              <a:gdLst>
                <a:gd name="T0" fmla="*/ 111 w 112"/>
                <a:gd name="T1" fmla="*/ 8 h 37"/>
                <a:gd name="T2" fmla="*/ 111 w 112"/>
                <a:gd name="T3" fmla="*/ 8 h 37"/>
                <a:gd name="T4" fmla="*/ 58 w 112"/>
                <a:gd name="T5" fmla="*/ 32 h 37"/>
                <a:gd name="T6" fmla="*/ 0 w 112"/>
                <a:gd name="T7" fmla="*/ 0 h 37"/>
                <a:gd name="T8" fmla="*/ 111 w 112"/>
                <a:gd name="T9" fmla="*/ 8 h 37"/>
              </a:gdLst>
              <a:ahLst/>
              <a:cxnLst>
                <a:cxn ang="0">
                  <a:pos x="T0" y="T1"/>
                </a:cxn>
                <a:cxn ang="0">
                  <a:pos x="T2" y="T3"/>
                </a:cxn>
                <a:cxn ang="0">
                  <a:pos x="T4" y="T5"/>
                </a:cxn>
                <a:cxn ang="0">
                  <a:pos x="T6" y="T7"/>
                </a:cxn>
                <a:cxn ang="0">
                  <a:pos x="T8" y="T9"/>
                </a:cxn>
              </a:cxnLst>
              <a:rect l="0" t="0" r="r" b="b"/>
              <a:pathLst>
                <a:path w="112" h="37">
                  <a:moveTo>
                    <a:pt x="111" y="8"/>
                  </a:moveTo>
                  <a:lnTo>
                    <a:pt x="111" y="8"/>
                  </a:lnTo>
                  <a:cubicBezTo>
                    <a:pt x="111" y="8"/>
                    <a:pt x="78" y="32"/>
                    <a:pt x="58" y="32"/>
                  </a:cubicBezTo>
                  <a:cubicBezTo>
                    <a:pt x="58" y="32"/>
                    <a:pt x="48" y="36"/>
                    <a:pt x="0" y="0"/>
                  </a:cubicBezTo>
                  <a:lnTo>
                    <a:pt x="111" y="8"/>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0" name="Freeform 302">
              <a:extLst>
                <a:ext uri="{FF2B5EF4-FFF2-40B4-BE49-F238E27FC236}">
                  <a16:creationId xmlns:a16="http://schemas.microsoft.com/office/drawing/2014/main" id="{2B922EF5-0176-4FD6-9C64-0B1EF1EB301F}"/>
                </a:ext>
              </a:extLst>
            </p:cNvPr>
            <p:cNvSpPr>
              <a:spLocks noChangeArrowheads="1"/>
            </p:cNvSpPr>
            <p:nvPr/>
          </p:nvSpPr>
          <p:spPr bwMode="auto">
            <a:xfrm>
              <a:off x="18773496" y="3808825"/>
              <a:ext cx="101574" cy="33856"/>
            </a:xfrm>
            <a:custGeom>
              <a:avLst/>
              <a:gdLst>
                <a:gd name="T0" fmla="*/ 3 w 111"/>
                <a:gd name="T1" fmla="*/ 8 h 38"/>
                <a:gd name="T2" fmla="*/ 3 w 111"/>
                <a:gd name="T3" fmla="*/ 8 h 38"/>
                <a:gd name="T4" fmla="*/ 0 w 111"/>
                <a:gd name="T5" fmla="*/ 3 h 38"/>
                <a:gd name="T6" fmla="*/ 5 w 111"/>
                <a:gd name="T7" fmla="*/ 0 h 38"/>
                <a:gd name="T8" fmla="*/ 105 w 111"/>
                <a:gd name="T9" fmla="*/ 30 h 38"/>
                <a:gd name="T10" fmla="*/ 108 w 111"/>
                <a:gd name="T11" fmla="*/ 35 h 38"/>
                <a:gd name="T12" fmla="*/ 103 w 111"/>
                <a:gd name="T13" fmla="*/ 37 h 38"/>
                <a:gd name="T14" fmla="*/ 3 w 111"/>
                <a:gd name="T15" fmla="*/ 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38">
                  <a:moveTo>
                    <a:pt x="3" y="8"/>
                  </a:moveTo>
                  <a:lnTo>
                    <a:pt x="3" y="8"/>
                  </a:lnTo>
                  <a:cubicBezTo>
                    <a:pt x="0" y="8"/>
                    <a:pt x="0" y="5"/>
                    <a:pt x="0" y="3"/>
                  </a:cubicBezTo>
                  <a:cubicBezTo>
                    <a:pt x="0" y="0"/>
                    <a:pt x="3" y="0"/>
                    <a:pt x="5" y="0"/>
                  </a:cubicBezTo>
                  <a:cubicBezTo>
                    <a:pt x="105" y="30"/>
                    <a:pt x="105" y="30"/>
                    <a:pt x="105" y="30"/>
                  </a:cubicBezTo>
                  <a:cubicBezTo>
                    <a:pt x="108" y="30"/>
                    <a:pt x="110" y="32"/>
                    <a:pt x="108" y="35"/>
                  </a:cubicBezTo>
                  <a:cubicBezTo>
                    <a:pt x="108" y="37"/>
                    <a:pt x="105" y="37"/>
                    <a:pt x="103" y="37"/>
                  </a:cubicBezTo>
                  <a:lnTo>
                    <a:pt x="3" y="8"/>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1" name="Freeform 303">
              <a:extLst>
                <a:ext uri="{FF2B5EF4-FFF2-40B4-BE49-F238E27FC236}">
                  <a16:creationId xmlns:a16="http://schemas.microsoft.com/office/drawing/2014/main" id="{F8AB53EA-3DAC-44A0-9EFB-412E5A4DBCEB}"/>
                </a:ext>
              </a:extLst>
            </p:cNvPr>
            <p:cNvSpPr>
              <a:spLocks noChangeArrowheads="1"/>
            </p:cNvSpPr>
            <p:nvPr/>
          </p:nvSpPr>
          <p:spPr bwMode="auto">
            <a:xfrm>
              <a:off x="18773496" y="3808825"/>
              <a:ext cx="101574" cy="33856"/>
            </a:xfrm>
            <a:custGeom>
              <a:avLst/>
              <a:gdLst>
                <a:gd name="T0" fmla="*/ 3 w 111"/>
                <a:gd name="T1" fmla="*/ 8 h 38"/>
                <a:gd name="T2" fmla="*/ 3 w 111"/>
                <a:gd name="T3" fmla="*/ 8 h 38"/>
                <a:gd name="T4" fmla="*/ 0 w 111"/>
                <a:gd name="T5" fmla="*/ 3 h 38"/>
                <a:gd name="T6" fmla="*/ 5 w 111"/>
                <a:gd name="T7" fmla="*/ 0 h 38"/>
                <a:gd name="T8" fmla="*/ 105 w 111"/>
                <a:gd name="T9" fmla="*/ 30 h 38"/>
                <a:gd name="T10" fmla="*/ 108 w 111"/>
                <a:gd name="T11" fmla="*/ 35 h 38"/>
                <a:gd name="T12" fmla="*/ 103 w 111"/>
                <a:gd name="T13" fmla="*/ 37 h 38"/>
                <a:gd name="T14" fmla="*/ 3 w 111"/>
                <a:gd name="T15" fmla="*/ 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38">
                  <a:moveTo>
                    <a:pt x="3" y="8"/>
                  </a:moveTo>
                  <a:lnTo>
                    <a:pt x="3" y="8"/>
                  </a:lnTo>
                  <a:cubicBezTo>
                    <a:pt x="0" y="8"/>
                    <a:pt x="0" y="5"/>
                    <a:pt x="0" y="3"/>
                  </a:cubicBezTo>
                  <a:cubicBezTo>
                    <a:pt x="0" y="0"/>
                    <a:pt x="3" y="0"/>
                    <a:pt x="5" y="0"/>
                  </a:cubicBezTo>
                  <a:cubicBezTo>
                    <a:pt x="105" y="30"/>
                    <a:pt x="105" y="30"/>
                    <a:pt x="105" y="30"/>
                  </a:cubicBezTo>
                  <a:cubicBezTo>
                    <a:pt x="108" y="30"/>
                    <a:pt x="110" y="32"/>
                    <a:pt x="108" y="35"/>
                  </a:cubicBezTo>
                  <a:cubicBezTo>
                    <a:pt x="108" y="37"/>
                    <a:pt x="105" y="37"/>
                    <a:pt x="103" y="37"/>
                  </a:cubicBezTo>
                  <a:lnTo>
                    <a:pt x="3" y="8"/>
                  </a:lnTo>
                </a:path>
              </a:pathLst>
            </a:custGeom>
            <a:noFill/>
            <a:ln w="9525" cap="flat">
              <a:solidFill>
                <a:srgbClr val="B2B3B3"/>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2" name="Freeform 304">
              <a:extLst>
                <a:ext uri="{FF2B5EF4-FFF2-40B4-BE49-F238E27FC236}">
                  <a16:creationId xmlns:a16="http://schemas.microsoft.com/office/drawing/2014/main" id="{36C90E47-1529-4F79-AA09-BBE593154CD4}"/>
                </a:ext>
              </a:extLst>
            </p:cNvPr>
            <p:cNvSpPr>
              <a:spLocks noChangeArrowheads="1"/>
            </p:cNvSpPr>
            <p:nvPr/>
          </p:nvSpPr>
          <p:spPr bwMode="auto">
            <a:xfrm>
              <a:off x="18980876" y="3829985"/>
              <a:ext cx="93109" cy="12696"/>
            </a:xfrm>
            <a:custGeom>
              <a:avLst/>
              <a:gdLst>
                <a:gd name="T0" fmla="*/ 4 w 100"/>
                <a:gd name="T1" fmla="*/ 17 h 18"/>
                <a:gd name="T2" fmla="*/ 4 w 100"/>
                <a:gd name="T3" fmla="*/ 17 h 18"/>
                <a:gd name="T4" fmla="*/ 0 w 100"/>
                <a:gd name="T5" fmla="*/ 12 h 18"/>
                <a:gd name="T6" fmla="*/ 4 w 100"/>
                <a:gd name="T7" fmla="*/ 9 h 18"/>
                <a:gd name="T8" fmla="*/ 95 w 100"/>
                <a:gd name="T9" fmla="*/ 0 h 18"/>
                <a:gd name="T10" fmla="*/ 99 w 100"/>
                <a:gd name="T11" fmla="*/ 5 h 18"/>
                <a:gd name="T12" fmla="*/ 95 w 100"/>
                <a:gd name="T13" fmla="*/ 9 h 18"/>
                <a:gd name="T14" fmla="*/ 4 w 100"/>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8">
                  <a:moveTo>
                    <a:pt x="4" y="17"/>
                  </a:moveTo>
                  <a:lnTo>
                    <a:pt x="4" y="17"/>
                  </a:lnTo>
                  <a:cubicBezTo>
                    <a:pt x="2" y="17"/>
                    <a:pt x="0" y="14"/>
                    <a:pt x="0" y="12"/>
                  </a:cubicBezTo>
                  <a:cubicBezTo>
                    <a:pt x="0" y="12"/>
                    <a:pt x="2" y="9"/>
                    <a:pt x="4" y="9"/>
                  </a:cubicBezTo>
                  <a:cubicBezTo>
                    <a:pt x="95" y="0"/>
                    <a:pt x="95" y="0"/>
                    <a:pt x="95" y="0"/>
                  </a:cubicBezTo>
                  <a:cubicBezTo>
                    <a:pt x="97" y="0"/>
                    <a:pt x="99" y="2"/>
                    <a:pt x="99" y="5"/>
                  </a:cubicBezTo>
                  <a:cubicBezTo>
                    <a:pt x="99" y="7"/>
                    <a:pt x="97" y="7"/>
                    <a:pt x="95" y="9"/>
                  </a:cubicBezTo>
                  <a:lnTo>
                    <a:pt x="4" y="17"/>
                  </a:ln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3" name="Freeform 305">
              <a:extLst>
                <a:ext uri="{FF2B5EF4-FFF2-40B4-BE49-F238E27FC236}">
                  <a16:creationId xmlns:a16="http://schemas.microsoft.com/office/drawing/2014/main" id="{CD27D1A0-91F1-46D2-AC96-30E6013F86BD}"/>
                </a:ext>
              </a:extLst>
            </p:cNvPr>
            <p:cNvSpPr>
              <a:spLocks noChangeArrowheads="1"/>
            </p:cNvSpPr>
            <p:nvPr/>
          </p:nvSpPr>
          <p:spPr bwMode="auto">
            <a:xfrm>
              <a:off x="18980876" y="3829985"/>
              <a:ext cx="93109" cy="12696"/>
            </a:xfrm>
            <a:custGeom>
              <a:avLst/>
              <a:gdLst>
                <a:gd name="T0" fmla="*/ 4 w 100"/>
                <a:gd name="T1" fmla="*/ 17 h 18"/>
                <a:gd name="T2" fmla="*/ 4 w 100"/>
                <a:gd name="T3" fmla="*/ 17 h 18"/>
                <a:gd name="T4" fmla="*/ 0 w 100"/>
                <a:gd name="T5" fmla="*/ 12 h 18"/>
                <a:gd name="T6" fmla="*/ 4 w 100"/>
                <a:gd name="T7" fmla="*/ 9 h 18"/>
                <a:gd name="T8" fmla="*/ 95 w 100"/>
                <a:gd name="T9" fmla="*/ 0 h 18"/>
                <a:gd name="T10" fmla="*/ 99 w 100"/>
                <a:gd name="T11" fmla="*/ 5 h 18"/>
                <a:gd name="T12" fmla="*/ 95 w 100"/>
                <a:gd name="T13" fmla="*/ 9 h 18"/>
                <a:gd name="T14" fmla="*/ 4 w 100"/>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8">
                  <a:moveTo>
                    <a:pt x="4" y="17"/>
                  </a:moveTo>
                  <a:lnTo>
                    <a:pt x="4" y="17"/>
                  </a:lnTo>
                  <a:cubicBezTo>
                    <a:pt x="2" y="17"/>
                    <a:pt x="0" y="14"/>
                    <a:pt x="0" y="12"/>
                  </a:cubicBezTo>
                  <a:cubicBezTo>
                    <a:pt x="0" y="12"/>
                    <a:pt x="2" y="9"/>
                    <a:pt x="4" y="9"/>
                  </a:cubicBezTo>
                  <a:cubicBezTo>
                    <a:pt x="95" y="0"/>
                    <a:pt x="95" y="0"/>
                    <a:pt x="95" y="0"/>
                  </a:cubicBezTo>
                  <a:cubicBezTo>
                    <a:pt x="97" y="0"/>
                    <a:pt x="99" y="2"/>
                    <a:pt x="99" y="5"/>
                  </a:cubicBezTo>
                  <a:cubicBezTo>
                    <a:pt x="99" y="7"/>
                    <a:pt x="97" y="7"/>
                    <a:pt x="95" y="9"/>
                  </a:cubicBezTo>
                  <a:lnTo>
                    <a:pt x="4" y="17"/>
                  </a:lnTo>
                </a:path>
              </a:pathLst>
            </a:custGeom>
            <a:noFill/>
            <a:ln w="9525" cap="flat">
              <a:solidFill>
                <a:srgbClr val="B2B3B3"/>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4" name="Freeform 306">
              <a:extLst>
                <a:ext uri="{FF2B5EF4-FFF2-40B4-BE49-F238E27FC236}">
                  <a16:creationId xmlns:a16="http://schemas.microsoft.com/office/drawing/2014/main" id="{961A7B14-9A73-4DA9-924C-9BA608B2C028}"/>
                </a:ext>
              </a:extLst>
            </p:cNvPr>
            <p:cNvSpPr>
              <a:spLocks noChangeArrowheads="1"/>
            </p:cNvSpPr>
            <p:nvPr/>
          </p:nvSpPr>
          <p:spPr bwMode="auto">
            <a:xfrm>
              <a:off x="18473008" y="3097845"/>
              <a:ext cx="791427" cy="778693"/>
            </a:xfrm>
            <a:custGeom>
              <a:avLst/>
              <a:gdLst>
                <a:gd name="T0" fmla="*/ 655 w 827"/>
                <a:gd name="T1" fmla="*/ 758 h 817"/>
                <a:gd name="T2" fmla="*/ 655 w 827"/>
                <a:gd name="T3" fmla="*/ 758 h 817"/>
                <a:gd name="T4" fmla="*/ 595 w 827"/>
                <a:gd name="T5" fmla="*/ 733 h 817"/>
                <a:gd name="T6" fmla="*/ 597 w 827"/>
                <a:gd name="T7" fmla="*/ 726 h 817"/>
                <a:gd name="T8" fmla="*/ 780 w 827"/>
                <a:gd name="T9" fmla="*/ 550 h 817"/>
                <a:gd name="T10" fmla="*/ 714 w 827"/>
                <a:gd name="T11" fmla="*/ 207 h 817"/>
                <a:gd name="T12" fmla="*/ 500 w 827"/>
                <a:gd name="T13" fmla="*/ 53 h 817"/>
                <a:gd name="T14" fmla="*/ 541 w 827"/>
                <a:gd name="T15" fmla="*/ 87 h 817"/>
                <a:gd name="T16" fmla="*/ 480 w 827"/>
                <a:gd name="T17" fmla="*/ 70 h 817"/>
                <a:gd name="T18" fmla="*/ 341 w 827"/>
                <a:gd name="T19" fmla="*/ 7 h 817"/>
                <a:gd name="T20" fmla="*/ 283 w 827"/>
                <a:gd name="T21" fmla="*/ 77 h 817"/>
                <a:gd name="T22" fmla="*/ 175 w 827"/>
                <a:gd name="T23" fmla="*/ 129 h 817"/>
                <a:gd name="T24" fmla="*/ 175 w 827"/>
                <a:gd name="T25" fmla="*/ 129 h 817"/>
                <a:gd name="T26" fmla="*/ 175 w 827"/>
                <a:gd name="T27" fmla="*/ 129 h 817"/>
                <a:gd name="T28" fmla="*/ 68 w 827"/>
                <a:gd name="T29" fmla="*/ 263 h 817"/>
                <a:gd name="T30" fmla="*/ 287 w 827"/>
                <a:gd name="T31" fmla="*/ 714 h 817"/>
                <a:gd name="T32" fmla="*/ 655 w 827"/>
                <a:gd name="T33" fmla="*/ 758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7" h="817">
                  <a:moveTo>
                    <a:pt x="655" y="758"/>
                  </a:moveTo>
                  <a:lnTo>
                    <a:pt x="655" y="758"/>
                  </a:lnTo>
                  <a:cubicBezTo>
                    <a:pt x="595" y="733"/>
                    <a:pt x="595" y="733"/>
                    <a:pt x="595" y="733"/>
                  </a:cubicBezTo>
                  <a:cubicBezTo>
                    <a:pt x="597" y="726"/>
                    <a:pt x="597" y="726"/>
                    <a:pt x="597" y="726"/>
                  </a:cubicBezTo>
                  <a:cubicBezTo>
                    <a:pt x="680" y="694"/>
                    <a:pt x="746" y="633"/>
                    <a:pt x="780" y="550"/>
                  </a:cubicBezTo>
                  <a:cubicBezTo>
                    <a:pt x="826" y="434"/>
                    <a:pt x="797" y="304"/>
                    <a:pt x="714" y="207"/>
                  </a:cubicBezTo>
                  <a:cubicBezTo>
                    <a:pt x="636" y="63"/>
                    <a:pt x="500" y="53"/>
                    <a:pt x="500" y="53"/>
                  </a:cubicBezTo>
                  <a:cubicBezTo>
                    <a:pt x="514" y="61"/>
                    <a:pt x="526" y="73"/>
                    <a:pt x="541" y="87"/>
                  </a:cubicBezTo>
                  <a:cubicBezTo>
                    <a:pt x="521" y="80"/>
                    <a:pt x="502" y="75"/>
                    <a:pt x="480" y="70"/>
                  </a:cubicBezTo>
                  <a:cubicBezTo>
                    <a:pt x="465" y="0"/>
                    <a:pt x="341" y="7"/>
                    <a:pt x="341" y="7"/>
                  </a:cubicBezTo>
                  <a:cubicBezTo>
                    <a:pt x="361" y="27"/>
                    <a:pt x="326" y="53"/>
                    <a:pt x="283" y="77"/>
                  </a:cubicBezTo>
                  <a:cubicBezTo>
                    <a:pt x="244" y="87"/>
                    <a:pt x="207" y="105"/>
                    <a:pt x="175" y="129"/>
                  </a:cubicBezTo>
                  <a:lnTo>
                    <a:pt x="175" y="129"/>
                  </a:lnTo>
                  <a:lnTo>
                    <a:pt x="175" y="129"/>
                  </a:lnTo>
                  <a:cubicBezTo>
                    <a:pt x="129" y="163"/>
                    <a:pt x="93" y="207"/>
                    <a:pt x="68" y="263"/>
                  </a:cubicBezTo>
                  <a:cubicBezTo>
                    <a:pt x="0" y="434"/>
                    <a:pt x="98" y="633"/>
                    <a:pt x="287" y="714"/>
                  </a:cubicBezTo>
                  <a:cubicBezTo>
                    <a:pt x="463" y="816"/>
                    <a:pt x="655" y="758"/>
                    <a:pt x="655" y="758"/>
                  </a:cubicBezTo>
                </a:path>
              </a:pathLst>
            </a:custGeom>
            <a:solidFill>
              <a:srgbClr val="4D4232"/>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5" name="Freeform 307">
              <a:extLst>
                <a:ext uri="{FF2B5EF4-FFF2-40B4-BE49-F238E27FC236}">
                  <a16:creationId xmlns:a16="http://schemas.microsoft.com/office/drawing/2014/main" id="{16AC5468-3B2D-4244-B588-F7169A6EAF7A}"/>
                </a:ext>
              </a:extLst>
            </p:cNvPr>
            <p:cNvSpPr>
              <a:spLocks noChangeArrowheads="1"/>
            </p:cNvSpPr>
            <p:nvPr/>
          </p:nvSpPr>
          <p:spPr bwMode="auto">
            <a:xfrm>
              <a:off x="18303719" y="4354757"/>
              <a:ext cx="152360" cy="355490"/>
            </a:xfrm>
            <a:custGeom>
              <a:avLst/>
              <a:gdLst>
                <a:gd name="T0" fmla="*/ 59 w 165"/>
                <a:gd name="T1" fmla="*/ 5 h 377"/>
                <a:gd name="T2" fmla="*/ 59 w 165"/>
                <a:gd name="T3" fmla="*/ 5 h 377"/>
                <a:gd name="T4" fmla="*/ 3 w 165"/>
                <a:gd name="T5" fmla="*/ 83 h 377"/>
                <a:gd name="T6" fmla="*/ 8 w 165"/>
                <a:gd name="T7" fmla="*/ 191 h 377"/>
                <a:gd name="T8" fmla="*/ 13 w 165"/>
                <a:gd name="T9" fmla="*/ 239 h 377"/>
                <a:gd name="T10" fmla="*/ 13 w 165"/>
                <a:gd name="T11" fmla="*/ 288 h 377"/>
                <a:gd name="T12" fmla="*/ 15 w 165"/>
                <a:gd name="T13" fmla="*/ 319 h 377"/>
                <a:gd name="T14" fmla="*/ 15 w 165"/>
                <a:gd name="T15" fmla="*/ 337 h 377"/>
                <a:gd name="T16" fmla="*/ 22 w 165"/>
                <a:gd name="T17" fmla="*/ 349 h 377"/>
                <a:gd name="T18" fmla="*/ 47 w 165"/>
                <a:gd name="T19" fmla="*/ 359 h 377"/>
                <a:gd name="T20" fmla="*/ 68 w 165"/>
                <a:gd name="T21" fmla="*/ 346 h 377"/>
                <a:gd name="T22" fmla="*/ 81 w 165"/>
                <a:gd name="T23" fmla="*/ 319 h 377"/>
                <a:gd name="T24" fmla="*/ 93 w 165"/>
                <a:gd name="T25" fmla="*/ 329 h 377"/>
                <a:gd name="T26" fmla="*/ 100 w 165"/>
                <a:gd name="T27" fmla="*/ 361 h 377"/>
                <a:gd name="T28" fmla="*/ 125 w 165"/>
                <a:gd name="T29" fmla="*/ 376 h 377"/>
                <a:gd name="T30" fmla="*/ 146 w 165"/>
                <a:gd name="T31" fmla="*/ 361 h 377"/>
                <a:gd name="T32" fmla="*/ 151 w 165"/>
                <a:gd name="T33" fmla="*/ 339 h 377"/>
                <a:gd name="T34" fmla="*/ 156 w 165"/>
                <a:gd name="T35" fmla="*/ 319 h 377"/>
                <a:gd name="T36" fmla="*/ 164 w 165"/>
                <a:gd name="T37" fmla="*/ 317 h 377"/>
                <a:gd name="T38" fmla="*/ 146 w 165"/>
                <a:gd name="T39" fmla="*/ 0 h 377"/>
                <a:gd name="T40" fmla="*/ 76 w 165"/>
                <a:gd name="T41" fmla="*/ 3 h 377"/>
                <a:gd name="T42" fmla="*/ 59 w 165"/>
                <a:gd name="T43" fmla="*/ 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377">
                  <a:moveTo>
                    <a:pt x="59" y="5"/>
                  </a:moveTo>
                  <a:lnTo>
                    <a:pt x="59" y="5"/>
                  </a:lnTo>
                  <a:cubicBezTo>
                    <a:pt x="25" y="5"/>
                    <a:pt x="0" y="42"/>
                    <a:pt x="3" y="83"/>
                  </a:cubicBezTo>
                  <a:cubicBezTo>
                    <a:pt x="5" y="120"/>
                    <a:pt x="8" y="154"/>
                    <a:pt x="8" y="191"/>
                  </a:cubicBezTo>
                  <a:cubicBezTo>
                    <a:pt x="10" y="205"/>
                    <a:pt x="10" y="222"/>
                    <a:pt x="13" y="239"/>
                  </a:cubicBezTo>
                  <a:cubicBezTo>
                    <a:pt x="13" y="256"/>
                    <a:pt x="13" y="271"/>
                    <a:pt x="13" y="288"/>
                  </a:cubicBezTo>
                  <a:cubicBezTo>
                    <a:pt x="13" y="298"/>
                    <a:pt x="15" y="310"/>
                    <a:pt x="15" y="319"/>
                  </a:cubicBezTo>
                  <a:cubicBezTo>
                    <a:pt x="15" y="324"/>
                    <a:pt x="15" y="332"/>
                    <a:pt x="15" y="337"/>
                  </a:cubicBezTo>
                  <a:cubicBezTo>
                    <a:pt x="18" y="342"/>
                    <a:pt x="18" y="344"/>
                    <a:pt x="22" y="349"/>
                  </a:cubicBezTo>
                  <a:cubicBezTo>
                    <a:pt x="27" y="356"/>
                    <a:pt x="37" y="361"/>
                    <a:pt x="47" y="359"/>
                  </a:cubicBezTo>
                  <a:cubicBezTo>
                    <a:pt x="56" y="359"/>
                    <a:pt x="64" y="354"/>
                    <a:pt x="68" y="346"/>
                  </a:cubicBezTo>
                  <a:cubicBezTo>
                    <a:pt x="73" y="339"/>
                    <a:pt x="71" y="324"/>
                    <a:pt x="81" y="319"/>
                  </a:cubicBezTo>
                  <a:cubicBezTo>
                    <a:pt x="88" y="314"/>
                    <a:pt x="91" y="322"/>
                    <a:pt x="93" y="329"/>
                  </a:cubicBezTo>
                  <a:cubicBezTo>
                    <a:pt x="95" y="339"/>
                    <a:pt x="93" y="351"/>
                    <a:pt x="100" y="361"/>
                  </a:cubicBezTo>
                  <a:cubicBezTo>
                    <a:pt x="108" y="368"/>
                    <a:pt x="115" y="376"/>
                    <a:pt x="125" y="376"/>
                  </a:cubicBezTo>
                  <a:cubicBezTo>
                    <a:pt x="134" y="376"/>
                    <a:pt x="142" y="368"/>
                    <a:pt x="146" y="361"/>
                  </a:cubicBezTo>
                  <a:cubicBezTo>
                    <a:pt x="151" y="354"/>
                    <a:pt x="151" y="346"/>
                    <a:pt x="151" y="339"/>
                  </a:cubicBezTo>
                  <a:cubicBezTo>
                    <a:pt x="151" y="332"/>
                    <a:pt x="151" y="324"/>
                    <a:pt x="156" y="319"/>
                  </a:cubicBezTo>
                  <a:cubicBezTo>
                    <a:pt x="161" y="317"/>
                    <a:pt x="164" y="317"/>
                    <a:pt x="164" y="317"/>
                  </a:cubicBezTo>
                  <a:cubicBezTo>
                    <a:pt x="146" y="0"/>
                    <a:pt x="146" y="0"/>
                    <a:pt x="146" y="0"/>
                  </a:cubicBezTo>
                  <a:cubicBezTo>
                    <a:pt x="122" y="0"/>
                    <a:pt x="100" y="3"/>
                    <a:pt x="76" y="3"/>
                  </a:cubicBezTo>
                  <a:cubicBezTo>
                    <a:pt x="71" y="3"/>
                    <a:pt x="64" y="5"/>
                    <a:pt x="59" y="5"/>
                  </a:cubicBezTo>
                </a:path>
              </a:pathLst>
            </a:custGeom>
            <a:solidFill>
              <a:srgbClr val="FFFFFF"/>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6" name="Freeform 308">
              <a:extLst>
                <a:ext uri="{FF2B5EF4-FFF2-40B4-BE49-F238E27FC236}">
                  <a16:creationId xmlns:a16="http://schemas.microsoft.com/office/drawing/2014/main" id="{D0048215-F904-41C2-B45A-3D45F06C40B1}"/>
                </a:ext>
              </a:extLst>
            </p:cNvPr>
            <p:cNvSpPr>
              <a:spLocks noChangeArrowheads="1"/>
            </p:cNvSpPr>
            <p:nvPr/>
          </p:nvSpPr>
          <p:spPr bwMode="auto">
            <a:xfrm>
              <a:off x="18439150" y="4282812"/>
              <a:ext cx="143896" cy="76177"/>
            </a:xfrm>
            <a:custGeom>
              <a:avLst/>
              <a:gdLst>
                <a:gd name="T0" fmla="*/ 132 w 154"/>
                <a:gd name="T1" fmla="*/ 75 h 84"/>
                <a:gd name="T2" fmla="*/ 132 w 154"/>
                <a:gd name="T3" fmla="*/ 75 h 84"/>
                <a:gd name="T4" fmla="*/ 153 w 154"/>
                <a:gd name="T5" fmla="*/ 63 h 84"/>
                <a:gd name="T6" fmla="*/ 151 w 154"/>
                <a:gd name="T7" fmla="*/ 12 h 84"/>
                <a:gd name="T8" fmla="*/ 127 w 154"/>
                <a:gd name="T9" fmla="*/ 2 h 84"/>
                <a:gd name="T10" fmla="*/ 0 w 154"/>
                <a:gd name="T11" fmla="*/ 7 h 84"/>
                <a:gd name="T12" fmla="*/ 4 w 154"/>
                <a:gd name="T13" fmla="*/ 83 h 84"/>
                <a:gd name="T14" fmla="*/ 132 w 154"/>
                <a:gd name="T15" fmla="*/ 75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84">
                  <a:moveTo>
                    <a:pt x="132" y="75"/>
                  </a:moveTo>
                  <a:lnTo>
                    <a:pt x="132" y="75"/>
                  </a:lnTo>
                  <a:cubicBezTo>
                    <a:pt x="144" y="75"/>
                    <a:pt x="153" y="70"/>
                    <a:pt x="153" y="63"/>
                  </a:cubicBezTo>
                  <a:cubicBezTo>
                    <a:pt x="151" y="12"/>
                    <a:pt x="151" y="12"/>
                    <a:pt x="151" y="12"/>
                  </a:cubicBezTo>
                  <a:cubicBezTo>
                    <a:pt x="151" y="5"/>
                    <a:pt x="139" y="0"/>
                    <a:pt x="127" y="2"/>
                  </a:cubicBezTo>
                  <a:cubicBezTo>
                    <a:pt x="0" y="7"/>
                    <a:pt x="0" y="7"/>
                    <a:pt x="0" y="7"/>
                  </a:cubicBezTo>
                  <a:cubicBezTo>
                    <a:pt x="4" y="83"/>
                    <a:pt x="4" y="83"/>
                    <a:pt x="4" y="83"/>
                  </a:cubicBezTo>
                  <a:lnTo>
                    <a:pt x="132" y="75"/>
                  </a:lnTo>
                </a:path>
              </a:pathLst>
            </a:custGeom>
            <a:solidFill>
              <a:srgbClr val="F5AE3E"/>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7" name="Freeform 309">
              <a:extLst>
                <a:ext uri="{FF2B5EF4-FFF2-40B4-BE49-F238E27FC236}">
                  <a16:creationId xmlns:a16="http://schemas.microsoft.com/office/drawing/2014/main" id="{63E55E51-12C2-4764-90AF-F778AB4D4CF3}"/>
                </a:ext>
              </a:extLst>
            </p:cNvPr>
            <p:cNvSpPr>
              <a:spLocks noChangeArrowheads="1"/>
            </p:cNvSpPr>
            <p:nvPr/>
          </p:nvSpPr>
          <p:spPr bwMode="auto">
            <a:xfrm>
              <a:off x="18299487" y="4287044"/>
              <a:ext cx="143896" cy="76177"/>
            </a:xfrm>
            <a:custGeom>
              <a:avLst/>
              <a:gdLst>
                <a:gd name="T0" fmla="*/ 27 w 154"/>
                <a:gd name="T1" fmla="*/ 83 h 84"/>
                <a:gd name="T2" fmla="*/ 27 w 154"/>
                <a:gd name="T3" fmla="*/ 83 h 84"/>
                <a:gd name="T4" fmla="*/ 153 w 154"/>
                <a:gd name="T5" fmla="*/ 76 h 84"/>
                <a:gd name="T6" fmla="*/ 149 w 154"/>
                <a:gd name="T7" fmla="*/ 0 h 84"/>
                <a:gd name="T8" fmla="*/ 25 w 154"/>
                <a:gd name="T9" fmla="*/ 7 h 84"/>
                <a:gd name="T10" fmla="*/ 0 w 154"/>
                <a:gd name="T11" fmla="*/ 22 h 84"/>
                <a:gd name="T12" fmla="*/ 2 w 154"/>
                <a:gd name="T13" fmla="*/ 73 h 84"/>
                <a:gd name="T14" fmla="*/ 27 w 154"/>
                <a:gd name="T15" fmla="*/ 83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84">
                  <a:moveTo>
                    <a:pt x="27" y="83"/>
                  </a:moveTo>
                  <a:lnTo>
                    <a:pt x="27" y="83"/>
                  </a:lnTo>
                  <a:cubicBezTo>
                    <a:pt x="153" y="76"/>
                    <a:pt x="153" y="76"/>
                    <a:pt x="153" y="76"/>
                  </a:cubicBezTo>
                  <a:cubicBezTo>
                    <a:pt x="149" y="0"/>
                    <a:pt x="149" y="0"/>
                    <a:pt x="149" y="0"/>
                  </a:cubicBezTo>
                  <a:cubicBezTo>
                    <a:pt x="25" y="7"/>
                    <a:pt x="25" y="7"/>
                    <a:pt x="25" y="7"/>
                  </a:cubicBezTo>
                  <a:cubicBezTo>
                    <a:pt x="10" y="10"/>
                    <a:pt x="0" y="15"/>
                    <a:pt x="0" y="22"/>
                  </a:cubicBezTo>
                  <a:cubicBezTo>
                    <a:pt x="2" y="73"/>
                    <a:pt x="2" y="73"/>
                    <a:pt x="2" y="73"/>
                  </a:cubicBezTo>
                  <a:cubicBezTo>
                    <a:pt x="2" y="81"/>
                    <a:pt x="15" y="83"/>
                    <a:pt x="27" y="83"/>
                  </a:cubicBezTo>
                </a:path>
              </a:pathLst>
            </a:custGeom>
            <a:solidFill>
              <a:srgbClr val="FBC71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8" name="Freeform 310">
              <a:extLst>
                <a:ext uri="{FF2B5EF4-FFF2-40B4-BE49-F238E27FC236}">
                  <a16:creationId xmlns:a16="http://schemas.microsoft.com/office/drawing/2014/main" id="{666181C2-B977-4C87-ACCD-AA3D1335E995}"/>
                </a:ext>
              </a:extLst>
            </p:cNvPr>
            <p:cNvSpPr>
              <a:spLocks noChangeArrowheads="1"/>
            </p:cNvSpPr>
            <p:nvPr/>
          </p:nvSpPr>
          <p:spPr bwMode="auto">
            <a:xfrm>
              <a:off x="19006269" y="4566358"/>
              <a:ext cx="215844" cy="495147"/>
            </a:xfrm>
            <a:custGeom>
              <a:avLst/>
              <a:gdLst>
                <a:gd name="T0" fmla="*/ 27 w 230"/>
                <a:gd name="T1" fmla="*/ 312 h 522"/>
                <a:gd name="T2" fmla="*/ 27 w 230"/>
                <a:gd name="T3" fmla="*/ 312 h 522"/>
                <a:gd name="T4" fmla="*/ 32 w 230"/>
                <a:gd name="T5" fmla="*/ 312 h 522"/>
                <a:gd name="T6" fmla="*/ 37 w 230"/>
                <a:gd name="T7" fmla="*/ 319 h 522"/>
                <a:gd name="T8" fmla="*/ 3 w 230"/>
                <a:gd name="T9" fmla="*/ 477 h 522"/>
                <a:gd name="T10" fmla="*/ 25 w 230"/>
                <a:gd name="T11" fmla="*/ 516 h 522"/>
                <a:gd name="T12" fmla="*/ 61 w 230"/>
                <a:gd name="T13" fmla="*/ 489 h 522"/>
                <a:gd name="T14" fmla="*/ 96 w 230"/>
                <a:gd name="T15" fmla="*/ 333 h 522"/>
                <a:gd name="T16" fmla="*/ 115 w 230"/>
                <a:gd name="T17" fmla="*/ 336 h 522"/>
                <a:gd name="T18" fmla="*/ 91 w 230"/>
                <a:gd name="T19" fmla="*/ 446 h 522"/>
                <a:gd name="T20" fmla="*/ 113 w 230"/>
                <a:gd name="T21" fmla="*/ 482 h 522"/>
                <a:gd name="T22" fmla="*/ 147 w 230"/>
                <a:gd name="T23" fmla="*/ 458 h 522"/>
                <a:gd name="T24" fmla="*/ 183 w 230"/>
                <a:gd name="T25" fmla="*/ 290 h 522"/>
                <a:gd name="T26" fmla="*/ 222 w 230"/>
                <a:gd name="T27" fmla="*/ 109 h 522"/>
                <a:gd name="T28" fmla="*/ 178 w 230"/>
                <a:gd name="T29" fmla="*/ 24 h 522"/>
                <a:gd name="T30" fmla="*/ 88 w 230"/>
                <a:gd name="T31" fmla="*/ 0 h 522"/>
                <a:gd name="T32" fmla="*/ 23 w 230"/>
                <a:gd name="T33" fmla="*/ 314 h 522"/>
                <a:gd name="T34" fmla="*/ 27 w 230"/>
                <a:gd name="T35" fmla="*/ 31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0" h="522">
                  <a:moveTo>
                    <a:pt x="27" y="312"/>
                  </a:moveTo>
                  <a:lnTo>
                    <a:pt x="27" y="312"/>
                  </a:lnTo>
                  <a:cubicBezTo>
                    <a:pt x="32" y="312"/>
                    <a:pt x="32" y="312"/>
                    <a:pt x="32" y="312"/>
                  </a:cubicBezTo>
                  <a:cubicBezTo>
                    <a:pt x="37" y="314"/>
                    <a:pt x="37" y="319"/>
                    <a:pt x="37" y="319"/>
                  </a:cubicBezTo>
                  <a:cubicBezTo>
                    <a:pt x="3" y="477"/>
                    <a:pt x="3" y="477"/>
                    <a:pt x="3" y="477"/>
                  </a:cubicBezTo>
                  <a:cubicBezTo>
                    <a:pt x="0" y="494"/>
                    <a:pt x="10" y="514"/>
                    <a:pt x="25" y="516"/>
                  </a:cubicBezTo>
                  <a:cubicBezTo>
                    <a:pt x="42" y="521"/>
                    <a:pt x="56" y="506"/>
                    <a:pt x="61" y="489"/>
                  </a:cubicBezTo>
                  <a:cubicBezTo>
                    <a:pt x="96" y="333"/>
                    <a:pt x="96" y="333"/>
                    <a:pt x="96" y="333"/>
                  </a:cubicBezTo>
                  <a:cubicBezTo>
                    <a:pt x="105" y="324"/>
                    <a:pt x="115" y="336"/>
                    <a:pt x="115" y="336"/>
                  </a:cubicBezTo>
                  <a:cubicBezTo>
                    <a:pt x="91" y="446"/>
                    <a:pt x="91" y="446"/>
                    <a:pt x="91" y="446"/>
                  </a:cubicBezTo>
                  <a:cubicBezTo>
                    <a:pt x="88" y="463"/>
                    <a:pt x="98" y="477"/>
                    <a:pt x="113" y="482"/>
                  </a:cubicBezTo>
                  <a:cubicBezTo>
                    <a:pt x="130" y="485"/>
                    <a:pt x="144" y="475"/>
                    <a:pt x="147" y="458"/>
                  </a:cubicBezTo>
                  <a:cubicBezTo>
                    <a:pt x="183" y="290"/>
                    <a:pt x="183" y="290"/>
                    <a:pt x="183" y="290"/>
                  </a:cubicBezTo>
                  <a:cubicBezTo>
                    <a:pt x="186" y="287"/>
                    <a:pt x="222" y="109"/>
                    <a:pt x="222" y="109"/>
                  </a:cubicBezTo>
                  <a:cubicBezTo>
                    <a:pt x="229" y="68"/>
                    <a:pt x="210" y="31"/>
                    <a:pt x="178" y="24"/>
                  </a:cubicBezTo>
                  <a:cubicBezTo>
                    <a:pt x="137" y="12"/>
                    <a:pt x="115" y="4"/>
                    <a:pt x="88" y="0"/>
                  </a:cubicBezTo>
                  <a:cubicBezTo>
                    <a:pt x="23" y="314"/>
                    <a:pt x="23" y="314"/>
                    <a:pt x="23" y="314"/>
                  </a:cubicBezTo>
                  <a:cubicBezTo>
                    <a:pt x="23" y="312"/>
                    <a:pt x="25" y="312"/>
                    <a:pt x="27" y="312"/>
                  </a:cubicBezTo>
                </a:path>
              </a:pathLst>
            </a:custGeom>
            <a:solidFill>
              <a:srgbClr val="FFFFFF"/>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899" name="Freeform 311">
              <a:extLst>
                <a:ext uri="{FF2B5EF4-FFF2-40B4-BE49-F238E27FC236}">
                  <a16:creationId xmlns:a16="http://schemas.microsoft.com/office/drawing/2014/main" id="{0F077115-3935-49A7-B2EA-D23A0A07CEBC}"/>
                </a:ext>
              </a:extLst>
            </p:cNvPr>
            <p:cNvSpPr>
              <a:spLocks noChangeArrowheads="1"/>
            </p:cNvSpPr>
            <p:nvPr/>
          </p:nvSpPr>
          <p:spPr bwMode="auto">
            <a:xfrm>
              <a:off x="18815819" y="4545198"/>
              <a:ext cx="270863" cy="550164"/>
            </a:xfrm>
            <a:custGeom>
              <a:avLst/>
              <a:gdLst>
                <a:gd name="T0" fmla="*/ 5 w 288"/>
                <a:gd name="T1" fmla="*/ 283 h 576"/>
                <a:gd name="T2" fmla="*/ 5 w 288"/>
                <a:gd name="T3" fmla="*/ 283 h 576"/>
                <a:gd name="T4" fmla="*/ 31 w 288"/>
                <a:gd name="T5" fmla="*/ 305 h 576"/>
                <a:gd name="T6" fmla="*/ 61 w 288"/>
                <a:gd name="T7" fmla="*/ 271 h 576"/>
                <a:gd name="T8" fmla="*/ 87 w 288"/>
                <a:gd name="T9" fmla="*/ 197 h 576"/>
                <a:gd name="T10" fmla="*/ 95 w 288"/>
                <a:gd name="T11" fmla="*/ 176 h 576"/>
                <a:gd name="T12" fmla="*/ 99 w 288"/>
                <a:gd name="T13" fmla="*/ 168 h 576"/>
                <a:gd name="T14" fmla="*/ 121 w 288"/>
                <a:gd name="T15" fmla="*/ 149 h 576"/>
                <a:gd name="T16" fmla="*/ 104 w 288"/>
                <a:gd name="T17" fmla="*/ 227 h 576"/>
                <a:gd name="T18" fmla="*/ 92 w 288"/>
                <a:gd name="T19" fmla="*/ 280 h 576"/>
                <a:gd name="T20" fmla="*/ 56 w 288"/>
                <a:gd name="T21" fmla="*/ 453 h 576"/>
                <a:gd name="T22" fmla="*/ 78 w 288"/>
                <a:gd name="T23" fmla="*/ 495 h 576"/>
                <a:gd name="T24" fmla="*/ 112 w 288"/>
                <a:gd name="T25" fmla="*/ 466 h 576"/>
                <a:gd name="T26" fmla="*/ 146 w 288"/>
                <a:gd name="T27" fmla="*/ 320 h 576"/>
                <a:gd name="T28" fmla="*/ 153 w 288"/>
                <a:gd name="T29" fmla="*/ 315 h 576"/>
                <a:gd name="T30" fmla="*/ 158 w 288"/>
                <a:gd name="T31" fmla="*/ 317 h 576"/>
                <a:gd name="T32" fmla="*/ 163 w 288"/>
                <a:gd name="T33" fmla="*/ 322 h 576"/>
                <a:gd name="T34" fmla="*/ 119 w 288"/>
                <a:gd name="T35" fmla="*/ 524 h 576"/>
                <a:gd name="T36" fmla="*/ 139 w 288"/>
                <a:gd name="T37" fmla="*/ 570 h 576"/>
                <a:gd name="T38" fmla="*/ 175 w 288"/>
                <a:gd name="T39" fmla="*/ 536 h 576"/>
                <a:gd name="T40" fmla="*/ 219 w 288"/>
                <a:gd name="T41" fmla="*/ 334 h 576"/>
                <a:gd name="T42" fmla="*/ 222 w 288"/>
                <a:gd name="T43" fmla="*/ 334 h 576"/>
                <a:gd name="T44" fmla="*/ 287 w 288"/>
                <a:gd name="T45" fmla="*/ 20 h 576"/>
                <a:gd name="T46" fmla="*/ 260 w 288"/>
                <a:gd name="T47" fmla="*/ 15 h 576"/>
                <a:gd name="T48" fmla="*/ 173 w 288"/>
                <a:gd name="T49" fmla="*/ 8 h 576"/>
                <a:gd name="T50" fmla="*/ 104 w 288"/>
                <a:gd name="T51" fmla="*/ 61 h 576"/>
                <a:gd name="T52" fmla="*/ 58 w 288"/>
                <a:gd name="T53" fmla="*/ 100 h 576"/>
                <a:gd name="T54" fmla="*/ 48 w 288"/>
                <a:gd name="T55" fmla="*/ 107 h 576"/>
                <a:gd name="T56" fmla="*/ 36 w 288"/>
                <a:gd name="T57" fmla="*/ 132 h 576"/>
                <a:gd name="T58" fmla="*/ 36 w 288"/>
                <a:gd name="T59" fmla="*/ 132 h 576"/>
                <a:gd name="T60" fmla="*/ 5 w 288"/>
                <a:gd name="T61" fmla="*/ 28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576">
                  <a:moveTo>
                    <a:pt x="5" y="283"/>
                  </a:moveTo>
                  <a:lnTo>
                    <a:pt x="5" y="283"/>
                  </a:lnTo>
                  <a:cubicBezTo>
                    <a:pt x="0" y="300"/>
                    <a:pt x="19" y="307"/>
                    <a:pt x="31" y="305"/>
                  </a:cubicBezTo>
                  <a:cubicBezTo>
                    <a:pt x="46" y="300"/>
                    <a:pt x="56" y="285"/>
                    <a:pt x="61" y="271"/>
                  </a:cubicBezTo>
                  <a:cubicBezTo>
                    <a:pt x="70" y="246"/>
                    <a:pt x="78" y="222"/>
                    <a:pt x="87" y="197"/>
                  </a:cubicBezTo>
                  <a:cubicBezTo>
                    <a:pt x="90" y="188"/>
                    <a:pt x="92" y="183"/>
                    <a:pt x="95" y="176"/>
                  </a:cubicBezTo>
                  <a:cubicBezTo>
                    <a:pt x="97" y="173"/>
                    <a:pt x="99" y="168"/>
                    <a:pt x="99" y="168"/>
                  </a:cubicBezTo>
                  <a:cubicBezTo>
                    <a:pt x="121" y="149"/>
                    <a:pt x="121" y="149"/>
                    <a:pt x="121" y="149"/>
                  </a:cubicBezTo>
                  <a:cubicBezTo>
                    <a:pt x="104" y="227"/>
                    <a:pt x="104" y="227"/>
                    <a:pt x="104" y="227"/>
                  </a:cubicBezTo>
                  <a:cubicBezTo>
                    <a:pt x="97" y="251"/>
                    <a:pt x="95" y="268"/>
                    <a:pt x="92" y="280"/>
                  </a:cubicBezTo>
                  <a:cubicBezTo>
                    <a:pt x="56" y="453"/>
                    <a:pt x="56" y="453"/>
                    <a:pt x="56" y="453"/>
                  </a:cubicBezTo>
                  <a:cubicBezTo>
                    <a:pt x="51" y="473"/>
                    <a:pt x="61" y="492"/>
                    <a:pt x="78" y="495"/>
                  </a:cubicBezTo>
                  <a:cubicBezTo>
                    <a:pt x="92" y="497"/>
                    <a:pt x="109" y="485"/>
                    <a:pt x="112" y="466"/>
                  </a:cubicBezTo>
                  <a:cubicBezTo>
                    <a:pt x="146" y="320"/>
                    <a:pt x="146" y="320"/>
                    <a:pt x="146" y="320"/>
                  </a:cubicBezTo>
                  <a:cubicBezTo>
                    <a:pt x="148" y="317"/>
                    <a:pt x="151" y="315"/>
                    <a:pt x="153" y="315"/>
                  </a:cubicBezTo>
                  <a:cubicBezTo>
                    <a:pt x="158" y="317"/>
                    <a:pt x="158" y="317"/>
                    <a:pt x="158" y="317"/>
                  </a:cubicBezTo>
                  <a:cubicBezTo>
                    <a:pt x="161" y="317"/>
                    <a:pt x="163" y="322"/>
                    <a:pt x="163" y="322"/>
                  </a:cubicBezTo>
                  <a:cubicBezTo>
                    <a:pt x="119" y="524"/>
                    <a:pt x="119" y="524"/>
                    <a:pt x="119" y="524"/>
                  </a:cubicBezTo>
                  <a:cubicBezTo>
                    <a:pt x="114" y="546"/>
                    <a:pt x="121" y="568"/>
                    <a:pt x="139" y="570"/>
                  </a:cubicBezTo>
                  <a:cubicBezTo>
                    <a:pt x="153" y="575"/>
                    <a:pt x="170" y="561"/>
                    <a:pt x="175" y="536"/>
                  </a:cubicBezTo>
                  <a:cubicBezTo>
                    <a:pt x="219" y="334"/>
                    <a:pt x="219" y="334"/>
                    <a:pt x="219" y="334"/>
                  </a:cubicBezTo>
                  <a:cubicBezTo>
                    <a:pt x="219" y="334"/>
                    <a:pt x="219" y="334"/>
                    <a:pt x="222" y="334"/>
                  </a:cubicBezTo>
                  <a:cubicBezTo>
                    <a:pt x="287" y="20"/>
                    <a:pt x="287" y="20"/>
                    <a:pt x="287" y="20"/>
                  </a:cubicBezTo>
                  <a:cubicBezTo>
                    <a:pt x="280" y="17"/>
                    <a:pt x="270" y="17"/>
                    <a:pt x="260" y="15"/>
                  </a:cubicBezTo>
                  <a:cubicBezTo>
                    <a:pt x="234" y="8"/>
                    <a:pt x="202" y="0"/>
                    <a:pt x="173" y="8"/>
                  </a:cubicBezTo>
                  <a:cubicBezTo>
                    <a:pt x="144" y="15"/>
                    <a:pt x="126" y="41"/>
                    <a:pt x="104" y="61"/>
                  </a:cubicBezTo>
                  <a:cubicBezTo>
                    <a:pt x="87" y="73"/>
                    <a:pt x="73" y="88"/>
                    <a:pt x="58" y="100"/>
                  </a:cubicBezTo>
                  <a:cubicBezTo>
                    <a:pt x="56" y="102"/>
                    <a:pt x="53" y="105"/>
                    <a:pt x="48" y="107"/>
                  </a:cubicBezTo>
                  <a:cubicBezTo>
                    <a:pt x="41" y="114"/>
                    <a:pt x="39" y="122"/>
                    <a:pt x="36" y="132"/>
                  </a:cubicBezTo>
                  <a:lnTo>
                    <a:pt x="36" y="132"/>
                  </a:lnTo>
                  <a:lnTo>
                    <a:pt x="5" y="283"/>
                  </a:ln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0" name="Freeform 312">
              <a:extLst>
                <a:ext uri="{FF2B5EF4-FFF2-40B4-BE49-F238E27FC236}">
                  <a16:creationId xmlns:a16="http://schemas.microsoft.com/office/drawing/2014/main" id="{589B3020-9E1F-40ED-A3CB-B0190F7631EC}"/>
                </a:ext>
              </a:extLst>
            </p:cNvPr>
            <p:cNvSpPr>
              <a:spLocks noChangeArrowheads="1"/>
            </p:cNvSpPr>
            <p:nvPr/>
          </p:nvSpPr>
          <p:spPr bwMode="auto">
            <a:xfrm>
              <a:off x="18942786" y="4481718"/>
              <a:ext cx="152360" cy="93105"/>
            </a:xfrm>
            <a:custGeom>
              <a:avLst/>
              <a:gdLst>
                <a:gd name="T0" fmla="*/ 39 w 162"/>
                <a:gd name="T1" fmla="*/ 2 h 103"/>
                <a:gd name="T2" fmla="*/ 39 w 162"/>
                <a:gd name="T3" fmla="*/ 2 h 103"/>
                <a:gd name="T4" fmla="*/ 12 w 162"/>
                <a:gd name="T5" fmla="*/ 10 h 103"/>
                <a:gd name="T6" fmla="*/ 2 w 162"/>
                <a:gd name="T7" fmla="*/ 59 h 103"/>
                <a:gd name="T8" fmla="*/ 22 w 162"/>
                <a:gd name="T9" fmla="*/ 76 h 103"/>
                <a:gd name="T10" fmla="*/ 146 w 162"/>
                <a:gd name="T11" fmla="*/ 102 h 103"/>
                <a:gd name="T12" fmla="*/ 161 w 162"/>
                <a:gd name="T13" fmla="*/ 29 h 103"/>
                <a:gd name="T14" fmla="*/ 39 w 162"/>
                <a:gd name="T15" fmla="*/ 2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03">
                  <a:moveTo>
                    <a:pt x="39" y="2"/>
                  </a:moveTo>
                  <a:lnTo>
                    <a:pt x="39" y="2"/>
                  </a:lnTo>
                  <a:cubicBezTo>
                    <a:pt x="24" y="0"/>
                    <a:pt x="14" y="2"/>
                    <a:pt x="12" y="10"/>
                  </a:cubicBezTo>
                  <a:cubicBezTo>
                    <a:pt x="2" y="59"/>
                    <a:pt x="2" y="59"/>
                    <a:pt x="2" y="59"/>
                  </a:cubicBezTo>
                  <a:cubicBezTo>
                    <a:pt x="0" y="66"/>
                    <a:pt x="10" y="73"/>
                    <a:pt x="22" y="76"/>
                  </a:cubicBezTo>
                  <a:cubicBezTo>
                    <a:pt x="146" y="102"/>
                    <a:pt x="146" y="102"/>
                    <a:pt x="146" y="102"/>
                  </a:cubicBezTo>
                  <a:cubicBezTo>
                    <a:pt x="161" y="29"/>
                    <a:pt x="161" y="29"/>
                    <a:pt x="161" y="29"/>
                  </a:cubicBezTo>
                  <a:lnTo>
                    <a:pt x="39" y="2"/>
                  </a:lnTo>
                </a:path>
              </a:pathLst>
            </a:custGeom>
            <a:solidFill>
              <a:srgbClr val="FBC71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1" name="Freeform 313">
              <a:extLst>
                <a:ext uri="{FF2B5EF4-FFF2-40B4-BE49-F238E27FC236}">
                  <a16:creationId xmlns:a16="http://schemas.microsoft.com/office/drawing/2014/main" id="{060989B9-F35D-44E2-9A91-BE52814AF713}"/>
                </a:ext>
              </a:extLst>
            </p:cNvPr>
            <p:cNvSpPr>
              <a:spLocks noChangeArrowheads="1"/>
            </p:cNvSpPr>
            <p:nvPr/>
          </p:nvSpPr>
          <p:spPr bwMode="auto">
            <a:xfrm>
              <a:off x="19082449" y="4507110"/>
              <a:ext cx="152360" cy="97337"/>
            </a:xfrm>
            <a:custGeom>
              <a:avLst/>
              <a:gdLst>
                <a:gd name="T0" fmla="*/ 148 w 162"/>
                <a:gd name="T1" fmla="*/ 93 h 104"/>
                <a:gd name="T2" fmla="*/ 148 w 162"/>
                <a:gd name="T3" fmla="*/ 93 h 104"/>
                <a:gd name="T4" fmla="*/ 161 w 162"/>
                <a:gd name="T5" fmla="*/ 44 h 104"/>
                <a:gd name="T6" fmla="*/ 139 w 162"/>
                <a:gd name="T7" fmla="*/ 27 h 104"/>
                <a:gd name="T8" fmla="*/ 15 w 162"/>
                <a:gd name="T9" fmla="*/ 0 h 104"/>
                <a:gd name="T10" fmla="*/ 0 w 162"/>
                <a:gd name="T11" fmla="*/ 73 h 104"/>
                <a:gd name="T12" fmla="*/ 124 w 162"/>
                <a:gd name="T13" fmla="*/ 100 h 104"/>
                <a:gd name="T14" fmla="*/ 148 w 162"/>
                <a:gd name="T15" fmla="*/ 93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04">
                  <a:moveTo>
                    <a:pt x="148" y="93"/>
                  </a:moveTo>
                  <a:lnTo>
                    <a:pt x="148" y="93"/>
                  </a:lnTo>
                  <a:cubicBezTo>
                    <a:pt x="161" y="44"/>
                    <a:pt x="161" y="44"/>
                    <a:pt x="161" y="44"/>
                  </a:cubicBezTo>
                  <a:cubicBezTo>
                    <a:pt x="161" y="37"/>
                    <a:pt x="151" y="30"/>
                    <a:pt x="139" y="27"/>
                  </a:cubicBezTo>
                  <a:cubicBezTo>
                    <a:pt x="15" y="0"/>
                    <a:pt x="15" y="0"/>
                    <a:pt x="15" y="0"/>
                  </a:cubicBezTo>
                  <a:cubicBezTo>
                    <a:pt x="0" y="73"/>
                    <a:pt x="0" y="73"/>
                    <a:pt x="0" y="73"/>
                  </a:cubicBezTo>
                  <a:cubicBezTo>
                    <a:pt x="124" y="100"/>
                    <a:pt x="124" y="100"/>
                    <a:pt x="124" y="100"/>
                  </a:cubicBezTo>
                  <a:cubicBezTo>
                    <a:pt x="136" y="103"/>
                    <a:pt x="146" y="100"/>
                    <a:pt x="148" y="93"/>
                  </a:cubicBezTo>
                </a:path>
              </a:pathLst>
            </a:custGeom>
            <a:solidFill>
              <a:srgbClr val="F5AE3E"/>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2" name="Freeform 314">
              <a:extLst>
                <a:ext uri="{FF2B5EF4-FFF2-40B4-BE49-F238E27FC236}">
                  <a16:creationId xmlns:a16="http://schemas.microsoft.com/office/drawing/2014/main" id="{9863088D-515F-4C35-913E-3CB61DC6FA8A}"/>
                </a:ext>
              </a:extLst>
            </p:cNvPr>
            <p:cNvSpPr>
              <a:spLocks noChangeArrowheads="1"/>
            </p:cNvSpPr>
            <p:nvPr/>
          </p:nvSpPr>
          <p:spPr bwMode="auto">
            <a:xfrm>
              <a:off x="18955482" y="5725934"/>
              <a:ext cx="46555" cy="21160"/>
            </a:xfrm>
            <a:custGeom>
              <a:avLst/>
              <a:gdLst>
                <a:gd name="T0" fmla="*/ 3 w 52"/>
                <a:gd name="T1" fmla="*/ 26 h 27"/>
                <a:gd name="T2" fmla="*/ 3 w 52"/>
                <a:gd name="T3" fmla="*/ 26 h 27"/>
                <a:gd name="T4" fmla="*/ 49 w 52"/>
                <a:gd name="T5" fmla="*/ 24 h 27"/>
                <a:gd name="T6" fmla="*/ 51 w 52"/>
                <a:gd name="T7" fmla="*/ 24 h 27"/>
                <a:gd name="T8" fmla="*/ 51 w 52"/>
                <a:gd name="T9" fmla="*/ 24 h 27"/>
                <a:gd name="T10" fmla="*/ 51 w 52"/>
                <a:gd name="T11" fmla="*/ 21 h 27"/>
                <a:gd name="T12" fmla="*/ 42 w 52"/>
                <a:gd name="T13" fmla="*/ 0 h 27"/>
                <a:gd name="T14" fmla="*/ 0 w 52"/>
                <a:gd name="T15" fmla="*/ 2 h 27"/>
                <a:gd name="T16" fmla="*/ 3 w 52"/>
                <a:gd name="T17" fmla="*/ 24 h 27"/>
                <a:gd name="T18" fmla="*/ 3 w 52"/>
                <a:gd name="T19"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7">
                  <a:moveTo>
                    <a:pt x="3" y="26"/>
                  </a:moveTo>
                  <a:lnTo>
                    <a:pt x="3" y="26"/>
                  </a:lnTo>
                  <a:cubicBezTo>
                    <a:pt x="49" y="24"/>
                    <a:pt x="49" y="24"/>
                    <a:pt x="49" y="24"/>
                  </a:cubicBezTo>
                  <a:cubicBezTo>
                    <a:pt x="51" y="24"/>
                    <a:pt x="51" y="24"/>
                    <a:pt x="51" y="24"/>
                  </a:cubicBezTo>
                  <a:lnTo>
                    <a:pt x="51" y="24"/>
                  </a:lnTo>
                  <a:lnTo>
                    <a:pt x="51" y="21"/>
                  </a:lnTo>
                  <a:cubicBezTo>
                    <a:pt x="42" y="0"/>
                    <a:pt x="42" y="0"/>
                    <a:pt x="42" y="0"/>
                  </a:cubicBezTo>
                  <a:cubicBezTo>
                    <a:pt x="0" y="2"/>
                    <a:pt x="0" y="2"/>
                    <a:pt x="0" y="2"/>
                  </a:cubicBezTo>
                  <a:cubicBezTo>
                    <a:pt x="3" y="24"/>
                    <a:pt x="3" y="24"/>
                    <a:pt x="3" y="24"/>
                  </a:cubicBezTo>
                  <a:cubicBezTo>
                    <a:pt x="3" y="26"/>
                    <a:pt x="3" y="26"/>
                    <a:pt x="3" y="26"/>
                  </a:cubicBezTo>
                </a:path>
              </a:pathLst>
            </a:custGeom>
            <a:solidFill>
              <a:srgbClr val="F5AD40"/>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3" name="Freeform 315">
              <a:extLst>
                <a:ext uri="{FF2B5EF4-FFF2-40B4-BE49-F238E27FC236}">
                  <a16:creationId xmlns:a16="http://schemas.microsoft.com/office/drawing/2014/main" id="{3A33A724-54C7-49BA-8380-D79C4F3F8160}"/>
                </a:ext>
              </a:extLst>
            </p:cNvPr>
            <p:cNvSpPr>
              <a:spLocks noChangeArrowheads="1"/>
            </p:cNvSpPr>
            <p:nvPr/>
          </p:nvSpPr>
          <p:spPr bwMode="auto">
            <a:xfrm>
              <a:off x="18955482" y="5704774"/>
              <a:ext cx="38090" cy="21160"/>
            </a:xfrm>
            <a:custGeom>
              <a:avLst/>
              <a:gdLst>
                <a:gd name="T0" fmla="*/ 32 w 43"/>
                <a:gd name="T1" fmla="*/ 0 h 27"/>
                <a:gd name="T2" fmla="*/ 32 w 43"/>
                <a:gd name="T3" fmla="*/ 0 h 27"/>
                <a:gd name="T4" fmla="*/ 29 w 43"/>
                <a:gd name="T5" fmla="*/ 0 h 27"/>
                <a:gd name="T6" fmla="*/ 0 w 43"/>
                <a:gd name="T7" fmla="*/ 0 h 27"/>
                <a:gd name="T8" fmla="*/ 0 w 43"/>
                <a:gd name="T9" fmla="*/ 2 h 27"/>
                <a:gd name="T10" fmla="*/ 0 w 43"/>
                <a:gd name="T11" fmla="*/ 2 h 27"/>
                <a:gd name="T12" fmla="*/ 0 w 43"/>
                <a:gd name="T13" fmla="*/ 26 h 27"/>
                <a:gd name="T14" fmla="*/ 42 w 43"/>
                <a:gd name="T15" fmla="*/ 24 h 27"/>
                <a:gd name="T16" fmla="*/ 32 w 4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2" y="0"/>
                  </a:moveTo>
                  <a:lnTo>
                    <a:pt x="32" y="0"/>
                  </a:lnTo>
                  <a:lnTo>
                    <a:pt x="29" y="0"/>
                  </a:lnTo>
                  <a:cubicBezTo>
                    <a:pt x="0" y="0"/>
                    <a:pt x="0" y="0"/>
                    <a:pt x="0" y="0"/>
                  </a:cubicBezTo>
                  <a:lnTo>
                    <a:pt x="0" y="2"/>
                  </a:lnTo>
                  <a:lnTo>
                    <a:pt x="0" y="2"/>
                  </a:lnTo>
                  <a:cubicBezTo>
                    <a:pt x="0" y="26"/>
                    <a:pt x="0" y="26"/>
                    <a:pt x="0" y="26"/>
                  </a:cubicBezTo>
                  <a:cubicBezTo>
                    <a:pt x="42" y="24"/>
                    <a:pt x="42" y="24"/>
                    <a:pt x="42" y="24"/>
                  </a:cubicBezTo>
                  <a:lnTo>
                    <a:pt x="32" y="0"/>
                  </a:lnTo>
                </a:path>
              </a:pathLst>
            </a:custGeom>
            <a:solidFill>
              <a:srgbClr val="FBC71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4" name="Freeform 316">
              <a:extLst>
                <a:ext uri="{FF2B5EF4-FFF2-40B4-BE49-F238E27FC236}">
                  <a16:creationId xmlns:a16="http://schemas.microsoft.com/office/drawing/2014/main" id="{C1783D18-394A-4693-BED6-81288DEC7F87}"/>
                </a:ext>
              </a:extLst>
            </p:cNvPr>
            <p:cNvSpPr>
              <a:spLocks noChangeArrowheads="1"/>
            </p:cNvSpPr>
            <p:nvPr/>
          </p:nvSpPr>
          <p:spPr bwMode="auto">
            <a:xfrm>
              <a:off x="18434918" y="5730166"/>
              <a:ext cx="452849" cy="84641"/>
            </a:xfrm>
            <a:custGeom>
              <a:avLst/>
              <a:gdLst>
                <a:gd name="T0" fmla="*/ 3 w 477"/>
                <a:gd name="T1" fmla="*/ 78 h 93"/>
                <a:gd name="T2" fmla="*/ 3 w 477"/>
                <a:gd name="T3" fmla="*/ 78 h 93"/>
                <a:gd name="T4" fmla="*/ 17 w 477"/>
                <a:gd name="T5" fmla="*/ 92 h 93"/>
                <a:gd name="T6" fmla="*/ 461 w 477"/>
                <a:gd name="T7" fmla="*/ 90 h 93"/>
                <a:gd name="T8" fmla="*/ 476 w 477"/>
                <a:gd name="T9" fmla="*/ 78 h 93"/>
                <a:gd name="T10" fmla="*/ 473 w 477"/>
                <a:gd name="T11" fmla="*/ 0 h 93"/>
                <a:gd name="T12" fmla="*/ 0 w 477"/>
                <a:gd name="T13" fmla="*/ 16 h 93"/>
                <a:gd name="T14" fmla="*/ 3 w 477"/>
                <a:gd name="T15" fmla="*/ 78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93">
                  <a:moveTo>
                    <a:pt x="3" y="78"/>
                  </a:moveTo>
                  <a:lnTo>
                    <a:pt x="3" y="78"/>
                  </a:lnTo>
                  <a:cubicBezTo>
                    <a:pt x="3" y="85"/>
                    <a:pt x="10" y="92"/>
                    <a:pt x="17" y="92"/>
                  </a:cubicBezTo>
                  <a:cubicBezTo>
                    <a:pt x="461" y="90"/>
                    <a:pt x="461" y="90"/>
                    <a:pt x="461" y="90"/>
                  </a:cubicBezTo>
                  <a:cubicBezTo>
                    <a:pt x="468" y="90"/>
                    <a:pt x="476" y="85"/>
                    <a:pt x="476" y="78"/>
                  </a:cubicBezTo>
                  <a:cubicBezTo>
                    <a:pt x="473" y="0"/>
                    <a:pt x="473" y="0"/>
                    <a:pt x="473" y="0"/>
                  </a:cubicBezTo>
                  <a:cubicBezTo>
                    <a:pt x="0" y="16"/>
                    <a:pt x="0" y="16"/>
                    <a:pt x="0" y="16"/>
                  </a:cubicBezTo>
                  <a:lnTo>
                    <a:pt x="3" y="78"/>
                  </a:lnTo>
                </a:path>
              </a:pathLst>
            </a:custGeom>
            <a:solidFill>
              <a:srgbClr val="FBC71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5" name="Freeform 317">
              <a:extLst>
                <a:ext uri="{FF2B5EF4-FFF2-40B4-BE49-F238E27FC236}">
                  <a16:creationId xmlns:a16="http://schemas.microsoft.com/office/drawing/2014/main" id="{9630ADE7-7324-4667-B9E7-3ADBB707AC2A}"/>
                </a:ext>
              </a:extLst>
            </p:cNvPr>
            <p:cNvSpPr>
              <a:spLocks noChangeArrowheads="1"/>
            </p:cNvSpPr>
            <p:nvPr/>
          </p:nvSpPr>
          <p:spPr bwMode="auto">
            <a:xfrm>
              <a:off x="18434918" y="5645525"/>
              <a:ext cx="448616" cy="97337"/>
            </a:xfrm>
            <a:custGeom>
              <a:avLst/>
              <a:gdLst>
                <a:gd name="T0" fmla="*/ 12 w 474"/>
                <a:gd name="T1" fmla="*/ 27 h 108"/>
                <a:gd name="T2" fmla="*/ 12 w 474"/>
                <a:gd name="T3" fmla="*/ 27 h 108"/>
                <a:gd name="T4" fmla="*/ 0 w 474"/>
                <a:gd name="T5" fmla="*/ 42 h 108"/>
                <a:gd name="T6" fmla="*/ 0 w 474"/>
                <a:gd name="T7" fmla="*/ 107 h 108"/>
                <a:gd name="T8" fmla="*/ 473 w 474"/>
                <a:gd name="T9" fmla="*/ 91 h 108"/>
                <a:gd name="T10" fmla="*/ 471 w 474"/>
                <a:gd name="T11" fmla="*/ 13 h 108"/>
                <a:gd name="T12" fmla="*/ 456 w 474"/>
                <a:gd name="T13" fmla="*/ 0 h 108"/>
                <a:gd name="T14" fmla="*/ 12 w 474"/>
                <a:gd name="T15" fmla="*/ 27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4" h="108">
                  <a:moveTo>
                    <a:pt x="12" y="27"/>
                  </a:moveTo>
                  <a:lnTo>
                    <a:pt x="12" y="27"/>
                  </a:lnTo>
                  <a:cubicBezTo>
                    <a:pt x="5" y="30"/>
                    <a:pt x="0" y="34"/>
                    <a:pt x="0" y="42"/>
                  </a:cubicBezTo>
                  <a:cubicBezTo>
                    <a:pt x="0" y="107"/>
                    <a:pt x="0" y="107"/>
                    <a:pt x="0" y="107"/>
                  </a:cubicBezTo>
                  <a:cubicBezTo>
                    <a:pt x="473" y="91"/>
                    <a:pt x="473" y="91"/>
                    <a:pt x="473" y="91"/>
                  </a:cubicBezTo>
                  <a:cubicBezTo>
                    <a:pt x="471" y="13"/>
                    <a:pt x="471" y="13"/>
                    <a:pt x="471" y="13"/>
                  </a:cubicBezTo>
                  <a:cubicBezTo>
                    <a:pt x="468" y="5"/>
                    <a:pt x="464" y="0"/>
                    <a:pt x="456" y="0"/>
                  </a:cubicBezTo>
                  <a:lnTo>
                    <a:pt x="12" y="27"/>
                  </a:lnTo>
                </a:path>
              </a:pathLst>
            </a:custGeom>
            <a:solidFill>
              <a:srgbClr val="F5AD40"/>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6" name="Freeform 318">
              <a:extLst>
                <a:ext uri="{FF2B5EF4-FFF2-40B4-BE49-F238E27FC236}">
                  <a16:creationId xmlns:a16="http://schemas.microsoft.com/office/drawing/2014/main" id="{693E275B-486A-4432-A4DA-FBFD0009B84B}"/>
                </a:ext>
              </a:extLst>
            </p:cNvPr>
            <p:cNvSpPr>
              <a:spLocks noChangeArrowheads="1"/>
            </p:cNvSpPr>
            <p:nvPr/>
          </p:nvSpPr>
          <p:spPr bwMode="auto">
            <a:xfrm>
              <a:off x="18879302" y="5730166"/>
              <a:ext cx="80412" cy="76177"/>
            </a:xfrm>
            <a:custGeom>
              <a:avLst/>
              <a:gdLst>
                <a:gd name="T0" fmla="*/ 2 w 89"/>
                <a:gd name="T1" fmla="*/ 66 h 82"/>
                <a:gd name="T2" fmla="*/ 2 w 89"/>
                <a:gd name="T3" fmla="*/ 66 h 82"/>
                <a:gd name="T4" fmla="*/ 17 w 89"/>
                <a:gd name="T5" fmla="*/ 81 h 82"/>
                <a:gd name="T6" fmla="*/ 73 w 89"/>
                <a:gd name="T7" fmla="*/ 32 h 82"/>
                <a:gd name="T8" fmla="*/ 88 w 89"/>
                <a:gd name="T9" fmla="*/ 17 h 82"/>
                <a:gd name="T10" fmla="*/ 85 w 89"/>
                <a:gd name="T11" fmla="*/ 0 h 82"/>
                <a:gd name="T12" fmla="*/ 0 w 89"/>
                <a:gd name="T13" fmla="*/ 3 h 82"/>
                <a:gd name="T14" fmla="*/ 2 w 89"/>
                <a:gd name="T15" fmla="*/ 66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82">
                  <a:moveTo>
                    <a:pt x="2" y="66"/>
                  </a:moveTo>
                  <a:lnTo>
                    <a:pt x="2" y="66"/>
                  </a:lnTo>
                  <a:cubicBezTo>
                    <a:pt x="2" y="76"/>
                    <a:pt x="7" y="81"/>
                    <a:pt x="17" y="81"/>
                  </a:cubicBezTo>
                  <a:cubicBezTo>
                    <a:pt x="73" y="32"/>
                    <a:pt x="73" y="32"/>
                    <a:pt x="73" y="32"/>
                  </a:cubicBezTo>
                  <a:cubicBezTo>
                    <a:pt x="80" y="32"/>
                    <a:pt x="88" y="24"/>
                    <a:pt x="88" y="17"/>
                  </a:cubicBezTo>
                  <a:cubicBezTo>
                    <a:pt x="85" y="0"/>
                    <a:pt x="85" y="0"/>
                    <a:pt x="85" y="0"/>
                  </a:cubicBezTo>
                  <a:cubicBezTo>
                    <a:pt x="0" y="3"/>
                    <a:pt x="0" y="3"/>
                    <a:pt x="0" y="3"/>
                  </a:cubicBezTo>
                  <a:lnTo>
                    <a:pt x="2" y="66"/>
                  </a:lnTo>
                </a:path>
              </a:pathLst>
            </a:custGeom>
            <a:solidFill>
              <a:srgbClr val="15507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7" name="Freeform 319">
              <a:extLst>
                <a:ext uri="{FF2B5EF4-FFF2-40B4-BE49-F238E27FC236}">
                  <a16:creationId xmlns:a16="http://schemas.microsoft.com/office/drawing/2014/main" id="{6DDE0364-1E5A-4BAE-B28B-1ECB0B06A3A4}"/>
                </a:ext>
              </a:extLst>
            </p:cNvPr>
            <p:cNvSpPr>
              <a:spLocks noChangeArrowheads="1"/>
            </p:cNvSpPr>
            <p:nvPr/>
          </p:nvSpPr>
          <p:spPr bwMode="auto">
            <a:xfrm>
              <a:off x="18879302" y="5658222"/>
              <a:ext cx="80412" cy="67712"/>
            </a:xfrm>
            <a:custGeom>
              <a:avLst/>
              <a:gdLst>
                <a:gd name="T0" fmla="*/ 0 w 88"/>
                <a:gd name="T1" fmla="*/ 15 h 77"/>
                <a:gd name="T2" fmla="*/ 0 w 88"/>
                <a:gd name="T3" fmla="*/ 15 h 77"/>
                <a:gd name="T4" fmla="*/ 2 w 88"/>
                <a:gd name="T5" fmla="*/ 76 h 77"/>
                <a:gd name="T6" fmla="*/ 87 w 88"/>
                <a:gd name="T7" fmla="*/ 73 h 77"/>
                <a:gd name="T8" fmla="*/ 87 w 88"/>
                <a:gd name="T9" fmla="*/ 54 h 77"/>
                <a:gd name="T10" fmla="*/ 73 w 88"/>
                <a:gd name="T11" fmla="*/ 42 h 77"/>
                <a:gd name="T12" fmla="*/ 14 w 88"/>
                <a:gd name="T13" fmla="*/ 0 h 77"/>
                <a:gd name="T14" fmla="*/ 0 w 88"/>
                <a:gd name="T15" fmla="*/ 15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77">
                  <a:moveTo>
                    <a:pt x="0" y="15"/>
                  </a:moveTo>
                  <a:lnTo>
                    <a:pt x="0" y="15"/>
                  </a:lnTo>
                  <a:cubicBezTo>
                    <a:pt x="2" y="76"/>
                    <a:pt x="2" y="76"/>
                    <a:pt x="2" y="76"/>
                  </a:cubicBezTo>
                  <a:cubicBezTo>
                    <a:pt x="87" y="73"/>
                    <a:pt x="87" y="73"/>
                    <a:pt x="87" y="73"/>
                  </a:cubicBezTo>
                  <a:cubicBezTo>
                    <a:pt x="87" y="54"/>
                    <a:pt x="87" y="54"/>
                    <a:pt x="87" y="54"/>
                  </a:cubicBezTo>
                  <a:cubicBezTo>
                    <a:pt x="87" y="47"/>
                    <a:pt x="80" y="42"/>
                    <a:pt x="73" y="42"/>
                  </a:cubicBezTo>
                  <a:cubicBezTo>
                    <a:pt x="14" y="0"/>
                    <a:pt x="14" y="0"/>
                    <a:pt x="14" y="0"/>
                  </a:cubicBezTo>
                  <a:cubicBezTo>
                    <a:pt x="4" y="0"/>
                    <a:pt x="0" y="5"/>
                    <a:pt x="0" y="15"/>
                  </a:cubicBez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8" name="Freeform 320">
              <a:extLst>
                <a:ext uri="{FF2B5EF4-FFF2-40B4-BE49-F238E27FC236}">
                  <a16:creationId xmlns:a16="http://schemas.microsoft.com/office/drawing/2014/main" id="{67977C75-1854-427E-A48A-4F08DE0AF97A}"/>
                </a:ext>
              </a:extLst>
            </p:cNvPr>
            <p:cNvSpPr>
              <a:spLocks noChangeArrowheads="1"/>
            </p:cNvSpPr>
            <p:nvPr/>
          </p:nvSpPr>
          <p:spPr bwMode="auto">
            <a:xfrm>
              <a:off x="18870838" y="5730166"/>
              <a:ext cx="21161" cy="84641"/>
            </a:xfrm>
            <a:custGeom>
              <a:avLst/>
              <a:gdLst>
                <a:gd name="T0" fmla="*/ 2 w 27"/>
                <a:gd name="T1" fmla="*/ 75 h 93"/>
                <a:gd name="T2" fmla="*/ 2 w 27"/>
                <a:gd name="T3" fmla="*/ 75 h 93"/>
                <a:gd name="T4" fmla="*/ 10 w 27"/>
                <a:gd name="T5" fmla="*/ 92 h 93"/>
                <a:gd name="T6" fmla="*/ 19 w 27"/>
                <a:gd name="T7" fmla="*/ 92 h 93"/>
                <a:gd name="T8" fmla="*/ 26 w 27"/>
                <a:gd name="T9" fmla="*/ 75 h 93"/>
                <a:gd name="T10" fmla="*/ 24 w 27"/>
                <a:gd name="T11" fmla="*/ 0 h 93"/>
                <a:gd name="T12" fmla="*/ 0 w 27"/>
                <a:gd name="T13" fmla="*/ 0 h 93"/>
                <a:gd name="T14" fmla="*/ 2 w 27"/>
                <a:gd name="T15" fmla="*/ 75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93">
                  <a:moveTo>
                    <a:pt x="2" y="75"/>
                  </a:moveTo>
                  <a:lnTo>
                    <a:pt x="2" y="75"/>
                  </a:lnTo>
                  <a:cubicBezTo>
                    <a:pt x="2" y="85"/>
                    <a:pt x="7" y="92"/>
                    <a:pt x="10" y="92"/>
                  </a:cubicBezTo>
                  <a:cubicBezTo>
                    <a:pt x="19" y="92"/>
                    <a:pt x="19" y="92"/>
                    <a:pt x="19" y="92"/>
                  </a:cubicBezTo>
                  <a:cubicBezTo>
                    <a:pt x="24" y="92"/>
                    <a:pt x="26" y="85"/>
                    <a:pt x="26" y="75"/>
                  </a:cubicBezTo>
                  <a:cubicBezTo>
                    <a:pt x="24" y="0"/>
                    <a:pt x="24" y="0"/>
                    <a:pt x="24" y="0"/>
                  </a:cubicBezTo>
                  <a:cubicBezTo>
                    <a:pt x="0" y="0"/>
                    <a:pt x="0" y="0"/>
                    <a:pt x="0" y="0"/>
                  </a:cubicBezTo>
                  <a:lnTo>
                    <a:pt x="2" y="75"/>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09" name="Freeform 321">
              <a:extLst>
                <a:ext uri="{FF2B5EF4-FFF2-40B4-BE49-F238E27FC236}">
                  <a16:creationId xmlns:a16="http://schemas.microsoft.com/office/drawing/2014/main" id="{53230FA0-DBEB-426C-8DC5-53BFBB4B0E4E}"/>
                </a:ext>
              </a:extLst>
            </p:cNvPr>
            <p:cNvSpPr>
              <a:spLocks noChangeArrowheads="1"/>
            </p:cNvSpPr>
            <p:nvPr/>
          </p:nvSpPr>
          <p:spPr bwMode="auto">
            <a:xfrm>
              <a:off x="18866606" y="5641293"/>
              <a:ext cx="21161" cy="84641"/>
            </a:xfrm>
            <a:custGeom>
              <a:avLst/>
              <a:gdLst>
                <a:gd name="T0" fmla="*/ 0 w 28"/>
                <a:gd name="T1" fmla="*/ 17 h 94"/>
                <a:gd name="T2" fmla="*/ 0 w 28"/>
                <a:gd name="T3" fmla="*/ 17 h 94"/>
                <a:gd name="T4" fmla="*/ 3 w 28"/>
                <a:gd name="T5" fmla="*/ 93 h 94"/>
                <a:gd name="T6" fmla="*/ 27 w 28"/>
                <a:gd name="T7" fmla="*/ 93 h 94"/>
                <a:gd name="T8" fmla="*/ 25 w 28"/>
                <a:gd name="T9" fmla="*/ 17 h 94"/>
                <a:gd name="T10" fmla="*/ 17 w 28"/>
                <a:gd name="T11" fmla="*/ 0 h 94"/>
                <a:gd name="T12" fmla="*/ 8 w 28"/>
                <a:gd name="T13" fmla="*/ 2 h 94"/>
                <a:gd name="T14" fmla="*/ 0 w 28"/>
                <a:gd name="T15" fmla="*/ 1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94">
                  <a:moveTo>
                    <a:pt x="0" y="17"/>
                  </a:moveTo>
                  <a:lnTo>
                    <a:pt x="0" y="17"/>
                  </a:lnTo>
                  <a:cubicBezTo>
                    <a:pt x="3" y="93"/>
                    <a:pt x="3" y="93"/>
                    <a:pt x="3" y="93"/>
                  </a:cubicBezTo>
                  <a:cubicBezTo>
                    <a:pt x="27" y="93"/>
                    <a:pt x="27" y="93"/>
                    <a:pt x="27" y="93"/>
                  </a:cubicBezTo>
                  <a:cubicBezTo>
                    <a:pt x="25" y="17"/>
                    <a:pt x="25" y="17"/>
                    <a:pt x="25" y="17"/>
                  </a:cubicBezTo>
                  <a:cubicBezTo>
                    <a:pt x="25" y="7"/>
                    <a:pt x="22" y="0"/>
                    <a:pt x="17" y="0"/>
                  </a:cubicBezTo>
                  <a:cubicBezTo>
                    <a:pt x="8" y="2"/>
                    <a:pt x="8" y="2"/>
                    <a:pt x="8" y="2"/>
                  </a:cubicBezTo>
                  <a:cubicBezTo>
                    <a:pt x="3" y="2"/>
                    <a:pt x="0" y="10"/>
                    <a:pt x="0" y="17"/>
                  </a:cubicBezTo>
                </a:path>
              </a:pathLst>
            </a:custGeom>
            <a:solidFill>
              <a:srgbClr val="15507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0" name="Freeform 322">
              <a:extLst>
                <a:ext uri="{FF2B5EF4-FFF2-40B4-BE49-F238E27FC236}">
                  <a16:creationId xmlns:a16="http://schemas.microsoft.com/office/drawing/2014/main" id="{353193FA-0349-42A8-9E81-834814ED5F97}"/>
                </a:ext>
              </a:extLst>
            </p:cNvPr>
            <p:cNvSpPr>
              <a:spLocks noChangeArrowheads="1"/>
            </p:cNvSpPr>
            <p:nvPr/>
          </p:nvSpPr>
          <p:spPr bwMode="auto">
            <a:xfrm>
              <a:off x="19814625" y="6056032"/>
              <a:ext cx="88877" cy="105801"/>
            </a:xfrm>
            <a:custGeom>
              <a:avLst/>
              <a:gdLst>
                <a:gd name="T0" fmla="*/ 46 w 96"/>
                <a:gd name="T1" fmla="*/ 2 h 116"/>
                <a:gd name="T2" fmla="*/ 46 w 96"/>
                <a:gd name="T3" fmla="*/ 2 h 116"/>
                <a:gd name="T4" fmla="*/ 93 w 96"/>
                <a:gd name="T5" fmla="*/ 44 h 116"/>
                <a:gd name="T6" fmla="*/ 93 w 96"/>
                <a:gd name="T7" fmla="*/ 70 h 116"/>
                <a:gd name="T8" fmla="*/ 46 w 96"/>
                <a:gd name="T9" fmla="*/ 115 h 116"/>
                <a:gd name="T10" fmla="*/ 0 w 96"/>
                <a:gd name="T11" fmla="*/ 73 h 116"/>
                <a:gd name="T12" fmla="*/ 0 w 96"/>
                <a:gd name="T13" fmla="*/ 44 h 116"/>
                <a:gd name="T14" fmla="*/ 46 w 96"/>
                <a:gd name="T15" fmla="*/ 2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16">
                  <a:moveTo>
                    <a:pt x="46" y="2"/>
                  </a:moveTo>
                  <a:lnTo>
                    <a:pt x="46" y="2"/>
                  </a:lnTo>
                  <a:cubicBezTo>
                    <a:pt x="71" y="0"/>
                    <a:pt x="93" y="19"/>
                    <a:pt x="93" y="44"/>
                  </a:cubicBezTo>
                  <a:cubicBezTo>
                    <a:pt x="93" y="70"/>
                    <a:pt x="93" y="70"/>
                    <a:pt x="93" y="70"/>
                  </a:cubicBezTo>
                  <a:cubicBezTo>
                    <a:pt x="95" y="95"/>
                    <a:pt x="73" y="115"/>
                    <a:pt x="46" y="115"/>
                  </a:cubicBezTo>
                  <a:cubicBezTo>
                    <a:pt x="22" y="115"/>
                    <a:pt x="0" y="95"/>
                    <a:pt x="0" y="73"/>
                  </a:cubicBezTo>
                  <a:cubicBezTo>
                    <a:pt x="0" y="44"/>
                    <a:pt x="0" y="44"/>
                    <a:pt x="0" y="44"/>
                  </a:cubicBezTo>
                  <a:cubicBezTo>
                    <a:pt x="0" y="22"/>
                    <a:pt x="20" y="2"/>
                    <a:pt x="46" y="2"/>
                  </a:cubicBez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1" name="Freeform 323">
              <a:extLst>
                <a:ext uri="{FF2B5EF4-FFF2-40B4-BE49-F238E27FC236}">
                  <a16:creationId xmlns:a16="http://schemas.microsoft.com/office/drawing/2014/main" id="{51A3FA31-5A79-4E41-A844-5BD74EA97A8D}"/>
                </a:ext>
              </a:extLst>
            </p:cNvPr>
            <p:cNvSpPr>
              <a:spLocks noChangeArrowheads="1"/>
            </p:cNvSpPr>
            <p:nvPr/>
          </p:nvSpPr>
          <p:spPr bwMode="auto">
            <a:xfrm>
              <a:off x="19873876" y="5010721"/>
              <a:ext cx="973413" cy="1282304"/>
            </a:xfrm>
            <a:custGeom>
              <a:avLst/>
              <a:gdLst>
                <a:gd name="T0" fmla="*/ 901 w 1019"/>
                <a:gd name="T1" fmla="*/ 0 h 1341"/>
                <a:gd name="T2" fmla="*/ 901 w 1019"/>
                <a:gd name="T3" fmla="*/ 0 h 1341"/>
                <a:gd name="T4" fmla="*/ 1004 w 1019"/>
                <a:gd name="T5" fmla="*/ 87 h 1341"/>
                <a:gd name="T6" fmla="*/ 1016 w 1019"/>
                <a:gd name="T7" fmla="*/ 1240 h 1341"/>
                <a:gd name="T8" fmla="*/ 916 w 1019"/>
                <a:gd name="T9" fmla="*/ 1330 h 1341"/>
                <a:gd name="T10" fmla="*/ 117 w 1019"/>
                <a:gd name="T11" fmla="*/ 1340 h 1341"/>
                <a:gd name="T12" fmla="*/ 14 w 1019"/>
                <a:gd name="T13" fmla="*/ 1252 h 1341"/>
                <a:gd name="T14" fmla="*/ 0 w 1019"/>
                <a:gd name="T15" fmla="*/ 100 h 1341"/>
                <a:gd name="T16" fmla="*/ 102 w 1019"/>
                <a:gd name="T17" fmla="*/ 9 h 1341"/>
                <a:gd name="T18" fmla="*/ 901 w 1019"/>
                <a:gd name="T19" fmla="*/ 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9" h="1341">
                  <a:moveTo>
                    <a:pt x="901" y="0"/>
                  </a:moveTo>
                  <a:lnTo>
                    <a:pt x="901" y="0"/>
                  </a:lnTo>
                  <a:cubicBezTo>
                    <a:pt x="957" y="0"/>
                    <a:pt x="1004" y="38"/>
                    <a:pt x="1004" y="87"/>
                  </a:cubicBezTo>
                  <a:cubicBezTo>
                    <a:pt x="1016" y="1240"/>
                    <a:pt x="1016" y="1240"/>
                    <a:pt x="1016" y="1240"/>
                  </a:cubicBezTo>
                  <a:cubicBezTo>
                    <a:pt x="1018" y="1289"/>
                    <a:pt x="972" y="1330"/>
                    <a:pt x="916" y="1330"/>
                  </a:cubicBezTo>
                  <a:cubicBezTo>
                    <a:pt x="117" y="1340"/>
                    <a:pt x="117" y="1340"/>
                    <a:pt x="117" y="1340"/>
                  </a:cubicBezTo>
                  <a:cubicBezTo>
                    <a:pt x="60" y="1340"/>
                    <a:pt x="14" y="1301"/>
                    <a:pt x="14" y="1252"/>
                  </a:cubicBezTo>
                  <a:cubicBezTo>
                    <a:pt x="0" y="100"/>
                    <a:pt x="0" y="100"/>
                    <a:pt x="0" y="100"/>
                  </a:cubicBezTo>
                  <a:cubicBezTo>
                    <a:pt x="0" y="51"/>
                    <a:pt x="46" y="9"/>
                    <a:pt x="102" y="9"/>
                  </a:cubicBezTo>
                  <a:lnTo>
                    <a:pt x="901" y="0"/>
                  </a:ln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2" name="Freeform 324">
              <a:extLst>
                <a:ext uri="{FF2B5EF4-FFF2-40B4-BE49-F238E27FC236}">
                  <a16:creationId xmlns:a16="http://schemas.microsoft.com/office/drawing/2014/main" id="{2B42A2C0-170F-4A07-81F1-B4CC1765FF95}"/>
                </a:ext>
              </a:extLst>
            </p:cNvPr>
            <p:cNvSpPr>
              <a:spLocks noChangeArrowheads="1"/>
            </p:cNvSpPr>
            <p:nvPr/>
          </p:nvSpPr>
          <p:spPr bwMode="auto">
            <a:xfrm>
              <a:off x="19950057" y="5078434"/>
              <a:ext cx="571351" cy="1121487"/>
            </a:xfrm>
            <a:custGeom>
              <a:avLst/>
              <a:gdLst>
                <a:gd name="T0" fmla="*/ 525 w 599"/>
                <a:gd name="T1" fmla="*/ 0 h 1175"/>
                <a:gd name="T2" fmla="*/ 525 w 599"/>
                <a:gd name="T3" fmla="*/ 0 h 1175"/>
                <a:gd name="T4" fmla="*/ 585 w 599"/>
                <a:gd name="T5" fmla="*/ 78 h 1175"/>
                <a:gd name="T6" fmla="*/ 595 w 599"/>
                <a:gd name="T7" fmla="*/ 1089 h 1175"/>
                <a:gd name="T8" fmla="*/ 537 w 599"/>
                <a:gd name="T9" fmla="*/ 1169 h 1175"/>
                <a:gd name="T10" fmla="*/ 73 w 599"/>
                <a:gd name="T11" fmla="*/ 1174 h 1175"/>
                <a:gd name="T12" fmla="*/ 13 w 599"/>
                <a:gd name="T13" fmla="*/ 1096 h 1175"/>
                <a:gd name="T14" fmla="*/ 3 w 599"/>
                <a:gd name="T15" fmla="*/ 85 h 1175"/>
                <a:gd name="T16" fmla="*/ 61 w 599"/>
                <a:gd name="T17" fmla="*/ 7 h 1175"/>
                <a:gd name="T18" fmla="*/ 525 w 599"/>
                <a:gd name="T19"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1175">
                  <a:moveTo>
                    <a:pt x="525" y="0"/>
                  </a:moveTo>
                  <a:lnTo>
                    <a:pt x="525" y="0"/>
                  </a:lnTo>
                  <a:cubicBezTo>
                    <a:pt x="556" y="0"/>
                    <a:pt x="583" y="34"/>
                    <a:pt x="585" y="78"/>
                  </a:cubicBezTo>
                  <a:cubicBezTo>
                    <a:pt x="595" y="1089"/>
                    <a:pt x="595" y="1089"/>
                    <a:pt x="595" y="1089"/>
                  </a:cubicBezTo>
                  <a:cubicBezTo>
                    <a:pt x="598" y="1133"/>
                    <a:pt x="571" y="1169"/>
                    <a:pt x="537" y="1169"/>
                  </a:cubicBezTo>
                  <a:cubicBezTo>
                    <a:pt x="73" y="1174"/>
                    <a:pt x="73" y="1174"/>
                    <a:pt x="73" y="1174"/>
                  </a:cubicBezTo>
                  <a:cubicBezTo>
                    <a:pt x="42" y="1174"/>
                    <a:pt x="15" y="1140"/>
                    <a:pt x="13" y="1096"/>
                  </a:cubicBezTo>
                  <a:cubicBezTo>
                    <a:pt x="3" y="85"/>
                    <a:pt x="3" y="85"/>
                    <a:pt x="3" y="85"/>
                  </a:cubicBezTo>
                  <a:cubicBezTo>
                    <a:pt x="0" y="41"/>
                    <a:pt x="28" y="7"/>
                    <a:pt x="61" y="7"/>
                  </a:cubicBezTo>
                  <a:lnTo>
                    <a:pt x="525" y="0"/>
                  </a:ln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3" name="Freeform 325">
              <a:extLst>
                <a:ext uri="{FF2B5EF4-FFF2-40B4-BE49-F238E27FC236}">
                  <a16:creationId xmlns:a16="http://schemas.microsoft.com/office/drawing/2014/main" id="{A8847D2B-8C3D-456D-B65B-CDA9AD86B349}"/>
                </a:ext>
              </a:extLst>
            </p:cNvPr>
            <p:cNvSpPr>
              <a:spLocks noChangeArrowheads="1"/>
            </p:cNvSpPr>
            <p:nvPr/>
          </p:nvSpPr>
          <p:spPr bwMode="auto">
            <a:xfrm>
              <a:off x="20555266" y="5518565"/>
              <a:ext cx="249702" cy="266618"/>
            </a:xfrm>
            <a:custGeom>
              <a:avLst/>
              <a:gdLst>
                <a:gd name="T0" fmla="*/ 236 w 266"/>
                <a:gd name="T1" fmla="*/ 0 h 284"/>
                <a:gd name="T2" fmla="*/ 236 w 266"/>
                <a:gd name="T3" fmla="*/ 0 h 284"/>
                <a:gd name="T4" fmla="*/ 263 w 266"/>
                <a:gd name="T5" fmla="*/ 19 h 284"/>
                <a:gd name="T6" fmla="*/ 265 w 266"/>
                <a:gd name="T7" fmla="*/ 261 h 284"/>
                <a:gd name="T8" fmla="*/ 239 w 266"/>
                <a:gd name="T9" fmla="*/ 280 h 284"/>
                <a:gd name="T10" fmla="*/ 29 w 266"/>
                <a:gd name="T11" fmla="*/ 283 h 284"/>
                <a:gd name="T12" fmla="*/ 2 w 266"/>
                <a:gd name="T13" fmla="*/ 263 h 284"/>
                <a:gd name="T14" fmla="*/ 0 w 266"/>
                <a:gd name="T15" fmla="*/ 22 h 284"/>
                <a:gd name="T16" fmla="*/ 26 w 266"/>
                <a:gd name="T17" fmla="*/ 2 h 284"/>
                <a:gd name="T18" fmla="*/ 236 w 266"/>
                <a:gd name="T1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284">
                  <a:moveTo>
                    <a:pt x="236" y="0"/>
                  </a:moveTo>
                  <a:lnTo>
                    <a:pt x="236" y="0"/>
                  </a:lnTo>
                  <a:cubicBezTo>
                    <a:pt x="251" y="0"/>
                    <a:pt x="263" y="7"/>
                    <a:pt x="263" y="19"/>
                  </a:cubicBezTo>
                  <a:cubicBezTo>
                    <a:pt x="265" y="261"/>
                    <a:pt x="265" y="261"/>
                    <a:pt x="265" y="261"/>
                  </a:cubicBezTo>
                  <a:cubicBezTo>
                    <a:pt x="265" y="270"/>
                    <a:pt x="253" y="280"/>
                    <a:pt x="239" y="280"/>
                  </a:cubicBezTo>
                  <a:cubicBezTo>
                    <a:pt x="29" y="283"/>
                    <a:pt x="29" y="283"/>
                    <a:pt x="29" y="283"/>
                  </a:cubicBezTo>
                  <a:cubicBezTo>
                    <a:pt x="14" y="283"/>
                    <a:pt x="2" y="275"/>
                    <a:pt x="2" y="263"/>
                  </a:cubicBezTo>
                  <a:cubicBezTo>
                    <a:pt x="0" y="22"/>
                    <a:pt x="0" y="22"/>
                    <a:pt x="0" y="22"/>
                  </a:cubicBezTo>
                  <a:cubicBezTo>
                    <a:pt x="0" y="12"/>
                    <a:pt x="12" y="2"/>
                    <a:pt x="26" y="2"/>
                  </a:cubicBezTo>
                  <a:lnTo>
                    <a:pt x="236" y="0"/>
                  </a:lnTo>
                </a:path>
              </a:pathLst>
            </a:custGeom>
            <a:solidFill>
              <a:srgbClr val="5E8193"/>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4" name="Freeform 326">
              <a:extLst>
                <a:ext uri="{FF2B5EF4-FFF2-40B4-BE49-F238E27FC236}">
                  <a16:creationId xmlns:a16="http://schemas.microsoft.com/office/drawing/2014/main" id="{5FFAE26E-31AC-4E68-87DE-0BFA68A5AC5C}"/>
                </a:ext>
              </a:extLst>
            </p:cNvPr>
            <p:cNvSpPr>
              <a:spLocks noChangeArrowheads="1"/>
            </p:cNvSpPr>
            <p:nvPr/>
          </p:nvSpPr>
          <p:spPr bwMode="auto">
            <a:xfrm>
              <a:off x="20339422" y="5154610"/>
              <a:ext cx="131199" cy="131193"/>
            </a:xfrm>
            <a:custGeom>
              <a:avLst/>
              <a:gdLst>
                <a:gd name="T0" fmla="*/ 137 w 143"/>
                <a:gd name="T1" fmla="*/ 0 h 139"/>
                <a:gd name="T2" fmla="*/ 137 w 143"/>
                <a:gd name="T3" fmla="*/ 0 h 139"/>
                <a:gd name="T4" fmla="*/ 142 w 143"/>
                <a:gd name="T5" fmla="*/ 5 h 139"/>
                <a:gd name="T6" fmla="*/ 142 w 143"/>
                <a:gd name="T7" fmla="*/ 134 h 139"/>
                <a:gd name="T8" fmla="*/ 137 w 143"/>
                <a:gd name="T9" fmla="*/ 136 h 139"/>
                <a:gd name="T10" fmla="*/ 5 w 143"/>
                <a:gd name="T11" fmla="*/ 138 h 139"/>
                <a:gd name="T12" fmla="*/ 3 w 143"/>
                <a:gd name="T13" fmla="*/ 134 h 139"/>
                <a:gd name="T14" fmla="*/ 0 w 143"/>
                <a:gd name="T15" fmla="*/ 5 h 139"/>
                <a:gd name="T16" fmla="*/ 5 w 143"/>
                <a:gd name="T17" fmla="*/ 0 h 139"/>
                <a:gd name="T18" fmla="*/ 137 w 143"/>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39">
                  <a:moveTo>
                    <a:pt x="137" y="0"/>
                  </a:moveTo>
                  <a:lnTo>
                    <a:pt x="137" y="0"/>
                  </a:lnTo>
                  <a:cubicBezTo>
                    <a:pt x="139" y="0"/>
                    <a:pt x="142" y="0"/>
                    <a:pt x="142" y="5"/>
                  </a:cubicBezTo>
                  <a:cubicBezTo>
                    <a:pt x="142" y="134"/>
                    <a:pt x="142" y="134"/>
                    <a:pt x="142" y="134"/>
                  </a:cubicBezTo>
                  <a:cubicBezTo>
                    <a:pt x="142" y="136"/>
                    <a:pt x="142" y="136"/>
                    <a:pt x="137" y="136"/>
                  </a:cubicBezTo>
                  <a:cubicBezTo>
                    <a:pt x="5" y="138"/>
                    <a:pt x="5" y="138"/>
                    <a:pt x="5" y="138"/>
                  </a:cubicBezTo>
                  <a:cubicBezTo>
                    <a:pt x="3" y="138"/>
                    <a:pt x="3" y="136"/>
                    <a:pt x="3" y="134"/>
                  </a:cubicBezTo>
                  <a:cubicBezTo>
                    <a:pt x="0" y="5"/>
                    <a:pt x="0" y="5"/>
                    <a:pt x="0" y="5"/>
                  </a:cubicBezTo>
                  <a:cubicBezTo>
                    <a:pt x="0" y="2"/>
                    <a:pt x="3"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5" name="Freeform 327">
              <a:extLst>
                <a:ext uri="{FF2B5EF4-FFF2-40B4-BE49-F238E27FC236}">
                  <a16:creationId xmlns:a16="http://schemas.microsoft.com/office/drawing/2014/main" id="{F7BACD2B-98DE-4025-BD8E-DE35BF889625}"/>
                </a:ext>
              </a:extLst>
            </p:cNvPr>
            <p:cNvSpPr>
              <a:spLocks noChangeArrowheads="1"/>
            </p:cNvSpPr>
            <p:nvPr/>
          </p:nvSpPr>
          <p:spPr bwMode="auto">
            <a:xfrm>
              <a:off x="20343654" y="5323891"/>
              <a:ext cx="131199" cy="131193"/>
            </a:xfrm>
            <a:custGeom>
              <a:avLst/>
              <a:gdLst>
                <a:gd name="T0" fmla="*/ 136 w 142"/>
                <a:gd name="T1" fmla="*/ 0 h 142"/>
                <a:gd name="T2" fmla="*/ 136 w 142"/>
                <a:gd name="T3" fmla="*/ 0 h 142"/>
                <a:gd name="T4" fmla="*/ 141 w 142"/>
                <a:gd name="T5" fmla="*/ 5 h 142"/>
                <a:gd name="T6" fmla="*/ 141 w 142"/>
                <a:gd name="T7" fmla="*/ 134 h 142"/>
                <a:gd name="T8" fmla="*/ 136 w 142"/>
                <a:gd name="T9" fmla="*/ 139 h 142"/>
                <a:gd name="T10" fmla="*/ 5 w 142"/>
                <a:gd name="T11" fmla="*/ 139 h 142"/>
                <a:gd name="T12" fmla="*/ 0 w 142"/>
                <a:gd name="T13" fmla="*/ 136 h 142"/>
                <a:gd name="T14" fmla="*/ 0 w 142"/>
                <a:gd name="T15" fmla="*/ 7 h 142"/>
                <a:gd name="T16" fmla="*/ 5 w 142"/>
                <a:gd name="T17" fmla="*/ 2 h 142"/>
                <a:gd name="T18" fmla="*/ 136 w 142"/>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36" y="0"/>
                  </a:moveTo>
                  <a:lnTo>
                    <a:pt x="136" y="0"/>
                  </a:lnTo>
                  <a:cubicBezTo>
                    <a:pt x="139" y="0"/>
                    <a:pt x="141" y="2"/>
                    <a:pt x="141" y="5"/>
                  </a:cubicBezTo>
                  <a:cubicBezTo>
                    <a:pt x="141" y="134"/>
                    <a:pt x="141" y="134"/>
                    <a:pt x="141" y="134"/>
                  </a:cubicBezTo>
                  <a:cubicBezTo>
                    <a:pt x="141" y="136"/>
                    <a:pt x="139" y="139"/>
                    <a:pt x="136" y="139"/>
                  </a:cubicBezTo>
                  <a:cubicBezTo>
                    <a:pt x="5" y="139"/>
                    <a:pt x="5" y="139"/>
                    <a:pt x="5" y="139"/>
                  </a:cubicBezTo>
                  <a:cubicBezTo>
                    <a:pt x="2" y="141"/>
                    <a:pt x="0" y="139"/>
                    <a:pt x="0" y="136"/>
                  </a:cubicBezTo>
                  <a:cubicBezTo>
                    <a:pt x="0" y="7"/>
                    <a:pt x="0" y="7"/>
                    <a:pt x="0" y="7"/>
                  </a:cubicBezTo>
                  <a:cubicBezTo>
                    <a:pt x="0" y="5"/>
                    <a:pt x="2" y="2"/>
                    <a:pt x="5" y="2"/>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6" name="Freeform 328">
              <a:extLst>
                <a:ext uri="{FF2B5EF4-FFF2-40B4-BE49-F238E27FC236}">
                  <a16:creationId xmlns:a16="http://schemas.microsoft.com/office/drawing/2014/main" id="{FC3A4381-EFE2-43CC-82CC-0971F634F524}"/>
                </a:ext>
              </a:extLst>
            </p:cNvPr>
            <p:cNvSpPr>
              <a:spLocks noChangeArrowheads="1"/>
            </p:cNvSpPr>
            <p:nvPr/>
          </p:nvSpPr>
          <p:spPr bwMode="auto">
            <a:xfrm>
              <a:off x="20343654" y="5497404"/>
              <a:ext cx="131199" cy="131193"/>
            </a:xfrm>
            <a:custGeom>
              <a:avLst/>
              <a:gdLst>
                <a:gd name="T0" fmla="*/ 137 w 143"/>
                <a:gd name="T1" fmla="*/ 0 h 140"/>
                <a:gd name="T2" fmla="*/ 137 w 143"/>
                <a:gd name="T3" fmla="*/ 0 h 140"/>
                <a:gd name="T4" fmla="*/ 139 w 143"/>
                <a:gd name="T5" fmla="*/ 5 h 140"/>
                <a:gd name="T6" fmla="*/ 142 w 143"/>
                <a:gd name="T7" fmla="*/ 132 h 140"/>
                <a:gd name="T8" fmla="*/ 137 w 143"/>
                <a:gd name="T9" fmla="*/ 137 h 140"/>
                <a:gd name="T10" fmla="*/ 5 w 143"/>
                <a:gd name="T11" fmla="*/ 139 h 140"/>
                <a:gd name="T12" fmla="*/ 0 w 143"/>
                <a:gd name="T13" fmla="*/ 134 h 140"/>
                <a:gd name="T14" fmla="*/ 0 w 143"/>
                <a:gd name="T15" fmla="*/ 5 h 140"/>
                <a:gd name="T16" fmla="*/ 5 w 143"/>
                <a:gd name="T17" fmla="*/ 0 h 140"/>
                <a:gd name="T18" fmla="*/ 137 w 14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0">
                  <a:moveTo>
                    <a:pt x="137" y="0"/>
                  </a:moveTo>
                  <a:lnTo>
                    <a:pt x="137" y="0"/>
                  </a:lnTo>
                  <a:cubicBezTo>
                    <a:pt x="139" y="0"/>
                    <a:pt x="139" y="0"/>
                    <a:pt x="139" y="5"/>
                  </a:cubicBezTo>
                  <a:cubicBezTo>
                    <a:pt x="142" y="132"/>
                    <a:pt x="142" y="132"/>
                    <a:pt x="142" y="132"/>
                  </a:cubicBezTo>
                  <a:cubicBezTo>
                    <a:pt x="142" y="137"/>
                    <a:pt x="139" y="137"/>
                    <a:pt x="137" y="137"/>
                  </a:cubicBezTo>
                  <a:cubicBezTo>
                    <a:pt x="5" y="139"/>
                    <a:pt x="5" y="139"/>
                    <a:pt x="5" y="139"/>
                  </a:cubicBezTo>
                  <a:cubicBezTo>
                    <a:pt x="3" y="139"/>
                    <a:pt x="0" y="137"/>
                    <a:pt x="0" y="134"/>
                  </a:cubicBezTo>
                  <a:cubicBezTo>
                    <a:pt x="0" y="5"/>
                    <a:pt x="0" y="5"/>
                    <a:pt x="0" y="5"/>
                  </a:cubicBezTo>
                  <a:cubicBezTo>
                    <a:pt x="0" y="2"/>
                    <a:pt x="0"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7" name="Freeform 329">
              <a:extLst>
                <a:ext uri="{FF2B5EF4-FFF2-40B4-BE49-F238E27FC236}">
                  <a16:creationId xmlns:a16="http://schemas.microsoft.com/office/drawing/2014/main" id="{E3E51A18-CEF7-44C8-8610-F4E607B3CC26}"/>
                </a:ext>
              </a:extLst>
            </p:cNvPr>
            <p:cNvSpPr>
              <a:spLocks noChangeArrowheads="1"/>
            </p:cNvSpPr>
            <p:nvPr/>
          </p:nvSpPr>
          <p:spPr bwMode="auto">
            <a:xfrm>
              <a:off x="20343654" y="5666686"/>
              <a:ext cx="135431" cy="131193"/>
            </a:xfrm>
            <a:custGeom>
              <a:avLst/>
              <a:gdLst>
                <a:gd name="T0" fmla="*/ 137 w 145"/>
                <a:gd name="T1" fmla="*/ 0 h 140"/>
                <a:gd name="T2" fmla="*/ 137 w 145"/>
                <a:gd name="T3" fmla="*/ 0 h 140"/>
                <a:gd name="T4" fmla="*/ 142 w 145"/>
                <a:gd name="T5" fmla="*/ 5 h 140"/>
                <a:gd name="T6" fmla="*/ 144 w 145"/>
                <a:gd name="T7" fmla="*/ 134 h 140"/>
                <a:gd name="T8" fmla="*/ 139 w 145"/>
                <a:gd name="T9" fmla="*/ 139 h 140"/>
                <a:gd name="T10" fmla="*/ 8 w 145"/>
                <a:gd name="T11" fmla="*/ 139 h 140"/>
                <a:gd name="T12" fmla="*/ 3 w 145"/>
                <a:gd name="T13" fmla="*/ 136 h 140"/>
                <a:gd name="T14" fmla="*/ 0 w 145"/>
                <a:gd name="T15" fmla="*/ 7 h 140"/>
                <a:gd name="T16" fmla="*/ 5 w 145"/>
                <a:gd name="T17" fmla="*/ 2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2" y="2"/>
                    <a:pt x="142" y="5"/>
                  </a:cubicBezTo>
                  <a:cubicBezTo>
                    <a:pt x="144" y="134"/>
                    <a:pt x="144" y="134"/>
                    <a:pt x="144" y="134"/>
                  </a:cubicBezTo>
                  <a:cubicBezTo>
                    <a:pt x="144" y="136"/>
                    <a:pt x="142" y="139"/>
                    <a:pt x="139" y="139"/>
                  </a:cubicBezTo>
                  <a:cubicBezTo>
                    <a:pt x="8" y="139"/>
                    <a:pt x="8" y="139"/>
                    <a:pt x="8" y="139"/>
                  </a:cubicBezTo>
                  <a:cubicBezTo>
                    <a:pt x="5" y="139"/>
                    <a:pt x="3" y="139"/>
                    <a:pt x="3" y="136"/>
                  </a:cubicBezTo>
                  <a:cubicBezTo>
                    <a:pt x="0" y="7"/>
                    <a:pt x="0" y="7"/>
                    <a:pt x="0" y="7"/>
                  </a:cubicBezTo>
                  <a:cubicBezTo>
                    <a:pt x="0" y="5"/>
                    <a:pt x="3"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8" name="Freeform 330">
              <a:extLst>
                <a:ext uri="{FF2B5EF4-FFF2-40B4-BE49-F238E27FC236}">
                  <a16:creationId xmlns:a16="http://schemas.microsoft.com/office/drawing/2014/main" id="{6D2F5B05-DDEC-486D-8AD5-DCA0FF60B6F5}"/>
                </a:ext>
              </a:extLst>
            </p:cNvPr>
            <p:cNvSpPr>
              <a:spLocks noChangeArrowheads="1"/>
            </p:cNvSpPr>
            <p:nvPr/>
          </p:nvSpPr>
          <p:spPr bwMode="auto">
            <a:xfrm>
              <a:off x="20347886" y="5840199"/>
              <a:ext cx="135431" cy="131193"/>
            </a:xfrm>
            <a:custGeom>
              <a:avLst/>
              <a:gdLst>
                <a:gd name="T0" fmla="*/ 136 w 144"/>
                <a:gd name="T1" fmla="*/ 0 h 140"/>
                <a:gd name="T2" fmla="*/ 136 w 144"/>
                <a:gd name="T3" fmla="*/ 0 h 140"/>
                <a:gd name="T4" fmla="*/ 141 w 144"/>
                <a:gd name="T5" fmla="*/ 3 h 140"/>
                <a:gd name="T6" fmla="*/ 143 w 144"/>
                <a:gd name="T7" fmla="*/ 132 h 140"/>
                <a:gd name="T8" fmla="*/ 139 w 144"/>
                <a:gd name="T9" fmla="*/ 136 h 140"/>
                <a:gd name="T10" fmla="*/ 7 w 144"/>
                <a:gd name="T11" fmla="*/ 139 h 140"/>
                <a:gd name="T12" fmla="*/ 2 w 144"/>
                <a:gd name="T13" fmla="*/ 134 h 140"/>
                <a:gd name="T14" fmla="*/ 0 w 144"/>
                <a:gd name="T15" fmla="*/ 5 h 140"/>
                <a:gd name="T16" fmla="*/ 5 w 144"/>
                <a:gd name="T17" fmla="*/ 0 h 140"/>
                <a:gd name="T18" fmla="*/ 136 w 144"/>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0">
                  <a:moveTo>
                    <a:pt x="136" y="0"/>
                  </a:moveTo>
                  <a:lnTo>
                    <a:pt x="136" y="0"/>
                  </a:lnTo>
                  <a:cubicBezTo>
                    <a:pt x="139" y="0"/>
                    <a:pt x="141" y="0"/>
                    <a:pt x="141" y="3"/>
                  </a:cubicBezTo>
                  <a:cubicBezTo>
                    <a:pt x="143" y="132"/>
                    <a:pt x="143" y="132"/>
                    <a:pt x="143" y="132"/>
                  </a:cubicBezTo>
                  <a:cubicBezTo>
                    <a:pt x="143" y="134"/>
                    <a:pt x="141" y="136"/>
                    <a:pt x="139" y="136"/>
                  </a:cubicBezTo>
                  <a:cubicBezTo>
                    <a:pt x="7" y="139"/>
                    <a:pt x="7" y="139"/>
                    <a:pt x="7" y="139"/>
                  </a:cubicBezTo>
                  <a:cubicBezTo>
                    <a:pt x="5" y="139"/>
                    <a:pt x="2" y="136"/>
                    <a:pt x="2" y="134"/>
                  </a:cubicBezTo>
                  <a:cubicBezTo>
                    <a:pt x="0" y="5"/>
                    <a:pt x="0" y="5"/>
                    <a:pt x="0" y="5"/>
                  </a:cubicBezTo>
                  <a:cubicBezTo>
                    <a:pt x="0" y="3"/>
                    <a:pt x="2" y="0"/>
                    <a:pt x="5" y="0"/>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19" name="Freeform 331">
              <a:extLst>
                <a:ext uri="{FF2B5EF4-FFF2-40B4-BE49-F238E27FC236}">
                  <a16:creationId xmlns:a16="http://schemas.microsoft.com/office/drawing/2014/main" id="{15EF78CF-D389-4964-8BF5-71F37029F63B}"/>
                </a:ext>
              </a:extLst>
            </p:cNvPr>
            <p:cNvSpPr>
              <a:spLocks noChangeArrowheads="1"/>
            </p:cNvSpPr>
            <p:nvPr/>
          </p:nvSpPr>
          <p:spPr bwMode="auto">
            <a:xfrm>
              <a:off x="20347886" y="6013712"/>
              <a:ext cx="135431" cy="131193"/>
            </a:xfrm>
            <a:custGeom>
              <a:avLst/>
              <a:gdLst>
                <a:gd name="T0" fmla="*/ 137 w 145"/>
                <a:gd name="T1" fmla="*/ 0 h 140"/>
                <a:gd name="T2" fmla="*/ 137 w 145"/>
                <a:gd name="T3" fmla="*/ 0 h 140"/>
                <a:gd name="T4" fmla="*/ 141 w 145"/>
                <a:gd name="T5" fmla="*/ 5 h 140"/>
                <a:gd name="T6" fmla="*/ 144 w 145"/>
                <a:gd name="T7" fmla="*/ 134 h 140"/>
                <a:gd name="T8" fmla="*/ 139 w 145"/>
                <a:gd name="T9" fmla="*/ 139 h 140"/>
                <a:gd name="T10" fmla="*/ 8 w 145"/>
                <a:gd name="T11" fmla="*/ 139 h 140"/>
                <a:gd name="T12" fmla="*/ 3 w 145"/>
                <a:gd name="T13" fmla="*/ 136 h 140"/>
                <a:gd name="T14" fmla="*/ 0 w 145"/>
                <a:gd name="T15" fmla="*/ 8 h 140"/>
                <a:gd name="T16" fmla="*/ 5 w 145"/>
                <a:gd name="T17" fmla="*/ 3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1" y="3"/>
                    <a:pt x="141" y="5"/>
                  </a:cubicBezTo>
                  <a:cubicBezTo>
                    <a:pt x="144" y="134"/>
                    <a:pt x="144" y="134"/>
                    <a:pt x="144" y="134"/>
                  </a:cubicBezTo>
                  <a:cubicBezTo>
                    <a:pt x="144" y="136"/>
                    <a:pt x="141" y="139"/>
                    <a:pt x="139" y="139"/>
                  </a:cubicBezTo>
                  <a:cubicBezTo>
                    <a:pt x="8" y="139"/>
                    <a:pt x="8" y="139"/>
                    <a:pt x="8" y="139"/>
                  </a:cubicBezTo>
                  <a:cubicBezTo>
                    <a:pt x="5" y="139"/>
                    <a:pt x="3" y="139"/>
                    <a:pt x="3" y="136"/>
                  </a:cubicBezTo>
                  <a:cubicBezTo>
                    <a:pt x="0" y="8"/>
                    <a:pt x="0" y="8"/>
                    <a:pt x="0" y="8"/>
                  </a:cubicBezTo>
                  <a:cubicBezTo>
                    <a:pt x="0" y="5"/>
                    <a:pt x="3" y="3"/>
                    <a:pt x="5" y="3"/>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0" name="Freeform 332">
              <a:extLst>
                <a:ext uri="{FF2B5EF4-FFF2-40B4-BE49-F238E27FC236}">
                  <a16:creationId xmlns:a16="http://schemas.microsoft.com/office/drawing/2014/main" id="{4273FCA9-F29E-413A-84AF-3DB859CBB9A6}"/>
                </a:ext>
              </a:extLst>
            </p:cNvPr>
            <p:cNvSpPr>
              <a:spLocks noChangeArrowheads="1"/>
            </p:cNvSpPr>
            <p:nvPr/>
          </p:nvSpPr>
          <p:spPr bwMode="auto">
            <a:xfrm>
              <a:off x="20174365" y="5154610"/>
              <a:ext cx="131199" cy="131193"/>
            </a:xfrm>
            <a:custGeom>
              <a:avLst/>
              <a:gdLst>
                <a:gd name="T0" fmla="*/ 137 w 143"/>
                <a:gd name="T1" fmla="*/ 0 h 142"/>
                <a:gd name="T2" fmla="*/ 137 w 143"/>
                <a:gd name="T3" fmla="*/ 0 h 142"/>
                <a:gd name="T4" fmla="*/ 142 w 143"/>
                <a:gd name="T5" fmla="*/ 5 h 142"/>
                <a:gd name="T6" fmla="*/ 142 w 143"/>
                <a:gd name="T7" fmla="*/ 134 h 142"/>
                <a:gd name="T8" fmla="*/ 137 w 143"/>
                <a:gd name="T9" fmla="*/ 138 h 142"/>
                <a:gd name="T10" fmla="*/ 5 w 143"/>
                <a:gd name="T11" fmla="*/ 141 h 142"/>
                <a:gd name="T12" fmla="*/ 3 w 143"/>
                <a:gd name="T13" fmla="*/ 136 h 142"/>
                <a:gd name="T14" fmla="*/ 0 w 143"/>
                <a:gd name="T15" fmla="*/ 7 h 142"/>
                <a:gd name="T16" fmla="*/ 5 w 143"/>
                <a:gd name="T17" fmla="*/ 2 h 142"/>
                <a:gd name="T18" fmla="*/ 137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37" y="0"/>
                  </a:moveTo>
                  <a:lnTo>
                    <a:pt x="137" y="0"/>
                  </a:lnTo>
                  <a:cubicBezTo>
                    <a:pt x="139" y="0"/>
                    <a:pt x="142" y="2"/>
                    <a:pt x="142" y="5"/>
                  </a:cubicBezTo>
                  <a:cubicBezTo>
                    <a:pt x="142" y="134"/>
                    <a:pt x="142" y="134"/>
                    <a:pt x="142" y="134"/>
                  </a:cubicBezTo>
                  <a:cubicBezTo>
                    <a:pt x="142" y="136"/>
                    <a:pt x="139" y="138"/>
                    <a:pt x="137" y="138"/>
                  </a:cubicBezTo>
                  <a:cubicBezTo>
                    <a:pt x="5" y="141"/>
                    <a:pt x="5" y="141"/>
                    <a:pt x="5" y="141"/>
                  </a:cubicBezTo>
                  <a:cubicBezTo>
                    <a:pt x="3" y="141"/>
                    <a:pt x="3" y="138"/>
                    <a:pt x="3" y="136"/>
                  </a:cubicBezTo>
                  <a:cubicBezTo>
                    <a:pt x="0" y="7"/>
                    <a:pt x="0" y="7"/>
                    <a:pt x="0" y="7"/>
                  </a:cubicBezTo>
                  <a:cubicBezTo>
                    <a:pt x="0" y="5"/>
                    <a:pt x="3"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1" name="Freeform 333">
              <a:extLst>
                <a:ext uri="{FF2B5EF4-FFF2-40B4-BE49-F238E27FC236}">
                  <a16:creationId xmlns:a16="http://schemas.microsoft.com/office/drawing/2014/main" id="{F9E84E4B-A68C-424B-836B-CB4F014CFEBC}"/>
                </a:ext>
              </a:extLst>
            </p:cNvPr>
            <p:cNvSpPr>
              <a:spLocks noChangeArrowheads="1"/>
            </p:cNvSpPr>
            <p:nvPr/>
          </p:nvSpPr>
          <p:spPr bwMode="auto">
            <a:xfrm>
              <a:off x="20174365" y="5328123"/>
              <a:ext cx="131199" cy="131193"/>
            </a:xfrm>
            <a:custGeom>
              <a:avLst/>
              <a:gdLst>
                <a:gd name="T0" fmla="*/ 136 w 142"/>
                <a:gd name="T1" fmla="*/ 0 h 140"/>
                <a:gd name="T2" fmla="*/ 136 w 142"/>
                <a:gd name="T3" fmla="*/ 0 h 140"/>
                <a:gd name="T4" fmla="*/ 141 w 142"/>
                <a:gd name="T5" fmla="*/ 5 h 140"/>
                <a:gd name="T6" fmla="*/ 141 w 142"/>
                <a:gd name="T7" fmla="*/ 134 h 140"/>
                <a:gd name="T8" fmla="*/ 136 w 142"/>
                <a:gd name="T9" fmla="*/ 139 h 140"/>
                <a:gd name="T10" fmla="*/ 5 w 142"/>
                <a:gd name="T11" fmla="*/ 139 h 140"/>
                <a:gd name="T12" fmla="*/ 0 w 142"/>
                <a:gd name="T13" fmla="*/ 134 h 140"/>
                <a:gd name="T14" fmla="*/ 0 w 142"/>
                <a:gd name="T15" fmla="*/ 5 h 140"/>
                <a:gd name="T16" fmla="*/ 5 w 142"/>
                <a:gd name="T17" fmla="*/ 3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9" y="0"/>
                    <a:pt x="141" y="3"/>
                    <a:pt x="141" y="5"/>
                  </a:cubicBezTo>
                  <a:cubicBezTo>
                    <a:pt x="141" y="134"/>
                    <a:pt x="141" y="134"/>
                    <a:pt x="141" y="134"/>
                  </a:cubicBezTo>
                  <a:cubicBezTo>
                    <a:pt x="141" y="137"/>
                    <a:pt x="139" y="139"/>
                    <a:pt x="136" y="139"/>
                  </a:cubicBezTo>
                  <a:cubicBezTo>
                    <a:pt x="5" y="139"/>
                    <a:pt x="5" y="139"/>
                    <a:pt x="5" y="139"/>
                  </a:cubicBezTo>
                  <a:cubicBezTo>
                    <a:pt x="2" y="139"/>
                    <a:pt x="0" y="137"/>
                    <a:pt x="0" y="134"/>
                  </a:cubicBezTo>
                  <a:cubicBezTo>
                    <a:pt x="0" y="5"/>
                    <a:pt x="0" y="5"/>
                    <a:pt x="0" y="5"/>
                  </a:cubicBezTo>
                  <a:cubicBezTo>
                    <a:pt x="0" y="3"/>
                    <a:pt x="2" y="3"/>
                    <a:pt x="5" y="3"/>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2" name="Freeform 334">
              <a:extLst>
                <a:ext uri="{FF2B5EF4-FFF2-40B4-BE49-F238E27FC236}">
                  <a16:creationId xmlns:a16="http://schemas.microsoft.com/office/drawing/2014/main" id="{E4FB1E4B-AA32-4BF2-A8BA-678CBE6CB49B}"/>
                </a:ext>
              </a:extLst>
            </p:cNvPr>
            <p:cNvSpPr>
              <a:spLocks noChangeArrowheads="1"/>
            </p:cNvSpPr>
            <p:nvPr/>
          </p:nvSpPr>
          <p:spPr bwMode="auto">
            <a:xfrm>
              <a:off x="20178597" y="5497404"/>
              <a:ext cx="131199" cy="131193"/>
            </a:xfrm>
            <a:custGeom>
              <a:avLst/>
              <a:gdLst>
                <a:gd name="T0" fmla="*/ 134 w 143"/>
                <a:gd name="T1" fmla="*/ 0 h 142"/>
                <a:gd name="T2" fmla="*/ 134 w 143"/>
                <a:gd name="T3" fmla="*/ 0 h 142"/>
                <a:gd name="T4" fmla="*/ 139 w 143"/>
                <a:gd name="T5" fmla="*/ 5 h 142"/>
                <a:gd name="T6" fmla="*/ 142 w 143"/>
                <a:gd name="T7" fmla="*/ 134 h 142"/>
                <a:gd name="T8" fmla="*/ 137 w 143"/>
                <a:gd name="T9" fmla="*/ 139 h 142"/>
                <a:gd name="T10" fmla="*/ 5 w 143"/>
                <a:gd name="T11" fmla="*/ 141 h 142"/>
                <a:gd name="T12" fmla="*/ 0 w 143"/>
                <a:gd name="T13" fmla="*/ 137 h 142"/>
                <a:gd name="T14" fmla="*/ 0 w 143"/>
                <a:gd name="T15" fmla="*/ 7 h 142"/>
                <a:gd name="T16" fmla="*/ 3 w 143"/>
                <a:gd name="T17" fmla="*/ 2 h 142"/>
                <a:gd name="T18" fmla="*/ 134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34" y="0"/>
                  </a:moveTo>
                  <a:lnTo>
                    <a:pt x="134" y="0"/>
                  </a:lnTo>
                  <a:cubicBezTo>
                    <a:pt x="139" y="0"/>
                    <a:pt x="139" y="2"/>
                    <a:pt x="139" y="5"/>
                  </a:cubicBezTo>
                  <a:cubicBezTo>
                    <a:pt x="142" y="134"/>
                    <a:pt x="142" y="134"/>
                    <a:pt x="142" y="134"/>
                  </a:cubicBezTo>
                  <a:cubicBezTo>
                    <a:pt x="142" y="137"/>
                    <a:pt x="139" y="139"/>
                    <a:pt x="137" y="139"/>
                  </a:cubicBezTo>
                  <a:cubicBezTo>
                    <a:pt x="5" y="141"/>
                    <a:pt x="5" y="141"/>
                    <a:pt x="5" y="141"/>
                  </a:cubicBezTo>
                  <a:cubicBezTo>
                    <a:pt x="3" y="141"/>
                    <a:pt x="0" y="139"/>
                    <a:pt x="0" y="137"/>
                  </a:cubicBezTo>
                  <a:cubicBezTo>
                    <a:pt x="0" y="7"/>
                    <a:pt x="0" y="7"/>
                    <a:pt x="0" y="7"/>
                  </a:cubicBezTo>
                  <a:cubicBezTo>
                    <a:pt x="0" y="5"/>
                    <a:pt x="0" y="2"/>
                    <a:pt x="3" y="2"/>
                  </a:cubicBezTo>
                  <a:lnTo>
                    <a:pt x="134"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3" name="Freeform 335">
              <a:extLst>
                <a:ext uri="{FF2B5EF4-FFF2-40B4-BE49-F238E27FC236}">
                  <a16:creationId xmlns:a16="http://schemas.microsoft.com/office/drawing/2014/main" id="{903EF177-2072-4488-B47D-F8A95D9813DC}"/>
                </a:ext>
              </a:extLst>
            </p:cNvPr>
            <p:cNvSpPr>
              <a:spLocks noChangeArrowheads="1"/>
            </p:cNvSpPr>
            <p:nvPr/>
          </p:nvSpPr>
          <p:spPr bwMode="auto">
            <a:xfrm>
              <a:off x="20178597" y="5670918"/>
              <a:ext cx="135431" cy="131193"/>
            </a:xfrm>
            <a:custGeom>
              <a:avLst/>
              <a:gdLst>
                <a:gd name="T0" fmla="*/ 137 w 145"/>
                <a:gd name="T1" fmla="*/ 0 h 140"/>
                <a:gd name="T2" fmla="*/ 137 w 145"/>
                <a:gd name="T3" fmla="*/ 0 h 140"/>
                <a:gd name="T4" fmla="*/ 142 w 145"/>
                <a:gd name="T5" fmla="*/ 5 h 140"/>
                <a:gd name="T6" fmla="*/ 144 w 145"/>
                <a:gd name="T7" fmla="*/ 134 h 140"/>
                <a:gd name="T8" fmla="*/ 139 w 145"/>
                <a:gd name="T9" fmla="*/ 139 h 140"/>
                <a:gd name="T10" fmla="*/ 8 w 145"/>
                <a:gd name="T11" fmla="*/ 139 h 140"/>
                <a:gd name="T12" fmla="*/ 3 w 145"/>
                <a:gd name="T13" fmla="*/ 134 h 140"/>
                <a:gd name="T14" fmla="*/ 0 w 145"/>
                <a:gd name="T15" fmla="*/ 5 h 140"/>
                <a:gd name="T16" fmla="*/ 5 w 145"/>
                <a:gd name="T17" fmla="*/ 3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2" y="3"/>
                    <a:pt x="142" y="5"/>
                  </a:cubicBezTo>
                  <a:cubicBezTo>
                    <a:pt x="144" y="134"/>
                    <a:pt x="144" y="134"/>
                    <a:pt x="144" y="134"/>
                  </a:cubicBezTo>
                  <a:cubicBezTo>
                    <a:pt x="144" y="137"/>
                    <a:pt x="142" y="139"/>
                    <a:pt x="139" y="139"/>
                  </a:cubicBezTo>
                  <a:cubicBezTo>
                    <a:pt x="8" y="139"/>
                    <a:pt x="8" y="139"/>
                    <a:pt x="8" y="139"/>
                  </a:cubicBezTo>
                  <a:cubicBezTo>
                    <a:pt x="5" y="139"/>
                    <a:pt x="3" y="137"/>
                    <a:pt x="3" y="134"/>
                  </a:cubicBezTo>
                  <a:cubicBezTo>
                    <a:pt x="0" y="5"/>
                    <a:pt x="0" y="5"/>
                    <a:pt x="0" y="5"/>
                  </a:cubicBezTo>
                  <a:cubicBezTo>
                    <a:pt x="0" y="3"/>
                    <a:pt x="3" y="3"/>
                    <a:pt x="5" y="3"/>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4" name="Freeform 336">
              <a:extLst>
                <a:ext uri="{FF2B5EF4-FFF2-40B4-BE49-F238E27FC236}">
                  <a16:creationId xmlns:a16="http://schemas.microsoft.com/office/drawing/2014/main" id="{9C997AA0-F691-4D32-BFBF-E6C5ED90B334}"/>
                </a:ext>
              </a:extLst>
            </p:cNvPr>
            <p:cNvSpPr>
              <a:spLocks noChangeArrowheads="1"/>
            </p:cNvSpPr>
            <p:nvPr/>
          </p:nvSpPr>
          <p:spPr bwMode="auto">
            <a:xfrm>
              <a:off x="20182829" y="5840199"/>
              <a:ext cx="135431" cy="131193"/>
            </a:xfrm>
            <a:custGeom>
              <a:avLst/>
              <a:gdLst>
                <a:gd name="T0" fmla="*/ 136 w 144"/>
                <a:gd name="T1" fmla="*/ 0 h 142"/>
                <a:gd name="T2" fmla="*/ 136 w 144"/>
                <a:gd name="T3" fmla="*/ 0 h 142"/>
                <a:gd name="T4" fmla="*/ 141 w 144"/>
                <a:gd name="T5" fmla="*/ 5 h 142"/>
                <a:gd name="T6" fmla="*/ 143 w 144"/>
                <a:gd name="T7" fmla="*/ 134 h 142"/>
                <a:gd name="T8" fmla="*/ 139 w 144"/>
                <a:gd name="T9" fmla="*/ 139 h 142"/>
                <a:gd name="T10" fmla="*/ 7 w 144"/>
                <a:gd name="T11" fmla="*/ 141 h 142"/>
                <a:gd name="T12" fmla="*/ 2 w 144"/>
                <a:gd name="T13" fmla="*/ 136 h 142"/>
                <a:gd name="T14" fmla="*/ 0 w 144"/>
                <a:gd name="T15" fmla="*/ 8 h 142"/>
                <a:gd name="T16" fmla="*/ 5 w 144"/>
                <a:gd name="T17" fmla="*/ 3 h 142"/>
                <a:gd name="T18" fmla="*/ 136 w 144"/>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36" y="0"/>
                  </a:moveTo>
                  <a:lnTo>
                    <a:pt x="136" y="0"/>
                  </a:lnTo>
                  <a:cubicBezTo>
                    <a:pt x="139" y="0"/>
                    <a:pt x="141" y="3"/>
                    <a:pt x="141" y="5"/>
                  </a:cubicBezTo>
                  <a:cubicBezTo>
                    <a:pt x="143" y="134"/>
                    <a:pt x="143" y="134"/>
                    <a:pt x="143" y="134"/>
                  </a:cubicBezTo>
                  <a:cubicBezTo>
                    <a:pt x="143" y="136"/>
                    <a:pt x="141" y="139"/>
                    <a:pt x="139" y="139"/>
                  </a:cubicBezTo>
                  <a:cubicBezTo>
                    <a:pt x="7" y="141"/>
                    <a:pt x="7" y="141"/>
                    <a:pt x="7" y="141"/>
                  </a:cubicBezTo>
                  <a:cubicBezTo>
                    <a:pt x="5" y="141"/>
                    <a:pt x="2" y="139"/>
                    <a:pt x="2" y="136"/>
                  </a:cubicBezTo>
                  <a:cubicBezTo>
                    <a:pt x="0" y="8"/>
                    <a:pt x="0" y="8"/>
                    <a:pt x="0" y="8"/>
                  </a:cubicBezTo>
                  <a:cubicBezTo>
                    <a:pt x="0" y="5"/>
                    <a:pt x="2" y="3"/>
                    <a:pt x="5" y="3"/>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5" name="Freeform 337">
              <a:extLst>
                <a:ext uri="{FF2B5EF4-FFF2-40B4-BE49-F238E27FC236}">
                  <a16:creationId xmlns:a16="http://schemas.microsoft.com/office/drawing/2014/main" id="{46AFAF4C-EAB0-4089-BBF3-8A65ED4A5766}"/>
                </a:ext>
              </a:extLst>
            </p:cNvPr>
            <p:cNvSpPr>
              <a:spLocks noChangeArrowheads="1"/>
            </p:cNvSpPr>
            <p:nvPr/>
          </p:nvSpPr>
          <p:spPr bwMode="auto">
            <a:xfrm>
              <a:off x="20182829" y="6013712"/>
              <a:ext cx="135431" cy="131193"/>
            </a:xfrm>
            <a:custGeom>
              <a:avLst/>
              <a:gdLst>
                <a:gd name="T0" fmla="*/ 137 w 145"/>
                <a:gd name="T1" fmla="*/ 0 h 139"/>
                <a:gd name="T2" fmla="*/ 137 w 145"/>
                <a:gd name="T3" fmla="*/ 0 h 139"/>
                <a:gd name="T4" fmla="*/ 141 w 145"/>
                <a:gd name="T5" fmla="*/ 5 h 139"/>
                <a:gd name="T6" fmla="*/ 144 w 145"/>
                <a:gd name="T7" fmla="*/ 133 h 139"/>
                <a:gd name="T8" fmla="*/ 139 w 145"/>
                <a:gd name="T9" fmla="*/ 138 h 139"/>
                <a:gd name="T10" fmla="*/ 8 w 145"/>
                <a:gd name="T11" fmla="*/ 138 h 139"/>
                <a:gd name="T12" fmla="*/ 3 w 145"/>
                <a:gd name="T13" fmla="*/ 133 h 139"/>
                <a:gd name="T14" fmla="*/ 0 w 145"/>
                <a:gd name="T15" fmla="*/ 5 h 139"/>
                <a:gd name="T16" fmla="*/ 5 w 145"/>
                <a:gd name="T17" fmla="*/ 2 h 139"/>
                <a:gd name="T18" fmla="*/ 137 w 145"/>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39">
                  <a:moveTo>
                    <a:pt x="137" y="0"/>
                  </a:moveTo>
                  <a:lnTo>
                    <a:pt x="137" y="0"/>
                  </a:lnTo>
                  <a:cubicBezTo>
                    <a:pt x="139" y="0"/>
                    <a:pt x="141" y="2"/>
                    <a:pt x="141" y="5"/>
                  </a:cubicBezTo>
                  <a:cubicBezTo>
                    <a:pt x="144" y="133"/>
                    <a:pt x="144" y="133"/>
                    <a:pt x="144" y="133"/>
                  </a:cubicBezTo>
                  <a:cubicBezTo>
                    <a:pt x="144" y="136"/>
                    <a:pt x="141" y="138"/>
                    <a:pt x="139" y="138"/>
                  </a:cubicBezTo>
                  <a:cubicBezTo>
                    <a:pt x="8" y="138"/>
                    <a:pt x="8" y="138"/>
                    <a:pt x="8" y="138"/>
                  </a:cubicBezTo>
                  <a:cubicBezTo>
                    <a:pt x="5" y="138"/>
                    <a:pt x="3" y="136"/>
                    <a:pt x="3" y="133"/>
                  </a:cubicBezTo>
                  <a:cubicBezTo>
                    <a:pt x="0" y="5"/>
                    <a:pt x="0" y="5"/>
                    <a:pt x="0" y="5"/>
                  </a:cubicBezTo>
                  <a:cubicBezTo>
                    <a:pt x="0" y="2"/>
                    <a:pt x="3"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6" name="Freeform 338">
              <a:extLst>
                <a:ext uri="{FF2B5EF4-FFF2-40B4-BE49-F238E27FC236}">
                  <a16:creationId xmlns:a16="http://schemas.microsoft.com/office/drawing/2014/main" id="{DE523207-5199-4344-AF58-06C148DAB2B5}"/>
                </a:ext>
              </a:extLst>
            </p:cNvPr>
            <p:cNvSpPr>
              <a:spLocks noChangeArrowheads="1"/>
            </p:cNvSpPr>
            <p:nvPr/>
          </p:nvSpPr>
          <p:spPr bwMode="auto">
            <a:xfrm>
              <a:off x="20009308" y="5154610"/>
              <a:ext cx="131199" cy="131193"/>
            </a:xfrm>
            <a:custGeom>
              <a:avLst/>
              <a:gdLst>
                <a:gd name="T0" fmla="*/ 137 w 143"/>
                <a:gd name="T1" fmla="*/ 0 h 142"/>
                <a:gd name="T2" fmla="*/ 137 w 143"/>
                <a:gd name="T3" fmla="*/ 0 h 142"/>
                <a:gd name="T4" fmla="*/ 142 w 143"/>
                <a:gd name="T5" fmla="*/ 5 h 142"/>
                <a:gd name="T6" fmla="*/ 142 w 143"/>
                <a:gd name="T7" fmla="*/ 134 h 142"/>
                <a:gd name="T8" fmla="*/ 137 w 143"/>
                <a:gd name="T9" fmla="*/ 139 h 142"/>
                <a:gd name="T10" fmla="*/ 5 w 143"/>
                <a:gd name="T11" fmla="*/ 141 h 142"/>
                <a:gd name="T12" fmla="*/ 0 w 143"/>
                <a:gd name="T13" fmla="*/ 136 h 142"/>
                <a:gd name="T14" fmla="*/ 0 w 143"/>
                <a:gd name="T15" fmla="*/ 8 h 142"/>
                <a:gd name="T16" fmla="*/ 5 w 143"/>
                <a:gd name="T17" fmla="*/ 3 h 142"/>
                <a:gd name="T18" fmla="*/ 137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37" y="0"/>
                  </a:moveTo>
                  <a:lnTo>
                    <a:pt x="137" y="0"/>
                  </a:lnTo>
                  <a:cubicBezTo>
                    <a:pt x="140" y="0"/>
                    <a:pt x="142" y="3"/>
                    <a:pt x="142" y="5"/>
                  </a:cubicBezTo>
                  <a:cubicBezTo>
                    <a:pt x="142" y="134"/>
                    <a:pt x="142" y="134"/>
                    <a:pt x="142" y="134"/>
                  </a:cubicBezTo>
                  <a:cubicBezTo>
                    <a:pt x="142" y="136"/>
                    <a:pt x="140" y="139"/>
                    <a:pt x="137" y="139"/>
                  </a:cubicBezTo>
                  <a:cubicBezTo>
                    <a:pt x="5" y="141"/>
                    <a:pt x="5" y="141"/>
                    <a:pt x="5" y="141"/>
                  </a:cubicBezTo>
                  <a:cubicBezTo>
                    <a:pt x="3" y="141"/>
                    <a:pt x="0" y="139"/>
                    <a:pt x="0" y="136"/>
                  </a:cubicBezTo>
                  <a:cubicBezTo>
                    <a:pt x="0" y="8"/>
                    <a:pt x="0" y="8"/>
                    <a:pt x="0" y="8"/>
                  </a:cubicBezTo>
                  <a:cubicBezTo>
                    <a:pt x="0" y="5"/>
                    <a:pt x="3" y="3"/>
                    <a:pt x="5" y="3"/>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7" name="Freeform 339">
              <a:extLst>
                <a:ext uri="{FF2B5EF4-FFF2-40B4-BE49-F238E27FC236}">
                  <a16:creationId xmlns:a16="http://schemas.microsoft.com/office/drawing/2014/main" id="{88B4F4D9-00A3-4197-92C3-29539996830A}"/>
                </a:ext>
              </a:extLst>
            </p:cNvPr>
            <p:cNvSpPr>
              <a:spLocks noChangeArrowheads="1"/>
            </p:cNvSpPr>
            <p:nvPr/>
          </p:nvSpPr>
          <p:spPr bwMode="auto">
            <a:xfrm>
              <a:off x="20009308" y="5328123"/>
              <a:ext cx="131199" cy="131193"/>
            </a:xfrm>
            <a:custGeom>
              <a:avLst/>
              <a:gdLst>
                <a:gd name="T0" fmla="*/ 137 w 142"/>
                <a:gd name="T1" fmla="*/ 0 h 139"/>
                <a:gd name="T2" fmla="*/ 137 w 142"/>
                <a:gd name="T3" fmla="*/ 0 h 139"/>
                <a:gd name="T4" fmla="*/ 141 w 142"/>
                <a:gd name="T5" fmla="*/ 4 h 139"/>
                <a:gd name="T6" fmla="*/ 141 w 142"/>
                <a:gd name="T7" fmla="*/ 134 h 139"/>
                <a:gd name="T8" fmla="*/ 137 w 142"/>
                <a:gd name="T9" fmla="*/ 138 h 139"/>
                <a:gd name="T10" fmla="*/ 5 w 142"/>
                <a:gd name="T11" fmla="*/ 138 h 139"/>
                <a:gd name="T12" fmla="*/ 0 w 142"/>
                <a:gd name="T13" fmla="*/ 134 h 139"/>
                <a:gd name="T14" fmla="*/ 0 w 142"/>
                <a:gd name="T15" fmla="*/ 4 h 139"/>
                <a:gd name="T16" fmla="*/ 5 w 142"/>
                <a:gd name="T17" fmla="*/ 0 h 139"/>
                <a:gd name="T18" fmla="*/ 137 w 142"/>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39">
                  <a:moveTo>
                    <a:pt x="137" y="0"/>
                  </a:moveTo>
                  <a:lnTo>
                    <a:pt x="137" y="0"/>
                  </a:lnTo>
                  <a:cubicBezTo>
                    <a:pt x="139" y="0"/>
                    <a:pt x="141" y="2"/>
                    <a:pt x="141" y="4"/>
                  </a:cubicBezTo>
                  <a:cubicBezTo>
                    <a:pt x="141" y="134"/>
                    <a:pt x="141" y="134"/>
                    <a:pt x="141" y="134"/>
                  </a:cubicBezTo>
                  <a:cubicBezTo>
                    <a:pt x="141" y="136"/>
                    <a:pt x="139" y="138"/>
                    <a:pt x="137" y="138"/>
                  </a:cubicBezTo>
                  <a:cubicBezTo>
                    <a:pt x="5" y="138"/>
                    <a:pt x="5" y="138"/>
                    <a:pt x="5" y="138"/>
                  </a:cubicBezTo>
                  <a:cubicBezTo>
                    <a:pt x="2" y="138"/>
                    <a:pt x="0" y="136"/>
                    <a:pt x="0" y="134"/>
                  </a:cubicBezTo>
                  <a:cubicBezTo>
                    <a:pt x="0" y="4"/>
                    <a:pt x="0" y="4"/>
                    <a:pt x="0" y="4"/>
                  </a:cubicBezTo>
                  <a:cubicBezTo>
                    <a:pt x="0" y="2"/>
                    <a:pt x="0"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8" name="Freeform 340">
              <a:extLst>
                <a:ext uri="{FF2B5EF4-FFF2-40B4-BE49-F238E27FC236}">
                  <a16:creationId xmlns:a16="http://schemas.microsoft.com/office/drawing/2014/main" id="{6CBB1737-EA20-45AD-BAAA-09C3DD500FD3}"/>
                </a:ext>
              </a:extLst>
            </p:cNvPr>
            <p:cNvSpPr>
              <a:spLocks noChangeArrowheads="1"/>
            </p:cNvSpPr>
            <p:nvPr/>
          </p:nvSpPr>
          <p:spPr bwMode="auto">
            <a:xfrm>
              <a:off x="20009308" y="5497404"/>
              <a:ext cx="135431" cy="131193"/>
            </a:xfrm>
            <a:custGeom>
              <a:avLst/>
              <a:gdLst>
                <a:gd name="T0" fmla="*/ 137 w 145"/>
                <a:gd name="T1" fmla="*/ 0 h 143"/>
                <a:gd name="T2" fmla="*/ 137 w 145"/>
                <a:gd name="T3" fmla="*/ 0 h 143"/>
                <a:gd name="T4" fmla="*/ 141 w 145"/>
                <a:gd name="T5" fmla="*/ 5 h 143"/>
                <a:gd name="T6" fmla="*/ 144 w 145"/>
                <a:gd name="T7" fmla="*/ 135 h 143"/>
                <a:gd name="T8" fmla="*/ 139 w 145"/>
                <a:gd name="T9" fmla="*/ 139 h 143"/>
                <a:gd name="T10" fmla="*/ 7 w 145"/>
                <a:gd name="T11" fmla="*/ 142 h 143"/>
                <a:gd name="T12" fmla="*/ 2 w 145"/>
                <a:gd name="T13" fmla="*/ 137 h 143"/>
                <a:gd name="T14" fmla="*/ 0 w 145"/>
                <a:gd name="T15" fmla="*/ 8 h 143"/>
                <a:gd name="T16" fmla="*/ 5 w 145"/>
                <a:gd name="T17" fmla="*/ 3 h 143"/>
                <a:gd name="T18" fmla="*/ 137 w 145"/>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137" y="0"/>
                  </a:moveTo>
                  <a:lnTo>
                    <a:pt x="137" y="0"/>
                  </a:lnTo>
                  <a:cubicBezTo>
                    <a:pt x="139" y="0"/>
                    <a:pt x="141" y="3"/>
                    <a:pt x="141" y="5"/>
                  </a:cubicBezTo>
                  <a:cubicBezTo>
                    <a:pt x="144" y="135"/>
                    <a:pt x="144" y="135"/>
                    <a:pt x="144" y="135"/>
                  </a:cubicBezTo>
                  <a:cubicBezTo>
                    <a:pt x="144" y="137"/>
                    <a:pt x="141" y="139"/>
                    <a:pt x="139" y="139"/>
                  </a:cubicBezTo>
                  <a:cubicBezTo>
                    <a:pt x="7" y="142"/>
                    <a:pt x="7" y="142"/>
                    <a:pt x="7" y="142"/>
                  </a:cubicBezTo>
                  <a:cubicBezTo>
                    <a:pt x="5" y="142"/>
                    <a:pt x="2" y="139"/>
                    <a:pt x="2" y="137"/>
                  </a:cubicBezTo>
                  <a:cubicBezTo>
                    <a:pt x="0" y="8"/>
                    <a:pt x="0" y="8"/>
                    <a:pt x="0" y="8"/>
                  </a:cubicBezTo>
                  <a:cubicBezTo>
                    <a:pt x="0" y="5"/>
                    <a:pt x="2" y="3"/>
                    <a:pt x="5" y="3"/>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29" name="Freeform 341">
              <a:extLst>
                <a:ext uri="{FF2B5EF4-FFF2-40B4-BE49-F238E27FC236}">
                  <a16:creationId xmlns:a16="http://schemas.microsoft.com/office/drawing/2014/main" id="{947918CF-ACE1-4F18-A8AE-AA373D3F58DA}"/>
                </a:ext>
              </a:extLst>
            </p:cNvPr>
            <p:cNvSpPr>
              <a:spLocks noChangeArrowheads="1"/>
            </p:cNvSpPr>
            <p:nvPr/>
          </p:nvSpPr>
          <p:spPr bwMode="auto">
            <a:xfrm>
              <a:off x="20013540" y="5670918"/>
              <a:ext cx="135431" cy="131193"/>
            </a:xfrm>
            <a:custGeom>
              <a:avLst/>
              <a:gdLst>
                <a:gd name="T0" fmla="*/ 137 w 145"/>
                <a:gd name="T1" fmla="*/ 0 h 140"/>
                <a:gd name="T2" fmla="*/ 137 w 145"/>
                <a:gd name="T3" fmla="*/ 0 h 140"/>
                <a:gd name="T4" fmla="*/ 142 w 145"/>
                <a:gd name="T5" fmla="*/ 4 h 140"/>
                <a:gd name="T6" fmla="*/ 144 w 145"/>
                <a:gd name="T7" fmla="*/ 134 h 140"/>
                <a:gd name="T8" fmla="*/ 139 w 145"/>
                <a:gd name="T9" fmla="*/ 136 h 140"/>
                <a:gd name="T10" fmla="*/ 7 w 145"/>
                <a:gd name="T11" fmla="*/ 139 h 140"/>
                <a:gd name="T12" fmla="*/ 3 w 145"/>
                <a:gd name="T13" fmla="*/ 134 h 140"/>
                <a:gd name="T14" fmla="*/ 0 w 145"/>
                <a:gd name="T15" fmla="*/ 4 h 140"/>
                <a:gd name="T16" fmla="*/ 5 w 145"/>
                <a:gd name="T17" fmla="*/ 0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2" y="2"/>
                    <a:pt x="142" y="4"/>
                  </a:cubicBezTo>
                  <a:cubicBezTo>
                    <a:pt x="144" y="134"/>
                    <a:pt x="144" y="134"/>
                    <a:pt x="144" y="134"/>
                  </a:cubicBezTo>
                  <a:cubicBezTo>
                    <a:pt x="144" y="136"/>
                    <a:pt x="142" y="136"/>
                    <a:pt x="139" y="136"/>
                  </a:cubicBezTo>
                  <a:cubicBezTo>
                    <a:pt x="7" y="139"/>
                    <a:pt x="7" y="139"/>
                    <a:pt x="7" y="139"/>
                  </a:cubicBezTo>
                  <a:cubicBezTo>
                    <a:pt x="5" y="139"/>
                    <a:pt x="3" y="136"/>
                    <a:pt x="3" y="134"/>
                  </a:cubicBezTo>
                  <a:cubicBezTo>
                    <a:pt x="0" y="4"/>
                    <a:pt x="0" y="4"/>
                    <a:pt x="0" y="4"/>
                  </a:cubicBezTo>
                  <a:cubicBezTo>
                    <a:pt x="0" y="2"/>
                    <a:pt x="3"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0" name="Freeform 342">
              <a:extLst>
                <a:ext uri="{FF2B5EF4-FFF2-40B4-BE49-F238E27FC236}">
                  <a16:creationId xmlns:a16="http://schemas.microsoft.com/office/drawing/2014/main" id="{656DC247-ED31-4303-AD4D-8E0C6F55938A}"/>
                </a:ext>
              </a:extLst>
            </p:cNvPr>
            <p:cNvSpPr>
              <a:spLocks noChangeArrowheads="1"/>
            </p:cNvSpPr>
            <p:nvPr/>
          </p:nvSpPr>
          <p:spPr bwMode="auto">
            <a:xfrm>
              <a:off x="20013540" y="5844431"/>
              <a:ext cx="135431" cy="131193"/>
            </a:xfrm>
            <a:custGeom>
              <a:avLst/>
              <a:gdLst>
                <a:gd name="T0" fmla="*/ 136 w 145"/>
                <a:gd name="T1" fmla="*/ 0 h 142"/>
                <a:gd name="T2" fmla="*/ 136 w 145"/>
                <a:gd name="T3" fmla="*/ 0 h 142"/>
                <a:gd name="T4" fmla="*/ 141 w 145"/>
                <a:gd name="T5" fmla="*/ 5 h 142"/>
                <a:gd name="T6" fmla="*/ 144 w 145"/>
                <a:gd name="T7" fmla="*/ 133 h 142"/>
                <a:gd name="T8" fmla="*/ 139 w 145"/>
                <a:gd name="T9" fmla="*/ 138 h 142"/>
                <a:gd name="T10" fmla="*/ 7 w 145"/>
                <a:gd name="T11" fmla="*/ 141 h 142"/>
                <a:gd name="T12" fmla="*/ 2 w 145"/>
                <a:gd name="T13" fmla="*/ 136 h 142"/>
                <a:gd name="T14" fmla="*/ 0 w 145"/>
                <a:gd name="T15" fmla="*/ 7 h 142"/>
                <a:gd name="T16" fmla="*/ 4 w 145"/>
                <a:gd name="T17" fmla="*/ 2 h 142"/>
                <a:gd name="T18" fmla="*/ 136 w 145"/>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136" y="0"/>
                  </a:moveTo>
                  <a:lnTo>
                    <a:pt x="136" y="0"/>
                  </a:lnTo>
                  <a:cubicBezTo>
                    <a:pt x="139" y="0"/>
                    <a:pt x="141" y="2"/>
                    <a:pt x="141" y="5"/>
                  </a:cubicBezTo>
                  <a:cubicBezTo>
                    <a:pt x="144" y="133"/>
                    <a:pt x="144" y="133"/>
                    <a:pt x="144" y="133"/>
                  </a:cubicBezTo>
                  <a:cubicBezTo>
                    <a:pt x="144" y="136"/>
                    <a:pt x="141" y="138"/>
                    <a:pt x="139" y="138"/>
                  </a:cubicBezTo>
                  <a:cubicBezTo>
                    <a:pt x="7" y="141"/>
                    <a:pt x="7" y="141"/>
                    <a:pt x="7" y="141"/>
                  </a:cubicBezTo>
                  <a:cubicBezTo>
                    <a:pt x="4" y="141"/>
                    <a:pt x="2" y="138"/>
                    <a:pt x="2" y="136"/>
                  </a:cubicBezTo>
                  <a:cubicBezTo>
                    <a:pt x="0" y="7"/>
                    <a:pt x="0" y="7"/>
                    <a:pt x="0" y="7"/>
                  </a:cubicBezTo>
                  <a:cubicBezTo>
                    <a:pt x="0" y="5"/>
                    <a:pt x="2" y="2"/>
                    <a:pt x="4" y="2"/>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1" name="Freeform 343">
              <a:extLst>
                <a:ext uri="{FF2B5EF4-FFF2-40B4-BE49-F238E27FC236}">
                  <a16:creationId xmlns:a16="http://schemas.microsoft.com/office/drawing/2014/main" id="{9E65757E-B067-4B93-B98E-1BB5EE32F5E0}"/>
                </a:ext>
              </a:extLst>
            </p:cNvPr>
            <p:cNvSpPr>
              <a:spLocks noChangeArrowheads="1"/>
            </p:cNvSpPr>
            <p:nvPr/>
          </p:nvSpPr>
          <p:spPr bwMode="auto">
            <a:xfrm>
              <a:off x="20017772" y="6017944"/>
              <a:ext cx="131199" cy="131193"/>
            </a:xfrm>
            <a:custGeom>
              <a:avLst/>
              <a:gdLst>
                <a:gd name="T0" fmla="*/ 137 w 143"/>
                <a:gd name="T1" fmla="*/ 0 h 140"/>
                <a:gd name="T2" fmla="*/ 137 w 143"/>
                <a:gd name="T3" fmla="*/ 0 h 140"/>
                <a:gd name="T4" fmla="*/ 142 w 143"/>
                <a:gd name="T5" fmla="*/ 5 h 140"/>
                <a:gd name="T6" fmla="*/ 142 w 143"/>
                <a:gd name="T7" fmla="*/ 134 h 140"/>
                <a:gd name="T8" fmla="*/ 139 w 143"/>
                <a:gd name="T9" fmla="*/ 136 h 140"/>
                <a:gd name="T10" fmla="*/ 7 w 143"/>
                <a:gd name="T11" fmla="*/ 139 h 140"/>
                <a:gd name="T12" fmla="*/ 2 w 143"/>
                <a:gd name="T13" fmla="*/ 134 h 140"/>
                <a:gd name="T14" fmla="*/ 0 w 143"/>
                <a:gd name="T15" fmla="*/ 5 h 140"/>
                <a:gd name="T16" fmla="*/ 5 w 143"/>
                <a:gd name="T17" fmla="*/ 0 h 140"/>
                <a:gd name="T18" fmla="*/ 137 w 14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0">
                  <a:moveTo>
                    <a:pt x="137" y="0"/>
                  </a:moveTo>
                  <a:lnTo>
                    <a:pt x="137" y="0"/>
                  </a:lnTo>
                  <a:cubicBezTo>
                    <a:pt x="139" y="0"/>
                    <a:pt x="142" y="3"/>
                    <a:pt x="142" y="5"/>
                  </a:cubicBezTo>
                  <a:cubicBezTo>
                    <a:pt x="142" y="134"/>
                    <a:pt x="142" y="134"/>
                    <a:pt x="142" y="134"/>
                  </a:cubicBezTo>
                  <a:cubicBezTo>
                    <a:pt x="142" y="136"/>
                    <a:pt x="142" y="136"/>
                    <a:pt x="139" y="136"/>
                  </a:cubicBezTo>
                  <a:cubicBezTo>
                    <a:pt x="7" y="139"/>
                    <a:pt x="7" y="139"/>
                    <a:pt x="7" y="139"/>
                  </a:cubicBezTo>
                  <a:cubicBezTo>
                    <a:pt x="5" y="139"/>
                    <a:pt x="2" y="136"/>
                    <a:pt x="2" y="134"/>
                  </a:cubicBezTo>
                  <a:cubicBezTo>
                    <a:pt x="0" y="5"/>
                    <a:pt x="0" y="5"/>
                    <a:pt x="0" y="5"/>
                  </a:cubicBezTo>
                  <a:cubicBezTo>
                    <a:pt x="0" y="3"/>
                    <a:pt x="2"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2" name="Freeform 344">
              <a:extLst>
                <a:ext uri="{FF2B5EF4-FFF2-40B4-BE49-F238E27FC236}">
                  <a16:creationId xmlns:a16="http://schemas.microsoft.com/office/drawing/2014/main" id="{CDFD8A90-008D-4441-AE37-17D8F13E223B}"/>
                </a:ext>
              </a:extLst>
            </p:cNvPr>
            <p:cNvSpPr>
              <a:spLocks noChangeArrowheads="1"/>
            </p:cNvSpPr>
            <p:nvPr/>
          </p:nvSpPr>
          <p:spPr bwMode="auto">
            <a:xfrm>
              <a:off x="19823090" y="6051800"/>
              <a:ext cx="88877" cy="105801"/>
            </a:xfrm>
            <a:custGeom>
              <a:avLst/>
              <a:gdLst>
                <a:gd name="T0" fmla="*/ 48 w 96"/>
                <a:gd name="T1" fmla="*/ 0 h 116"/>
                <a:gd name="T2" fmla="*/ 48 w 96"/>
                <a:gd name="T3" fmla="*/ 0 h 116"/>
                <a:gd name="T4" fmla="*/ 95 w 96"/>
                <a:gd name="T5" fmla="*/ 44 h 116"/>
                <a:gd name="T6" fmla="*/ 95 w 96"/>
                <a:gd name="T7" fmla="*/ 71 h 116"/>
                <a:gd name="T8" fmla="*/ 48 w 96"/>
                <a:gd name="T9" fmla="*/ 113 h 116"/>
                <a:gd name="T10" fmla="*/ 2 w 96"/>
                <a:gd name="T11" fmla="*/ 71 h 116"/>
                <a:gd name="T12" fmla="*/ 0 w 96"/>
                <a:gd name="T13" fmla="*/ 44 h 116"/>
                <a:gd name="T14" fmla="*/ 48 w 96"/>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16">
                  <a:moveTo>
                    <a:pt x="48" y="0"/>
                  </a:moveTo>
                  <a:lnTo>
                    <a:pt x="48" y="0"/>
                  </a:lnTo>
                  <a:cubicBezTo>
                    <a:pt x="73" y="0"/>
                    <a:pt x="95" y="20"/>
                    <a:pt x="95" y="44"/>
                  </a:cubicBezTo>
                  <a:cubicBezTo>
                    <a:pt x="95" y="71"/>
                    <a:pt x="95" y="71"/>
                    <a:pt x="95" y="71"/>
                  </a:cubicBezTo>
                  <a:cubicBezTo>
                    <a:pt x="95" y="93"/>
                    <a:pt x="75" y="113"/>
                    <a:pt x="48" y="113"/>
                  </a:cubicBezTo>
                  <a:cubicBezTo>
                    <a:pt x="21" y="115"/>
                    <a:pt x="2" y="95"/>
                    <a:pt x="2" y="71"/>
                  </a:cubicBezTo>
                  <a:cubicBezTo>
                    <a:pt x="0" y="44"/>
                    <a:pt x="0" y="44"/>
                    <a:pt x="0" y="44"/>
                  </a:cubicBezTo>
                  <a:cubicBezTo>
                    <a:pt x="0" y="20"/>
                    <a:pt x="21" y="0"/>
                    <a:pt x="48" y="0"/>
                  </a:cubicBez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3" name="Freeform 345">
              <a:extLst>
                <a:ext uri="{FF2B5EF4-FFF2-40B4-BE49-F238E27FC236}">
                  <a16:creationId xmlns:a16="http://schemas.microsoft.com/office/drawing/2014/main" id="{7F208273-D145-4756-BD43-707E7DEB9FC8}"/>
                </a:ext>
              </a:extLst>
            </p:cNvPr>
            <p:cNvSpPr>
              <a:spLocks noChangeArrowheads="1"/>
            </p:cNvSpPr>
            <p:nvPr/>
          </p:nvSpPr>
          <p:spPr bwMode="auto">
            <a:xfrm>
              <a:off x="19814625" y="5171538"/>
              <a:ext cx="88877" cy="105801"/>
            </a:xfrm>
            <a:custGeom>
              <a:avLst/>
              <a:gdLst>
                <a:gd name="T0" fmla="*/ 46 w 96"/>
                <a:gd name="T1" fmla="*/ 0 h 113"/>
                <a:gd name="T2" fmla="*/ 46 w 96"/>
                <a:gd name="T3" fmla="*/ 0 h 113"/>
                <a:gd name="T4" fmla="*/ 92 w 96"/>
                <a:gd name="T5" fmla="*/ 41 h 113"/>
                <a:gd name="T6" fmla="*/ 95 w 96"/>
                <a:gd name="T7" fmla="*/ 68 h 113"/>
                <a:gd name="T8" fmla="*/ 46 w 96"/>
                <a:gd name="T9" fmla="*/ 112 h 113"/>
                <a:gd name="T10" fmla="*/ 0 w 96"/>
                <a:gd name="T11" fmla="*/ 71 h 113"/>
                <a:gd name="T12" fmla="*/ 0 w 96"/>
                <a:gd name="T13" fmla="*/ 41 h 113"/>
                <a:gd name="T14" fmla="*/ 46 w 96"/>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13">
                  <a:moveTo>
                    <a:pt x="46" y="0"/>
                  </a:moveTo>
                  <a:lnTo>
                    <a:pt x="46" y="0"/>
                  </a:lnTo>
                  <a:cubicBezTo>
                    <a:pt x="73" y="0"/>
                    <a:pt x="92" y="17"/>
                    <a:pt x="92" y="41"/>
                  </a:cubicBezTo>
                  <a:cubicBezTo>
                    <a:pt x="95" y="68"/>
                    <a:pt x="95" y="68"/>
                    <a:pt x="95" y="68"/>
                  </a:cubicBezTo>
                  <a:cubicBezTo>
                    <a:pt x="95" y="92"/>
                    <a:pt x="73" y="112"/>
                    <a:pt x="46" y="112"/>
                  </a:cubicBezTo>
                  <a:cubicBezTo>
                    <a:pt x="22" y="112"/>
                    <a:pt x="0" y="92"/>
                    <a:pt x="0" y="71"/>
                  </a:cubicBezTo>
                  <a:cubicBezTo>
                    <a:pt x="0" y="41"/>
                    <a:pt x="0" y="41"/>
                    <a:pt x="0" y="41"/>
                  </a:cubicBezTo>
                  <a:cubicBezTo>
                    <a:pt x="0" y="19"/>
                    <a:pt x="19" y="0"/>
                    <a:pt x="46" y="0"/>
                  </a:cubicBez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4" name="Freeform 346">
              <a:extLst>
                <a:ext uri="{FF2B5EF4-FFF2-40B4-BE49-F238E27FC236}">
                  <a16:creationId xmlns:a16="http://schemas.microsoft.com/office/drawing/2014/main" id="{6489A315-FAF9-4F31-8D95-F3B2C6CFAA67}"/>
                </a:ext>
              </a:extLst>
            </p:cNvPr>
            <p:cNvSpPr>
              <a:spLocks noChangeArrowheads="1"/>
            </p:cNvSpPr>
            <p:nvPr/>
          </p:nvSpPr>
          <p:spPr bwMode="auto">
            <a:xfrm>
              <a:off x="19581852" y="4993793"/>
              <a:ext cx="275095" cy="1328857"/>
            </a:xfrm>
            <a:custGeom>
              <a:avLst/>
              <a:gdLst>
                <a:gd name="T0" fmla="*/ 246 w 290"/>
                <a:gd name="T1" fmla="*/ 39 h 1390"/>
                <a:gd name="T2" fmla="*/ 246 w 290"/>
                <a:gd name="T3" fmla="*/ 39 h 1390"/>
                <a:gd name="T4" fmla="*/ 275 w 290"/>
                <a:gd name="T5" fmla="*/ 117 h 1390"/>
                <a:gd name="T6" fmla="*/ 289 w 290"/>
                <a:gd name="T7" fmla="*/ 1269 h 1390"/>
                <a:gd name="T8" fmla="*/ 260 w 290"/>
                <a:gd name="T9" fmla="*/ 1350 h 1390"/>
                <a:gd name="T10" fmla="*/ 165 w 290"/>
                <a:gd name="T11" fmla="*/ 1369 h 1390"/>
                <a:gd name="T12" fmla="*/ 73 w 290"/>
                <a:gd name="T13" fmla="*/ 1387 h 1390"/>
                <a:gd name="T14" fmla="*/ 12 w 290"/>
                <a:gd name="T15" fmla="*/ 1301 h 1390"/>
                <a:gd name="T16" fmla="*/ 0 w 290"/>
                <a:gd name="T17" fmla="*/ 93 h 1390"/>
                <a:gd name="T18" fmla="*/ 12 w 290"/>
                <a:gd name="T19" fmla="*/ 34 h 1390"/>
                <a:gd name="T20" fmla="*/ 97 w 290"/>
                <a:gd name="T21" fmla="*/ 12 h 1390"/>
                <a:gd name="T22" fmla="*/ 229 w 290"/>
                <a:gd name="T23" fmla="*/ 37 h 1390"/>
                <a:gd name="T24" fmla="*/ 246 w 290"/>
                <a:gd name="T25" fmla="*/ 39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390">
                  <a:moveTo>
                    <a:pt x="246" y="39"/>
                  </a:moveTo>
                  <a:lnTo>
                    <a:pt x="246" y="39"/>
                  </a:lnTo>
                  <a:cubicBezTo>
                    <a:pt x="263" y="39"/>
                    <a:pt x="275" y="68"/>
                    <a:pt x="275" y="117"/>
                  </a:cubicBezTo>
                  <a:cubicBezTo>
                    <a:pt x="289" y="1269"/>
                    <a:pt x="289" y="1269"/>
                    <a:pt x="289" y="1269"/>
                  </a:cubicBezTo>
                  <a:cubicBezTo>
                    <a:pt x="289" y="1318"/>
                    <a:pt x="277" y="1350"/>
                    <a:pt x="260" y="1350"/>
                  </a:cubicBezTo>
                  <a:cubicBezTo>
                    <a:pt x="229" y="1355"/>
                    <a:pt x="197" y="1362"/>
                    <a:pt x="165" y="1369"/>
                  </a:cubicBezTo>
                  <a:cubicBezTo>
                    <a:pt x="133" y="1374"/>
                    <a:pt x="104" y="1387"/>
                    <a:pt x="73" y="1387"/>
                  </a:cubicBezTo>
                  <a:cubicBezTo>
                    <a:pt x="29" y="1389"/>
                    <a:pt x="12" y="1335"/>
                    <a:pt x="12" y="1301"/>
                  </a:cubicBezTo>
                  <a:lnTo>
                    <a:pt x="0" y="93"/>
                  </a:lnTo>
                  <a:cubicBezTo>
                    <a:pt x="0" y="76"/>
                    <a:pt x="5" y="51"/>
                    <a:pt x="12" y="34"/>
                  </a:cubicBezTo>
                  <a:cubicBezTo>
                    <a:pt x="29" y="0"/>
                    <a:pt x="65" y="5"/>
                    <a:pt x="97" y="12"/>
                  </a:cubicBezTo>
                  <a:cubicBezTo>
                    <a:pt x="141" y="22"/>
                    <a:pt x="185" y="29"/>
                    <a:pt x="229" y="37"/>
                  </a:cubicBezTo>
                  <a:cubicBezTo>
                    <a:pt x="236" y="37"/>
                    <a:pt x="241" y="39"/>
                    <a:pt x="246" y="39"/>
                  </a:cubicBezTo>
                </a:path>
              </a:pathLst>
            </a:custGeom>
            <a:solidFill>
              <a:srgbClr val="15507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5" name="Freeform 347">
              <a:extLst>
                <a:ext uri="{FF2B5EF4-FFF2-40B4-BE49-F238E27FC236}">
                  <a16:creationId xmlns:a16="http://schemas.microsoft.com/office/drawing/2014/main" id="{B3943F26-90FE-49F4-A7F2-1812C3F12BD0}"/>
                </a:ext>
              </a:extLst>
            </p:cNvPr>
            <p:cNvSpPr>
              <a:spLocks noChangeArrowheads="1"/>
            </p:cNvSpPr>
            <p:nvPr/>
          </p:nvSpPr>
          <p:spPr bwMode="auto">
            <a:xfrm>
              <a:off x="19628407" y="5065738"/>
              <a:ext cx="203147" cy="1184968"/>
            </a:xfrm>
            <a:custGeom>
              <a:avLst/>
              <a:gdLst>
                <a:gd name="T0" fmla="*/ 185 w 218"/>
                <a:gd name="T1" fmla="*/ 34 h 1241"/>
                <a:gd name="T2" fmla="*/ 185 w 218"/>
                <a:gd name="T3" fmla="*/ 34 h 1241"/>
                <a:gd name="T4" fmla="*/ 205 w 218"/>
                <a:gd name="T5" fmla="*/ 112 h 1241"/>
                <a:gd name="T6" fmla="*/ 217 w 218"/>
                <a:gd name="T7" fmla="*/ 1133 h 1241"/>
                <a:gd name="T8" fmla="*/ 198 w 218"/>
                <a:gd name="T9" fmla="*/ 1213 h 1241"/>
                <a:gd name="T10" fmla="*/ 130 w 218"/>
                <a:gd name="T11" fmla="*/ 1223 h 1241"/>
                <a:gd name="T12" fmla="*/ 66 w 218"/>
                <a:gd name="T13" fmla="*/ 1235 h 1241"/>
                <a:gd name="T14" fmla="*/ 42 w 218"/>
                <a:gd name="T15" fmla="*/ 1240 h 1241"/>
                <a:gd name="T16" fmla="*/ 20 w 218"/>
                <a:gd name="T17" fmla="*/ 1160 h 1241"/>
                <a:gd name="T18" fmla="*/ 7 w 218"/>
                <a:gd name="T19" fmla="*/ 90 h 1241"/>
                <a:gd name="T20" fmla="*/ 17 w 218"/>
                <a:gd name="T21" fmla="*/ 17 h 1241"/>
                <a:gd name="T22" fmla="*/ 85 w 218"/>
                <a:gd name="T23" fmla="*/ 12 h 1241"/>
                <a:gd name="T24" fmla="*/ 185 w 218"/>
                <a:gd name="T25" fmla="*/ 34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1241">
                  <a:moveTo>
                    <a:pt x="185" y="34"/>
                  </a:moveTo>
                  <a:lnTo>
                    <a:pt x="185" y="34"/>
                  </a:lnTo>
                  <a:cubicBezTo>
                    <a:pt x="195" y="36"/>
                    <a:pt x="205" y="68"/>
                    <a:pt x="205" y="112"/>
                  </a:cubicBezTo>
                  <a:cubicBezTo>
                    <a:pt x="217" y="1133"/>
                    <a:pt x="217" y="1133"/>
                    <a:pt x="217" y="1133"/>
                  </a:cubicBezTo>
                  <a:cubicBezTo>
                    <a:pt x="217" y="1176"/>
                    <a:pt x="210" y="1213"/>
                    <a:pt x="198" y="1213"/>
                  </a:cubicBezTo>
                  <a:cubicBezTo>
                    <a:pt x="176" y="1213"/>
                    <a:pt x="151" y="1220"/>
                    <a:pt x="130" y="1223"/>
                  </a:cubicBezTo>
                  <a:cubicBezTo>
                    <a:pt x="110" y="1228"/>
                    <a:pt x="88" y="1230"/>
                    <a:pt x="66" y="1235"/>
                  </a:cubicBezTo>
                  <a:cubicBezTo>
                    <a:pt x="59" y="1238"/>
                    <a:pt x="49" y="1240"/>
                    <a:pt x="42" y="1240"/>
                  </a:cubicBezTo>
                  <a:cubicBezTo>
                    <a:pt x="20" y="1235"/>
                    <a:pt x="20" y="1176"/>
                    <a:pt x="20" y="1160"/>
                  </a:cubicBezTo>
                  <a:cubicBezTo>
                    <a:pt x="20" y="1160"/>
                    <a:pt x="7" y="92"/>
                    <a:pt x="7" y="90"/>
                  </a:cubicBezTo>
                  <a:cubicBezTo>
                    <a:pt x="7" y="70"/>
                    <a:pt x="0" y="31"/>
                    <a:pt x="17" y="17"/>
                  </a:cubicBezTo>
                  <a:cubicBezTo>
                    <a:pt x="37" y="0"/>
                    <a:pt x="66" y="7"/>
                    <a:pt x="85" y="12"/>
                  </a:cubicBezTo>
                  <a:cubicBezTo>
                    <a:pt x="117" y="19"/>
                    <a:pt x="127" y="24"/>
                    <a:pt x="185" y="34"/>
                  </a:cubicBezTo>
                </a:path>
              </a:pathLst>
            </a:custGeom>
            <a:solidFill>
              <a:srgbClr val="EEEEE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6" name="Freeform 348">
              <a:extLst>
                <a:ext uri="{FF2B5EF4-FFF2-40B4-BE49-F238E27FC236}">
                  <a16:creationId xmlns:a16="http://schemas.microsoft.com/office/drawing/2014/main" id="{07EFD7CB-D369-4336-AACD-C236C307DD48}"/>
                </a:ext>
              </a:extLst>
            </p:cNvPr>
            <p:cNvSpPr>
              <a:spLocks noChangeArrowheads="1"/>
            </p:cNvSpPr>
            <p:nvPr/>
          </p:nvSpPr>
          <p:spPr bwMode="auto">
            <a:xfrm>
              <a:off x="19903502" y="5006489"/>
              <a:ext cx="973413" cy="1282304"/>
            </a:xfrm>
            <a:custGeom>
              <a:avLst/>
              <a:gdLst>
                <a:gd name="T0" fmla="*/ 902 w 1019"/>
                <a:gd name="T1" fmla="*/ 0 h 1339"/>
                <a:gd name="T2" fmla="*/ 902 w 1019"/>
                <a:gd name="T3" fmla="*/ 0 h 1339"/>
                <a:gd name="T4" fmla="*/ 1006 w 1019"/>
                <a:gd name="T5" fmla="*/ 88 h 1339"/>
                <a:gd name="T6" fmla="*/ 1018 w 1019"/>
                <a:gd name="T7" fmla="*/ 1238 h 1339"/>
                <a:gd name="T8" fmla="*/ 916 w 1019"/>
                <a:gd name="T9" fmla="*/ 1328 h 1339"/>
                <a:gd name="T10" fmla="*/ 119 w 1019"/>
                <a:gd name="T11" fmla="*/ 1338 h 1339"/>
                <a:gd name="T12" fmla="*/ 14 w 1019"/>
                <a:gd name="T13" fmla="*/ 1250 h 1339"/>
                <a:gd name="T14" fmla="*/ 2 w 1019"/>
                <a:gd name="T15" fmla="*/ 100 h 1339"/>
                <a:gd name="T16" fmla="*/ 102 w 1019"/>
                <a:gd name="T17" fmla="*/ 10 h 1339"/>
                <a:gd name="T18" fmla="*/ 902 w 1019"/>
                <a:gd name="T19" fmla="*/ 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9" h="1339">
                  <a:moveTo>
                    <a:pt x="902" y="0"/>
                  </a:moveTo>
                  <a:lnTo>
                    <a:pt x="902" y="0"/>
                  </a:lnTo>
                  <a:cubicBezTo>
                    <a:pt x="958" y="0"/>
                    <a:pt x="1004" y="39"/>
                    <a:pt x="1006" y="88"/>
                  </a:cubicBezTo>
                  <a:cubicBezTo>
                    <a:pt x="1018" y="1238"/>
                    <a:pt x="1018" y="1238"/>
                    <a:pt x="1018" y="1238"/>
                  </a:cubicBezTo>
                  <a:cubicBezTo>
                    <a:pt x="1018" y="1289"/>
                    <a:pt x="975" y="1328"/>
                    <a:pt x="916" y="1328"/>
                  </a:cubicBezTo>
                  <a:cubicBezTo>
                    <a:pt x="119" y="1338"/>
                    <a:pt x="119" y="1338"/>
                    <a:pt x="119" y="1338"/>
                  </a:cubicBezTo>
                  <a:cubicBezTo>
                    <a:pt x="61" y="1338"/>
                    <a:pt x="14" y="1299"/>
                    <a:pt x="14" y="1250"/>
                  </a:cubicBezTo>
                  <a:cubicBezTo>
                    <a:pt x="2" y="100"/>
                    <a:pt x="2" y="100"/>
                    <a:pt x="2" y="100"/>
                  </a:cubicBezTo>
                  <a:cubicBezTo>
                    <a:pt x="0" y="49"/>
                    <a:pt x="46" y="10"/>
                    <a:pt x="102" y="10"/>
                  </a:cubicBezTo>
                  <a:lnTo>
                    <a:pt x="902" y="0"/>
                  </a:ln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7" name="Freeform 349">
              <a:extLst>
                <a:ext uri="{FF2B5EF4-FFF2-40B4-BE49-F238E27FC236}">
                  <a16:creationId xmlns:a16="http://schemas.microsoft.com/office/drawing/2014/main" id="{FA974DDA-750A-4D02-953E-7BAF816121DD}"/>
                </a:ext>
              </a:extLst>
            </p:cNvPr>
            <p:cNvSpPr>
              <a:spLocks noChangeArrowheads="1"/>
            </p:cNvSpPr>
            <p:nvPr/>
          </p:nvSpPr>
          <p:spPr bwMode="auto">
            <a:xfrm>
              <a:off x="19873876" y="5006489"/>
              <a:ext cx="973413" cy="1282304"/>
            </a:xfrm>
            <a:custGeom>
              <a:avLst/>
              <a:gdLst>
                <a:gd name="T0" fmla="*/ 901 w 1019"/>
                <a:gd name="T1" fmla="*/ 0 h 1341"/>
                <a:gd name="T2" fmla="*/ 901 w 1019"/>
                <a:gd name="T3" fmla="*/ 0 h 1341"/>
                <a:gd name="T4" fmla="*/ 1004 w 1019"/>
                <a:gd name="T5" fmla="*/ 88 h 1341"/>
                <a:gd name="T6" fmla="*/ 1016 w 1019"/>
                <a:gd name="T7" fmla="*/ 1240 h 1341"/>
                <a:gd name="T8" fmla="*/ 916 w 1019"/>
                <a:gd name="T9" fmla="*/ 1331 h 1341"/>
                <a:gd name="T10" fmla="*/ 117 w 1019"/>
                <a:gd name="T11" fmla="*/ 1338 h 1341"/>
                <a:gd name="T12" fmla="*/ 14 w 1019"/>
                <a:gd name="T13" fmla="*/ 1250 h 1341"/>
                <a:gd name="T14" fmla="*/ 0 w 1019"/>
                <a:gd name="T15" fmla="*/ 100 h 1341"/>
                <a:gd name="T16" fmla="*/ 102 w 1019"/>
                <a:gd name="T17" fmla="*/ 10 h 1341"/>
                <a:gd name="T18" fmla="*/ 901 w 1019"/>
                <a:gd name="T19" fmla="*/ 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9" h="1341">
                  <a:moveTo>
                    <a:pt x="901" y="0"/>
                  </a:moveTo>
                  <a:lnTo>
                    <a:pt x="901" y="0"/>
                  </a:lnTo>
                  <a:cubicBezTo>
                    <a:pt x="957" y="0"/>
                    <a:pt x="1004" y="39"/>
                    <a:pt x="1004" y="88"/>
                  </a:cubicBezTo>
                  <a:cubicBezTo>
                    <a:pt x="1016" y="1240"/>
                    <a:pt x="1016" y="1240"/>
                    <a:pt x="1016" y="1240"/>
                  </a:cubicBezTo>
                  <a:cubicBezTo>
                    <a:pt x="1018" y="1289"/>
                    <a:pt x="972" y="1328"/>
                    <a:pt x="916" y="1331"/>
                  </a:cubicBezTo>
                  <a:cubicBezTo>
                    <a:pt x="117" y="1338"/>
                    <a:pt x="117" y="1338"/>
                    <a:pt x="117" y="1338"/>
                  </a:cubicBezTo>
                  <a:cubicBezTo>
                    <a:pt x="60" y="1340"/>
                    <a:pt x="14" y="1299"/>
                    <a:pt x="14" y="1250"/>
                  </a:cubicBezTo>
                  <a:cubicBezTo>
                    <a:pt x="0" y="100"/>
                    <a:pt x="0" y="100"/>
                    <a:pt x="0" y="100"/>
                  </a:cubicBezTo>
                  <a:cubicBezTo>
                    <a:pt x="0" y="51"/>
                    <a:pt x="46" y="10"/>
                    <a:pt x="102" y="10"/>
                  </a:cubicBezTo>
                  <a:lnTo>
                    <a:pt x="901" y="0"/>
                  </a:lnTo>
                </a:path>
              </a:pathLst>
            </a:custGeom>
            <a:solidFill>
              <a:srgbClr val="15507A"/>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8" name="Freeform 350">
              <a:extLst>
                <a:ext uri="{FF2B5EF4-FFF2-40B4-BE49-F238E27FC236}">
                  <a16:creationId xmlns:a16="http://schemas.microsoft.com/office/drawing/2014/main" id="{7D49D949-B00D-492F-9BC1-DEFAE66E5C48}"/>
                </a:ext>
              </a:extLst>
            </p:cNvPr>
            <p:cNvSpPr>
              <a:spLocks noChangeArrowheads="1"/>
            </p:cNvSpPr>
            <p:nvPr/>
          </p:nvSpPr>
          <p:spPr bwMode="auto">
            <a:xfrm>
              <a:off x="19950057" y="5074202"/>
              <a:ext cx="571351" cy="1125719"/>
            </a:xfrm>
            <a:custGeom>
              <a:avLst/>
              <a:gdLst>
                <a:gd name="T0" fmla="*/ 525 w 599"/>
                <a:gd name="T1" fmla="*/ 0 h 1176"/>
                <a:gd name="T2" fmla="*/ 525 w 599"/>
                <a:gd name="T3" fmla="*/ 0 h 1176"/>
                <a:gd name="T4" fmla="*/ 585 w 599"/>
                <a:gd name="T5" fmla="*/ 78 h 1176"/>
                <a:gd name="T6" fmla="*/ 595 w 599"/>
                <a:gd name="T7" fmla="*/ 1089 h 1176"/>
                <a:gd name="T8" fmla="*/ 537 w 599"/>
                <a:gd name="T9" fmla="*/ 1167 h 1176"/>
                <a:gd name="T10" fmla="*/ 73 w 599"/>
                <a:gd name="T11" fmla="*/ 1175 h 1176"/>
                <a:gd name="T12" fmla="*/ 13 w 599"/>
                <a:gd name="T13" fmla="*/ 1097 h 1176"/>
                <a:gd name="T14" fmla="*/ 3 w 599"/>
                <a:gd name="T15" fmla="*/ 83 h 1176"/>
                <a:gd name="T16" fmla="*/ 61 w 599"/>
                <a:gd name="T17" fmla="*/ 5 h 1176"/>
                <a:gd name="T18" fmla="*/ 525 w 599"/>
                <a:gd name="T19" fmla="*/ 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1176">
                  <a:moveTo>
                    <a:pt x="525" y="0"/>
                  </a:moveTo>
                  <a:lnTo>
                    <a:pt x="525" y="0"/>
                  </a:lnTo>
                  <a:cubicBezTo>
                    <a:pt x="556" y="0"/>
                    <a:pt x="583" y="34"/>
                    <a:pt x="585" y="78"/>
                  </a:cubicBezTo>
                  <a:cubicBezTo>
                    <a:pt x="595" y="1089"/>
                    <a:pt x="595" y="1089"/>
                    <a:pt x="595" y="1089"/>
                  </a:cubicBezTo>
                  <a:cubicBezTo>
                    <a:pt x="598" y="1134"/>
                    <a:pt x="571" y="1167"/>
                    <a:pt x="537" y="1167"/>
                  </a:cubicBezTo>
                  <a:cubicBezTo>
                    <a:pt x="73" y="1175"/>
                    <a:pt x="73" y="1175"/>
                    <a:pt x="73" y="1175"/>
                  </a:cubicBezTo>
                  <a:cubicBezTo>
                    <a:pt x="42" y="1175"/>
                    <a:pt x="15" y="1141"/>
                    <a:pt x="13" y="1097"/>
                  </a:cubicBezTo>
                  <a:cubicBezTo>
                    <a:pt x="3" y="83"/>
                    <a:pt x="3" y="83"/>
                    <a:pt x="3" y="83"/>
                  </a:cubicBezTo>
                  <a:cubicBezTo>
                    <a:pt x="0" y="42"/>
                    <a:pt x="28" y="5"/>
                    <a:pt x="61" y="5"/>
                  </a:cubicBezTo>
                  <a:lnTo>
                    <a:pt x="525" y="0"/>
                  </a:lnTo>
                </a:path>
              </a:pathLst>
            </a:custGeom>
            <a:solidFill>
              <a:srgbClr val="013348"/>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39" name="Freeform 351">
              <a:extLst>
                <a:ext uri="{FF2B5EF4-FFF2-40B4-BE49-F238E27FC236}">
                  <a16:creationId xmlns:a16="http://schemas.microsoft.com/office/drawing/2014/main" id="{B6F41F82-30FC-4A96-8DA5-63C0CE4CA41B}"/>
                </a:ext>
              </a:extLst>
            </p:cNvPr>
            <p:cNvSpPr>
              <a:spLocks noChangeArrowheads="1"/>
            </p:cNvSpPr>
            <p:nvPr/>
          </p:nvSpPr>
          <p:spPr bwMode="auto">
            <a:xfrm>
              <a:off x="20563730" y="5522797"/>
              <a:ext cx="224308" cy="236994"/>
            </a:xfrm>
            <a:custGeom>
              <a:avLst/>
              <a:gdLst>
                <a:gd name="T0" fmla="*/ 212 w 240"/>
                <a:gd name="T1" fmla="*/ 0 h 252"/>
                <a:gd name="T2" fmla="*/ 212 w 240"/>
                <a:gd name="T3" fmla="*/ 0 h 252"/>
                <a:gd name="T4" fmla="*/ 236 w 240"/>
                <a:gd name="T5" fmla="*/ 17 h 252"/>
                <a:gd name="T6" fmla="*/ 239 w 240"/>
                <a:gd name="T7" fmla="*/ 231 h 252"/>
                <a:gd name="T8" fmla="*/ 215 w 240"/>
                <a:gd name="T9" fmla="*/ 248 h 252"/>
                <a:gd name="T10" fmla="*/ 27 w 240"/>
                <a:gd name="T11" fmla="*/ 251 h 252"/>
                <a:gd name="T12" fmla="*/ 2 w 240"/>
                <a:gd name="T13" fmla="*/ 233 h 252"/>
                <a:gd name="T14" fmla="*/ 0 w 240"/>
                <a:gd name="T15" fmla="*/ 19 h 252"/>
                <a:gd name="T16" fmla="*/ 24 w 240"/>
                <a:gd name="T17" fmla="*/ 2 h 252"/>
                <a:gd name="T18" fmla="*/ 212 w 240"/>
                <a:gd name="T1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52">
                  <a:moveTo>
                    <a:pt x="212" y="0"/>
                  </a:moveTo>
                  <a:lnTo>
                    <a:pt x="212" y="0"/>
                  </a:lnTo>
                  <a:cubicBezTo>
                    <a:pt x="224" y="0"/>
                    <a:pt x="236" y="7"/>
                    <a:pt x="236" y="17"/>
                  </a:cubicBezTo>
                  <a:cubicBezTo>
                    <a:pt x="239" y="231"/>
                    <a:pt x="239" y="231"/>
                    <a:pt x="239" y="231"/>
                  </a:cubicBezTo>
                  <a:cubicBezTo>
                    <a:pt x="239" y="241"/>
                    <a:pt x="227" y="248"/>
                    <a:pt x="215" y="248"/>
                  </a:cubicBezTo>
                  <a:cubicBezTo>
                    <a:pt x="27" y="251"/>
                    <a:pt x="27" y="251"/>
                    <a:pt x="27" y="251"/>
                  </a:cubicBezTo>
                  <a:cubicBezTo>
                    <a:pt x="15" y="251"/>
                    <a:pt x="2" y="243"/>
                    <a:pt x="2" y="233"/>
                  </a:cubicBezTo>
                  <a:cubicBezTo>
                    <a:pt x="0" y="19"/>
                    <a:pt x="0" y="19"/>
                    <a:pt x="0" y="19"/>
                  </a:cubicBezTo>
                  <a:cubicBezTo>
                    <a:pt x="0" y="9"/>
                    <a:pt x="12" y="2"/>
                    <a:pt x="24" y="2"/>
                  </a:cubicBezTo>
                  <a:lnTo>
                    <a:pt x="212" y="0"/>
                  </a:lnTo>
                </a:path>
              </a:pathLst>
            </a:custGeom>
            <a:solidFill>
              <a:srgbClr val="387395"/>
            </a:solidFill>
            <a:ln>
              <a:noFill/>
            </a:ln>
            <a:effectLst/>
            <a:extLst>
              <a:ext uri="{91240B29-F687-4f45-9708-019B960494DF}">
                <a14:hiddenLine xmlns:a14="http://schemas.microsoft.com/office/drawing/2010/main" xmlns="" w="9525" cap="flat">
                  <a:solidFill>
                    <a:srgbClr val="B2B3B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0" name="Freeform 352">
              <a:extLst>
                <a:ext uri="{FF2B5EF4-FFF2-40B4-BE49-F238E27FC236}">
                  <a16:creationId xmlns:a16="http://schemas.microsoft.com/office/drawing/2014/main" id="{B1557C2E-1915-4FC6-AF0E-04CDAE41383D}"/>
                </a:ext>
              </a:extLst>
            </p:cNvPr>
            <p:cNvSpPr>
              <a:spLocks noChangeArrowheads="1"/>
            </p:cNvSpPr>
            <p:nvPr/>
          </p:nvSpPr>
          <p:spPr bwMode="auto">
            <a:xfrm>
              <a:off x="20563730" y="5522797"/>
              <a:ext cx="224308" cy="236994"/>
            </a:xfrm>
            <a:custGeom>
              <a:avLst/>
              <a:gdLst>
                <a:gd name="T0" fmla="*/ 212 w 240"/>
                <a:gd name="T1" fmla="*/ 0 h 252"/>
                <a:gd name="T2" fmla="*/ 212 w 240"/>
                <a:gd name="T3" fmla="*/ 0 h 252"/>
                <a:gd name="T4" fmla="*/ 236 w 240"/>
                <a:gd name="T5" fmla="*/ 17 h 252"/>
                <a:gd name="T6" fmla="*/ 239 w 240"/>
                <a:gd name="T7" fmla="*/ 231 h 252"/>
                <a:gd name="T8" fmla="*/ 215 w 240"/>
                <a:gd name="T9" fmla="*/ 248 h 252"/>
                <a:gd name="T10" fmla="*/ 27 w 240"/>
                <a:gd name="T11" fmla="*/ 251 h 252"/>
                <a:gd name="T12" fmla="*/ 2 w 240"/>
                <a:gd name="T13" fmla="*/ 233 h 252"/>
                <a:gd name="T14" fmla="*/ 0 w 240"/>
                <a:gd name="T15" fmla="*/ 19 h 252"/>
                <a:gd name="T16" fmla="*/ 24 w 240"/>
                <a:gd name="T17" fmla="*/ 2 h 252"/>
                <a:gd name="T18" fmla="*/ 212 w 240"/>
                <a:gd name="T1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52">
                  <a:moveTo>
                    <a:pt x="212" y="0"/>
                  </a:moveTo>
                  <a:lnTo>
                    <a:pt x="212" y="0"/>
                  </a:lnTo>
                  <a:cubicBezTo>
                    <a:pt x="224" y="0"/>
                    <a:pt x="236" y="7"/>
                    <a:pt x="236" y="17"/>
                  </a:cubicBezTo>
                  <a:cubicBezTo>
                    <a:pt x="239" y="231"/>
                    <a:pt x="239" y="231"/>
                    <a:pt x="239" y="231"/>
                  </a:cubicBezTo>
                  <a:cubicBezTo>
                    <a:pt x="239" y="241"/>
                    <a:pt x="227" y="248"/>
                    <a:pt x="215" y="248"/>
                  </a:cubicBezTo>
                  <a:cubicBezTo>
                    <a:pt x="27" y="251"/>
                    <a:pt x="27" y="251"/>
                    <a:pt x="27" y="251"/>
                  </a:cubicBezTo>
                  <a:cubicBezTo>
                    <a:pt x="15" y="251"/>
                    <a:pt x="2" y="243"/>
                    <a:pt x="2" y="233"/>
                  </a:cubicBezTo>
                  <a:cubicBezTo>
                    <a:pt x="0" y="19"/>
                    <a:pt x="0" y="19"/>
                    <a:pt x="0" y="19"/>
                  </a:cubicBezTo>
                  <a:cubicBezTo>
                    <a:pt x="0" y="9"/>
                    <a:pt x="12" y="2"/>
                    <a:pt x="24" y="2"/>
                  </a:cubicBezTo>
                  <a:lnTo>
                    <a:pt x="212" y="0"/>
                  </a:lnTo>
                </a:path>
              </a:pathLst>
            </a:custGeom>
            <a:noFill/>
            <a:ln w="5760" cap="flat">
              <a:solidFill>
                <a:srgbClr val="326798"/>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1" name="Freeform 353">
              <a:extLst>
                <a:ext uri="{FF2B5EF4-FFF2-40B4-BE49-F238E27FC236}">
                  <a16:creationId xmlns:a16="http://schemas.microsoft.com/office/drawing/2014/main" id="{BAA07D3C-43C6-4D07-A52F-B121C6C1F8E3}"/>
                </a:ext>
              </a:extLst>
            </p:cNvPr>
            <p:cNvSpPr>
              <a:spLocks noChangeArrowheads="1"/>
            </p:cNvSpPr>
            <p:nvPr/>
          </p:nvSpPr>
          <p:spPr bwMode="auto">
            <a:xfrm>
              <a:off x="20555266" y="5531261"/>
              <a:ext cx="224308" cy="236994"/>
            </a:xfrm>
            <a:custGeom>
              <a:avLst/>
              <a:gdLst>
                <a:gd name="T0" fmla="*/ 212 w 240"/>
                <a:gd name="T1" fmla="*/ 0 h 252"/>
                <a:gd name="T2" fmla="*/ 212 w 240"/>
                <a:gd name="T3" fmla="*/ 0 h 252"/>
                <a:gd name="T4" fmla="*/ 234 w 240"/>
                <a:gd name="T5" fmla="*/ 17 h 252"/>
                <a:gd name="T6" fmla="*/ 236 w 240"/>
                <a:gd name="T7" fmla="*/ 234 h 252"/>
                <a:gd name="T8" fmla="*/ 214 w 240"/>
                <a:gd name="T9" fmla="*/ 249 h 252"/>
                <a:gd name="T10" fmla="*/ 26 w 240"/>
                <a:gd name="T11" fmla="*/ 251 h 252"/>
                <a:gd name="T12" fmla="*/ 2 w 240"/>
                <a:gd name="T13" fmla="*/ 236 h 252"/>
                <a:gd name="T14" fmla="*/ 0 w 240"/>
                <a:gd name="T15" fmla="*/ 20 h 252"/>
                <a:gd name="T16" fmla="*/ 24 w 240"/>
                <a:gd name="T17" fmla="*/ 2 h 252"/>
                <a:gd name="T18" fmla="*/ 212 w 240"/>
                <a:gd name="T1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52">
                  <a:moveTo>
                    <a:pt x="212" y="0"/>
                  </a:moveTo>
                  <a:lnTo>
                    <a:pt x="212" y="0"/>
                  </a:lnTo>
                  <a:cubicBezTo>
                    <a:pt x="224" y="0"/>
                    <a:pt x="234" y="7"/>
                    <a:pt x="234" y="17"/>
                  </a:cubicBezTo>
                  <a:cubicBezTo>
                    <a:pt x="236" y="234"/>
                    <a:pt x="236" y="234"/>
                    <a:pt x="236" y="234"/>
                  </a:cubicBezTo>
                  <a:cubicBezTo>
                    <a:pt x="239" y="241"/>
                    <a:pt x="226" y="249"/>
                    <a:pt x="214" y="249"/>
                  </a:cubicBezTo>
                  <a:cubicBezTo>
                    <a:pt x="26" y="251"/>
                    <a:pt x="26" y="251"/>
                    <a:pt x="26" y="251"/>
                  </a:cubicBezTo>
                  <a:cubicBezTo>
                    <a:pt x="14" y="251"/>
                    <a:pt x="2" y="244"/>
                    <a:pt x="2" y="236"/>
                  </a:cubicBezTo>
                  <a:cubicBezTo>
                    <a:pt x="0" y="20"/>
                    <a:pt x="0" y="20"/>
                    <a:pt x="0" y="20"/>
                  </a:cubicBezTo>
                  <a:cubicBezTo>
                    <a:pt x="0" y="10"/>
                    <a:pt x="9" y="2"/>
                    <a:pt x="24" y="2"/>
                  </a:cubicBezTo>
                  <a:lnTo>
                    <a:pt x="212" y="0"/>
                  </a:lnTo>
                </a:path>
              </a:pathLst>
            </a:custGeom>
            <a:solidFill>
              <a:srgbClr val="013348"/>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2" name="Freeform 354">
              <a:extLst>
                <a:ext uri="{FF2B5EF4-FFF2-40B4-BE49-F238E27FC236}">
                  <a16:creationId xmlns:a16="http://schemas.microsoft.com/office/drawing/2014/main" id="{CF0FB365-3B2E-42C1-A75B-F4C59964FD73}"/>
                </a:ext>
              </a:extLst>
            </p:cNvPr>
            <p:cNvSpPr>
              <a:spLocks noChangeArrowheads="1"/>
            </p:cNvSpPr>
            <p:nvPr/>
          </p:nvSpPr>
          <p:spPr bwMode="auto">
            <a:xfrm>
              <a:off x="20347886" y="5141914"/>
              <a:ext cx="131199" cy="131193"/>
            </a:xfrm>
            <a:custGeom>
              <a:avLst/>
              <a:gdLst>
                <a:gd name="T0" fmla="*/ 136 w 142"/>
                <a:gd name="T1" fmla="*/ 0 h 142"/>
                <a:gd name="T2" fmla="*/ 136 w 142"/>
                <a:gd name="T3" fmla="*/ 0 h 142"/>
                <a:gd name="T4" fmla="*/ 141 w 142"/>
                <a:gd name="T5" fmla="*/ 4 h 142"/>
                <a:gd name="T6" fmla="*/ 141 w 142"/>
                <a:gd name="T7" fmla="*/ 133 h 142"/>
                <a:gd name="T8" fmla="*/ 139 w 142"/>
                <a:gd name="T9" fmla="*/ 138 h 142"/>
                <a:gd name="T10" fmla="*/ 7 w 142"/>
                <a:gd name="T11" fmla="*/ 141 h 142"/>
                <a:gd name="T12" fmla="*/ 2 w 142"/>
                <a:gd name="T13" fmla="*/ 136 h 142"/>
                <a:gd name="T14" fmla="*/ 0 w 142"/>
                <a:gd name="T15" fmla="*/ 7 h 142"/>
                <a:gd name="T16" fmla="*/ 5 w 142"/>
                <a:gd name="T17" fmla="*/ 2 h 142"/>
                <a:gd name="T18" fmla="*/ 136 w 142"/>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36" y="0"/>
                  </a:moveTo>
                  <a:lnTo>
                    <a:pt x="136" y="0"/>
                  </a:lnTo>
                  <a:cubicBezTo>
                    <a:pt x="139" y="0"/>
                    <a:pt x="141" y="2"/>
                    <a:pt x="141" y="4"/>
                  </a:cubicBezTo>
                  <a:cubicBezTo>
                    <a:pt x="141" y="133"/>
                    <a:pt x="141" y="133"/>
                    <a:pt x="141" y="133"/>
                  </a:cubicBezTo>
                  <a:cubicBezTo>
                    <a:pt x="141" y="136"/>
                    <a:pt x="141" y="138"/>
                    <a:pt x="139" y="138"/>
                  </a:cubicBezTo>
                  <a:cubicBezTo>
                    <a:pt x="7" y="141"/>
                    <a:pt x="7" y="141"/>
                    <a:pt x="7" y="141"/>
                  </a:cubicBezTo>
                  <a:cubicBezTo>
                    <a:pt x="5" y="141"/>
                    <a:pt x="2" y="138"/>
                    <a:pt x="2" y="136"/>
                  </a:cubicBezTo>
                  <a:cubicBezTo>
                    <a:pt x="0" y="7"/>
                    <a:pt x="0" y="7"/>
                    <a:pt x="0" y="7"/>
                  </a:cubicBezTo>
                  <a:cubicBezTo>
                    <a:pt x="0" y="4"/>
                    <a:pt x="2" y="2"/>
                    <a:pt x="5" y="2"/>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3" name="Freeform 355">
              <a:extLst>
                <a:ext uri="{FF2B5EF4-FFF2-40B4-BE49-F238E27FC236}">
                  <a16:creationId xmlns:a16="http://schemas.microsoft.com/office/drawing/2014/main" id="{2687A32A-DC02-4C2B-815A-ECD587F62FA5}"/>
                </a:ext>
              </a:extLst>
            </p:cNvPr>
            <p:cNvSpPr>
              <a:spLocks noChangeArrowheads="1"/>
            </p:cNvSpPr>
            <p:nvPr/>
          </p:nvSpPr>
          <p:spPr bwMode="auto">
            <a:xfrm>
              <a:off x="20347886" y="5141914"/>
              <a:ext cx="131199" cy="131193"/>
            </a:xfrm>
            <a:custGeom>
              <a:avLst/>
              <a:gdLst>
                <a:gd name="T0" fmla="*/ 136 w 142"/>
                <a:gd name="T1" fmla="*/ 0 h 142"/>
                <a:gd name="T2" fmla="*/ 136 w 142"/>
                <a:gd name="T3" fmla="*/ 0 h 142"/>
                <a:gd name="T4" fmla="*/ 141 w 142"/>
                <a:gd name="T5" fmla="*/ 4 h 142"/>
                <a:gd name="T6" fmla="*/ 141 w 142"/>
                <a:gd name="T7" fmla="*/ 133 h 142"/>
                <a:gd name="T8" fmla="*/ 139 w 142"/>
                <a:gd name="T9" fmla="*/ 138 h 142"/>
                <a:gd name="T10" fmla="*/ 7 w 142"/>
                <a:gd name="T11" fmla="*/ 141 h 142"/>
                <a:gd name="T12" fmla="*/ 2 w 142"/>
                <a:gd name="T13" fmla="*/ 136 h 142"/>
                <a:gd name="T14" fmla="*/ 0 w 142"/>
                <a:gd name="T15" fmla="*/ 7 h 142"/>
                <a:gd name="T16" fmla="*/ 5 w 142"/>
                <a:gd name="T17" fmla="*/ 2 h 142"/>
                <a:gd name="T18" fmla="*/ 136 w 142"/>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36" y="0"/>
                  </a:moveTo>
                  <a:lnTo>
                    <a:pt x="136" y="0"/>
                  </a:lnTo>
                  <a:cubicBezTo>
                    <a:pt x="139" y="0"/>
                    <a:pt x="141" y="2"/>
                    <a:pt x="141" y="4"/>
                  </a:cubicBezTo>
                  <a:cubicBezTo>
                    <a:pt x="141" y="133"/>
                    <a:pt x="141" y="133"/>
                    <a:pt x="141" y="133"/>
                  </a:cubicBezTo>
                  <a:cubicBezTo>
                    <a:pt x="141" y="136"/>
                    <a:pt x="141" y="138"/>
                    <a:pt x="139" y="138"/>
                  </a:cubicBezTo>
                  <a:cubicBezTo>
                    <a:pt x="7" y="141"/>
                    <a:pt x="7" y="141"/>
                    <a:pt x="7" y="141"/>
                  </a:cubicBezTo>
                  <a:cubicBezTo>
                    <a:pt x="5" y="141"/>
                    <a:pt x="2" y="138"/>
                    <a:pt x="2" y="136"/>
                  </a:cubicBezTo>
                  <a:cubicBezTo>
                    <a:pt x="0" y="7"/>
                    <a:pt x="0" y="7"/>
                    <a:pt x="0" y="7"/>
                  </a:cubicBezTo>
                  <a:cubicBezTo>
                    <a:pt x="0" y="4"/>
                    <a:pt x="2" y="2"/>
                    <a:pt x="5" y="2"/>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4" name="Freeform 356">
              <a:extLst>
                <a:ext uri="{FF2B5EF4-FFF2-40B4-BE49-F238E27FC236}">
                  <a16:creationId xmlns:a16="http://schemas.microsoft.com/office/drawing/2014/main" id="{61254ECA-39ED-4842-8286-0D5537344340}"/>
                </a:ext>
              </a:extLst>
            </p:cNvPr>
            <p:cNvSpPr>
              <a:spLocks noChangeArrowheads="1"/>
            </p:cNvSpPr>
            <p:nvPr/>
          </p:nvSpPr>
          <p:spPr bwMode="auto">
            <a:xfrm>
              <a:off x="20347886" y="5315427"/>
              <a:ext cx="131199" cy="131193"/>
            </a:xfrm>
            <a:custGeom>
              <a:avLst/>
              <a:gdLst>
                <a:gd name="T0" fmla="*/ 137 w 142"/>
                <a:gd name="T1" fmla="*/ 0 h 140"/>
                <a:gd name="T2" fmla="*/ 137 w 142"/>
                <a:gd name="T3" fmla="*/ 0 h 140"/>
                <a:gd name="T4" fmla="*/ 141 w 142"/>
                <a:gd name="T5" fmla="*/ 5 h 140"/>
                <a:gd name="T6" fmla="*/ 141 w 142"/>
                <a:gd name="T7" fmla="*/ 134 h 140"/>
                <a:gd name="T8" fmla="*/ 137 w 142"/>
                <a:gd name="T9" fmla="*/ 136 h 140"/>
                <a:gd name="T10" fmla="*/ 5 w 142"/>
                <a:gd name="T11" fmla="*/ 139 h 140"/>
                <a:gd name="T12" fmla="*/ 0 w 142"/>
                <a:gd name="T13" fmla="*/ 134 h 140"/>
                <a:gd name="T14" fmla="*/ 0 w 142"/>
                <a:gd name="T15" fmla="*/ 5 h 140"/>
                <a:gd name="T16" fmla="*/ 5 w 142"/>
                <a:gd name="T17" fmla="*/ 0 h 140"/>
                <a:gd name="T18" fmla="*/ 137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7" y="0"/>
                  </a:moveTo>
                  <a:lnTo>
                    <a:pt x="137" y="0"/>
                  </a:lnTo>
                  <a:cubicBezTo>
                    <a:pt x="139" y="0"/>
                    <a:pt x="141" y="2"/>
                    <a:pt x="141" y="5"/>
                  </a:cubicBezTo>
                  <a:cubicBezTo>
                    <a:pt x="141" y="134"/>
                    <a:pt x="141" y="134"/>
                    <a:pt x="141" y="134"/>
                  </a:cubicBezTo>
                  <a:cubicBezTo>
                    <a:pt x="141" y="136"/>
                    <a:pt x="139" y="136"/>
                    <a:pt x="137" y="136"/>
                  </a:cubicBezTo>
                  <a:cubicBezTo>
                    <a:pt x="5" y="139"/>
                    <a:pt x="5" y="139"/>
                    <a:pt x="5" y="139"/>
                  </a:cubicBezTo>
                  <a:cubicBezTo>
                    <a:pt x="3" y="139"/>
                    <a:pt x="0" y="136"/>
                    <a:pt x="0" y="134"/>
                  </a:cubicBezTo>
                  <a:cubicBezTo>
                    <a:pt x="0" y="5"/>
                    <a:pt x="0" y="5"/>
                    <a:pt x="0" y="5"/>
                  </a:cubicBezTo>
                  <a:cubicBezTo>
                    <a:pt x="0" y="2"/>
                    <a:pt x="3" y="0"/>
                    <a:pt x="5" y="0"/>
                  </a:cubicBezTo>
                  <a:lnTo>
                    <a:pt x="137"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5" name="Freeform 357">
              <a:extLst>
                <a:ext uri="{FF2B5EF4-FFF2-40B4-BE49-F238E27FC236}">
                  <a16:creationId xmlns:a16="http://schemas.microsoft.com/office/drawing/2014/main" id="{4E5332AB-083A-4BCF-8A4B-C276456DA1C6}"/>
                </a:ext>
              </a:extLst>
            </p:cNvPr>
            <p:cNvSpPr>
              <a:spLocks noChangeArrowheads="1"/>
            </p:cNvSpPr>
            <p:nvPr/>
          </p:nvSpPr>
          <p:spPr bwMode="auto">
            <a:xfrm>
              <a:off x="20347886" y="5315427"/>
              <a:ext cx="131199" cy="131193"/>
            </a:xfrm>
            <a:custGeom>
              <a:avLst/>
              <a:gdLst>
                <a:gd name="T0" fmla="*/ 137 w 142"/>
                <a:gd name="T1" fmla="*/ 0 h 140"/>
                <a:gd name="T2" fmla="*/ 137 w 142"/>
                <a:gd name="T3" fmla="*/ 0 h 140"/>
                <a:gd name="T4" fmla="*/ 141 w 142"/>
                <a:gd name="T5" fmla="*/ 5 h 140"/>
                <a:gd name="T6" fmla="*/ 141 w 142"/>
                <a:gd name="T7" fmla="*/ 134 h 140"/>
                <a:gd name="T8" fmla="*/ 137 w 142"/>
                <a:gd name="T9" fmla="*/ 136 h 140"/>
                <a:gd name="T10" fmla="*/ 5 w 142"/>
                <a:gd name="T11" fmla="*/ 139 h 140"/>
                <a:gd name="T12" fmla="*/ 0 w 142"/>
                <a:gd name="T13" fmla="*/ 134 h 140"/>
                <a:gd name="T14" fmla="*/ 0 w 142"/>
                <a:gd name="T15" fmla="*/ 5 h 140"/>
                <a:gd name="T16" fmla="*/ 5 w 142"/>
                <a:gd name="T17" fmla="*/ 0 h 140"/>
                <a:gd name="T18" fmla="*/ 137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7" y="0"/>
                  </a:moveTo>
                  <a:lnTo>
                    <a:pt x="137" y="0"/>
                  </a:lnTo>
                  <a:cubicBezTo>
                    <a:pt x="139" y="0"/>
                    <a:pt x="141" y="2"/>
                    <a:pt x="141" y="5"/>
                  </a:cubicBezTo>
                  <a:cubicBezTo>
                    <a:pt x="141" y="134"/>
                    <a:pt x="141" y="134"/>
                    <a:pt x="141" y="134"/>
                  </a:cubicBezTo>
                  <a:cubicBezTo>
                    <a:pt x="141" y="136"/>
                    <a:pt x="139" y="136"/>
                    <a:pt x="137" y="136"/>
                  </a:cubicBezTo>
                  <a:cubicBezTo>
                    <a:pt x="5" y="139"/>
                    <a:pt x="5" y="139"/>
                    <a:pt x="5" y="139"/>
                  </a:cubicBezTo>
                  <a:cubicBezTo>
                    <a:pt x="3" y="139"/>
                    <a:pt x="0" y="136"/>
                    <a:pt x="0" y="134"/>
                  </a:cubicBezTo>
                  <a:cubicBezTo>
                    <a:pt x="0" y="5"/>
                    <a:pt x="0" y="5"/>
                    <a:pt x="0" y="5"/>
                  </a:cubicBezTo>
                  <a:cubicBezTo>
                    <a:pt x="0" y="2"/>
                    <a:pt x="3" y="0"/>
                    <a:pt x="5" y="0"/>
                  </a:cubicBezTo>
                  <a:lnTo>
                    <a:pt x="137"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6" name="Freeform 358">
              <a:extLst>
                <a:ext uri="{FF2B5EF4-FFF2-40B4-BE49-F238E27FC236}">
                  <a16:creationId xmlns:a16="http://schemas.microsoft.com/office/drawing/2014/main" id="{5048B443-9E59-478E-9362-6ED6F20B3150}"/>
                </a:ext>
              </a:extLst>
            </p:cNvPr>
            <p:cNvSpPr>
              <a:spLocks noChangeArrowheads="1"/>
            </p:cNvSpPr>
            <p:nvPr/>
          </p:nvSpPr>
          <p:spPr bwMode="auto">
            <a:xfrm>
              <a:off x="20352118" y="5484708"/>
              <a:ext cx="131199" cy="131193"/>
            </a:xfrm>
            <a:custGeom>
              <a:avLst/>
              <a:gdLst>
                <a:gd name="T0" fmla="*/ 136 w 142"/>
                <a:gd name="T1" fmla="*/ 0 h 142"/>
                <a:gd name="T2" fmla="*/ 136 w 142"/>
                <a:gd name="T3" fmla="*/ 0 h 142"/>
                <a:gd name="T4" fmla="*/ 141 w 142"/>
                <a:gd name="T5" fmla="*/ 5 h 142"/>
                <a:gd name="T6" fmla="*/ 141 w 142"/>
                <a:gd name="T7" fmla="*/ 134 h 142"/>
                <a:gd name="T8" fmla="*/ 136 w 142"/>
                <a:gd name="T9" fmla="*/ 139 h 142"/>
                <a:gd name="T10" fmla="*/ 5 w 142"/>
                <a:gd name="T11" fmla="*/ 141 h 142"/>
                <a:gd name="T12" fmla="*/ 0 w 142"/>
                <a:gd name="T13" fmla="*/ 136 h 142"/>
                <a:gd name="T14" fmla="*/ 0 w 142"/>
                <a:gd name="T15" fmla="*/ 7 h 142"/>
                <a:gd name="T16" fmla="*/ 5 w 142"/>
                <a:gd name="T17" fmla="*/ 2 h 142"/>
                <a:gd name="T18" fmla="*/ 136 w 142"/>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36" y="0"/>
                  </a:moveTo>
                  <a:lnTo>
                    <a:pt x="136" y="0"/>
                  </a:lnTo>
                  <a:cubicBezTo>
                    <a:pt x="138" y="0"/>
                    <a:pt x="141" y="2"/>
                    <a:pt x="141" y="5"/>
                  </a:cubicBezTo>
                  <a:cubicBezTo>
                    <a:pt x="141" y="134"/>
                    <a:pt x="141" y="134"/>
                    <a:pt x="141" y="134"/>
                  </a:cubicBezTo>
                  <a:cubicBezTo>
                    <a:pt x="141" y="136"/>
                    <a:pt x="138" y="139"/>
                    <a:pt x="136" y="139"/>
                  </a:cubicBezTo>
                  <a:cubicBezTo>
                    <a:pt x="5" y="141"/>
                    <a:pt x="5" y="141"/>
                    <a:pt x="5" y="141"/>
                  </a:cubicBezTo>
                  <a:cubicBezTo>
                    <a:pt x="2" y="141"/>
                    <a:pt x="0" y="139"/>
                    <a:pt x="0" y="136"/>
                  </a:cubicBezTo>
                  <a:cubicBezTo>
                    <a:pt x="0" y="7"/>
                    <a:pt x="0" y="7"/>
                    <a:pt x="0" y="7"/>
                  </a:cubicBezTo>
                  <a:cubicBezTo>
                    <a:pt x="0" y="5"/>
                    <a:pt x="2" y="2"/>
                    <a:pt x="5" y="2"/>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7" name="Freeform 359">
              <a:extLst>
                <a:ext uri="{FF2B5EF4-FFF2-40B4-BE49-F238E27FC236}">
                  <a16:creationId xmlns:a16="http://schemas.microsoft.com/office/drawing/2014/main" id="{B984CC68-0614-45BF-B293-47B4F2728030}"/>
                </a:ext>
              </a:extLst>
            </p:cNvPr>
            <p:cNvSpPr>
              <a:spLocks noChangeArrowheads="1"/>
            </p:cNvSpPr>
            <p:nvPr/>
          </p:nvSpPr>
          <p:spPr bwMode="auto">
            <a:xfrm>
              <a:off x="20352118" y="5484708"/>
              <a:ext cx="131199" cy="131193"/>
            </a:xfrm>
            <a:custGeom>
              <a:avLst/>
              <a:gdLst>
                <a:gd name="T0" fmla="*/ 136 w 142"/>
                <a:gd name="T1" fmla="*/ 0 h 142"/>
                <a:gd name="T2" fmla="*/ 136 w 142"/>
                <a:gd name="T3" fmla="*/ 0 h 142"/>
                <a:gd name="T4" fmla="*/ 141 w 142"/>
                <a:gd name="T5" fmla="*/ 5 h 142"/>
                <a:gd name="T6" fmla="*/ 141 w 142"/>
                <a:gd name="T7" fmla="*/ 134 h 142"/>
                <a:gd name="T8" fmla="*/ 136 w 142"/>
                <a:gd name="T9" fmla="*/ 139 h 142"/>
                <a:gd name="T10" fmla="*/ 5 w 142"/>
                <a:gd name="T11" fmla="*/ 141 h 142"/>
                <a:gd name="T12" fmla="*/ 0 w 142"/>
                <a:gd name="T13" fmla="*/ 136 h 142"/>
                <a:gd name="T14" fmla="*/ 0 w 142"/>
                <a:gd name="T15" fmla="*/ 7 h 142"/>
                <a:gd name="T16" fmla="*/ 5 w 142"/>
                <a:gd name="T17" fmla="*/ 2 h 142"/>
                <a:gd name="T18" fmla="*/ 136 w 142"/>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36" y="0"/>
                  </a:moveTo>
                  <a:lnTo>
                    <a:pt x="136" y="0"/>
                  </a:lnTo>
                  <a:cubicBezTo>
                    <a:pt x="138" y="0"/>
                    <a:pt x="141" y="2"/>
                    <a:pt x="141" y="5"/>
                  </a:cubicBezTo>
                  <a:cubicBezTo>
                    <a:pt x="141" y="134"/>
                    <a:pt x="141" y="134"/>
                    <a:pt x="141" y="134"/>
                  </a:cubicBezTo>
                  <a:cubicBezTo>
                    <a:pt x="141" y="136"/>
                    <a:pt x="138" y="139"/>
                    <a:pt x="136" y="139"/>
                  </a:cubicBezTo>
                  <a:cubicBezTo>
                    <a:pt x="5" y="141"/>
                    <a:pt x="5" y="141"/>
                    <a:pt x="5" y="141"/>
                  </a:cubicBezTo>
                  <a:cubicBezTo>
                    <a:pt x="2" y="141"/>
                    <a:pt x="0" y="139"/>
                    <a:pt x="0" y="136"/>
                  </a:cubicBezTo>
                  <a:cubicBezTo>
                    <a:pt x="0" y="7"/>
                    <a:pt x="0" y="7"/>
                    <a:pt x="0" y="7"/>
                  </a:cubicBezTo>
                  <a:cubicBezTo>
                    <a:pt x="0" y="5"/>
                    <a:pt x="2" y="2"/>
                    <a:pt x="5" y="2"/>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8" name="Freeform 360">
              <a:extLst>
                <a:ext uri="{FF2B5EF4-FFF2-40B4-BE49-F238E27FC236}">
                  <a16:creationId xmlns:a16="http://schemas.microsoft.com/office/drawing/2014/main" id="{86BDF031-B11F-49C7-9A01-E20184A8E9AF}"/>
                </a:ext>
              </a:extLst>
            </p:cNvPr>
            <p:cNvSpPr>
              <a:spLocks noChangeArrowheads="1"/>
            </p:cNvSpPr>
            <p:nvPr/>
          </p:nvSpPr>
          <p:spPr bwMode="auto">
            <a:xfrm>
              <a:off x="20352118" y="5658222"/>
              <a:ext cx="131199" cy="131193"/>
            </a:xfrm>
            <a:custGeom>
              <a:avLst/>
              <a:gdLst>
                <a:gd name="T0" fmla="*/ 134 w 142"/>
                <a:gd name="T1" fmla="*/ 0 h 140"/>
                <a:gd name="T2" fmla="*/ 134 w 142"/>
                <a:gd name="T3" fmla="*/ 0 h 140"/>
                <a:gd name="T4" fmla="*/ 139 w 142"/>
                <a:gd name="T5" fmla="*/ 5 h 140"/>
                <a:gd name="T6" fmla="*/ 141 w 142"/>
                <a:gd name="T7" fmla="*/ 134 h 140"/>
                <a:gd name="T8" fmla="*/ 136 w 142"/>
                <a:gd name="T9" fmla="*/ 137 h 140"/>
                <a:gd name="T10" fmla="*/ 5 w 142"/>
                <a:gd name="T11" fmla="*/ 139 h 140"/>
                <a:gd name="T12" fmla="*/ 0 w 142"/>
                <a:gd name="T13" fmla="*/ 134 h 140"/>
                <a:gd name="T14" fmla="*/ 0 w 142"/>
                <a:gd name="T15" fmla="*/ 5 h 140"/>
                <a:gd name="T16" fmla="*/ 3 w 142"/>
                <a:gd name="T17" fmla="*/ 0 h 140"/>
                <a:gd name="T18" fmla="*/ 134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4" y="0"/>
                  </a:moveTo>
                  <a:lnTo>
                    <a:pt x="134" y="0"/>
                  </a:lnTo>
                  <a:cubicBezTo>
                    <a:pt x="139" y="0"/>
                    <a:pt x="139" y="2"/>
                    <a:pt x="139" y="5"/>
                  </a:cubicBezTo>
                  <a:cubicBezTo>
                    <a:pt x="141" y="134"/>
                    <a:pt x="141" y="134"/>
                    <a:pt x="141" y="134"/>
                  </a:cubicBezTo>
                  <a:cubicBezTo>
                    <a:pt x="141" y="137"/>
                    <a:pt x="139" y="137"/>
                    <a:pt x="136" y="137"/>
                  </a:cubicBezTo>
                  <a:cubicBezTo>
                    <a:pt x="5" y="139"/>
                    <a:pt x="5" y="139"/>
                    <a:pt x="5" y="139"/>
                  </a:cubicBezTo>
                  <a:cubicBezTo>
                    <a:pt x="3" y="139"/>
                    <a:pt x="0" y="137"/>
                    <a:pt x="0" y="134"/>
                  </a:cubicBezTo>
                  <a:cubicBezTo>
                    <a:pt x="0" y="5"/>
                    <a:pt x="0" y="5"/>
                    <a:pt x="0" y="5"/>
                  </a:cubicBezTo>
                  <a:cubicBezTo>
                    <a:pt x="0" y="2"/>
                    <a:pt x="0" y="0"/>
                    <a:pt x="3" y="0"/>
                  </a:cubicBezTo>
                  <a:lnTo>
                    <a:pt x="134"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49" name="Freeform 361">
              <a:extLst>
                <a:ext uri="{FF2B5EF4-FFF2-40B4-BE49-F238E27FC236}">
                  <a16:creationId xmlns:a16="http://schemas.microsoft.com/office/drawing/2014/main" id="{66569266-23F8-4D50-AA5B-24DE729568A5}"/>
                </a:ext>
              </a:extLst>
            </p:cNvPr>
            <p:cNvSpPr>
              <a:spLocks noChangeArrowheads="1"/>
            </p:cNvSpPr>
            <p:nvPr/>
          </p:nvSpPr>
          <p:spPr bwMode="auto">
            <a:xfrm>
              <a:off x="20352118" y="5658222"/>
              <a:ext cx="131199" cy="131193"/>
            </a:xfrm>
            <a:custGeom>
              <a:avLst/>
              <a:gdLst>
                <a:gd name="T0" fmla="*/ 134 w 142"/>
                <a:gd name="T1" fmla="*/ 0 h 140"/>
                <a:gd name="T2" fmla="*/ 134 w 142"/>
                <a:gd name="T3" fmla="*/ 0 h 140"/>
                <a:gd name="T4" fmla="*/ 139 w 142"/>
                <a:gd name="T5" fmla="*/ 5 h 140"/>
                <a:gd name="T6" fmla="*/ 141 w 142"/>
                <a:gd name="T7" fmla="*/ 134 h 140"/>
                <a:gd name="T8" fmla="*/ 136 w 142"/>
                <a:gd name="T9" fmla="*/ 137 h 140"/>
                <a:gd name="T10" fmla="*/ 5 w 142"/>
                <a:gd name="T11" fmla="*/ 139 h 140"/>
                <a:gd name="T12" fmla="*/ 0 w 142"/>
                <a:gd name="T13" fmla="*/ 134 h 140"/>
                <a:gd name="T14" fmla="*/ 0 w 142"/>
                <a:gd name="T15" fmla="*/ 5 h 140"/>
                <a:gd name="T16" fmla="*/ 3 w 142"/>
                <a:gd name="T17" fmla="*/ 0 h 140"/>
                <a:gd name="T18" fmla="*/ 134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4" y="0"/>
                  </a:moveTo>
                  <a:lnTo>
                    <a:pt x="134" y="0"/>
                  </a:lnTo>
                  <a:cubicBezTo>
                    <a:pt x="139" y="0"/>
                    <a:pt x="139" y="2"/>
                    <a:pt x="139" y="5"/>
                  </a:cubicBezTo>
                  <a:cubicBezTo>
                    <a:pt x="141" y="134"/>
                    <a:pt x="141" y="134"/>
                    <a:pt x="141" y="134"/>
                  </a:cubicBezTo>
                  <a:cubicBezTo>
                    <a:pt x="141" y="137"/>
                    <a:pt x="139" y="137"/>
                    <a:pt x="136" y="137"/>
                  </a:cubicBezTo>
                  <a:cubicBezTo>
                    <a:pt x="5" y="139"/>
                    <a:pt x="5" y="139"/>
                    <a:pt x="5" y="139"/>
                  </a:cubicBezTo>
                  <a:cubicBezTo>
                    <a:pt x="3" y="139"/>
                    <a:pt x="0" y="137"/>
                    <a:pt x="0" y="134"/>
                  </a:cubicBezTo>
                  <a:cubicBezTo>
                    <a:pt x="0" y="5"/>
                    <a:pt x="0" y="5"/>
                    <a:pt x="0" y="5"/>
                  </a:cubicBezTo>
                  <a:cubicBezTo>
                    <a:pt x="0" y="2"/>
                    <a:pt x="0" y="0"/>
                    <a:pt x="3" y="0"/>
                  </a:cubicBezTo>
                  <a:lnTo>
                    <a:pt x="134"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0" name="Freeform 362">
              <a:extLst>
                <a:ext uri="{FF2B5EF4-FFF2-40B4-BE49-F238E27FC236}">
                  <a16:creationId xmlns:a16="http://schemas.microsoft.com/office/drawing/2014/main" id="{61882AE4-531D-471C-BDA0-4CF84BB7B0D2}"/>
                </a:ext>
              </a:extLst>
            </p:cNvPr>
            <p:cNvSpPr>
              <a:spLocks noChangeArrowheads="1"/>
            </p:cNvSpPr>
            <p:nvPr/>
          </p:nvSpPr>
          <p:spPr bwMode="auto">
            <a:xfrm>
              <a:off x="20352118" y="5827503"/>
              <a:ext cx="135431" cy="131193"/>
            </a:xfrm>
            <a:custGeom>
              <a:avLst/>
              <a:gdLst>
                <a:gd name="T0" fmla="*/ 136 w 145"/>
                <a:gd name="T1" fmla="*/ 0 h 142"/>
                <a:gd name="T2" fmla="*/ 136 w 145"/>
                <a:gd name="T3" fmla="*/ 0 h 142"/>
                <a:gd name="T4" fmla="*/ 141 w 145"/>
                <a:gd name="T5" fmla="*/ 5 h 142"/>
                <a:gd name="T6" fmla="*/ 144 w 145"/>
                <a:gd name="T7" fmla="*/ 134 h 142"/>
                <a:gd name="T8" fmla="*/ 139 w 145"/>
                <a:gd name="T9" fmla="*/ 139 h 142"/>
                <a:gd name="T10" fmla="*/ 8 w 145"/>
                <a:gd name="T11" fmla="*/ 141 h 142"/>
                <a:gd name="T12" fmla="*/ 3 w 145"/>
                <a:gd name="T13" fmla="*/ 136 h 142"/>
                <a:gd name="T14" fmla="*/ 0 w 145"/>
                <a:gd name="T15" fmla="*/ 7 h 142"/>
                <a:gd name="T16" fmla="*/ 5 w 145"/>
                <a:gd name="T17" fmla="*/ 2 h 142"/>
                <a:gd name="T18" fmla="*/ 136 w 145"/>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136" y="0"/>
                  </a:moveTo>
                  <a:lnTo>
                    <a:pt x="136" y="0"/>
                  </a:lnTo>
                  <a:cubicBezTo>
                    <a:pt x="139" y="0"/>
                    <a:pt x="141" y="2"/>
                    <a:pt x="141" y="5"/>
                  </a:cubicBezTo>
                  <a:cubicBezTo>
                    <a:pt x="144" y="134"/>
                    <a:pt x="144" y="134"/>
                    <a:pt x="144" y="134"/>
                  </a:cubicBezTo>
                  <a:cubicBezTo>
                    <a:pt x="144" y="136"/>
                    <a:pt x="141" y="139"/>
                    <a:pt x="139" y="139"/>
                  </a:cubicBezTo>
                  <a:cubicBezTo>
                    <a:pt x="8" y="141"/>
                    <a:pt x="8" y="141"/>
                    <a:pt x="8" y="141"/>
                  </a:cubicBezTo>
                  <a:cubicBezTo>
                    <a:pt x="5" y="141"/>
                    <a:pt x="3" y="139"/>
                    <a:pt x="3" y="136"/>
                  </a:cubicBezTo>
                  <a:cubicBezTo>
                    <a:pt x="0" y="7"/>
                    <a:pt x="0" y="7"/>
                    <a:pt x="0" y="7"/>
                  </a:cubicBezTo>
                  <a:cubicBezTo>
                    <a:pt x="0" y="5"/>
                    <a:pt x="3" y="2"/>
                    <a:pt x="5" y="2"/>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1" name="Freeform 363">
              <a:extLst>
                <a:ext uri="{FF2B5EF4-FFF2-40B4-BE49-F238E27FC236}">
                  <a16:creationId xmlns:a16="http://schemas.microsoft.com/office/drawing/2014/main" id="{7E560D1C-4D6F-49A9-8C5A-FD53A744A3FF}"/>
                </a:ext>
              </a:extLst>
            </p:cNvPr>
            <p:cNvSpPr>
              <a:spLocks noChangeArrowheads="1"/>
            </p:cNvSpPr>
            <p:nvPr/>
          </p:nvSpPr>
          <p:spPr bwMode="auto">
            <a:xfrm>
              <a:off x="20352118" y="5827503"/>
              <a:ext cx="135431" cy="131193"/>
            </a:xfrm>
            <a:custGeom>
              <a:avLst/>
              <a:gdLst>
                <a:gd name="T0" fmla="*/ 136 w 145"/>
                <a:gd name="T1" fmla="*/ 0 h 142"/>
                <a:gd name="T2" fmla="*/ 136 w 145"/>
                <a:gd name="T3" fmla="*/ 0 h 142"/>
                <a:gd name="T4" fmla="*/ 141 w 145"/>
                <a:gd name="T5" fmla="*/ 5 h 142"/>
                <a:gd name="T6" fmla="*/ 144 w 145"/>
                <a:gd name="T7" fmla="*/ 134 h 142"/>
                <a:gd name="T8" fmla="*/ 139 w 145"/>
                <a:gd name="T9" fmla="*/ 139 h 142"/>
                <a:gd name="T10" fmla="*/ 8 w 145"/>
                <a:gd name="T11" fmla="*/ 141 h 142"/>
                <a:gd name="T12" fmla="*/ 3 w 145"/>
                <a:gd name="T13" fmla="*/ 136 h 142"/>
                <a:gd name="T14" fmla="*/ 0 w 145"/>
                <a:gd name="T15" fmla="*/ 7 h 142"/>
                <a:gd name="T16" fmla="*/ 5 w 145"/>
                <a:gd name="T17" fmla="*/ 2 h 142"/>
                <a:gd name="T18" fmla="*/ 136 w 145"/>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136" y="0"/>
                  </a:moveTo>
                  <a:lnTo>
                    <a:pt x="136" y="0"/>
                  </a:lnTo>
                  <a:cubicBezTo>
                    <a:pt x="139" y="0"/>
                    <a:pt x="141" y="2"/>
                    <a:pt x="141" y="5"/>
                  </a:cubicBezTo>
                  <a:cubicBezTo>
                    <a:pt x="144" y="134"/>
                    <a:pt x="144" y="134"/>
                    <a:pt x="144" y="134"/>
                  </a:cubicBezTo>
                  <a:cubicBezTo>
                    <a:pt x="144" y="136"/>
                    <a:pt x="141" y="139"/>
                    <a:pt x="139" y="139"/>
                  </a:cubicBezTo>
                  <a:cubicBezTo>
                    <a:pt x="8" y="141"/>
                    <a:pt x="8" y="141"/>
                    <a:pt x="8" y="141"/>
                  </a:cubicBezTo>
                  <a:cubicBezTo>
                    <a:pt x="5" y="141"/>
                    <a:pt x="3" y="139"/>
                    <a:pt x="3" y="136"/>
                  </a:cubicBezTo>
                  <a:cubicBezTo>
                    <a:pt x="0" y="7"/>
                    <a:pt x="0" y="7"/>
                    <a:pt x="0" y="7"/>
                  </a:cubicBezTo>
                  <a:cubicBezTo>
                    <a:pt x="0" y="5"/>
                    <a:pt x="3" y="2"/>
                    <a:pt x="5" y="2"/>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2" name="Freeform 364">
              <a:extLst>
                <a:ext uri="{FF2B5EF4-FFF2-40B4-BE49-F238E27FC236}">
                  <a16:creationId xmlns:a16="http://schemas.microsoft.com/office/drawing/2014/main" id="{94ECC44F-66E1-4FD0-AEC7-DEAA1F698844}"/>
                </a:ext>
              </a:extLst>
            </p:cNvPr>
            <p:cNvSpPr>
              <a:spLocks noChangeArrowheads="1"/>
            </p:cNvSpPr>
            <p:nvPr/>
          </p:nvSpPr>
          <p:spPr bwMode="auto">
            <a:xfrm>
              <a:off x="20356351" y="6001016"/>
              <a:ext cx="135431" cy="131193"/>
            </a:xfrm>
            <a:custGeom>
              <a:avLst/>
              <a:gdLst>
                <a:gd name="T0" fmla="*/ 136 w 144"/>
                <a:gd name="T1" fmla="*/ 0 h 140"/>
                <a:gd name="T2" fmla="*/ 136 w 144"/>
                <a:gd name="T3" fmla="*/ 0 h 140"/>
                <a:gd name="T4" fmla="*/ 141 w 144"/>
                <a:gd name="T5" fmla="*/ 5 h 140"/>
                <a:gd name="T6" fmla="*/ 143 w 144"/>
                <a:gd name="T7" fmla="*/ 134 h 140"/>
                <a:gd name="T8" fmla="*/ 138 w 144"/>
                <a:gd name="T9" fmla="*/ 137 h 140"/>
                <a:gd name="T10" fmla="*/ 7 w 144"/>
                <a:gd name="T11" fmla="*/ 139 h 140"/>
                <a:gd name="T12" fmla="*/ 2 w 144"/>
                <a:gd name="T13" fmla="*/ 134 h 140"/>
                <a:gd name="T14" fmla="*/ 0 w 144"/>
                <a:gd name="T15" fmla="*/ 5 h 140"/>
                <a:gd name="T16" fmla="*/ 5 w 144"/>
                <a:gd name="T17" fmla="*/ 0 h 140"/>
                <a:gd name="T18" fmla="*/ 136 w 144"/>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0">
                  <a:moveTo>
                    <a:pt x="136" y="0"/>
                  </a:moveTo>
                  <a:lnTo>
                    <a:pt x="136" y="0"/>
                  </a:lnTo>
                  <a:cubicBezTo>
                    <a:pt x="138" y="0"/>
                    <a:pt x="141" y="3"/>
                    <a:pt x="141" y="5"/>
                  </a:cubicBezTo>
                  <a:cubicBezTo>
                    <a:pt x="143" y="134"/>
                    <a:pt x="143" y="134"/>
                    <a:pt x="143" y="134"/>
                  </a:cubicBezTo>
                  <a:cubicBezTo>
                    <a:pt x="143" y="137"/>
                    <a:pt x="141" y="137"/>
                    <a:pt x="138" y="137"/>
                  </a:cubicBezTo>
                  <a:cubicBezTo>
                    <a:pt x="7" y="139"/>
                    <a:pt x="7" y="139"/>
                    <a:pt x="7" y="139"/>
                  </a:cubicBezTo>
                  <a:cubicBezTo>
                    <a:pt x="5" y="139"/>
                    <a:pt x="2" y="137"/>
                    <a:pt x="2" y="134"/>
                  </a:cubicBezTo>
                  <a:cubicBezTo>
                    <a:pt x="0" y="5"/>
                    <a:pt x="0" y="5"/>
                    <a:pt x="0" y="5"/>
                  </a:cubicBezTo>
                  <a:cubicBezTo>
                    <a:pt x="0" y="3"/>
                    <a:pt x="2" y="0"/>
                    <a:pt x="5" y="0"/>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3" name="Freeform 365">
              <a:extLst>
                <a:ext uri="{FF2B5EF4-FFF2-40B4-BE49-F238E27FC236}">
                  <a16:creationId xmlns:a16="http://schemas.microsoft.com/office/drawing/2014/main" id="{52BF803B-CB1E-4236-BC67-F1AB7713D984}"/>
                </a:ext>
              </a:extLst>
            </p:cNvPr>
            <p:cNvSpPr>
              <a:spLocks noChangeArrowheads="1"/>
            </p:cNvSpPr>
            <p:nvPr/>
          </p:nvSpPr>
          <p:spPr bwMode="auto">
            <a:xfrm>
              <a:off x="20356351" y="6001016"/>
              <a:ext cx="135431" cy="131193"/>
            </a:xfrm>
            <a:custGeom>
              <a:avLst/>
              <a:gdLst>
                <a:gd name="T0" fmla="*/ 136 w 144"/>
                <a:gd name="T1" fmla="*/ 0 h 140"/>
                <a:gd name="T2" fmla="*/ 136 w 144"/>
                <a:gd name="T3" fmla="*/ 0 h 140"/>
                <a:gd name="T4" fmla="*/ 141 w 144"/>
                <a:gd name="T5" fmla="*/ 5 h 140"/>
                <a:gd name="T6" fmla="*/ 143 w 144"/>
                <a:gd name="T7" fmla="*/ 134 h 140"/>
                <a:gd name="T8" fmla="*/ 138 w 144"/>
                <a:gd name="T9" fmla="*/ 137 h 140"/>
                <a:gd name="T10" fmla="*/ 7 w 144"/>
                <a:gd name="T11" fmla="*/ 139 h 140"/>
                <a:gd name="T12" fmla="*/ 2 w 144"/>
                <a:gd name="T13" fmla="*/ 134 h 140"/>
                <a:gd name="T14" fmla="*/ 0 w 144"/>
                <a:gd name="T15" fmla="*/ 5 h 140"/>
                <a:gd name="T16" fmla="*/ 5 w 144"/>
                <a:gd name="T17" fmla="*/ 0 h 140"/>
                <a:gd name="T18" fmla="*/ 136 w 144"/>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0">
                  <a:moveTo>
                    <a:pt x="136" y="0"/>
                  </a:moveTo>
                  <a:lnTo>
                    <a:pt x="136" y="0"/>
                  </a:lnTo>
                  <a:cubicBezTo>
                    <a:pt x="138" y="0"/>
                    <a:pt x="141" y="3"/>
                    <a:pt x="141" y="5"/>
                  </a:cubicBezTo>
                  <a:cubicBezTo>
                    <a:pt x="143" y="134"/>
                    <a:pt x="143" y="134"/>
                    <a:pt x="143" y="134"/>
                  </a:cubicBezTo>
                  <a:cubicBezTo>
                    <a:pt x="143" y="137"/>
                    <a:pt x="141" y="137"/>
                    <a:pt x="138" y="137"/>
                  </a:cubicBezTo>
                  <a:cubicBezTo>
                    <a:pt x="7" y="139"/>
                    <a:pt x="7" y="139"/>
                    <a:pt x="7" y="139"/>
                  </a:cubicBezTo>
                  <a:cubicBezTo>
                    <a:pt x="5" y="139"/>
                    <a:pt x="2" y="137"/>
                    <a:pt x="2" y="134"/>
                  </a:cubicBezTo>
                  <a:cubicBezTo>
                    <a:pt x="0" y="5"/>
                    <a:pt x="0" y="5"/>
                    <a:pt x="0" y="5"/>
                  </a:cubicBezTo>
                  <a:cubicBezTo>
                    <a:pt x="0" y="3"/>
                    <a:pt x="2" y="0"/>
                    <a:pt x="5" y="0"/>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4" name="Freeform 366">
              <a:extLst>
                <a:ext uri="{FF2B5EF4-FFF2-40B4-BE49-F238E27FC236}">
                  <a16:creationId xmlns:a16="http://schemas.microsoft.com/office/drawing/2014/main" id="{FB09686E-BB27-4AE1-8CCA-322359490FDD}"/>
                </a:ext>
              </a:extLst>
            </p:cNvPr>
            <p:cNvSpPr>
              <a:spLocks noChangeArrowheads="1"/>
            </p:cNvSpPr>
            <p:nvPr/>
          </p:nvSpPr>
          <p:spPr bwMode="auto">
            <a:xfrm>
              <a:off x="20182829" y="5146146"/>
              <a:ext cx="131199" cy="131193"/>
            </a:xfrm>
            <a:custGeom>
              <a:avLst/>
              <a:gdLst>
                <a:gd name="T0" fmla="*/ 136 w 142"/>
                <a:gd name="T1" fmla="*/ 0 h 140"/>
                <a:gd name="T2" fmla="*/ 136 w 142"/>
                <a:gd name="T3" fmla="*/ 0 h 140"/>
                <a:gd name="T4" fmla="*/ 141 w 142"/>
                <a:gd name="T5" fmla="*/ 5 h 140"/>
                <a:gd name="T6" fmla="*/ 141 w 142"/>
                <a:gd name="T7" fmla="*/ 134 h 140"/>
                <a:gd name="T8" fmla="*/ 139 w 142"/>
                <a:gd name="T9" fmla="*/ 139 h 140"/>
                <a:gd name="T10" fmla="*/ 7 w 142"/>
                <a:gd name="T11" fmla="*/ 139 h 140"/>
                <a:gd name="T12" fmla="*/ 2 w 142"/>
                <a:gd name="T13" fmla="*/ 136 h 140"/>
                <a:gd name="T14" fmla="*/ 0 w 142"/>
                <a:gd name="T15" fmla="*/ 7 h 140"/>
                <a:gd name="T16" fmla="*/ 5 w 142"/>
                <a:gd name="T17" fmla="*/ 2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9" y="0"/>
                    <a:pt x="141" y="2"/>
                    <a:pt x="141" y="5"/>
                  </a:cubicBezTo>
                  <a:cubicBezTo>
                    <a:pt x="141" y="134"/>
                    <a:pt x="141" y="134"/>
                    <a:pt x="141" y="134"/>
                  </a:cubicBezTo>
                  <a:cubicBezTo>
                    <a:pt x="141" y="136"/>
                    <a:pt x="141" y="139"/>
                    <a:pt x="139" y="139"/>
                  </a:cubicBezTo>
                  <a:cubicBezTo>
                    <a:pt x="7" y="139"/>
                    <a:pt x="7" y="139"/>
                    <a:pt x="7" y="139"/>
                  </a:cubicBezTo>
                  <a:cubicBezTo>
                    <a:pt x="5" y="139"/>
                    <a:pt x="2" y="139"/>
                    <a:pt x="2" y="136"/>
                  </a:cubicBezTo>
                  <a:cubicBezTo>
                    <a:pt x="0" y="7"/>
                    <a:pt x="0" y="7"/>
                    <a:pt x="0" y="7"/>
                  </a:cubicBezTo>
                  <a:cubicBezTo>
                    <a:pt x="0" y="5"/>
                    <a:pt x="2" y="2"/>
                    <a:pt x="5" y="2"/>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5" name="Freeform 367">
              <a:extLst>
                <a:ext uri="{FF2B5EF4-FFF2-40B4-BE49-F238E27FC236}">
                  <a16:creationId xmlns:a16="http://schemas.microsoft.com/office/drawing/2014/main" id="{93E80DCF-EC0A-4960-A713-821D95C05E9D}"/>
                </a:ext>
              </a:extLst>
            </p:cNvPr>
            <p:cNvSpPr>
              <a:spLocks noChangeArrowheads="1"/>
            </p:cNvSpPr>
            <p:nvPr/>
          </p:nvSpPr>
          <p:spPr bwMode="auto">
            <a:xfrm>
              <a:off x="20182829" y="5146146"/>
              <a:ext cx="131199" cy="131193"/>
            </a:xfrm>
            <a:custGeom>
              <a:avLst/>
              <a:gdLst>
                <a:gd name="T0" fmla="*/ 136 w 142"/>
                <a:gd name="T1" fmla="*/ 0 h 140"/>
                <a:gd name="T2" fmla="*/ 136 w 142"/>
                <a:gd name="T3" fmla="*/ 0 h 140"/>
                <a:gd name="T4" fmla="*/ 141 w 142"/>
                <a:gd name="T5" fmla="*/ 5 h 140"/>
                <a:gd name="T6" fmla="*/ 141 w 142"/>
                <a:gd name="T7" fmla="*/ 134 h 140"/>
                <a:gd name="T8" fmla="*/ 139 w 142"/>
                <a:gd name="T9" fmla="*/ 139 h 140"/>
                <a:gd name="T10" fmla="*/ 7 w 142"/>
                <a:gd name="T11" fmla="*/ 139 h 140"/>
                <a:gd name="T12" fmla="*/ 2 w 142"/>
                <a:gd name="T13" fmla="*/ 136 h 140"/>
                <a:gd name="T14" fmla="*/ 0 w 142"/>
                <a:gd name="T15" fmla="*/ 7 h 140"/>
                <a:gd name="T16" fmla="*/ 5 w 142"/>
                <a:gd name="T17" fmla="*/ 2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9" y="0"/>
                    <a:pt x="141" y="2"/>
                    <a:pt x="141" y="5"/>
                  </a:cubicBezTo>
                  <a:cubicBezTo>
                    <a:pt x="141" y="134"/>
                    <a:pt x="141" y="134"/>
                    <a:pt x="141" y="134"/>
                  </a:cubicBezTo>
                  <a:cubicBezTo>
                    <a:pt x="141" y="136"/>
                    <a:pt x="141" y="139"/>
                    <a:pt x="139" y="139"/>
                  </a:cubicBezTo>
                  <a:cubicBezTo>
                    <a:pt x="7" y="139"/>
                    <a:pt x="7" y="139"/>
                    <a:pt x="7" y="139"/>
                  </a:cubicBezTo>
                  <a:cubicBezTo>
                    <a:pt x="5" y="139"/>
                    <a:pt x="2" y="139"/>
                    <a:pt x="2" y="136"/>
                  </a:cubicBezTo>
                  <a:cubicBezTo>
                    <a:pt x="0" y="7"/>
                    <a:pt x="0" y="7"/>
                    <a:pt x="0" y="7"/>
                  </a:cubicBezTo>
                  <a:cubicBezTo>
                    <a:pt x="0" y="5"/>
                    <a:pt x="2" y="2"/>
                    <a:pt x="5" y="2"/>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6" name="Freeform 368">
              <a:extLst>
                <a:ext uri="{FF2B5EF4-FFF2-40B4-BE49-F238E27FC236}">
                  <a16:creationId xmlns:a16="http://schemas.microsoft.com/office/drawing/2014/main" id="{4EB6DCF3-DE22-4CEC-8CED-B6A1A8F7BD77}"/>
                </a:ext>
              </a:extLst>
            </p:cNvPr>
            <p:cNvSpPr>
              <a:spLocks noChangeArrowheads="1"/>
            </p:cNvSpPr>
            <p:nvPr/>
          </p:nvSpPr>
          <p:spPr bwMode="auto">
            <a:xfrm>
              <a:off x="20182829" y="5315427"/>
              <a:ext cx="131199" cy="131193"/>
            </a:xfrm>
            <a:custGeom>
              <a:avLst/>
              <a:gdLst>
                <a:gd name="T0" fmla="*/ 137 w 142"/>
                <a:gd name="T1" fmla="*/ 0 h 140"/>
                <a:gd name="T2" fmla="*/ 137 w 142"/>
                <a:gd name="T3" fmla="*/ 0 h 140"/>
                <a:gd name="T4" fmla="*/ 141 w 142"/>
                <a:gd name="T5" fmla="*/ 3 h 140"/>
                <a:gd name="T6" fmla="*/ 141 w 142"/>
                <a:gd name="T7" fmla="*/ 132 h 140"/>
                <a:gd name="T8" fmla="*/ 137 w 142"/>
                <a:gd name="T9" fmla="*/ 137 h 140"/>
                <a:gd name="T10" fmla="*/ 5 w 142"/>
                <a:gd name="T11" fmla="*/ 139 h 140"/>
                <a:gd name="T12" fmla="*/ 0 w 142"/>
                <a:gd name="T13" fmla="*/ 134 h 140"/>
                <a:gd name="T14" fmla="*/ 0 w 142"/>
                <a:gd name="T15" fmla="*/ 5 h 140"/>
                <a:gd name="T16" fmla="*/ 5 w 142"/>
                <a:gd name="T17" fmla="*/ 0 h 140"/>
                <a:gd name="T18" fmla="*/ 137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7" y="0"/>
                  </a:moveTo>
                  <a:lnTo>
                    <a:pt x="137" y="0"/>
                  </a:lnTo>
                  <a:cubicBezTo>
                    <a:pt x="139" y="0"/>
                    <a:pt x="141" y="0"/>
                    <a:pt x="141" y="3"/>
                  </a:cubicBezTo>
                  <a:cubicBezTo>
                    <a:pt x="141" y="132"/>
                    <a:pt x="141" y="132"/>
                    <a:pt x="141" y="132"/>
                  </a:cubicBezTo>
                  <a:cubicBezTo>
                    <a:pt x="141" y="134"/>
                    <a:pt x="139" y="137"/>
                    <a:pt x="137" y="137"/>
                  </a:cubicBezTo>
                  <a:cubicBezTo>
                    <a:pt x="5" y="139"/>
                    <a:pt x="5" y="139"/>
                    <a:pt x="5" y="139"/>
                  </a:cubicBezTo>
                  <a:cubicBezTo>
                    <a:pt x="3" y="139"/>
                    <a:pt x="0" y="137"/>
                    <a:pt x="0" y="134"/>
                  </a:cubicBezTo>
                  <a:cubicBezTo>
                    <a:pt x="0" y="5"/>
                    <a:pt x="0" y="5"/>
                    <a:pt x="0" y="5"/>
                  </a:cubicBezTo>
                  <a:cubicBezTo>
                    <a:pt x="0" y="3"/>
                    <a:pt x="3" y="0"/>
                    <a:pt x="5" y="0"/>
                  </a:cubicBezTo>
                  <a:lnTo>
                    <a:pt x="137"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7" name="Freeform 369">
              <a:extLst>
                <a:ext uri="{FF2B5EF4-FFF2-40B4-BE49-F238E27FC236}">
                  <a16:creationId xmlns:a16="http://schemas.microsoft.com/office/drawing/2014/main" id="{A46A30D0-1177-4F65-9DD1-75B9EF4C1E60}"/>
                </a:ext>
              </a:extLst>
            </p:cNvPr>
            <p:cNvSpPr>
              <a:spLocks noChangeArrowheads="1"/>
            </p:cNvSpPr>
            <p:nvPr/>
          </p:nvSpPr>
          <p:spPr bwMode="auto">
            <a:xfrm>
              <a:off x="20182829" y="5315427"/>
              <a:ext cx="131199" cy="131193"/>
            </a:xfrm>
            <a:custGeom>
              <a:avLst/>
              <a:gdLst>
                <a:gd name="T0" fmla="*/ 137 w 142"/>
                <a:gd name="T1" fmla="*/ 0 h 140"/>
                <a:gd name="T2" fmla="*/ 137 w 142"/>
                <a:gd name="T3" fmla="*/ 0 h 140"/>
                <a:gd name="T4" fmla="*/ 141 w 142"/>
                <a:gd name="T5" fmla="*/ 3 h 140"/>
                <a:gd name="T6" fmla="*/ 141 w 142"/>
                <a:gd name="T7" fmla="*/ 132 h 140"/>
                <a:gd name="T8" fmla="*/ 137 w 142"/>
                <a:gd name="T9" fmla="*/ 137 h 140"/>
                <a:gd name="T10" fmla="*/ 5 w 142"/>
                <a:gd name="T11" fmla="*/ 139 h 140"/>
                <a:gd name="T12" fmla="*/ 0 w 142"/>
                <a:gd name="T13" fmla="*/ 134 h 140"/>
                <a:gd name="T14" fmla="*/ 0 w 142"/>
                <a:gd name="T15" fmla="*/ 5 h 140"/>
                <a:gd name="T16" fmla="*/ 5 w 142"/>
                <a:gd name="T17" fmla="*/ 0 h 140"/>
                <a:gd name="T18" fmla="*/ 137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7" y="0"/>
                  </a:moveTo>
                  <a:lnTo>
                    <a:pt x="137" y="0"/>
                  </a:lnTo>
                  <a:cubicBezTo>
                    <a:pt x="139" y="0"/>
                    <a:pt x="141" y="0"/>
                    <a:pt x="141" y="3"/>
                  </a:cubicBezTo>
                  <a:cubicBezTo>
                    <a:pt x="141" y="132"/>
                    <a:pt x="141" y="132"/>
                    <a:pt x="141" y="132"/>
                  </a:cubicBezTo>
                  <a:cubicBezTo>
                    <a:pt x="141" y="134"/>
                    <a:pt x="139" y="137"/>
                    <a:pt x="137" y="137"/>
                  </a:cubicBezTo>
                  <a:cubicBezTo>
                    <a:pt x="5" y="139"/>
                    <a:pt x="5" y="139"/>
                    <a:pt x="5" y="139"/>
                  </a:cubicBezTo>
                  <a:cubicBezTo>
                    <a:pt x="3" y="139"/>
                    <a:pt x="0" y="137"/>
                    <a:pt x="0" y="134"/>
                  </a:cubicBezTo>
                  <a:cubicBezTo>
                    <a:pt x="0" y="5"/>
                    <a:pt x="0" y="5"/>
                    <a:pt x="0" y="5"/>
                  </a:cubicBezTo>
                  <a:cubicBezTo>
                    <a:pt x="0" y="3"/>
                    <a:pt x="3" y="0"/>
                    <a:pt x="5" y="0"/>
                  </a:cubicBezTo>
                  <a:lnTo>
                    <a:pt x="137"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8" name="Freeform 370">
              <a:extLst>
                <a:ext uri="{FF2B5EF4-FFF2-40B4-BE49-F238E27FC236}">
                  <a16:creationId xmlns:a16="http://schemas.microsoft.com/office/drawing/2014/main" id="{1A43B567-AD6B-450E-9471-140EA8711ABA}"/>
                </a:ext>
              </a:extLst>
            </p:cNvPr>
            <p:cNvSpPr>
              <a:spLocks noChangeArrowheads="1"/>
            </p:cNvSpPr>
            <p:nvPr/>
          </p:nvSpPr>
          <p:spPr bwMode="auto">
            <a:xfrm>
              <a:off x="20187061" y="5488940"/>
              <a:ext cx="131199" cy="131193"/>
            </a:xfrm>
            <a:custGeom>
              <a:avLst/>
              <a:gdLst>
                <a:gd name="T0" fmla="*/ 136 w 142"/>
                <a:gd name="T1" fmla="*/ 0 h 140"/>
                <a:gd name="T2" fmla="*/ 136 w 142"/>
                <a:gd name="T3" fmla="*/ 0 h 140"/>
                <a:gd name="T4" fmla="*/ 141 w 142"/>
                <a:gd name="T5" fmla="*/ 5 h 140"/>
                <a:gd name="T6" fmla="*/ 141 w 142"/>
                <a:gd name="T7" fmla="*/ 134 h 140"/>
                <a:gd name="T8" fmla="*/ 136 w 142"/>
                <a:gd name="T9" fmla="*/ 139 h 140"/>
                <a:gd name="T10" fmla="*/ 5 w 142"/>
                <a:gd name="T11" fmla="*/ 139 h 140"/>
                <a:gd name="T12" fmla="*/ 0 w 142"/>
                <a:gd name="T13" fmla="*/ 137 h 140"/>
                <a:gd name="T14" fmla="*/ 0 w 142"/>
                <a:gd name="T15" fmla="*/ 7 h 140"/>
                <a:gd name="T16" fmla="*/ 5 w 142"/>
                <a:gd name="T17" fmla="*/ 3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8" y="0"/>
                    <a:pt x="138" y="3"/>
                    <a:pt x="141" y="5"/>
                  </a:cubicBezTo>
                  <a:cubicBezTo>
                    <a:pt x="141" y="134"/>
                    <a:pt x="141" y="134"/>
                    <a:pt x="141" y="134"/>
                  </a:cubicBezTo>
                  <a:cubicBezTo>
                    <a:pt x="141" y="137"/>
                    <a:pt x="138" y="139"/>
                    <a:pt x="136" y="139"/>
                  </a:cubicBezTo>
                  <a:cubicBezTo>
                    <a:pt x="5" y="139"/>
                    <a:pt x="5" y="139"/>
                    <a:pt x="5" y="139"/>
                  </a:cubicBezTo>
                  <a:cubicBezTo>
                    <a:pt x="2" y="139"/>
                    <a:pt x="0" y="139"/>
                    <a:pt x="0" y="137"/>
                  </a:cubicBezTo>
                  <a:cubicBezTo>
                    <a:pt x="0" y="7"/>
                    <a:pt x="0" y="7"/>
                    <a:pt x="0" y="7"/>
                  </a:cubicBezTo>
                  <a:cubicBezTo>
                    <a:pt x="0" y="5"/>
                    <a:pt x="2" y="3"/>
                    <a:pt x="5" y="3"/>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59" name="Freeform 371">
              <a:extLst>
                <a:ext uri="{FF2B5EF4-FFF2-40B4-BE49-F238E27FC236}">
                  <a16:creationId xmlns:a16="http://schemas.microsoft.com/office/drawing/2014/main" id="{C393B66C-B9EA-49D6-ABCA-F5E4D26C0712}"/>
                </a:ext>
              </a:extLst>
            </p:cNvPr>
            <p:cNvSpPr>
              <a:spLocks noChangeArrowheads="1"/>
            </p:cNvSpPr>
            <p:nvPr/>
          </p:nvSpPr>
          <p:spPr bwMode="auto">
            <a:xfrm>
              <a:off x="20187061" y="5488940"/>
              <a:ext cx="131199" cy="131193"/>
            </a:xfrm>
            <a:custGeom>
              <a:avLst/>
              <a:gdLst>
                <a:gd name="T0" fmla="*/ 136 w 142"/>
                <a:gd name="T1" fmla="*/ 0 h 140"/>
                <a:gd name="T2" fmla="*/ 136 w 142"/>
                <a:gd name="T3" fmla="*/ 0 h 140"/>
                <a:gd name="T4" fmla="*/ 141 w 142"/>
                <a:gd name="T5" fmla="*/ 5 h 140"/>
                <a:gd name="T6" fmla="*/ 141 w 142"/>
                <a:gd name="T7" fmla="*/ 134 h 140"/>
                <a:gd name="T8" fmla="*/ 136 w 142"/>
                <a:gd name="T9" fmla="*/ 139 h 140"/>
                <a:gd name="T10" fmla="*/ 5 w 142"/>
                <a:gd name="T11" fmla="*/ 139 h 140"/>
                <a:gd name="T12" fmla="*/ 0 w 142"/>
                <a:gd name="T13" fmla="*/ 137 h 140"/>
                <a:gd name="T14" fmla="*/ 0 w 142"/>
                <a:gd name="T15" fmla="*/ 7 h 140"/>
                <a:gd name="T16" fmla="*/ 5 w 142"/>
                <a:gd name="T17" fmla="*/ 3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8" y="0"/>
                    <a:pt x="138" y="3"/>
                    <a:pt x="141" y="5"/>
                  </a:cubicBezTo>
                  <a:cubicBezTo>
                    <a:pt x="141" y="134"/>
                    <a:pt x="141" y="134"/>
                    <a:pt x="141" y="134"/>
                  </a:cubicBezTo>
                  <a:cubicBezTo>
                    <a:pt x="141" y="137"/>
                    <a:pt x="138" y="139"/>
                    <a:pt x="136" y="139"/>
                  </a:cubicBezTo>
                  <a:cubicBezTo>
                    <a:pt x="5" y="139"/>
                    <a:pt x="5" y="139"/>
                    <a:pt x="5" y="139"/>
                  </a:cubicBezTo>
                  <a:cubicBezTo>
                    <a:pt x="2" y="139"/>
                    <a:pt x="0" y="139"/>
                    <a:pt x="0" y="137"/>
                  </a:cubicBezTo>
                  <a:cubicBezTo>
                    <a:pt x="0" y="7"/>
                    <a:pt x="0" y="7"/>
                    <a:pt x="0" y="7"/>
                  </a:cubicBezTo>
                  <a:cubicBezTo>
                    <a:pt x="0" y="5"/>
                    <a:pt x="2" y="3"/>
                    <a:pt x="5" y="3"/>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0" name="Freeform 372">
              <a:extLst>
                <a:ext uri="{FF2B5EF4-FFF2-40B4-BE49-F238E27FC236}">
                  <a16:creationId xmlns:a16="http://schemas.microsoft.com/office/drawing/2014/main" id="{239C4FF9-2637-47EC-96DA-447D5E2491FC}"/>
                </a:ext>
              </a:extLst>
            </p:cNvPr>
            <p:cNvSpPr>
              <a:spLocks noChangeArrowheads="1"/>
            </p:cNvSpPr>
            <p:nvPr/>
          </p:nvSpPr>
          <p:spPr bwMode="auto">
            <a:xfrm>
              <a:off x="20187061" y="5662454"/>
              <a:ext cx="131199" cy="131193"/>
            </a:xfrm>
            <a:custGeom>
              <a:avLst/>
              <a:gdLst>
                <a:gd name="T0" fmla="*/ 134 w 142"/>
                <a:gd name="T1" fmla="*/ 0 h 140"/>
                <a:gd name="T2" fmla="*/ 134 w 142"/>
                <a:gd name="T3" fmla="*/ 0 h 140"/>
                <a:gd name="T4" fmla="*/ 139 w 142"/>
                <a:gd name="T5" fmla="*/ 3 h 140"/>
                <a:gd name="T6" fmla="*/ 141 w 142"/>
                <a:gd name="T7" fmla="*/ 132 h 140"/>
                <a:gd name="T8" fmla="*/ 136 w 142"/>
                <a:gd name="T9" fmla="*/ 137 h 140"/>
                <a:gd name="T10" fmla="*/ 5 w 142"/>
                <a:gd name="T11" fmla="*/ 139 h 140"/>
                <a:gd name="T12" fmla="*/ 0 w 142"/>
                <a:gd name="T13" fmla="*/ 135 h 140"/>
                <a:gd name="T14" fmla="*/ 0 w 142"/>
                <a:gd name="T15" fmla="*/ 5 h 140"/>
                <a:gd name="T16" fmla="*/ 3 w 142"/>
                <a:gd name="T17" fmla="*/ 0 h 140"/>
                <a:gd name="T18" fmla="*/ 134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4" y="0"/>
                  </a:moveTo>
                  <a:lnTo>
                    <a:pt x="134" y="0"/>
                  </a:lnTo>
                  <a:cubicBezTo>
                    <a:pt x="136" y="0"/>
                    <a:pt x="139" y="0"/>
                    <a:pt x="139" y="3"/>
                  </a:cubicBezTo>
                  <a:cubicBezTo>
                    <a:pt x="141" y="132"/>
                    <a:pt x="141" y="132"/>
                    <a:pt x="141" y="132"/>
                  </a:cubicBezTo>
                  <a:cubicBezTo>
                    <a:pt x="141" y="135"/>
                    <a:pt x="139" y="137"/>
                    <a:pt x="136" y="137"/>
                  </a:cubicBezTo>
                  <a:cubicBezTo>
                    <a:pt x="5" y="139"/>
                    <a:pt x="5" y="139"/>
                    <a:pt x="5" y="139"/>
                  </a:cubicBezTo>
                  <a:cubicBezTo>
                    <a:pt x="3" y="139"/>
                    <a:pt x="0" y="137"/>
                    <a:pt x="0" y="135"/>
                  </a:cubicBezTo>
                  <a:cubicBezTo>
                    <a:pt x="0" y="5"/>
                    <a:pt x="0" y="5"/>
                    <a:pt x="0" y="5"/>
                  </a:cubicBezTo>
                  <a:cubicBezTo>
                    <a:pt x="0" y="3"/>
                    <a:pt x="0" y="0"/>
                    <a:pt x="3" y="0"/>
                  </a:cubicBezTo>
                  <a:lnTo>
                    <a:pt x="134"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1" name="Freeform 373">
              <a:extLst>
                <a:ext uri="{FF2B5EF4-FFF2-40B4-BE49-F238E27FC236}">
                  <a16:creationId xmlns:a16="http://schemas.microsoft.com/office/drawing/2014/main" id="{836FD221-5FF6-4E6A-9189-A36068369C96}"/>
                </a:ext>
              </a:extLst>
            </p:cNvPr>
            <p:cNvSpPr>
              <a:spLocks noChangeArrowheads="1"/>
            </p:cNvSpPr>
            <p:nvPr/>
          </p:nvSpPr>
          <p:spPr bwMode="auto">
            <a:xfrm>
              <a:off x="20187061" y="5662454"/>
              <a:ext cx="131199" cy="131193"/>
            </a:xfrm>
            <a:custGeom>
              <a:avLst/>
              <a:gdLst>
                <a:gd name="T0" fmla="*/ 134 w 142"/>
                <a:gd name="T1" fmla="*/ 0 h 140"/>
                <a:gd name="T2" fmla="*/ 134 w 142"/>
                <a:gd name="T3" fmla="*/ 0 h 140"/>
                <a:gd name="T4" fmla="*/ 139 w 142"/>
                <a:gd name="T5" fmla="*/ 3 h 140"/>
                <a:gd name="T6" fmla="*/ 141 w 142"/>
                <a:gd name="T7" fmla="*/ 132 h 140"/>
                <a:gd name="T8" fmla="*/ 136 w 142"/>
                <a:gd name="T9" fmla="*/ 137 h 140"/>
                <a:gd name="T10" fmla="*/ 5 w 142"/>
                <a:gd name="T11" fmla="*/ 139 h 140"/>
                <a:gd name="T12" fmla="*/ 0 w 142"/>
                <a:gd name="T13" fmla="*/ 135 h 140"/>
                <a:gd name="T14" fmla="*/ 0 w 142"/>
                <a:gd name="T15" fmla="*/ 5 h 140"/>
                <a:gd name="T16" fmla="*/ 3 w 142"/>
                <a:gd name="T17" fmla="*/ 0 h 140"/>
                <a:gd name="T18" fmla="*/ 134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4" y="0"/>
                  </a:moveTo>
                  <a:lnTo>
                    <a:pt x="134" y="0"/>
                  </a:lnTo>
                  <a:cubicBezTo>
                    <a:pt x="136" y="0"/>
                    <a:pt x="139" y="0"/>
                    <a:pt x="139" y="3"/>
                  </a:cubicBezTo>
                  <a:cubicBezTo>
                    <a:pt x="141" y="132"/>
                    <a:pt x="141" y="132"/>
                    <a:pt x="141" y="132"/>
                  </a:cubicBezTo>
                  <a:cubicBezTo>
                    <a:pt x="141" y="135"/>
                    <a:pt x="139" y="137"/>
                    <a:pt x="136" y="137"/>
                  </a:cubicBezTo>
                  <a:cubicBezTo>
                    <a:pt x="5" y="139"/>
                    <a:pt x="5" y="139"/>
                    <a:pt x="5" y="139"/>
                  </a:cubicBezTo>
                  <a:cubicBezTo>
                    <a:pt x="3" y="139"/>
                    <a:pt x="0" y="137"/>
                    <a:pt x="0" y="135"/>
                  </a:cubicBezTo>
                  <a:cubicBezTo>
                    <a:pt x="0" y="5"/>
                    <a:pt x="0" y="5"/>
                    <a:pt x="0" y="5"/>
                  </a:cubicBezTo>
                  <a:cubicBezTo>
                    <a:pt x="0" y="3"/>
                    <a:pt x="0" y="0"/>
                    <a:pt x="3" y="0"/>
                  </a:cubicBezTo>
                  <a:lnTo>
                    <a:pt x="134"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2" name="Freeform 374">
              <a:extLst>
                <a:ext uri="{FF2B5EF4-FFF2-40B4-BE49-F238E27FC236}">
                  <a16:creationId xmlns:a16="http://schemas.microsoft.com/office/drawing/2014/main" id="{BFD20BEE-F56A-4EF3-8CC8-2E37F3A0F474}"/>
                </a:ext>
              </a:extLst>
            </p:cNvPr>
            <p:cNvSpPr>
              <a:spLocks noChangeArrowheads="1"/>
            </p:cNvSpPr>
            <p:nvPr/>
          </p:nvSpPr>
          <p:spPr bwMode="auto">
            <a:xfrm>
              <a:off x="20187061" y="5831735"/>
              <a:ext cx="135431" cy="131193"/>
            </a:xfrm>
            <a:custGeom>
              <a:avLst/>
              <a:gdLst>
                <a:gd name="T0" fmla="*/ 136 w 145"/>
                <a:gd name="T1" fmla="*/ 0 h 140"/>
                <a:gd name="T2" fmla="*/ 136 w 145"/>
                <a:gd name="T3" fmla="*/ 0 h 140"/>
                <a:gd name="T4" fmla="*/ 141 w 145"/>
                <a:gd name="T5" fmla="*/ 5 h 140"/>
                <a:gd name="T6" fmla="*/ 144 w 145"/>
                <a:gd name="T7" fmla="*/ 134 h 140"/>
                <a:gd name="T8" fmla="*/ 139 w 145"/>
                <a:gd name="T9" fmla="*/ 139 h 140"/>
                <a:gd name="T10" fmla="*/ 7 w 145"/>
                <a:gd name="T11" fmla="*/ 139 h 140"/>
                <a:gd name="T12" fmla="*/ 3 w 145"/>
                <a:gd name="T13" fmla="*/ 137 h 140"/>
                <a:gd name="T14" fmla="*/ 0 w 145"/>
                <a:gd name="T15" fmla="*/ 8 h 140"/>
                <a:gd name="T16" fmla="*/ 5 w 145"/>
                <a:gd name="T17" fmla="*/ 3 h 140"/>
                <a:gd name="T18" fmla="*/ 136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6" y="0"/>
                  </a:moveTo>
                  <a:lnTo>
                    <a:pt x="136" y="0"/>
                  </a:lnTo>
                  <a:cubicBezTo>
                    <a:pt x="139" y="0"/>
                    <a:pt x="141" y="3"/>
                    <a:pt x="141" y="5"/>
                  </a:cubicBezTo>
                  <a:cubicBezTo>
                    <a:pt x="144" y="134"/>
                    <a:pt x="144" y="134"/>
                    <a:pt x="144" y="134"/>
                  </a:cubicBezTo>
                  <a:cubicBezTo>
                    <a:pt x="144" y="137"/>
                    <a:pt x="141" y="139"/>
                    <a:pt x="139" y="139"/>
                  </a:cubicBezTo>
                  <a:cubicBezTo>
                    <a:pt x="7" y="139"/>
                    <a:pt x="7" y="139"/>
                    <a:pt x="7" y="139"/>
                  </a:cubicBezTo>
                  <a:cubicBezTo>
                    <a:pt x="5" y="139"/>
                    <a:pt x="3" y="139"/>
                    <a:pt x="3" y="137"/>
                  </a:cubicBezTo>
                  <a:cubicBezTo>
                    <a:pt x="0" y="8"/>
                    <a:pt x="0" y="8"/>
                    <a:pt x="0" y="8"/>
                  </a:cubicBezTo>
                  <a:cubicBezTo>
                    <a:pt x="0" y="5"/>
                    <a:pt x="3" y="3"/>
                    <a:pt x="5" y="3"/>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3" name="Freeform 375">
              <a:extLst>
                <a:ext uri="{FF2B5EF4-FFF2-40B4-BE49-F238E27FC236}">
                  <a16:creationId xmlns:a16="http://schemas.microsoft.com/office/drawing/2014/main" id="{A5DF1B62-7EB2-4C1D-8CE5-C3B6A45B7D27}"/>
                </a:ext>
              </a:extLst>
            </p:cNvPr>
            <p:cNvSpPr>
              <a:spLocks noChangeArrowheads="1"/>
            </p:cNvSpPr>
            <p:nvPr/>
          </p:nvSpPr>
          <p:spPr bwMode="auto">
            <a:xfrm>
              <a:off x="20187061" y="5831735"/>
              <a:ext cx="135431" cy="131193"/>
            </a:xfrm>
            <a:custGeom>
              <a:avLst/>
              <a:gdLst>
                <a:gd name="T0" fmla="*/ 136 w 145"/>
                <a:gd name="T1" fmla="*/ 0 h 140"/>
                <a:gd name="T2" fmla="*/ 136 w 145"/>
                <a:gd name="T3" fmla="*/ 0 h 140"/>
                <a:gd name="T4" fmla="*/ 141 w 145"/>
                <a:gd name="T5" fmla="*/ 5 h 140"/>
                <a:gd name="T6" fmla="*/ 144 w 145"/>
                <a:gd name="T7" fmla="*/ 134 h 140"/>
                <a:gd name="T8" fmla="*/ 139 w 145"/>
                <a:gd name="T9" fmla="*/ 139 h 140"/>
                <a:gd name="T10" fmla="*/ 7 w 145"/>
                <a:gd name="T11" fmla="*/ 139 h 140"/>
                <a:gd name="T12" fmla="*/ 3 w 145"/>
                <a:gd name="T13" fmla="*/ 137 h 140"/>
                <a:gd name="T14" fmla="*/ 0 w 145"/>
                <a:gd name="T15" fmla="*/ 8 h 140"/>
                <a:gd name="T16" fmla="*/ 5 w 145"/>
                <a:gd name="T17" fmla="*/ 3 h 140"/>
                <a:gd name="T18" fmla="*/ 136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6" y="0"/>
                  </a:moveTo>
                  <a:lnTo>
                    <a:pt x="136" y="0"/>
                  </a:lnTo>
                  <a:cubicBezTo>
                    <a:pt x="139" y="0"/>
                    <a:pt x="141" y="3"/>
                    <a:pt x="141" y="5"/>
                  </a:cubicBezTo>
                  <a:cubicBezTo>
                    <a:pt x="144" y="134"/>
                    <a:pt x="144" y="134"/>
                    <a:pt x="144" y="134"/>
                  </a:cubicBezTo>
                  <a:cubicBezTo>
                    <a:pt x="144" y="137"/>
                    <a:pt x="141" y="139"/>
                    <a:pt x="139" y="139"/>
                  </a:cubicBezTo>
                  <a:cubicBezTo>
                    <a:pt x="7" y="139"/>
                    <a:pt x="7" y="139"/>
                    <a:pt x="7" y="139"/>
                  </a:cubicBezTo>
                  <a:cubicBezTo>
                    <a:pt x="5" y="139"/>
                    <a:pt x="3" y="139"/>
                    <a:pt x="3" y="137"/>
                  </a:cubicBezTo>
                  <a:cubicBezTo>
                    <a:pt x="0" y="8"/>
                    <a:pt x="0" y="8"/>
                    <a:pt x="0" y="8"/>
                  </a:cubicBezTo>
                  <a:cubicBezTo>
                    <a:pt x="0" y="5"/>
                    <a:pt x="3" y="3"/>
                    <a:pt x="5" y="3"/>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4" name="Freeform 376">
              <a:extLst>
                <a:ext uri="{FF2B5EF4-FFF2-40B4-BE49-F238E27FC236}">
                  <a16:creationId xmlns:a16="http://schemas.microsoft.com/office/drawing/2014/main" id="{8F93ABF5-8798-4A57-A879-E96A058C35A3}"/>
                </a:ext>
              </a:extLst>
            </p:cNvPr>
            <p:cNvSpPr>
              <a:spLocks noChangeArrowheads="1"/>
            </p:cNvSpPr>
            <p:nvPr/>
          </p:nvSpPr>
          <p:spPr bwMode="auto">
            <a:xfrm>
              <a:off x="20191294" y="6001016"/>
              <a:ext cx="135431" cy="131193"/>
            </a:xfrm>
            <a:custGeom>
              <a:avLst/>
              <a:gdLst>
                <a:gd name="T0" fmla="*/ 136 w 144"/>
                <a:gd name="T1" fmla="*/ 3 h 142"/>
                <a:gd name="T2" fmla="*/ 136 w 144"/>
                <a:gd name="T3" fmla="*/ 3 h 142"/>
                <a:gd name="T4" fmla="*/ 141 w 144"/>
                <a:gd name="T5" fmla="*/ 5 h 142"/>
                <a:gd name="T6" fmla="*/ 143 w 144"/>
                <a:gd name="T7" fmla="*/ 134 h 142"/>
                <a:gd name="T8" fmla="*/ 138 w 144"/>
                <a:gd name="T9" fmla="*/ 139 h 142"/>
                <a:gd name="T10" fmla="*/ 7 w 144"/>
                <a:gd name="T11" fmla="*/ 141 h 142"/>
                <a:gd name="T12" fmla="*/ 2 w 144"/>
                <a:gd name="T13" fmla="*/ 137 h 142"/>
                <a:gd name="T14" fmla="*/ 0 w 144"/>
                <a:gd name="T15" fmla="*/ 8 h 142"/>
                <a:gd name="T16" fmla="*/ 4 w 144"/>
                <a:gd name="T17" fmla="*/ 3 h 142"/>
                <a:gd name="T18" fmla="*/ 136 w 144"/>
                <a:gd name="T1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36" y="3"/>
                  </a:moveTo>
                  <a:lnTo>
                    <a:pt x="136" y="3"/>
                  </a:lnTo>
                  <a:cubicBezTo>
                    <a:pt x="138" y="0"/>
                    <a:pt x="141" y="3"/>
                    <a:pt x="141" y="5"/>
                  </a:cubicBezTo>
                  <a:cubicBezTo>
                    <a:pt x="143" y="134"/>
                    <a:pt x="143" y="134"/>
                    <a:pt x="143" y="134"/>
                  </a:cubicBezTo>
                  <a:cubicBezTo>
                    <a:pt x="143" y="137"/>
                    <a:pt x="141" y="139"/>
                    <a:pt x="138" y="139"/>
                  </a:cubicBezTo>
                  <a:cubicBezTo>
                    <a:pt x="7" y="141"/>
                    <a:pt x="7" y="141"/>
                    <a:pt x="7" y="141"/>
                  </a:cubicBezTo>
                  <a:cubicBezTo>
                    <a:pt x="4" y="141"/>
                    <a:pt x="2" y="139"/>
                    <a:pt x="2" y="137"/>
                  </a:cubicBezTo>
                  <a:cubicBezTo>
                    <a:pt x="0" y="8"/>
                    <a:pt x="0" y="8"/>
                    <a:pt x="0" y="8"/>
                  </a:cubicBezTo>
                  <a:cubicBezTo>
                    <a:pt x="0" y="5"/>
                    <a:pt x="2" y="3"/>
                    <a:pt x="4" y="3"/>
                  </a:cubicBezTo>
                  <a:lnTo>
                    <a:pt x="136" y="3"/>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5" name="Freeform 377">
              <a:extLst>
                <a:ext uri="{FF2B5EF4-FFF2-40B4-BE49-F238E27FC236}">
                  <a16:creationId xmlns:a16="http://schemas.microsoft.com/office/drawing/2014/main" id="{9408D2FE-322A-4303-ABE2-E31A884BD974}"/>
                </a:ext>
              </a:extLst>
            </p:cNvPr>
            <p:cNvSpPr>
              <a:spLocks noChangeArrowheads="1"/>
            </p:cNvSpPr>
            <p:nvPr/>
          </p:nvSpPr>
          <p:spPr bwMode="auto">
            <a:xfrm>
              <a:off x="20191294" y="6001016"/>
              <a:ext cx="135431" cy="131193"/>
            </a:xfrm>
            <a:custGeom>
              <a:avLst/>
              <a:gdLst>
                <a:gd name="T0" fmla="*/ 136 w 144"/>
                <a:gd name="T1" fmla="*/ 3 h 142"/>
                <a:gd name="T2" fmla="*/ 136 w 144"/>
                <a:gd name="T3" fmla="*/ 3 h 142"/>
                <a:gd name="T4" fmla="*/ 141 w 144"/>
                <a:gd name="T5" fmla="*/ 5 h 142"/>
                <a:gd name="T6" fmla="*/ 143 w 144"/>
                <a:gd name="T7" fmla="*/ 134 h 142"/>
                <a:gd name="T8" fmla="*/ 138 w 144"/>
                <a:gd name="T9" fmla="*/ 139 h 142"/>
                <a:gd name="T10" fmla="*/ 7 w 144"/>
                <a:gd name="T11" fmla="*/ 141 h 142"/>
                <a:gd name="T12" fmla="*/ 2 w 144"/>
                <a:gd name="T13" fmla="*/ 137 h 142"/>
                <a:gd name="T14" fmla="*/ 0 w 144"/>
                <a:gd name="T15" fmla="*/ 8 h 142"/>
                <a:gd name="T16" fmla="*/ 4 w 144"/>
                <a:gd name="T17" fmla="*/ 3 h 142"/>
                <a:gd name="T18" fmla="*/ 136 w 144"/>
                <a:gd name="T1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36" y="3"/>
                  </a:moveTo>
                  <a:lnTo>
                    <a:pt x="136" y="3"/>
                  </a:lnTo>
                  <a:cubicBezTo>
                    <a:pt x="138" y="0"/>
                    <a:pt x="141" y="3"/>
                    <a:pt x="141" y="5"/>
                  </a:cubicBezTo>
                  <a:cubicBezTo>
                    <a:pt x="143" y="134"/>
                    <a:pt x="143" y="134"/>
                    <a:pt x="143" y="134"/>
                  </a:cubicBezTo>
                  <a:cubicBezTo>
                    <a:pt x="143" y="137"/>
                    <a:pt x="141" y="139"/>
                    <a:pt x="138" y="139"/>
                  </a:cubicBezTo>
                  <a:cubicBezTo>
                    <a:pt x="7" y="141"/>
                    <a:pt x="7" y="141"/>
                    <a:pt x="7" y="141"/>
                  </a:cubicBezTo>
                  <a:cubicBezTo>
                    <a:pt x="4" y="141"/>
                    <a:pt x="2" y="139"/>
                    <a:pt x="2" y="137"/>
                  </a:cubicBezTo>
                  <a:cubicBezTo>
                    <a:pt x="0" y="8"/>
                    <a:pt x="0" y="8"/>
                    <a:pt x="0" y="8"/>
                  </a:cubicBezTo>
                  <a:cubicBezTo>
                    <a:pt x="0" y="5"/>
                    <a:pt x="2" y="3"/>
                    <a:pt x="4" y="3"/>
                  </a:cubicBezTo>
                  <a:lnTo>
                    <a:pt x="136" y="3"/>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6" name="Freeform 378">
              <a:extLst>
                <a:ext uri="{FF2B5EF4-FFF2-40B4-BE49-F238E27FC236}">
                  <a16:creationId xmlns:a16="http://schemas.microsoft.com/office/drawing/2014/main" id="{BAF7723A-4ED8-4B34-9703-2EC0D5E37F98}"/>
                </a:ext>
              </a:extLst>
            </p:cNvPr>
            <p:cNvSpPr>
              <a:spLocks noChangeArrowheads="1"/>
            </p:cNvSpPr>
            <p:nvPr/>
          </p:nvSpPr>
          <p:spPr bwMode="auto">
            <a:xfrm>
              <a:off x="20013540" y="5146146"/>
              <a:ext cx="131199" cy="131193"/>
            </a:xfrm>
            <a:custGeom>
              <a:avLst/>
              <a:gdLst>
                <a:gd name="T0" fmla="*/ 136 w 142"/>
                <a:gd name="T1" fmla="*/ 0 h 140"/>
                <a:gd name="T2" fmla="*/ 136 w 142"/>
                <a:gd name="T3" fmla="*/ 0 h 140"/>
                <a:gd name="T4" fmla="*/ 141 w 142"/>
                <a:gd name="T5" fmla="*/ 5 h 140"/>
                <a:gd name="T6" fmla="*/ 141 w 142"/>
                <a:gd name="T7" fmla="*/ 134 h 140"/>
                <a:gd name="T8" fmla="*/ 136 w 142"/>
                <a:gd name="T9" fmla="*/ 139 h 140"/>
                <a:gd name="T10" fmla="*/ 4 w 142"/>
                <a:gd name="T11" fmla="*/ 139 h 140"/>
                <a:gd name="T12" fmla="*/ 2 w 142"/>
                <a:gd name="T13" fmla="*/ 134 h 140"/>
                <a:gd name="T14" fmla="*/ 0 w 142"/>
                <a:gd name="T15" fmla="*/ 5 h 140"/>
                <a:gd name="T16" fmla="*/ 4 w 142"/>
                <a:gd name="T17" fmla="*/ 0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9" y="0"/>
                    <a:pt x="141" y="3"/>
                    <a:pt x="141" y="5"/>
                  </a:cubicBezTo>
                  <a:cubicBezTo>
                    <a:pt x="141" y="134"/>
                    <a:pt x="141" y="134"/>
                    <a:pt x="141" y="134"/>
                  </a:cubicBezTo>
                  <a:cubicBezTo>
                    <a:pt x="141" y="137"/>
                    <a:pt x="141" y="139"/>
                    <a:pt x="136" y="139"/>
                  </a:cubicBezTo>
                  <a:cubicBezTo>
                    <a:pt x="4" y="139"/>
                    <a:pt x="4" y="139"/>
                    <a:pt x="4" y="139"/>
                  </a:cubicBezTo>
                  <a:cubicBezTo>
                    <a:pt x="2" y="139"/>
                    <a:pt x="2" y="137"/>
                    <a:pt x="2" y="134"/>
                  </a:cubicBezTo>
                  <a:cubicBezTo>
                    <a:pt x="0" y="5"/>
                    <a:pt x="0" y="5"/>
                    <a:pt x="0" y="5"/>
                  </a:cubicBezTo>
                  <a:cubicBezTo>
                    <a:pt x="0" y="3"/>
                    <a:pt x="2" y="3"/>
                    <a:pt x="4" y="0"/>
                  </a:cubicBezTo>
                  <a:lnTo>
                    <a:pt x="136"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7" name="Freeform 379">
              <a:extLst>
                <a:ext uri="{FF2B5EF4-FFF2-40B4-BE49-F238E27FC236}">
                  <a16:creationId xmlns:a16="http://schemas.microsoft.com/office/drawing/2014/main" id="{C21E55AE-6CBF-43E8-BA37-AC438103B710}"/>
                </a:ext>
              </a:extLst>
            </p:cNvPr>
            <p:cNvSpPr>
              <a:spLocks noChangeArrowheads="1"/>
            </p:cNvSpPr>
            <p:nvPr/>
          </p:nvSpPr>
          <p:spPr bwMode="auto">
            <a:xfrm>
              <a:off x="20013540" y="5146146"/>
              <a:ext cx="131199" cy="131193"/>
            </a:xfrm>
            <a:custGeom>
              <a:avLst/>
              <a:gdLst>
                <a:gd name="T0" fmla="*/ 136 w 142"/>
                <a:gd name="T1" fmla="*/ 0 h 140"/>
                <a:gd name="T2" fmla="*/ 136 w 142"/>
                <a:gd name="T3" fmla="*/ 0 h 140"/>
                <a:gd name="T4" fmla="*/ 141 w 142"/>
                <a:gd name="T5" fmla="*/ 5 h 140"/>
                <a:gd name="T6" fmla="*/ 141 w 142"/>
                <a:gd name="T7" fmla="*/ 134 h 140"/>
                <a:gd name="T8" fmla="*/ 136 w 142"/>
                <a:gd name="T9" fmla="*/ 139 h 140"/>
                <a:gd name="T10" fmla="*/ 4 w 142"/>
                <a:gd name="T11" fmla="*/ 139 h 140"/>
                <a:gd name="T12" fmla="*/ 2 w 142"/>
                <a:gd name="T13" fmla="*/ 134 h 140"/>
                <a:gd name="T14" fmla="*/ 0 w 142"/>
                <a:gd name="T15" fmla="*/ 5 h 140"/>
                <a:gd name="T16" fmla="*/ 4 w 142"/>
                <a:gd name="T17" fmla="*/ 0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9" y="0"/>
                    <a:pt x="141" y="3"/>
                    <a:pt x="141" y="5"/>
                  </a:cubicBezTo>
                  <a:cubicBezTo>
                    <a:pt x="141" y="134"/>
                    <a:pt x="141" y="134"/>
                    <a:pt x="141" y="134"/>
                  </a:cubicBezTo>
                  <a:cubicBezTo>
                    <a:pt x="141" y="137"/>
                    <a:pt x="141" y="139"/>
                    <a:pt x="136" y="139"/>
                  </a:cubicBezTo>
                  <a:cubicBezTo>
                    <a:pt x="4" y="139"/>
                    <a:pt x="4" y="139"/>
                    <a:pt x="4" y="139"/>
                  </a:cubicBezTo>
                  <a:cubicBezTo>
                    <a:pt x="2" y="139"/>
                    <a:pt x="2" y="137"/>
                    <a:pt x="2" y="134"/>
                  </a:cubicBezTo>
                  <a:cubicBezTo>
                    <a:pt x="0" y="5"/>
                    <a:pt x="0" y="5"/>
                    <a:pt x="0" y="5"/>
                  </a:cubicBezTo>
                  <a:cubicBezTo>
                    <a:pt x="0" y="3"/>
                    <a:pt x="2" y="3"/>
                    <a:pt x="4" y="0"/>
                  </a:cubicBezTo>
                  <a:lnTo>
                    <a:pt x="136"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8" name="Freeform 380">
              <a:extLst>
                <a:ext uri="{FF2B5EF4-FFF2-40B4-BE49-F238E27FC236}">
                  <a16:creationId xmlns:a16="http://schemas.microsoft.com/office/drawing/2014/main" id="{1BE37B5C-7104-427D-BD43-0499A5183488}"/>
                </a:ext>
              </a:extLst>
            </p:cNvPr>
            <p:cNvSpPr>
              <a:spLocks noChangeArrowheads="1"/>
            </p:cNvSpPr>
            <p:nvPr/>
          </p:nvSpPr>
          <p:spPr bwMode="auto">
            <a:xfrm>
              <a:off x="20017772" y="5315427"/>
              <a:ext cx="131199" cy="131193"/>
            </a:xfrm>
            <a:custGeom>
              <a:avLst/>
              <a:gdLst>
                <a:gd name="T0" fmla="*/ 137 w 143"/>
                <a:gd name="T1" fmla="*/ 0 h 143"/>
                <a:gd name="T2" fmla="*/ 137 w 143"/>
                <a:gd name="T3" fmla="*/ 0 h 143"/>
                <a:gd name="T4" fmla="*/ 142 w 143"/>
                <a:gd name="T5" fmla="*/ 5 h 143"/>
                <a:gd name="T6" fmla="*/ 142 w 143"/>
                <a:gd name="T7" fmla="*/ 134 h 143"/>
                <a:gd name="T8" fmla="*/ 137 w 143"/>
                <a:gd name="T9" fmla="*/ 139 h 143"/>
                <a:gd name="T10" fmla="*/ 5 w 143"/>
                <a:gd name="T11" fmla="*/ 142 h 143"/>
                <a:gd name="T12" fmla="*/ 0 w 143"/>
                <a:gd name="T13" fmla="*/ 137 h 143"/>
                <a:gd name="T14" fmla="*/ 0 w 143"/>
                <a:gd name="T15" fmla="*/ 8 h 143"/>
                <a:gd name="T16" fmla="*/ 5 w 143"/>
                <a:gd name="T17" fmla="*/ 3 h 143"/>
                <a:gd name="T18" fmla="*/ 137 w 143"/>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37" y="0"/>
                  </a:moveTo>
                  <a:lnTo>
                    <a:pt x="137" y="0"/>
                  </a:lnTo>
                  <a:cubicBezTo>
                    <a:pt x="139" y="0"/>
                    <a:pt x="142" y="3"/>
                    <a:pt x="142" y="5"/>
                  </a:cubicBezTo>
                  <a:cubicBezTo>
                    <a:pt x="142" y="134"/>
                    <a:pt x="142" y="134"/>
                    <a:pt x="142" y="134"/>
                  </a:cubicBezTo>
                  <a:cubicBezTo>
                    <a:pt x="142" y="137"/>
                    <a:pt x="139" y="139"/>
                    <a:pt x="137" y="139"/>
                  </a:cubicBezTo>
                  <a:cubicBezTo>
                    <a:pt x="5" y="142"/>
                    <a:pt x="5" y="142"/>
                    <a:pt x="5" y="142"/>
                  </a:cubicBezTo>
                  <a:cubicBezTo>
                    <a:pt x="2" y="142"/>
                    <a:pt x="0" y="139"/>
                    <a:pt x="0" y="137"/>
                  </a:cubicBezTo>
                  <a:cubicBezTo>
                    <a:pt x="0" y="8"/>
                    <a:pt x="0" y="8"/>
                    <a:pt x="0" y="8"/>
                  </a:cubicBezTo>
                  <a:cubicBezTo>
                    <a:pt x="0" y="5"/>
                    <a:pt x="2" y="3"/>
                    <a:pt x="5" y="3"/>
                  </a:cubicBezTo>
                  <a:lnTo>
                    <a:pt x="137"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69" name="Freeform 381">
              <a:extLst>
                <a:ext uri="{FF2B5EF4-FFF2-40B4-BE49-F238E27FC236}">
                  <a16:creationId xmlns:a16="http://schemas.microsoft.com/office/drawing/2014/main" id="{6BFD3BB0-428F-4E11-AB24-B3CD4310EA77}"/>
                </a:ext>
              </a:extLst>
            </p:cNvPr>
            <p:cNvSpPr>
              <a:spLocks noChangeArrowheads="1"/>
            </p:cNvSpPr>
            <p:nvPr/>
          </p:nvSpPr>
          <p:spPr bwMode="auto">
            <a:xfrm>
              <a:off x="20017772" y="5315427"/>
              <a:ext cx="131199" cy="131193"/>
            </a:xfrm>
            <a:custGeom>
              <a:avLst/>
              <a:gdLst>
                <a:gd name="T0" fmla="*/ 137 w 143"/>
                <a:gd name="T1" fmla="*/ 0 h 143"/>
                <a:gd name="T2" fmla="*/ 137 w 143"/>
                <a:gd name="T3" fmla="*/ 0 h 143"/>
                <a:gd name="T4" fmla="*/ 142 w 143"/>
                <a:gd name="T5" fmla="*/ 5 h 143"/>
                <a:gd name="T6" fmla="*/ 142 w 143"/>
                <a:gd name="T7" fmla="*/ 134 h 143"/>
                <a:gd name="T8" fmla="*/ 137 w 143"/>
                <a:gd name="T9" fmla="*/ 139 h 143"/>
                <a:gd name="T10" fmla="*/ 5 w 143"/>
                <a:gd name="T11" fmla="*/ 142 h 143"/>
                <a:gd name="T12" fmla="*/ 0 w 143"/>
                <a:gd name="T13" fmla="*/ 137 h 143"/>
                <a:gd name="T14" fmla="*/ 0 w 143"/>
                <a:gd name="T15" fmla="*/ 8 h 143"/>
                <a:gd name="T16" fmla="*/ 5 w 143"/>
                <a:gd name="T17" fmla="*/ 3 h 143"/>
                <a:gd name="T18" fmla="*/ 137 w 143"/>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37" y="0"/>
                  </a:moveTo>
                  <a:lnTo>
                    <a:pt x="137" y="0"/>
                  </a:lnTo>
                  <a:cubicBezTo>
                    <a:pt x="139" y="0"/>
                    <a:pt x="142" y="3"/>
                    <a:pt x="142" y="5"/>
                  </a:cubicBezTo>
                  <a:cubicBezTo>
                    <a:pt x="142" y="134"/>
                    <a:pt x="142" y="134"/>
                    <a:pt x="142" y="134"/>
                  </a:cubicBezTo>
                  <a:cubicBezTo>
                    <a:pt x="142" y="137"/>
                    <a:pt x="139" y="139"/>
                    <a:pt x="137" y="139"/>
                  </a:cubicBezTo>
                  <a:cubicBezTo>
                    <a:pt x="5" y="142"/>
                    <a:pt x="5" y="142"/>
                    <a:pt x="5" y="142"/>
                  </a:cubicBezTo>
                  <a:cubicBezTo>
                    <a:pt x="2" y="142"/>
                    <a:pt x="0" y="139"/>
                    <a:pt x="0" y="137"/>
                  </a:cubicBezTo>
                  <a:cubicBezTo>
                    <a:pt x="0" y="8"/>
                    <a:pt x="0" y="8"/>
                    <a:pt x="0" y="8"/>
                  </a:cubicBezTo>
                  <a:cubicBezTo>
                    <a:pt x="0" y="5"/>
                    <a:pt x="2" y="3"/>
                    <a:pt x="5" y="3"/>
                  </a:cubicBezTo>
                  <a:lnTo>
                    <a:pt x="137"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0" name="Freeform 382">
              <a:extLst>
                <a:ext uri="{FF2B5EF4-FFF2-40B4-BE49-F238E27FC236}">
                  <a16:creationId xmlns:a16="http://schemas.microsoft.com/office/drawing/2014/main" id="{1C5E084A-E04D-4CE8-9376-BC10003A0BF9}"/>
                </a:ext>
              </a:extLst>
            </p:cNvPr>
            <p:cNvSpPr>
              <a:spLocks noChangeArrowheads="1"/>
            </p:cNvSpPr>
            <p:nvPr/>
          </p:nvSpPr>
          <p:spPr bwMode="auto">
            <a:xfrm>
              <a:off x="20017772" y="5488940"/>
              <a:ext cx="131199" cy="131193"/>
            </a:xfrm>
            <a:custGeom>
              <a:avLst/>
              <a:gdLst>
                <a:gd name="T0" fmla="*/ 137 w 143"/>
                <a:gd name="T1" fmla="*/ 0 h 140"/>
                <a:gd name="T2" fmla="*/ 137 w 143"/>
                <a:gd name="T3" fmla="*/ 0 h 140"/>
                <a:gd name="T4" fmla="*/ 140 w 143"/>
                <a:gd name="T5" fmla="*/ 4 h 140"/>
                <a:gd name="T6" fmla="*/ 142 w 143"/>
                <a:gd name="T7" fmla="*/ 134 h 140"/>
                <a:gd name="T8" fmla="*/ 137 w 143"/>
                <a:gd name="T9" fmla="*/ 139 h 140"/>
                <a:gd name="T10" fmla="*/ 5 w 143"/>
                <a:gd name="T11" fmla="*/ 139 h 140"/>
                <a:gd name="T12" fmla="*/ 0 w 143"/>
                <a:gd name="T13" fmla="*/ 134 h 140"/>
                <a:gd name="T14" fmla="*/ 0 w 143"/>
                <a:gd name="T15" fmla="*/ 4 h 140"/>
                <a:gd name="T16" fmla="*/ 3 w 143"/>
                <a:gd name="T17" fmla="*/ 0 h 140"/>
                <a:gd name="T18" fmla="*/ 137 w 14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0">
                  <a:moveTo>
                    <a:pt x="137" y="0"/>
                  </a:moveTo>
                  <a:lnTo>
                    <a:pt x="137" y="0"/>
                  </a:lnTo>
                  <a:cubicBezTo>
                    <a:pt x="140" y="0"/>
                    <a:pt x="140" y="2"/>
                    <a:pt x="140" y="4"/>
                  </a:cubicBezTo>
                  <a:cubicBezTo>
                    <a:pt x="142" y="134"/>
                    <a:pt x="142" y="134"/>
                    <a:pt x="142" y="134"/>
                  </a:cubicBezTo>
                  <a:cubicBezTo>
                    <a:pt x="142" y="136"/>
                    <a:pt x="140" y="139"/>
                    <a:pt x="137" y="139"/>
                  </a:cubicBezTo>
                  <a:cubicBezTo>
                    <a:pt x="5" y="139"/>
                    <a:pt x="5" y="139"/>
                    <a:pt x="5" y="139"/>
                  </a:cubicBezTo>
                  <a:cubicBezTo>
                    <a:pt x="3" y="139"/>
                    <a:pt x="0" y="136"/>
                    <a:pt x="0" y="134"/>
                  </a:cubicBezTo>
                  <a:cubicBezTo>
                    <a:pt x="0" y="4"/>
                    <a:pt x="0" y="4"/>
                    <a:pt x="0" y="4"/>
                  </a:cubicBezTo>
                  <a:cubicBezTo>
                    <a:pt x="0" y="2"/>
                    <a:pt x="0" y="0"/>
                    <a:pt x="3" y="0"/>
                  </a:cubicBezTo>
                  <a:lnTo>
                    <a:pt x="137"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1" name="Freeform 383">
              <a:extLst>
                <a:ext uri="{FF2B5EF4-FFF2-40B4-BE49-F238E27FC236}">
                  <a16:creationId xmlns:a16="http://schemas.microsoft.com/office/drawing/2014/main" id="{8AC39082-C4FE-42DB-AA3E-93C2E225A3C2}"/>
                </a:ext>
              </a:extLst>
            </p:cNvPr>
            <p:cNvSpPr>
              <a:spLocks noChangeArrowheads="1"/>
            </p:cNvSpPr>
            <p:nvPr/>
          </p:nvSpPr>
          <p:spPr bwMode="auto">
            <a:xfrm>
              <a:off x="20017772" y="5488940"/>
              <a:ext cx="131199" cy="131193"/>
            </a:xfrm>
            <a:custGeom>
              <a:avLst/>
              <a:gdLst>
                <a:gd name="T0" fmla="*/ 137 w 143"/>
                <a:gd name="T1" fmla="*/ 0 h 140"/>
                <a:gd name="T2" fmla="*/ 137 w 143"/>
                <a:gd name="T3" fmla="*/ 0 h 140"/>
                <a:gd name="T4" fmla="*/ 140 w 143"/>
                <a:gd name="T5" fmla="*/ 4 h 140"/>
                <a:gd name="T6" fmla="*/ 142 w 143"/>
                <a:gd name="T7" fmla="*/ 134 h 140"/>
                <a:gd name="T8" fmla="*/ 137 w 143"/>
                <a:gd name="T9" fmla="*/ 139 h 140"/>
                <a:gd name="T10" fmla="*/ 5 w 143"/>
                <a:gd name="T11" fmla="*/ 139 h 140"/>
                <a:gd name="T12" fmla="*/ 0 w 143"/>
                <a:gd name="T13" fmla="*/ 134 h 140"/>
                <a:gd name="T14" fmla="*/ 0 w 143"/>
                <a:gd name="T15" fmla="*/ 4 h 140"/>
                <a:gd name="T16" fmla="*/ 3 w 143"/>
                <a:gd name="T17" fmla="*/ 0 h 140"/>
                <a:gd name="T18" fmla="*/ 137 w 14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0">
                  <a:moveTo>
                    <a:pt x="137" y="0"/>
                  </a:moveTo>
                  <a:lnTo>
                    <a:pt x="137" y="0"/>
                  </a:lnTo>
                  <a:cubicBezTo>
                    <a:pt x="140" y="0"/>
                    <a:pt x="140" y="2"/>
                    <a:pt x="140" y="4"/>
                  </a:cubicBezTo>
                  <a:cubicBezTo>
                    <a:pt x="142" y="134"/>
                    <a:pt x="142" y="134"/>
                    <a:pt x="142" y="134"/>
                  </a:cubicBezTo>
                  <a:cubicBezTo>
                    <a:pt x="142" y="136"/>
                    <a:pt x="140" y="139"/>
                    <a:pt x="137" y="139"/>
                  </a:cubicBezTo>
                  <a:cubicBezTo>
                    <a:pt x="5" y="139"/>
                    <a:pt x="5" y="139"/>
                    <a:pt x="5" y="139"/>
                  </a:cubicBezTo>
                  <a:cubicBezTo>
                    <a:pt x="3" y="139"/>
                    <a:pt x="0" y="136"/>
                    <a:pt x="0" y="134"/>
                  </a:cubicBezTo>
                  <a:cubicBezTo>
                    <a:pt x="0" y="4"/>
                    <a:pt x="0" y="4"/>
                    <a:pt x="0" y="4"/>
                  </a:cubicBezTo>
                  <a:cubicBezTo>
                    <a:pt x="0" y="2"/>
                    <a:pt x="0" y="0"/>
                    <a:pt x="3" y="0"/>
                  </a:cubicBezTo>
                  <a:lnTo>
                    <a:pt x="137"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2" name="Freeform 384">
              <a:extLst>
                <a:ext uri="{FF2B5EF4-FFF2-40B4-BE49-F238E27FC236}">
                  <a16:creationId xmlns:a16="http://schemas.microsoft.com/office/drawing/2014/main" id="{CC4FCD7A-124B-4C6E-8F5A-2908D9CA0178}"/>
                </a:ext>
              </a:extLst>
            </p:cNvPr>
            <p:cNvSpPr>
              <a:spLocks noChangeArrowheads="1"/>
            </p:cNvSpPr>
            <p:nvPr/>
          </p:nvSpPr>
          <p:spPr bwMode="auto">
            <a:xfrm>
              <a:off x="20017772" y="5662454"/>
              <a:ext cx="135431" cy="131193"/>
            </a:xfrm>
            <a:custGeom>
              <a:avLst/>
              <a:gdLst>
                <a:gd name="T0" fmla="*/ 137 w 145"/>
                <a:gd name="T1" fmla="*/ 0 h 143"/>
                <a:gd name="T2" fmla="*/ 137 w 145"/>
                <a:gd name="T3" fmla="*/ 0 h 143"/>
                <a:gd name="T4" fmla="*/ 142 w 145"/>
                <a:gd name="T5" fmla="*/ 5 h 143"/>
                <a:gd name="T6" fmla="*/ 144 w 145"/>
                <a:gd name="T7" fmla="*/ 135 h 143"/>
                <a:gd name="T8" fmla="*/ 140 w 145"/>
                <a:gd name="T9" fmla="*/ 139 h 143"/>
                <a:gd name="T10" fmla="*/ 8 w 145"/>
                <a:gd name="T11" fmla="*/ 142 h 143"/>
                <a:gd name="T12" fmla="*/ 3 w 145"/>
                <a:gd name="T13" fmla="*/ 137 h 143"/>
                <a:gd name="T14" fmla="*/ 0 w 145"/>
                <a:gd name="T15" fmla="*/ 8 h 143"/>
                <a:gd name="T16" fmla="*/ 5 w 145"/>
                <a:gd name="T17" fmla="*/ 3 h 143"/>
                <a:gd name="T18" fmla="*/ 137 w 145"/>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137" y="0"/>
                  </a:moveTo>
                  <a:lnTo>
                    <a:pt x="137" y="0"/>
                  </a:lnTo>
                  <a:cubicBezTo>
                    <a:pt x="140" y="0"/>
                    <a:pt x="142" y="3"/>
                    <a:pt x="142" y="5"/>
                  </a:cubicBezTo>
                  <a:cubicBezTo>
                    <a:pt x="144" y="135"/>
                    <a:pt x="144" y="135"/>
                    <a:pt x="144" y="135"/>
                  </a:cubicBezTo>
                  <a:cubicBezTo>
                    <a:pt x="144" y="137"/>
                    <a:pt x="142" y="139"/>
                    <a:pt x="140" y="139"/>
                  </a:cubicBezTo>
                  <a:cubicBezTo>
                    <a:pt x="8" y="142"/>
                    <a:pt x="8" y="142"/>
                    <a:pt x="8" y="142"/>
                  </a:cubicBezTo>
                  <a:cubicBezTo>
                    <a:pt x="5" y="142"/>
                    <a:pt x="3" y="139"/>
                    <a:pt x="3" y="137"/>
                  </a:cubicBezTo>
                  <a:cubicBezTo>
                    <a:pt x="0" y="8"/>
                    <a:pt x="0" y="8"/>
                    <a:pt x="0" y="8"/>
                  </a:cubicBezTo>
                  <a:cubicBezTo>
                    <a:pt x="0" y="5"/>
                    <a:pt x="3" y="3"/>
                    <a:pt x="5" y="3"/>
                  </a:cubicBezTo>
                  <a:lnTo>
                    <a:pt x="137"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3" name="Freeform 385">
              <a:extLst>
                <a:ext uri="{FF2B5EF4-FFF2-40B4-BE49-F238E27FC236}">
                  <a16:creationId xmlns:a16="http://schemas.microsoft.com/office/drawing/2014/main" id="{EB6C828D-7E74-477F-BB04-ABE2AF406D42}"/>
                </a:ext>
              </a:extLst>
            </p:cNvPr>
            <p:cNvSpPr>
              <a:spLocks noChangeArrowheads="1"/>
            </p:cNvSpPr>
            <p:nvPr/>
          </p:nvSpPr>
          <p:spPr bwMode="auto">
            <a:xfrm>
              <a:off x="20017772" y="5662454"/>
              <a:ext cx="135431" cy="131193"/>
            </a:xfrm>
            <a:custGeom>
              <a:avLst/>
              <a:gdLst>
                <a:gd name="T0" fmla="*/ 137 w 145"/>
                <a:gd name="T1" fmla="*/ 0 h 143"/>
                <a:gd name="T2" fmla="*/ 137 w 145"/>
                <a:gd name="T3" fmla="*/ 0 h 143"/>
                <a:gd name="T4" fmla="*/ 142 w 145"/>
                <a:gd name="T5" fmla="*/ 5 h 143"/>
                <a:gd name="T6" fmla="*/ 144 w 145"/>
                <a:gd name="T7" fmla="*/ 135 h 143"/>
                <a:gd name="T8" fmla="*/ 140 w 145"/>
                <a:gd name="T9" fmla="*/ 139 h 143"/>
                <a:gd name="T10" fmla="*/ 8 w 145"/>
                <a:gd name="T11" fmla="*/ 142 h 143"/>
                <a:gd name="T12" fmla="*/ 3 w 145"/>
                <a:gd name="T13" fmla="*/ 137 h 143"/>
                <a:gd name="T14" fmla="*/ 0 w 145"/>
                <a:gd name="T15" fmla="*/ 8 h 143"/>
                <a:gd name="T16" fmla="*/ 5 w 145"/>
                <a:gd name="T17" fmla="*/ 3 h 143"/>
                <a:gd name="T18" fmla="*/ 137 w 145"/>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3">
                  <a:moveTo>
                    <a:pt x="137" y="0"/>
                  </a:moveTo>
                  <a:lnTo>
                    <a:pt x="137" y="0"/>
                  </a:lnTo>
                  <a:cubicBezTo>
                    <a:pt x="140" y="0"/>
                    <a:pt x="142" y="3"/>
                    <a:pt x="142" y="5"/>
                  </a:cubicBezTo>
                  <a:cubicBezTo>
                    <a:pt x="144" y="135"/>
                    <a:pt x="144" y="135"/>
                    <a:pt x="144" y="135"/>
                  </a:cubicBezTo>
                  <a:cubicBezTo>
                    <a:pt x="144" y="137"/>
                    <a:pt x="142" y="139"/>
                    <a:pt x="140" y="139"/>
                  </a:cubicBezTo>
                  <a:cubicBezTo>
                    <a:pt x="8" y="142"/>
                    <a:pt x="8" y="142"/>
                    <a:pt x="8" y="142"/>
                  </a:cubicBezTo>
                  <a:cubicBezTo>
                    <a:pt x="5" y="142"/>
                    <a:pt x="3" y="139"/>
                    <a:pt x="3" y="137"/>
                  </a:cubicBezTo>
                  <a:cubicBezTo>
                    <a:pt x="0" y="8"/>
                    <a:pt x="0" y="8"/>
                    <a:pt x="0" y="8"/>
                  </a:cubicBezTo>
                  <a:cubicBezTo>
                    <a:pt x="0" y="5"/>
                    <a:pt x="3" y="3"/>
                    <a:pt x="5" y="3"/>
                  </a:cubicBezTo>
                  <a:lnTo>
                    <a:pt x="137"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4" name="Freeform 386">
              <a:extLst>
                <a:ext uri="{FF2B5EF4-FFF2-40B4-BE49-F238E27FC236}">
                  <a16:creationId xmlns:a16="http://schemas.microsoft.com/office/drawing/2014/main" id="{A91B46A4-FBDF-46E4-AEF9-C2C9F44CCF47}"/>
                </a:ext>
              </a:extLst>
            </p:cNvPr>
            <p:cNvSpPr>
              <a:spLocks noChangeArrowheads="1"/>
            </p:cNvSpPr>
            <p:nvPr/>
          </p:nvSpPr>
          <p:spPr bwMode="auto">
            <a:xfrm>
              <a:off x="20022004" y="5835967"/>
              <a:ext cx="135431" cy="131193"/>
            </a:xfrm>
            <a:custGeom>
              <a:avLst/>
              <a:gdLst>
                <a:gd name="T0" fmla="*/ 137 w 145"/>
                <a:gd name="T1" fmla="*/ 0 h 140"/>
                <a:gd name="T2" fmla="*/ 137 w 145"/>
                <a:gd name="T3" fmla="*/ 0 h 140"/>
                <a:gd name="T4" fmla="*/ 141 w 145"/>
                <a:gd name="T5" fmla="*/ 5 h 140"/>
                <a:gd name="T6" fmla="*/ 144 w 145"/>
                <a:gd name="T7" fmla="*/ 134 h 140"/>
                <a:gd name="T8" fmla="*/ 139 w 145"/>
                <a:gd name="T9" fmla="*/ 139 h 140"/>
                <a:gd name="T10" fmla="*/ 7 w 145"/>
                <a:gd name="T11" fmla="*/ 139 h 140"/>
                <a:gd name="T12" fmla="*/ 2 w 145"/>
                <a:gd name="T13" fmla="*/ 134 h 140"/>
                <a:gd name="T14" fmla="*/ 0 w 145"/>
                <a:gd name="T15" fmla="*/ 5 h 140"/>
                <a:gd name="T16" fmla="*/ 5 w 145"/>
                <a:gd name="T17" fmla="*/ 0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1" y="2"/>
                    <a:pt x="141" y="5"/>
                  </a:cubicBezTo>
                  <a:cubicBezTo>
                    <a:pt x="144" y="134"/>
                    <a:pt x="144" y="134"/>
                    <a:pt x="144" y="134"/>
                  </a:cubicBezTo>
                  <a:cubicBezTo>
                    <a:pt x="144" y="136"/>
                    <a:pt x="141" y="139"/>
                    <a:pt x="139" y="139"/>
                  </a:cubicBezTo>
                  <a:cubicBezTo>
                    <a:pt x="7" y="139"/>
                    <a:pt x="7" y="139"/>
                    <a:pt x="7" y="139"/>
                  </a:cubicBezTo>
                  <a:cubicBezTo>
                    <a:pt x="5" y="139"/>
                    <a:pt x="2" y="136"/>
                    <a:pt x="2" y="134"/>
                  </a:cubicBezTo>
                  <a:cubicBezTo>
                    <a:pt x="0" y="5"/>
                    <a:pt x="0" y="5"/>
                    <a:pt x="0" y="5"/>
                  </a:cubicBezTo>
                  <a:cubicBezTo>
                    <a:pt x="0" y="2"/>
                    <a:pt x="2" y="0"/>
                    <a:pt x="5" y="0"/>
                  </a:cubicBezTo>
                  <a:lnTo>
                    <a:pt x="137"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5" name="Freeform 387">
              <a:extLst>
                <a:ext uri="{FF2B5EF4-FFF2-40B4-BE49-F238E27FC236}">
                  <a16:creationId xmlns:a16="http://schemas.microsoft.com/office/drawing/2014/main" id="{7B4A1F8C-8A5D-479F-8A99-2C75318CBFE9}"/>
                </a:ext>
              </a:extLst>
            </p:cNvPr>
            <p:cNvSpPr>
              <a:spLocks noChangeArrowheads="1"/>
            </p:cNvSpPr>
            <p:nvPr/>
          </p:nvSpPr>
          <p:spPr bwMode="auto">
            <a:xfrm>
              <a:off x="20022004" y="5835967"/>
              <a:ext cx="135431" cy="131193"/>
            </a:xfrm>
            <a:custGeom>
              <a:avLst/>
              <a:gdLst>
                <a:gd name="T0" fmla="*/ 137 w 145"/>
                <a:gd name="T1" fmla="*/ 0 h 140"/>
                <a:gd name="T2" fmla="*/ 137 w 145"/>
                <a:gd name="T3" fmla="*/ 0 h 140"/>
                <a:gd name="T4" fmla="*/ 141 w 145"/>
                <a:gd name="T5" fmla="*/ 5 h 140"/>
                <a:gd name="T6" fmla="*/ 144 w 145"/>
                <a:gd name="T7" fmla="*/ 134 h 140"/>
                <a:gd name="T8" fmla="*/ 139 w 145"/>
                <a:gd name="T9" fmla="*/ 139 h 140"/>
                <a:gd name="T10" fmla="*/ 7 w 145"/>
                <a:gd name="T11" fmla="*/ 139 h 140"/>
                <a:gd name="T12" fmla="*/ 2 w 145"/>
                <a:gd name="T13" fmla="*/ 134 h 140"/>
                <a:gd name="T14" fmla="*/ 0 w 145"/>
                <a:gd name="T15" fmla="*/ 5 h 140"/>
                <a:gd name="T16" fmla="*/ 5 w 145"/>
                <a:gd name="T17" fmla="*/ 0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1" y="2"/>
                    <a:pt x="141" y="5"/>
                  </a:cubicBezTo>
                  <a:cubicBezTo>
                    <a:pt x="144" y="134"/>
                    <a:pt x="144" y="134"/>
                    <a:pt x="144" y="134"/>
                  </a:cubicBezTo>
                  <a:cubicBezTo>
                    <a:pt x="144" y="136"/>
                    <a:pt x="141" y="139"/>
                    <a:pt x="139" y="139"/>
                  </a:cubicBezTo>
                  <a:cubicBezTo>
                    <a:pt x="7" y="139"/>
                    <a:pt x="7" y="139"/>
                    <a:pt x="7" y="139"/>
                  </a:cubicBezTo>
                  <a:cubicBezTo>
                    <a:pt x="5" y="139"/>
                    <a:pt x="2" y="136"/>
                    <a:pt x="2" y="134"/>
                  </a:cubicBezTo>
                  <a:cubicBezTo>
                    <a:pt x="0" y="5"/>
                    <a:pt x="0" y="5"/>
                    <a:pt x="0" y="5"/>
                  </a:cubicBezTo>
                  <a:cubicBezTo>
                    <a:pt x="0" y="2"/>
                    <a:pt x="2" y="0"/>
                    <a:pt x="5" y="0"/>
                  </a:cubicBezTo>
                  <a:lnTo>
                    <a:pt x="137"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6" name="Freeform 388">
              <a:extLst>
                <a:ext uri="{FF2B5EF4-FFF2-40B4-BE49-F238E27FC236}">
                  <a16:creationId xmlns:a16="http://schemas.microsoft.com/office/drawing/2014/main" id="{C0E352BC-A35F-4664-939C-2039A4E2739C}"/>
                </a:ext>
              </a:extLst>
            </p:cNvPr>
            <p:cNvSpPr>
              <a:spLocks noChangeArrowheads="1"/>
            </p:cNvSpPr>
            <p:nvPr/>
          </p:nvSpPr>
          <p:spPr bwMode="auto">
            <a:xfrm>
              <a:off x="20022004" y="6005248"/>
              <a:ext cx="135431" cy="131193"/>
            </a:xfrm>
            <a:custGeom>
              <a:avLst/>
              <a:gdLst>
                <a:gd name="T0" fmla="*/ 137 w 145"/>
                <a:gd name="T1" fmla="*/ 0 h 142"/>
                <a:gd name="T2" fmla="*/ 137 w 145"/>
                <a:gd name="T3" fmla="*/ 0 h 142"/>
                <a:gd name="T4" fmla="*/ 142 w 145"/>
                <a:gd name="T5" fmla="*/ 5 h 142"/>
                <a:gd name="T6" fmla="*/ 144 w 145"/>
                <a:gd name="T7" fmla="*/ 134 h 142"/>
                <a:gd name="T8" fmla="*/ 139 w 145"/>
                <a:gd name="T9" fmla="*/ 138 h 142"/>
                <a:gd name="T10" fmla="*/ 8 w 145"/>
                <a:gd name="T11" fmla="*/ 141 h 142"/>
                <a:gd name="T12" fmla="*/ 3 w 145"/>
                <a:gd name="T13" fmla="*/ 136 h 142"/>
                <a:gd name="T14" fmla="*/ 0 w 145"/>
                <a:gd name="T15" fmla="*/ 7 h 142"/>
                <a:gd name="T16" fmla="*/ 5 w 145"/>
                <a:gd name="T17" fmla="*/ 2 h 142"/>
                <a:gd name="T18" fmla="*/ 137 w 145"/>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137" y="0"/>
                  </a:moveTo>
                  <a:lnTo>
                    <a:pt x="137" y="0"/>
                  </a:lnTo>
                  <a:cubicBezTo>
                    <a:pt x="139" y="0"/>
                    <a:pt x="142" y="2"/>
                    <a:pt x="142" y="5"/>
                  </a:cubicBezTo>
                  <a:cubicBezTo>
                    <a:pt x="144" y="134"/>
                    <a:pt x="144" y="134"/>
                    <a:pt x="144" y="134"/>
                  </a:cubicBezTo>
                  <a:cubicBezTo>
                    <a:pt x="144" y="136"/>
                    <a:pt x="142" y="138"/>
                    <a:pt x="139" y="138"/>
                  </a:cubicBezTo>
                  <a:cubicBezTo>
                    <a:pt x="8" y="141"/>
                    <a:pt x="8" y="141"/>
                    <a:pt x="8" y="141"/>
                  </a:cubicBezTo>
                  <a:cubicBezTo>
                    <a:pt x="5" y="141"/>
                    <a:pt x="3" y="138"/>
                    <a:pt x="3" y="136"/>
                  </a:cubicBezTo>
                  <a:cubicBezTo>
                    <a:pt x="0" y="7"/>
                    <a:pt x="0" y="7"/>
                    <a:pt x="0" y="7"/>
                  </a:cubicBezTo>
                  <a:cubicBezTo>
                    <a:pt x="0" y="5"/>
                    <a:pt x="3" y="2"/>
                    <a:pt x="5" y="2"/>
                  </a:cubicBezTo>
                  <a:lnTo>
                    <a:pt x="137" y="0"/>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7" name="Freeform 389">
              <a:extLst>
                <a:ext uri="{FF2B5EF4-FFF2-40B4-BE49-F238E27FC236}">
                  <a16:creationId xmlns:a16="http://schemas.microsoft.com/office/drawing/2014/main" id="{7FC7D8C2-009D-4596-BEDC-5AB19E82DE76}"/>
                </a:ext>
              </a:extLst>
            </p:cNvPr>
            <p:cNvSpPr>
              <a:spLocks noChangeArrowheads="1"/>
            </p:cNvSpPr>
            <p:nvPr/>
          </p:nvSpPr>
          <p:spPr bwMode="auto">
            <a:xfrm>
              <a:off x="20022004" y="6005248"/>
              <a:ext cx="135431" cy="131193"/>
            </a:xfrm>
            <a:custGeom>
              <a:avLst/>
              <a:gdLst>
                <a:gd name="T0" fmla="*/ 137 w 145"/>
                <a:gd name="T1" fmla="*/ 0 h 142"/>
                <a:gd name="T2" fmla="*/ 137 w 145"/>
                <a:gd name="T3" fmla="*/ 0 h 142"/>
                <a:gd name="T4" fmla="*/ 142 w 145"/>
                <a:gd name="T5" fmla="*/ 5 h 142"/>
                <a:gd name="T6" fmla="*/ 144 w 145"/>
                <a:gd name="T7" fmla="*/ 134 h 142"/>
                <a:gd name="T8" fmla="*/ 139 w 145"/>
                <a:gd name="T9" fmla="*/ 138 h 142"/>
                <a:gd name="T10" fmla="*/ 8 w 145"/>
                <a:gd name="T11" fmla="*/ 141 h 142"/>
                <a:gd name="T12" fmla="*/ 3 w 145"/>
                <a:gd name="T13" fmla="*/ 136 h 142"/>
                <a:gd name="T14" fmla="*/ 0 w 145"/>
                <a:gd name="T15" fmla="*/ 7 h 142"/>
                <a:gd name="T16" fmla="*/ 5 w 145"/>
                <a:gd name="T17" fmla="*/ 2 h 142"/>
                <a:gd name="T18" fmla="*/ 137 w 145"/>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137" y="0"/>
                  </a:moveTo>
                  <a:lnTo>
                    <a:pt x="137" y="0"/>
                  </a:lnTo>
                  <a:cubicBezTo>
                    <a:pt x="139" y="0"/>
                    <a:pt x="142" y="2"/>
                    <a:pt x="142" y="5"/>
                  </a:cubicBezTo>
                  <a:cubicBezTo>
                    <a:pt x="144" y="134"/>
                    <a:pt x="144" y="134"/>
                    <a:pt x="144" y="134"/>
                  </a:cubicBezTo>
                  <a:cubicBezTo>
                    <a:pt x="144" y="136"/>
                    <a:pt x="142" y="138"/>
                    <a:pt x="139" y="138"/>
                  </a:cubicBezTo>
                  <a:cubicBezTo>
                    <a:pt x="8" y="141"/>
                    <a:pt x="8" y="141"/>
                    <a:pt x="8" y="141"/>
                  </a:cubicBezTo>
                  <a:cubicBezTo>
                    <a:pt x="5" y="141"/>
                    <a:pt x="3" y="138"/>
                    <a:pt x="3" y="136"/>
                  </a:cubicBezTo>
                  <a:cubicBezTo>
                    <a:pt x="0" y="7"/>
                    <a:pt x="0" y="7"/>
                    <a:pt x="0" y="7"/>
                  </a:cubicBezTo>
                  <a:cubicBezTo>
                    <a:pt x="0" y="5"/>
                    <a:pt x="3" y="2"/>
                    <a:pt x="5" y="2"/>
                  </a:cubicBezTo>
                  <a:lnTo>
                    <a:pt x="137" y="0"/>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8" name="Freeform 390">
              <a:extLst>
                <a:ext uri="{FF2B5EF4-FFF2-40B4-BE49-F238E27FC236}">
                  <a16:creationId xmlns:a16="http://schemas.microsoft.com/office/drawing/2014/main" id="{4D835D7D-C3F9-4961-907C-07971C4CD9BF}"/>
                </a:ext>
              </a:extLst>
            </p:cNvPr>
            <p:cNvSpPr>
              <a:spLocks noChangeArrowheads="1"/>
            </p:cNvSpPr>
            <p:nvPr/>
          </p:nvSpPr>
          <p:spPr bwMode="auto">
            <a:xfrm>
              <a:off x="20339422" y="5150378"/>
              <a:ext cx="131199" cy="131193"/>
            </a:xfrm>
            <a:custGeom>
              <a:avLst/>
              <a:gdLst>
                <a:gd name="T0" fmla="*/ 137 w 143"/>
                <a:gd name="T1" fmla="*/ 0 h 142"/>
                <a:gd name="T2" fmla="*/ 137 w 143"/>
                <a:gd name="T3" fmla="*/ 0 h 142"/>
                <a:gd name="T4" fmla="*/ 142 w 143"/>
                <a:gd name="T5" fmla="*/ 5 h 142"/>
                <a:gd name="T6" fmla="*/ 142 w 143"/>
                <a:gd name="T7" fmla="*/ 134 h 142"/>
                <a:gd name="T8" fmla="*/ 137 w 143"/>
                <a:gd name="T9" fmla="*/ 139 h 142"/>
                <a:gd name="T10" fmla="*/ 5 w 143"/>
                <a:gd name="T11" fmla="*/ 141 h 142"/>
                <a:gd name="T12" fmla="*/ 3 w 143"/>
                <a:gd name="T13" fmla="*/ 136 h 142"/>
                <a:gd name="T14" fmla="*/ 0 w 143"/>
                <a:gd name="T15" fmla="*/ 7 h 142"/>
                <a:gd name="T16" fmla="*/ 5 w 143"/>
                <a:gd name="T17" fmla="*/ 2 h 142"/>
                <a:gd name="T18" fmla="*/ 137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37" y="0"/>
                  </a:moveTo>
                  <a:lnTo>
                    <a:pt x="137" y="0"/>
                  </a:lnTo>
                  <a:cubicBezTo>
                    <a:pt x="139" y="0"/>
                    <a:pt x="142" y="2"/>
                    <a:pt x="142" y="5"/>
                  </a:cubicBezTo>
                  <a:cubicBezTo>
                    <a:pt x="142" y="134"/>
                    <a:pt x="142" y="134"/>
                    <a:pt x="142" y="134"/>
                  </a:cubicBezTo>
                  <a:cubicBezTo>
                    <a:pt x="142" y="136"/>
                    <a:pt x="142" y="139"/>
                    <a:pt x="137" y="139"/>
                  </a:cubicBezTo>
                  <a:cubicBezTo>
                    <a:pt x="5" y="141"/>
                    <a:pt x="5" y="141"/>
                    <a:pt x="5" y="141"/>
                  </a:cubicBezTo>
                  <a:cubicBezTo>
                    <a:pt x="3" y="141"/>
                    <a:pt x="3" y="139"/>
                    <a:pt x="3" y="136"/>
                  </a:cubicBezTo>
                  <a:cubicBezTo>
                    <a:pt x="0" y="7"/>
                    <a:pt x="0" y="7"/>
                    <a:pt x="0" y="7"/>
                  </a:cubicBezTo>
                  <a:cubicBezTo>
                    <a:pt x="0" y="5"/>
                    <a:pt x="3"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79" name="Freeform 391">
              <a:extLst>
                <a:ext uri="{FF2B5EF4-FFF2-40B4-BE49-F238E27FC236}">
                  <a16:creationId xmlns:a16="http://schemas.microsoft.com/office/drawing/2014/main" id="{A823A654-84D7-4BF5-B5A2-B2AF2A5F09E1}"/>
                </a:ext>
              </a:extLst>
            </p:cNvPr>
            <p:cNvSpPr>
              <a:spLocks noChangeArrowheads="1"/>
            </p:cNvSpPr>
            <p:nvPr/>
          </p:nvSpPr>
          <p:spPr bwMode="auto">
            <a:xfrm>
              <a:off x="20343654" y="5319659"/>
              <a:ext cx="131199" cy="131193"/>
            </a:xfrm>
            <a:custGeom>
              <a:avLst/>
              <a:gdLst>
                <a:gd name="T0" fmla="*/ 136 w 142"/>
                <a:gd name="T1" fmla="*/ 0 h 140"/>
                <a:gd name="T2" fmla="*/ 136 w 142"/>
                <a:gd name="T3" fmla="*/ 0 h 140"/>
                <a:gd name="T4" fmla="*/ 141 w 142"/>
                <a:gd name="T5" fmla="*/ 5 h 140"/>
                <a:gd name="T6" fmla="*/ 141 w 142"/>
                <a:gd name="T7" fmla="*/ 134 h 140"/>
                <a:gd name="T8" fmla="*/ 136 w 142"/>
                <a:gd name="T9" fmla="*/ 139 h 140"/>
                <a:gd name="T10" fmla="*/ 5 w 142"/>
                <a:gd name="T11" fmla="*/ 139 h 140"/>
                <a:gd name="T12" fmla="*/ 0 w 142"/>
                <a:gd name="T13" fmla="*/ 134 h 140"/>
                <a:gd name="T14" fmla="*/ 0 w 142"/>
                <a:gd name="T15" fmla="*/ 5 h 140"/>
                <a:gd name="T16" fmla="*/ 5 w 142"/>
                <a:gd name="T17" fmla="*/ 0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9" y="0"/>
                    <a:pt x="141" y="3"/>
                    <a:pt x="141" y="5"/>
                  </a:cubicBezTo>
                  <a:cubicBezTo>
                    <a:pt x="141" y="134"/>
                    <a:pt x="141" y="134"/>
                    <a:pt x="141" y="134"/>
                  </a:cubicBezTo>
                  <a:cubicBezTo>
                    <a:pt x="141" y="137"/>
                    <a:pt x="139" y="139"/>
                    <a:pt x="136" y="139"/>
                  </a:cubicBezTo>
                  <a:cubicBezTo>
                    <a:pt x="5" y="139"/>
                    <a:pt x="5" y="139"/>
                    <a:pt x="5" y="139"/>
                  </a:cubicBezTo>
                  <a:cubicBezTo>
                    <a:pt x="2" y="139"/>
                    <a:pt x="0" y="137"/>
                    <a:pt x="0" y="134"/>
                  </a:cubicBezTo>
                  <a:cubicBezTo>
                    <a:pt x="0" y="5"/>
                    <a:pt x="0" y="5"/>
                    <a:pt x="0" y="5"/>
                  </a:cubicBezTo>
                  <a:cubicBezTo>
                    <a:pt x="0" y="3"/>
                    <a:pt x="2" y="3"/>
                    <a:pt x="5" y="0"/>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0" name="Freeform 392">
              <a:extLst>
                <a:ext uri="{FF2B5EF4-FFF2-40B4-BE49-F238E27FC236}">
                  <a16:creationId xmlns:a16="http://schemas.microsoft.com/office/drawing/2014/main" id="{0B7D6120-0F2F-4793-9F7D-2AAC76740F49}"/>
                </a:ext>
              </a:extLst>
            </p:cNvPr>
            <p:cNvSpPr>
              <a:spLocks noChangeArrowheads="1"/>
            </p:cNvSpPr>
            <p:nvPr/>
          </p:nvSpPr>
          <p:spPr bwMode="auto">
            <a:xfrm>
              <a:off x="20343654" y="5493172"/>
              <a:ext cx="131199" cy="131193"/>
            </a:xfrm>
            <a:custGeom>
              <a:avLst/>
              <a:gdLst>
                <a:gd name="T0" fmla="*/ 134 w 143"/>
                <a:gd name="T1" fmla="*/ 0 h 143"/>
                <a:gd name="T2" fmla="*/ 134 w 143"/>
                <a:gd name="T3" fmla="*/ 0 h 143"/>
                <a:gd name="T4" fmla="*/ 139 w 143"/>
                <a:gd name="T5" fmla="*/ 5 h 143"/>
                <a:gd name="T6" fmla="*/ 142 w 143"/>
                <a:gd name="T7" fmla="*/ 134 h 143"/>
                <a:gd name="T8" fmla="*/ 137 w 143"/>
                <a:gd name="T9" fmla="*/ 139 h 143"/>
                <a:gd name="T10" fmla="*/ 5 w 143"/>
                <a:gd name="T11" fmla="*/ 142 h 143"/>
                <a:gd name="T12" fmla="*/ 0 w 143"/>
                <a:gd name="T13" fmla="*/ 137 h 143"/>
                <a:gd name="T14" fmla="*/ 0 w 143"/>
                <a:gd name="T15" fmla="*/ 7 h 143"/>
                <a:gd name="T16" fmla="*/ 5 w 143"/>
                <a:gd name="T17" fmla="*/ 2 h 143"/>
                <a:gd name="T18" fmla="*/ 134 w 143"/>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34" y="0"/>
                  </a:moveTo>
                  <a:lnTo>
                    <a:pt x="134" y="0"/>
                  </a:lnTo>
                  <a:cubicBezTo>
                    <a:pt x="139" y="0"/>
                    <a:pt x="139" y="2"/>
                    <a:pt x="139" y="5"/>
                  </a:cubicBezTo>
                  <a:cubicBezTo>
                    <a:pt x="142" y="134"/>
                    <a:pt x="142" y="134"/>
                    <a:pt x="142" y="134"/>
                  </a:cubicBezTo>
                  <a:cubicBezTo>
                    <a:pt x="142" y="137"/>
                    <a:pt x="139" y="139"/>
                    <a:pt x="137" y="139"/>
                  </a:cubicBezTo>
                  <a:cubicBezTo>
                    <a:pt x="5" y="142"/>
                    <a:pt x="5" y="142"/>
                    <a:pt x="5" y="142"/>
                  </a:cubicBezTo>
                  <a:cubicBezTo>
                    <a:pt x="3" y="142"/>
                    <a:pt x="0" y="139"/>
                    <a:pt x="0" y="137"/>
                  </a:cubicBezTo>
                  <a:cubicBezTo>
                    <a:pt x="0" y="7"/>
                    <a:pt x="0" y="7"/>
                    <a:pt x="0" y="7"/>
                  </a:cubicBezTo>
                  <a:cubicBezTo>
                    <a:pt x="0" y="5"/>
                    <a:pt x="0" y="2"/>
                    <a:pt x="5" y="2"/>
                  </a:cubicBezTo>
                  <a:lnTo>
                    <a:pt x="134"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1" name="Freeform 393">
              <a:extLst>
                <a:ext uri="{FF2B5EF4-FFF2-40B4-BE49-F238E27FC236}">
                  <a16:creationId xmlns:a16="http://schemas.microsoft.com/office/drawing/2014/main" id="{489EB04B-C21F-47CE-9A7D-31B28E497099}"/>
                </a:ext>
              </a:extLst>
            </p:cNvPr>
            <p:cNvSpPr>
              <a:spLocks noChangeArrowheads="1"/>
            </p:cNvSpPr>
            <p:nvPr/>
          </p:nvSpPr>
          <p:spPr bwMode="auto">
            <a:xfrm>
              <a:off x="20343654" y="5666686"/>
              <a:ext cx="135431" cy="131193"/>
            </a:xfrm>
            <a:custGeom>
              <a:avLst/>
              <a:gdLst>
                <a:gd name="T0" fmla="*/ 137 w 145"/>
                <a:gd name="T1" fmla="*/ 0 h 140"/>
                <a:gd name="T2" fmla="*/ 137 w 145"/>
                <a:gd name="T3" fmla="*/ 0 h 140"/>
                <a:gd name="T4" fmla="*/ 142 w 145"/>
                <a:gd name="T5" fmla="*/ 5 h 140"/>
                <a:gd name="T6" fmla="*/ 144 w 145"/>
                <a:gd name="T7" fmla="*/ 134 h 140"/>
                <a:gd name="T8" fmla="*/ 139 w 145"/>
                <a:gd name="T9" fmla="*/ 139 h 140"/>
                <a:gd name="T10" fmla="*/ 8 w 145"/>
                <a:gd name="T11" fmla="*/ 139 h 140"/>
                <a:gd name="T12" fmla="*/ 3 w 145"/>
                <a:gd name="T13" fmla="*/ 134 h 140"/>
                <a:gd name="T14" fmla="*/ 0 w 145"/>
                <a:gd name="T15" fmla="*/ 5 h 140"/>
                <a:gd name="T16" fmla="*/ 5 w 145"/>
                <a:gd name="T17" fmla="*/ 0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2" y="3"/>
                    <a:pt x="142" y="5"/>
                  </a:cubicBezTo>
                  <a:cubicBezTo>
                    <a:pt x="144" y="134"/>
                    <a:pt x="144" y="134"/>
                    <a:pt x="144" y="134"/>
                  </a:cubicBezTo>
                  <a:cubicBezTo>
                    <a:pt x="144" y="137"/>
                    <a:pt x="142" y="139"/>
                    <a:pt x="139" y="139"/>
                  </a:cubicBezTo>
                  <a:cubicBezTo>
                    <a:pt x="8" y="139"/>
                    <a:pt x="8" y="139"/>
                    <a:pt x="8" y="139"/>
                  </a:cubicBezTo>
                  <a:cubicBezTo>
                    <a:pt x="5" y="139"/>
                    <a:pt x="3" y="137"/>
                    <a:pt x="3" y="134"/>
                  </a:cubicBezTo>
                  <a:cubicBezTo>
                    <a:pt x="0" y="5"/>
                    <a:pt x="0" y="5"/>
                    <a:pt x="0" y="5"/>
                  </a:cubicBezTo>
                  <a:cubicBezTo>
                    <a:pt x="0" y="3"/>
                    <a:pt x="3"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2" name="Freeform 394">
              <a:extLst>
                <a:ext uri="{FF2B5EF4-FFF2-40B4-BE49-F238E27FC236}">
                  <a16:creationId xmlns:a16="http://schemas.microsoft.com/office/drawing/2014/main" id="{9CF176E8-B50D-4DF2-98C0-5E9EADFB5D56}"/>
                </a:ext>
              </a:extLst>
            </p:cNvPr>
            <p:cNvSpPr>
              <a:spLocks noChangeArrowheads="1"/>
            </p:cNvSpPr>
            <p:nvPr/>
          </p:nvSpPr>
          <p:spPr bwMode="auto">
            <a:xfrm>
              <a:off x="20347886" y="5835967"/>
              <a:ext cx="135431" cy="131193"/>
            </a:xfrm>
            <a:custGeom>
              <a:avLst/>
              <a:gdLst>
                <a:gd name="T0" fmla="*/ 136 w 144"/>
                <a:gd name="T1" fmla="*/ 0 h 142"/>
                <a:gd name="T2" fmla="*/ 136 w 144"/>
                <a:gd name="T3" fmla="*/ 0 h 142"/>
                <a:gd name="T4" fmla="*/ 141 w 144"/>
                <a:gd name="T5" fmla="*/ 5 h 142"/>
                <a:gd name="T6" fmla="*/ 143 w 144"/>
                <a:gd name="T7" fmla="*/ 134 h 142"/>
                <a:gd name="T8" fmla="*/ 139 w 144"/>
                <a:gd name="T9" fmla="*/ 139 h 142"/>
                <a:gd name="T10" fmla="*/ 7 w 144"/>
                <a:gd name="T11" fmla="*/ 141 h 142"/>
                <a:gd name="T12" fmla="*/ 2 w 144"/>
                <a:gd name="T13" fmla="*/ 137 h 142"/>
                <a:gd name="T14" fmla="*/ 0 w 144"/>
                <a:gd name="T15" fmla="*/ 8 h 142"/>
                <a:gd name="T16" fmla="*/ 5 w 144"/>
                <a:gd name="T17" fmla="*/ 3 h 142"/>
                <a:gd name="T18" fmla="*/ 136 w 144"/>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36" y="0"/>
                  </a:moveTo>
                  <a:lnTo>
                    <a:pt x="136" y="0"/>
                  </a:lnTo>
                  <a:cubicBezTo>
                    <a:pt x="139" y="0"/>
                    <a:pt x="141" y="3"/>
                    <a:pt x="141" y="5"/>
                  </a:cubicBezTo>
                  <a:cubicBezTo>
                    <a:pt x="143" y="134"/>
                    <a:pt x="143" y="134"/>
                    <a:pt x="143" y="134"/>
                  </a:cubicBezTo>
                  <a:cubicBezTo>
                    <a:pt x="143" y="137"/>
                    <a:pt x="141" y="139"/>
                    <a:pt x="139" y="139"/>
                  </a:cubicBezTo>
                  <a:cubicBezTo>
                    <a:pt x="7" y="141"/>
                    <a:pt x="7" y="141"/>
                    <a:pt x="7" y="141"/>
                  </a:cubicBezTo>
                  <a:cubicBezTo>
                    <a:pt x="5" y="141"/>
                    <a:pt x="2" y="139"/>
                    <a:pt x="2" y="137"/>
                  </a:cubicBezTo>
                  <a:cubicBezTo>
                    <a:pt x="0" y="8"/>
                    <a:pt x="0" y="8"/>
                    <a:pt x="0" y="8"/>
                  </a:cubicBezTo>
                  <a:cubicBezTo>
                    <a:pt x="0" y="5"/>
                    <a:pt x="2" y="3"/>
                    <a:pt x="5" y="3"/>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3" name="Freeform 395">
              <a:extLst>
                <a:ext uri="{FF2B5EF4-FFF2-40B4-BE49-F238E27FC236}">
                  <a16:creationId xmlns:a16="http://schemas.microsoft.com/office/drawing/2014/main" id="{A55B35A6-D2D3-421D-B407-BF0BC4F7360A}"/>
                </a:ext>
              </a:extLst>
            </p:cNvPr>
            <p:cNvSpPr>
              <a:spLocks noChangeArrowheads="1"/>
            </p:cNvSpPr>
            <p:nvPr/>
          </p:nvSpPr>
          <p:spPr bwMode="auto">
            <a:xfrm>
              <a:off x="20347886" y="6009480"/>
              <a:ext cx="135431" cy="131193"/>
            </a:xfrm>
            <a:custGeom>
              <a:avLst/>
              <a:gdLst>
                <a:gd name="T0" fmla="*/ 137 w 145"/>
                <a:gd name="T1" fmla="*/ 0 h 139"/>
                <a:gd name="T2" fmla="*/ 137 w 145"/>
                <a:gd name="T3" fmla="*/ 0 h 139"/>
                <a:gd name="T4" fmla="*/ 141 w 145"/>
                <a:gd name="T5" fmla="*/ 5 h 139"/>
                <a:gd name="T6" fmla="*/ 144 w 145"/>
                <a:gd name="T7" fmla="*/ 133 h 139"/>
                <a:gd name="T8" fmla="*/ 139 w 145"/>
                <a:gd name="T9" fmla="*/ 138 h 139"/>
                <a:gd name="T10" fmla="*/ 8 w 145"/>
                <a:gd name="T11" fmla="*/ 138 h 139"/>
                <a:gd name="T12" fmla="*/ 3 w 145"/>
                <a:gd name="T13" fmla="*/ 133 h 139"/>
                <a:gd name="T14" fmla="*/ 0 w 145"/>
                <a:gd name="T15" fmla="*/ 5 h 139"/>
                <a:gd name="T16" fmla="*/ 5 w 145"/>
                <a:gd name="T17" fmla="*/ 0 h 139"/>
                <a:gd name="T18" fmla="*/ 137 w 145"/>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39">
                  <a:moveTo>
                    <a:pt x="137" y="0"/>
                  </a:moveTo>
                  <a:lnTo>
                    <a:pt x="137" y="0"/>
                  </a:lnTo>
                  <a:cubicBezTo>
                    <a:pt x="139" y="0"/>
                    <a:pt x="141" y="2"/>
                    <a:pt x="141" y="5"/>
                  </a:cubicBezTo>
                  <a:cubicBezTo>
                    <a:pt x="144" y="133"/>
                    <a:pt x="144" y="133"/>
                    <a:pt x="144" y="133"/>
                  </a:cubicBezTo>
                  <a:cubicBezTo>
                    <a:pt x="144" y="136"/>
                    <a:pt x="141" y="138"/>
                    <a:pt x="139" y="138"/>
                  </a:cubicBezTo>
                  <a:cubicBezTo>
                    <a:pt x="8" y="138"/>
                    <a:pt x="8" y="138"/>
                    <a:pt x="8" y="138"/>
                  </a:cubicBezTo>
                  <a:cubicBezTo>
                    <a:pt x="5" y="138"/>
                    <a:pt x="3" y="136"/>
                    <a:pt x="3" y="133"/>
                  </a:cubicBezTo>
                  <a:cubicBezTo>
                    <a:pt x="0" y="5"/>
                    <a:pt x="0" y="5"/>
                    <a:pt x="0" y="5"/>
                  </a:cubicBezTo>
                  <a:cubicBezTo>
                    <a:pt x="0" y="2"/>
                    <a:pt x="3"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4" name="Freeform 396">
              <a:extLst>
                <a:ext uri="{FF2B5EF4-FFF2-40B4-BE49-F238E27FC236}">
                  <a16:creationId xmlns:a16="http://schemas.microsoft.com/office/drawing/2014/main" id="{A91DAE86-4FC7-49EF-A373-2E834BE6C4AD}"/>
                </a:ext>
              </a:extLst>
            </p:cNvPr>
            <p:cNvSpPr>
              <a:spLocks noChangeArrowheads="1"/>
            </p:cNvSpPr>
            <p:nvPr/>
          </p:nvSpPr>
          <p:spPr bwMode="auto">
            <a:xfrm>
              <a:off x="20174365" y="5150378"/>
              <a:ext cx="131199" cy="131193"/>
            </a:xfrm>
            <a:custGeom>
              <a:avLst/>
              <a:gdLst>
                <a:gd name="T0" fmla="*/ 137 w 143"/>
                <a:gd name="T1" fmla="*/ 0 h 142"/>
                <a:gd name="T2" fmla="*/ 137 w 143"/>
                <a:gd name="T3" fmla="*/ 0 h 142"/>
                <a:gd name="T4" fmla="*/ 142 w 143"/>
                <a:gd name="T5" fmla="*/ 5 h 142"/>
                <a:gd name="T6" fmla="*/ 142 w 143"/>
                <a:gd name="T7" fmla="*/ 134 h 142"/>
                <a:gd name="T8" fmla="*/ 137 w 143"/>
                <a:gd name="T9" fmla="*/ 139 h 142"/>
                <a:gd name="T10" fmla="*/ 5 w 143"/>
                <a:gd name="T11" fmla="*/ 141 h 142"/>
                <a:gd name="T12" fmla="*/ 0 w 143"/>
                <a:gd name="T13" fmla="*/ 137 h 142"/>
                <a:gd name="T14" fmla="*/ 0 w 143"/>
                <a:gd name="T15" fmla="*/ 8 h 142"/>
                <a:gd name="T16" fmla="*/ 5 w 143"/>
                <a:gd name="T17" fmla="*/ 3 h 142"/>
                <a:gd name="T18" fmla="*/ 137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37" y="0"/>
                  </a:moveTo>
                  <a:lnTo>
                    <a:pt x="137" y="0"/>
                  </a:lnTo>
                  <a:cubicBezTo>
                    <a:pt x="139" y="0"/>
                    <a:pt x="142" y="3"/>
                    <a:pt x="142" y="5"/>
                  </a:cubicBezTo>
                  <a:cubicBezTo>
                    <a:pt x="142" y="134"/>
                    <a:pt x="142" y="134"/>
                    <a:pt x="142" y="134"/>
                  </a:cubicBezTo>
                  <a:cubicBezTo>
                    <a:pt x="142" y="137"/>
                    <a:pt x="139" y="139"/>
                    <a:pt x="137" y="139"/>
                  </a:cubicBezTo>
                  <a:cubicBezTo>
                    <a:pt x="5" y="141"/>
                    <a:pt x="5" y="141"/>
                    <a:pt x="5" y="141"/>
                  </a:cubicBezTo>
                  <a:cubicBezTo>
                    <a:pt x="3" y="141"/>
                    <a:pt x="3" y="139"/>
                    <a:pt x="0" y="137"/>
                  </a:cubicBezTo>
                  <a:cubicBezTo>
                    <a:pt x="0" y="8"/>
                    <a:pt x="0" y="8"/>
                    <a:pt x="0" y="8"/>
                  </a:cubicBezTo>
                  <a:cubicBezTo>
                    <a:pt x="0" y="5"/>
                    <a:pt x="3" y="3"/>
                    <a:pt x="5" y="3"/>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5" name="Freeform 397">
              <a:extLst>
                <a:ext uri="{FF2B5EF4-FFF2-40B4-BE49-F238E27FC236}">
                  <a16:creationId xmlns:a16="http://schemas.microsoft.com/office/drawing/2014/main" id="{8ABB56B6-E37E-4819-B948-D96EF51A4951}"/>
                </a:ext>
              </a:extLst>
            </p:cNvPr>
            <p:cNvSpPr>
              <a:spLocks noChangeArrowheads="1"/>
            </p:cNvSpPr>
            <p:nvPr/>
          </p:nvSpPr>
          <p:spPr bwMode="auto">
            <a:xfrm>
              <a:off x="20174365" y="5323891"/>
              <a:ext cx="131199" cy="131193"/>
            </a:xfrm>
            <a:custGeom>
              <a:avLst/>
              <a:gdLst>
                <a:gd name="T0" fmla="*/ 136 w 142"/>
                <a:gd name="T1" fmla="*/ 0 h 140"/>
                <a:gd name="T2" fmla="*/ 136 w 142"/>
                <a:gd name="T3" fmla="*/ 0 h 140"/>
                <a:gd name="T4" fmla="*/ 141 w 142"/>
                <a:gd name="T5" fmla="*/ 5 h 140"/>
                <a:gd name="T6" fmla="*/ 141 w 142"/>
                <a:gd name="T7" fmla="*/ 134 h 140"/>
                <a:gd name="T8" fmla="*/ 136 w 142"/>
                <a:gd name="T9" fmla="*/ 136 h 140"/>
                <a:gd name="T10" fmla="*/ 5 w 142"/>
                <a:gd name="T11" fmla="*/ 139 h 140"/>
                <a:gd name="T12" fmla="*/ 0 w 142"/>
                <a:gd name="T13" fmla="*/ 134 h 140"/>
                <a:gd name="T14" fmla="*/ 0 w 142"/>
                <a:gd name="T15" fmla="*/ 5 h 140"/>
                <a:gd name="T16" fmla="*/ 5 w 142"/>
                <a:gd name="T17" fmla="*/ 0 h 140"/>
                <a:gd name="T18" fmla="*/ 136 w 142"/>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0">
                  <a:moveTo>
                    <a:pt x="136" y="0"/>
                  </a:moveTo>
                  <a:lnTo>
                    <a:pt x="136" y="0"/>
                  </a:lnTo>
                  <a:cubicBezTo>
                    <a:pt x="139" y="0"/>
                    <a:pt x="141" y="0"/>
                    <a:pt x="141" y="5"/>
                  </a:cubicBezTo>
                  <a:cubicBezTo>
                    <a:pt x="141" y="134"/>
                    <a:pt x="141" y="134"/>
                    <a:pt x="141" y="134"/>
                  </a:cubicBezTo>
                  <a:cubicBezTo>
                    <a:pt x="141" y="136"/>
                    <a:pt x="139" y="136"/>
                    <a:pt x="136" y="136"/>
                  </a:cubicBezTo>
                  <a:cubicBezTo>
                    <a:pt x="5" y="139"/>
                    <a:pt x="5" y="139"/>
                    <a:pt x="5" y="139"/>
                  </a:cubicBezTo>
                  <a:cubicBezTo>
                    <a:pt x="2" y="139"/>
                    <a:pt x="0" y="136"/>
                    <a:pt x="0" y="134"/>
                  </a:cubicBezTo>
                  <a:cubicBezTo>
                    <a:pt x="0" y="5"/>
                    <a:pt x="0" y="5"/>
                    <a:pt x="0" y="5"/>
                  </a:cubicBezTo>
                  <a:cubicBezTo>
                    <a:pt x="0" y="2"/>
                    <a:pt x="2" y="0"/>
                    <a:pt x="5" y="0"/>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6" name="Freeform 398">
              <a:extLst>
                <a:ext uri="{FF2B5EF4-FFF2-40B4-BE49-F238E27FC236}">
                  <a16:creationId xmlns:a16="http://schemas.microsoft.com/office/drawing/2014/main" id="{9727FEF5-ACDD-4CE3-93EC-D039351EE147}"/>
                </a:ext>
              </a:extLst>
            </p:cNvPr>
            <p:cNvSpPr>
              <a:spLocks noChangeArrowheads="1"/>
            </p:cNvSpPr>
            <p:nvPr/>
          </p:nvSpPr>
          <p:spPr bwMode="auto">
            <a:xfrm>
              <a:off x="20178597" y="5493172"/>
              <a:ext cx="131199" cy="131193"/>
            </a:xfrm>
            <a:custGeom>
              <a:avLst/>
              <a:gdLst>
                <a:gd name="T0" fmla="*/ 134 w 143"/>
                <a:gd name="T1" fmla="*/ 0 h 143"/>
                <a:gd name="T2" fmla="*/ 134 w 143"/>
                <a:gd name="T3" fmla="*/ 0 h 143"/>
                <a:gd name="T4" fmla="*/ 139 w 143"/>
                <a:gd name="T5" fmla="*/ 5 h 143"/>
                <a:gd name="T6" fmla="*/ 142 w 143"/>
                <a:gd name="T7" fmla="*/ 135 h 143"/>
                <a:gd name="T8" fmla="*/ 137 w 143"/>
                <a:gd name="T9" fmla="*/ 140 h 143"/>
                <a:gd name="T10" fmla="*/ 5 w 143"/>
                <a:gd name="T11" fmla="*/ 142 h 143"/>
                <a:gd name="T12" fmla="*/ 0 w 143"/>
                <a:gd name="T13" fmla="*/ 137 h 143"/>
                <a:gd name="T14" fmla="*/ 0 w 143"/>
                <a:gd name="T15" fmla="*/ 8 h 143"/>
                <a:gd name="T16" fmla="*/ 3 w 143"/>
                <a:gd name="T17" fmla="*/ 3 h 143"/>
                <a:gd name="T18" fmla="*/ 134 w 143"/>
                <a:gd name="T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34" y="0"/>
                  </a:moveTo>
                  <a:lnTo>
                    <a:pt x="134" y="0"/>
                  </a:lnTo>
                  <a:cubicBezTo>
                    <a:pt x="139" y="0"/>
                    <a:pt x="139" y="3"/>
                    <a:pt x="139" y="5"/>
                  </a:cubicBezTo>
                  <a:cubicBezTo>
                    <a:pt x="142" y="135"/>
                    <a:pt x="142" y="135"/>
                    <a:pt x="142" y="135"/>
                  </a:cubicBezTo>
                  <a:cubicBezTo>
                    <a:pt x="142" y="137"/>
                    <a:pt x="139" y="140"/>
                    <a:pt x="137" y="140"/>
                  </a:cubicBezTo>
                  <a:cubicBezTo>
                    <a:pt x="5" y="142"/>
                    <a:pt x="5" y="142"/>
                    <a:pt x="5" y="142"/>
                  </a:cubicBezTo>
                  <a:cubicBezTo>
                    <a:pt x="3" y="142"/>
                    <a:pt x="0" y="140"/>
                    <a:pt x="0" y="137"/>
                  </a:cubicBezTo>
                  <a:cubicBezTo>
                    <a:pt x="0" y="8"/>
                    <a:pt x="0" y="8"/>
                    <a:pt x="0" y="8"/>
                  </a:cubicBezTo>
                  <a:cubicBezTo>
                    <a:pt x="0" y="5"/>
                    <a:pt x="0" y="3"/>
                    <a:pt x="3" y="3"/>
                  </a:cubicBezTo>
                  <a:lnTo>
                    <a:pt x="134"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7" name="Freeform 399">
              <a:extLst>
                <a:ext uri="{FF2B5EF4-FFF2-40B4-BE49-F238E27FC236}">
                  <a16:creationId xmlns:a16="http://schemas.microsoft.com/office/drawing/2014/main" id="{0431AD18-960A-4598-B222-ACCAEE1C1EF4}"/>
                </a:ext>
              </a:extLst>
            </p:cNvPr>
            <p:cNvSpPr>
              <a:spLocks noChangeArrowheads="1"/>
            </p:cNvSpPr>
            <p:nvPr/>
          </p:nvSpPr>
          <p:spPr bwMode="auto">
            <a:xfrm>
              <a:off x="20178597" y="5666686"/>
              <a:ext cx="135431" cy="131193"/>
            </a:xfrm>
            <a:custGeom>
              <a:avLst/>
              <a:gdLst>
                <a:gd name="T0" fmla="*/ 137 w 145"/>
                <a:gd name="T1" fmla="*/ 0 h 140"/>
                <a:gd name="T2" fmla="*/ 137 w 145"/>
                <a:gd name="T3" fmla="*/ 0 h 140"/>
                <a:gd name="T4" fmla="*/ 142 w 145"/>
                <a:gd name="T5" fmla="*/ 5 h 140"/>
                <a:gd name="T6" fmla="*/ 144 w 145"/>
                <a:gd name="T7" fmla="*/ 131 h 140"/>
                <a:gd name="T8" fmla="*/ 139 w 145"/>
                <a:gd name="T9" fmla="*/ 136 h 140"/>
                <a:gd name="T10" fmla="*/ 8 w 145"/>
                <a:gd name="T11" fmla="*/ 139 h 140"/>
                <a:gd name="T12" fmla="*/ 3 w 145"/>
                <a:gd name="T13" fmla="*/ 134 h 140"/>
                <a:gd name="T14" fmla="*/ 0 w 145"/>
                <a:gd name="T15" fmla="*/ 5 h 140"/>
                <a:gd name="T16" fmla="*/ 5 w 145"/>
                <a:gd name="T17" fmla="*/ 0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2" y="0"/>
                    <a:pt x="142" y="5"/>
                  </a:cubicBezTo>
                  <a:cubicBezTo>
                    <a:pt x="144" y="131"/>
                    <a:pt x="144" y="131"/>
                    <a:pt x="144" y="131"/>
                  </a:cubicBezTo>
                  <a:cubicBezTo>
                    <a:pt x="144" y="136"/>
                    <a:pt x="142" y="136"/>
                    <a:pt x="139" y="136"/>
                  </a:cubicBezTo>
                  <a:cubicBezTo>
                    <a:pt x="8" y="139"/>
                    <a:pt x="8" y="139"/>
                    <a:pt x="8" y="139"/>
                  </a:cubicBezTo>
                  <a:cubicBezTo>
                    <a:pt x="5" y="139"/>
                    <a:pt x="3" y="136"/>
                    <a:pt x="3" y="134"/>
                  </a:cubicBezTo>
                  <a:cubicBezTo>
                    <a:pt x="0" y="5"/>
                    <a:pt x="0" y="5"/>
                    <a:pt x="0" y="5"/>
                  </a:cubicBezTo>
                  <a:cubicBezTo>
                    <a:pt x="0" y="2"/>
                    <a:pt x="3"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8" name="Freeform 400">
              <a:extLst>
                <a:ext uri="{FF2B5EF4-FFF2-40B4-BE49-F238E27FC236}">
                  <a16:creationId xmlns:a16="http://schemas.microsoft.com/office/drawing/2014/main" id="{6FB506F2-1F64-403E-A747-726F1F7DF084}"/>
                </a:ext>
              </a:extLst>
            </p:cNvPr>
            <p:cNvSpPr>
              <a:spLocks noChangeArrowheads="1"/>
            </p:cNvSpPr>
            <p:nvPr/>
          </p:nvSpPr>
          <p:spPr bwMode="auto">
            <a:xfrm>
              <a:off x="20182829" y="5840199"/>
              <a:ext cx="135431" cy="131193"/>
            </a:xfrm>
            <a:custGeom>
              <a:avLst/>
              <a:gdLst>
                <a:gd name="T0" fmla="*/ 136 w 144"/>
                <a:gd name="T1" fmla="*/ 0 h 142"/>
                <a:gd name="T2" fmla="*/ 136 w 144"/>
                <a:gd name="T3" fmla="*/ 0 h 142"/>
                <a:gd name="T4" fmla="*/ 141 w 144"/>
                <a:gd name="T5" fmla="*/ 5 h 142"/>
                <a:gd name="T6" fmla="*/ 143 w 144"/>
                <a:gd name="T7" fmla="*/ 134 h 142"/>
                <a:gd name="T8" fmla="*/ 139 w 144"/>
                <a:gd name="T9" fmla="*/ 138 h 142"/>
                <a:gd name="T10" fmla="*/ 7 w 144"/>
                <a:gd name="T11" fmla="*/ 141 h 142"/>
                <a:gd name="T12" fmla="*/ 2 w 144"/>
                <a:gd name="T13" fmla="*/ 136 h 142"/>
                <a:gd name="T14" fmla="*/ 0 w 144"/>
                <a:gd name="T15" fmla="*/ 7 h 142"/>
                <a:gd name="T16" fmla="*/ 5 w 144"/>
                <a:gd name="T17" fmla="*/ 2 h 142"/>
                <a:gd name="T18" fmla="*/ 136 w 144"/>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2">
                  <a:moveTo>
                    <a:pt x="136" y="0"/>
                  </a:moveTo>
                  <a:lnTo>
                    <a:pt x="136" y="0"/>
                  </a:lnTo>
                  <a:cubicBezTo>
                    <a:pt x="139" y="0"/>
                    <a:pt x="141" y="2"/>
                    <a:pt x="141" y="5"/>
                  </a:cubicBezTo>
                  <a:cubicBezTo>
                    <a:pt x="143" y="134"/>
                    <a:pt x="143" y="134"/>
                    <a:pt x="143" y="134"/>
                  </a:cubicBezTo>
                  <a:cubicBezTo>
                    <a:pt x="143" y="136"/>
                    <a:pt x="141" y="138"/>
                    <a:pt x="139" y="138"/>
                  </a:cubicBezTo>
                  <a:cubicBezTo>
                    <a:pt x="7" y="141"/>
                    <a:pt x="7" y="141"/>
                    <a:pt x="7" y="141"/>
                  </a:cubicBezTo>
                  <a:cubicBezTo>
                    <a:pt x="5" y="141"/>
                    <a:pt x="2" y="138"/>
                    <a:pt x="2" y="136"/>
                  </a:cubicBezTo>
                  <a:cubicBezTo>
                    <a:pt x="0" y="7"/>
                    <a:pt x="0" y="7"/>
                    <a:pt x="0" y="7"/>
                  </a:cubicBezTo>
                  <a:cubicBezTo>
                    <a:pt x="0" y="5"/>
                    <a:pt x="2" y="2"/>
                    <a:pt x="5" y="2"/>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89" name="Freeform 401">
              <a:extLst>
                <a:ext uri="{FF2B5EF4-FFF2-40B4-BE49-F238E27FC236}">
                  <a16:creationId xmlns:a16="http://schemas.microsoft.com/office/drawing/2014/main" id="{03A02B75-C0C1-45DC-8603-7641984A254B}"/>
                </a:ext>
              </a:extLst>
            </p:cNvPr>
            <p:cNvSpPr>
              <a:spLocks noChangeArrowheads="1"/>
            </p:cNvSpPr>
            <p:nvPr/>
          </p:nvSpPr>
          <p:spPr bwMode="auto">
            <a:xfrm>
              <a:off x="20182829" y="6013712"/>
              <a:ext cx="135431" cy="131193"/>
            </a:xfrm>
            <a:custGeom>
              <a:avLst/>
              <a:gdLst>
                <a:gd name="T0" fmla="*/ 137 w 145"/>
                <a:gd name="T1" fmla="*/ 0 h 140"/>
                <a:gd name="T2" fmla="*/ 137 w 145"/>
                <a:gd name="T3" fmla="*/ 0 h 140"/>
                <a:gd name="T4" fmla="*/ 141 w 145"/>
                <a:gd name="T5" fmla="*/ 3 h 140"/>
                <a:gd name="T6" fmla="*/ 144 w 145"/>
                <a:gd name="T7" fmla="*/ 131 h 140"/>
                <a:gd name="T8" fmla="*/ 139 w 145"/>
                <a:gd name="T9" fmla="*/ 136 h 140"/>
                <a:gd name="T10" fmla="*/ 8 w 145"/>
                <a:gd name="T11" fmla="*/ 139 h 140"/>
                <a:gd name="T12" fmla="*/ 3 w 145"/>
                <a:gd name="T13" fmla="*/ 134 h 140"/>
                <a:gd name="T14" fmla="*/ 0 w 145"/>
                <a:gd name="T15" fmla="*/ 5 h 140"/>
                <a:gd name="T16" fmla="*/ 5 w 145"/>
                <a:gd name="T17" fmla="*/ 0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1" y="0"/>
                    <a:pt x="141" y="3"/>
                  </a:cubicBezTo>
                  <a:cubicBezTo>
                    <a:pt x="144" y="131"/>
                    <a:pt x="144" y="131"/>
                    <a:pt x="144" y="131"/>
                  </a:cubicBezTo>
                  <a:cubicBezTo>
                    <a:pt x="144" y="136"/>
                    <a:pt x="141" y="136"/>
                    <a:pt x="139" y="136"/>
                  </a:cubicBezTo>
                  <a:cubicBezTo>
                    <a:pt x="8" y="139"/>
                    <a:pt x="8" y="139"/>
                    <a:pt x="8" y="139"/>
                  </a:cubicBezTo>
                  <a:cubicBezTo>
                    <a:pt x="5" y="139"/>
                    <a:pt x="3" y="136"/>
                    <a:pt x="3" y="134"/>
                  </a:cubicBezTo>
                  <a:cubicBezTo>
                    <a:pt x="0" y="5"/>
                    <a:pt x="0" y="5"/>
                    <a:pt x="0" y="5"/>
                  </a:cubicBezTo>
                  <a:cubicBezTo>
                    <a:pt x="0" y="3"/>
                    <a:pt x="3" y="0"/>
                    <a:pt x="5" y="0"/>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0" name="Freeform 402">
              <a:extLst>
                <a:ext uri="{FF2B5EF4-FFF2-40B4-BE49-F238E27FC236}">
                  <a16:creationId xmlns:a16="http://schemas.microsoft.com/office/drawing/2014/main" id="{87DDBD6C-882D-4C37-A535-A34C0D0EC3BC}"/>
                </a:ext>
              </a:extLst>
            </p:cNvPr>
            <p:cNvSpPr>
              <a:spLocks noChangeArrowheads="1"/>
            </p:cNvSpPr>
            <p:nvPr/>
          </p:nvSpPr>
          <p:spPr bwMode="auto">
            <a:xfrm>
              <a:off x="20009308" y="5154610"/>
              <a:ext cx="131199" cy="131193"/>
            </a:xfrm>
            <a:custGeom>
              <a:avLst/>
              <a:gdLst>
                <a:gd name="T0" fmla="*/ 137 w 143"/>
                <a:gd name="T1" fmla="*/ 0 h 139"/>
                <a:gd name="T2" fmla="*/ 137 w 143"/>
                <a:gd name="T3" fmla="*/ 0 h 139"/>
                <a:gd name="T4" fmla="*/ 142 w 143"/>
                <a:gd name="T5" fmla="*/ 5 h 139"/>
                <a:gd name="T6" fmla="*/ 142 w 143"/>
                <a:gd name="T7" fmla="*/ 134 h 139"/>
                <a:gd name="T8" fmla="*/ 137 w 143"/>
                <a:gd name="T9" fmla="*/ 138 h 139"/>
                <a:gd name="T10" fmla="*/ 5 w 143"/>
                <a:gd name="T11" fmla="*/ 138 h 139"/>
                <a:gd name="T12" fmla="*/ 0 w 143"/>
                <a:gd name="T13" fmla="*/ 136 h 139"/>
                <a:gd name="T14" fmla="*/ 0 w 143"/>
                <a:gd name="T15" fmla="*/ 7 h 139"/>
                <a:gd name="T16" fmla="*/ 5 w 143"/>
                <a:gd name="T17" fmla="*/ 2 h 139"/>
                <a:gd name="T18" fmla="*/ 137 w 143"/>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39">
                  <a:moveTo>
                    <a:pt x="137" y="0"/>
                  </a:moveTo>
                  <a:lnTo>
                    <a:pt x="137" y="0"/>
                  </a:lnTo>
                  <a:cubicBezTo>
                    <a:pt x="140" y="0"/>
                    <a:pt x="142" y="2"/>
                    <a:pt x="142" y="5"/>
                  </a:cubicBezTo>
                  <a:cubicBezTo>
                    <a:pt x="142" y="134"/>
                    <a:pt x="142" y="134"/>
                    <a:pt x="142" y="134"/>
                  </a:cubicBezTo>
                  <a:cubicBezTo>
                    <a:pt x="142" y="136"/>
                    <a:pt x="140" y="138"/>
                    <a:pt x="137" y="138"/>
                  </a:cubicBezTo>
                  <a:cubicBezTo>
                    <a:pt x="5" y="138"/>
                    <a:pt x="5" y="138"/>
                    <a:pt x="5" y="138"/>
                  </a:cubicBezTo>
                  <a:cubicBezTo>
                    <a:pt x="3" y="138"/>
                    <a:pt x="0" y="138"/>
                    <a:pt x="0" y="136"/>
                  </a:cubicBezTo>
                  <a:cubicBezTo>
                    <a:pt x="0" y="7"/>
                    <a:pt x="0" y="7"/>
                    <a:pt x="0" y="7"/>
                  </a:cubicBezTo>
                  <a:cubicBezTo>
                    <a:pt x="0" y="2"/>
                    <a:pt x="3"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1" name="Freeform 403">
              <a:extLst>
                <a:ext uri="{FF2B5EF4-FFF2-40B4-BE49-F238E27FC236}">
                  <a16:creationId xmlns:a16="http://schemas.microsoft.com/office/drawing/2014/main" id="{8AC4F254-8FB4-4747-8162-AFA4DEF6FE76}"/>
                </a:ext>
              </a:extLst>
            </p:cNvPr>
            <p:cNvSpPr>
              <a:spLocks noChangeArrowheads="1"/>
            </p:cNvSpPr>
            <p:nvPr/>
          </p:nvSpPr>
          <p:spPr bwMode="auto">
            <a:xfrm>
              <a:off x="20009308" y="5323891"/>
              <a:ext cx="131199" cy="131193"/>
            </a:xfrm>
            <a:custGeom>
              <a:avLst/>
              <a:gdLst>
                <a:gd name="T0" fmla="*/ 137 w 142"/>
                <a:gd name="T1" fmla="*/ 0 h 142"/>
                <a:gd name="T2" fmla="*/ 137 w 142"/>
                <a:gd name="T3" fmla="*/ 0 h 142"/>
                <a:gd name="T4" fmla="*/ 141 w 142"/>
                <a:gd name="T5" fmla="*/ 5 h 142"/>
                <a:gd name="T6" fmla="*/ 141 w 142"/>
                <a:gd name="T7" fmla="*/ 134 h 142"/>
                <a:gd name="T8" fmla="*/ 137 w 142"/>
                <a:gd name="T9" fmla="*/ 139 h 142"/>
                <a:gd name="T10" fmla="*/ 5 w 142"/>
                <a:gd name="T11" fmla="*/ 141 h 142"/>
                <a:gd name="T12" fmla="*/ 0 w 142"/>
                <a:gd name="T13" fmla="*/ 136 h 142"/>
                <a:gd name="T14" fmla="*/ 0 w 142"/>
                <a:gd name="T15" fmla="*/ 7 h 142"/>
                <a:gd name="T16" fmla="*/ 5 w 142"/>
                <a:gd name="T17" fmla="*/ 2 h 142"/>
                <a:gd name="T18" fmla="*/ 137 w 142"/>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37" y="0"/>
                  </a:moveTo>
                  <a:lnTo>
                    <a:pt x="137" y="0"/>
                  </a:lnTo>
                  <a:cubicBezTo>
                    <a:pt x="139" y="0"/>
                    <a:pt x="139" y="2"/>
                    <a:pt x="141" y="5"/>
                  </a:cubicBezTo>
                  <a:cubicBezTo>
                    <a:pt x="141" y="134"/>
                    <a:pt x="141" y="134"/>
                    <a:pt x="141" y="134"/>
                  </a:cubicBezTo>
                  <a:cubicBezTo>
                    <a:pt x="141" y="136"/>
                    <a:pt x="139" y="139"/>
                    <a:pt x="137" y="139"/>
                  </a:cubicBezTo>
                  <a:cubicBezTo>
                    <a:pt x="5" y="141"/>
                    <a:pt x="5" y="141"/>
                    <a:pt x="5" y="141"/>
                  </a:cubicBezTo>
                  <a:cubicBezTo>
                    <a:pt x="2" y="141"/>
                    <a:pt x="0" y="139"/>
                    <a:pt x="0" y="136"/>
                  </a:cubicBezTo>
                  <a:cubicBezTo>
                    <a:pt x="0" y="7"/>
                    <a:pt x="0" y="7"/>
                    <a:pt x="0" y="7"/>
                  </a:cubicBezTo>
                  <a:cubicBezTo>
                    <a:pt x="0" y="5"/>
                    <a:pt x="0"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2" name="Freeform 404">
              <a:extLst>
                <a:ext uri="{FF2B5EF4-FFF2-40B4-BE49-F238E27FC236}">
                  <a16:creationId xmlns:a16="http://schemas.microsoft.com/office/drawing/2014/main" id="{064C9311-6E28-48BB-95C5-508F9CF31043}"/>
                </a:ext>
              </a:extLst>
            </p:cNvPr>
            <p:cNvSpPr>
              <a:spLocks noChangeArrowheads="1"/>
            </p:cNvSpPr>
            <p:nvPr/>
          </p:nvSpPr>
          <p:spPr bwMode="auto">
            <a:xfrm>
              <a:off x="20009308" y="5497404"/>
              <a:ext cx="135431" cy="131193"/>
            </a:xfrm>
            <a:custGeom>
              <a:avLst/>
              <a:gdLst>
                <a:gd name="T0" fmla="*/ 137 w 145"/>
                <a:gd name="T1" fmla="*/ 0 h 140"/>
                <a:gd name="T2" fmla="*/ 137 w 145"/>
                <a:gd name="T3" fmla="*/ 0 h 140"/>
                <a:gd name="T4" fmla="*/ 141 w 145"/>
                <a:gd name="T5" fmla="*/ 5 h 140"/>
                <a:gd name="T6" fmla="*/ 144 w 145"/>
                <a:gd name="T7" fmla="*/ 134 h 140"/>
                <a:gd name="T8" fmla="*/ 139 w 145"/>
                <a:gd name="T9" fmla="*/ 139 h 140"/>
                <a:gd name="T10" fmla="*/ 7 w 145"/>
                <a:gd name="T11" fmla="*/ 139 h 140"/>
                <a:gd name="T12" fmla="*/ 2 w 145"/>
                <a:gd name="T13" fmla="*/ 134 h 140"/>
                <a:gd name="T14" fmla="*/ 0 w 145"/>
                <a:gd name="T15" fmla="*/ 5 h 140"/>
                <a:gd name="T16" fmla="*/ 5 w 145"/>
                <a:gd name="T17" fmla="*/ 2 h 140"/>
                <a:gd name="T18" fmla="*/ 137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7" y="0"/>
                  </a:moveTo>
                  <a:lnTo>
                    <a:pt x="137" y="0"/>
                  </a:lnTo>
                  <a:cubicBezTo>
                    <a:pt x="139" y="0"/>
                    <a:pt x="141" y="2"/>
                    <a:pt x="141" y="5"/>
                  </a:cubicBezTo>
                  <a:cubicBezTo>
                    <a:pt x="144" y="134"/>
                    <a:pt x="144" y="134"/>
                    <a:pt x="144" y="134"/>
                  </a:cubicBezTo>
                  <a:cubicBezTo>
                    <a:pt x="144" y="137"/>
                    <a:pt x="141" y="139"/>
                    <a:pt x="139" y="139"/>
                  </a:cubicBezTo>
                  <a:cubicBezTo>
                    <a:pt x="7" y="139"/>
                    <a:pt x="7" y="139"/>
                    <a:pt x="7" y="139"/>
                  </a:cubicBezTo>
                  <a:cubicBezTo>
                    <a:pt x="5" y="139"/>
                    <a:pt x="2" y="139"/>
                    <a:pt x="2" y="134"/>
                  </a:cubicBezTo>
                  <a:cubicBezTo>
                    <a:pt x="0" y="5"/>
                    <a:pt x="0" y="5"/>
                    <a:pt x="0" y="5"/>
                  </a:cubicBezTo>
                  <a:cubicBezTo>
                    <a:pt x="0" y="2"/>
                    <a:pt x="2"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3" name="Freeform 405">
              <a:extLst>
                <a:ext uri="{FF2B5EF4-FFF2-40B4-BE49-F238E27FC236}">
                  <a16:creationId xmlns:a16="http://schemas.microsoft.com/office/drawing/2014/main" id="{A28FA7F8-292D-41A4-ACA8-B4F997B00C69}"/>
                </a:ext>
              </a:extLst>
            </p:cNvPr>
            <p:cNvSpPr>
              <a:spLocks noChangeArrowheads="1"/>
            </p:cNvSpPr>
            <p:nvPr/>
          </p:nvSpPr>
          <p:spPr bwMode="auto">
            <a:xfrm>
              <a:off x="20013540" y="5666686"/>
              <a:ext cx="135431" cy="131193"/>
            </a:xfrm>
            <a:custGeom>
              <a:avLst/>
              <a:gdLst>
                <a:gd name="T0" fmla="*/ 137 w 145"/>
                <a:gd name="T1" fmla="*/ 0 h 142"/>
                <a:gd name="T2" fmla="*/ 137 w 145"/>
                <a:gd name="T3" fmla="*/ 0 h 142"/>
                <a:gd name="T4" fmla="*/ 142 w 145"/>
                <a:gd name="T5" fmla="*/ 5 h 142"/>
                <a:gd name="T6" fmla="*/ 144 w 145"/>
                <a:gd name="T7" fmla="*/ 134 h 142"/>
                <a:gd name="T8" fmla="*/ 139 w 145"/>
                <a:gd name="T9" fmla="*/ 139 h 142"/>
                <a:gd name="T10" fmla="*/ 7 w 145"/>
                <a:gd name="T11" fmla="*/ 141 h 142"/>
                <a:gd name="T12" fmla="*/ 3 w 145"/>
                <a:gd name="T13" fmla="*/ 136 h 142"/>
                <a:gd name="T14" fmla="*/ 0 w 145"/>
                <a:gd name="T15" fmla="*/ 7 h 142"/>
                <a:gd name="T16" fmla="*/ 5 w 145"/>
                <a:gd name="T17" fmla="*/ 2 h 142"/>
                <a:gd name="T18" fmla="*/ 137 w 145"/>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2">
                  <a:moveTo>
                    <a:pt x="137" y="0"/>
                  </a:moveTo>
                  <a:lnTo>
                    <a:pt x="137" y="0"/>
                  </a:lnTo>
                  <a:cubicBezTo>
                    <a:pt x="139" y="0"/>
                    <a:pt x="142" y="2"/>
                    <a:pt x="142" y="5"/>
                  </a:cubicBezTo>
                  <a:cubicBezTo>
                    <a:pt x="144" y="134"/>
                    <a:pt x="144" y="134"/>
                    <a:pt x="144" y="134"/>
                  </a:cubicBezTo>
                  <a:cubicBezTo>
                    <a:pt x="144" y="136"/>
                    <a:pt x="142" y="139"/>
                    <a:pt x="139" y="139"/>
                  </a:cubicBezTo>
                  <a:cubicBezTo>
                    <a:pt x="7" y="141"/>
                    <a:pt x="7" y="141"/>
                    <a:pt x="7" y="141"/>
                  </a:cubicBezTo>
                  <a:cubicBezTo>
                    <a:pt x="5" y="141"/>
                    <a:pt x="3" y="139"/>
                    <a:pt x="3" y="136"/>
                  </a:cubicBezTo>
                  <a:cubicBezTo>
                    <a:pt x="0" y="7"/>
                    <a:pt x="0" y="7"/>
                    <a:pt x="0" y="7"/>
                  </a:cubicBezTo>
                  <a:cubicBezTo>
                    <a:pt x="0" y="5"/>
                    <a:pt x="3" y="2"/>
                    <a:pt x="5" y="2"/>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4" name="Freeform 406">
              <a:extLst>
                <a:ext uri="{FF2B5EF4-FFF2-40B4-BE49-F238E27FC236}">
                  <a16:creationId xmlns:a16="http://schemas.microsoft.com/office/drawing/2014/main" id="{838B1EF4-2E9C-4452-8329-C4B335708940}"/>
                </a:ext>
              </a:extLst>
            </p:cNvPr>
            <p:cNvSpPr>
              <a:spLocks noChangeArrowheads="1"/>
            </p:cNvSpPr>
            <p:nvPr/>
          </p:nvSpPr>
          <p:spPr bwMode="auto">
            <a:xfrm>
              <a:off x="20013540" y="5840199"/>
              <a:ext cx="135431" cy="131193"/>
            </a:xfrm>
            <a:custGeom>
              <a:avLst/>
              <a:gdLst>
                <a:gd name="T0" fmla="*/ 136 w 145"/>
                <a:gd name="T1" fmla="*/ 0 h 140"/>
                <a:gd name="T2" fmla="*/ 136 w 145"/>
                <a:gd name="T3" fmla="*/ 0 h 140"/>
                <a:gd name="T4" fmla="*/ 141 w 145"/>
                <a:gd name="T5" fmla="*/ 5 h 140"/>
                <a:gd name="T6" fmla="*/ 144 w 145"/>
                <a:gd name="T7" fmla="*/ 134 h 140"/>
                <a:gd name="T8" fmla="*/ 139 w 145"/>
                <a:gd name="T9" fmla="*/ 139 h 140"/>
                <a:gd name="T10" fmla="*/ 7 w 145"/>
                <a:gd name="T11" fmla="*/ 139 h 140"/>
                <a:gd name="T12" fmla="*/ 2 w 145"/>
                <a:gd name="T13" fmla="*/ 134 h 140"/>
                <a:gd name="T14" fmla="*/ 0 w 145"/>
                <a:gd name="T15" fmla="*/ 5 h 140"/>
                <a:gd name="T16" fmla="*/ 4 w 145"/>
                <a:gd name="T17" fmla="*/ 3 h 140"/>
                <a:gd name="T18" fmla="*/ 136 w 145"/>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36" y="0"/>
                  </a:moveTo>
                  <a:lnTo>
                    <a:pt x="136" y="0"/>
                  </a:lnTo>
                  <a:cubicBezTo>
                    <a:pt x="139" y="0"/>
                    <a:pt x="141" y="3"/>
                    <a:pt x="141" y="5"/>
                  </a:cubicBezTo>
                  <a:cubicBezTo>
                    <a:pt x="144" y="134"/>
                    <a:pt x="144" y="134"/>
                    <a:pt x="144" y="134"/>
                  </a:cubicBezTo>
                  <a:cubicBezTo>
                    <a:pt x="144" y="136"/>
                    <a:pt x="141" y="139"/>
                    <a:pt x="139" y="139"/>
                  </a:cubicBezTo>
                  <a:cubicBezTo>
                    <a:pt x="7" y="139"/>
                    <a:pt x="7" y="139"/>
                    <a:pt x="7" y="139"/>
                  </a:cubicBezTo>
                  <a:cubicBezTo>
                    <a:pt x="4" y="139"/>
                    <a:pt x="2" y="136"/>
                    <a:pt x="2" y="134"/>
                  </a:cubicBezTo>
                  <a:cubicBezTo>
                    <a:pt x="0" y="5"/>
                    <a:pt x="0" y="5"/>
                    <a:pt x="0" y="5"/>
                  </a:cubicBezTo>
                  <a:cubicBezTo>
                    <a:pt x="0" y="3"/>
                    <a:pt x="2" y="3"/>
                    <a:pt x="4" y="3"/>
                  </a:cubicBezTo>
                  <a:lnTo>
                    <a:pt x="136"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5" name="Freeform 407">
              <a:extLst>
                <a:ext uri="{FF2B5EF4-FFF2-40B4-BE49-F238E27FC236}">
                  <a16:creationId xmlns:a16="http://schemas.microsoft.com/office/drawing/2014/main" id="{688288DE-ED92-4245-A3C6-65BDBDC2A296}"/>
                </a:ext>
              </a:extLst>
            </p:cNvPr>
            <p:cNvSpPr>
              <a:spLocks noChangeArrowheads="1"/>
            </p:cNvSpPr>
            <p:nvPr/>
          </p:nvSpPr>
          <p:spPr bwMode="auto">
            <a:xfrm>
              <a:off x="20017772" y="6013712"/>
              <a:ext cx="131199" cy="131193"/>
            </a:xfrm>
            <a:custGeom>
              <a:avLst/>
              <a:gdLst>
                <a:gd name="T0" fmla="*/ 137 w 143"/>
                <a:gd name="T1" fmla="*/ 0 h 142"/>
                <a:gd name="T2" fmla="*/ 137 w 143"/>
                <a:gd name="T3" fmla="*/ 0 h 142"/>
                <a:gd name="T4" fmla="*/ 142 w 143"/>
                <a:gd name="T5" fmla="*/ 5 h 142"/>
                <a:gd name="T6" fmla="*/ 142 w 143"/>
                <a:gd name="T7" fmla="*/ 134 h 142"/>
                <a:gd name="T8" fmla="*/ 139 w 143"/>
                <a:gd name="T9" fmla="*/ 139 h 142"/>
                <a:gd name="T10" fmla="*/ 7 w 143"/>
                <a:gd name="T11" fmla="*/ 141 h 142"/>
                <a:gd name="T12" fmla="*/ 2 w 143"/>
                <a:gd name="T13" fmla="*/ 136 h 142"/>
                <a:gd name="T14" fmla="*/ 0 w 143"/>
                <a:gd name="T15" fmla="*/ 8 h 142"/>
                <a:gd name="T16" fmla="*/ 5 w 143"/>
                <a:gd name="T17" fmla="*/ 3 h 142"/>
                <a:gd name="T18" fmla="*/ 137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37" y="0"/>
                  </a:moveTo>
                  <a:lnTo>
                    <a:pt x="137" y="0"/>
                  </a:lnTo>
                  <a:cubicBezTo>
                    <a:pt x="139" y="0"/>
                    <a:pt x="142" y="3"/>
                    <a:pt x="142" y="5"/>
                  </a:cubicBezTo>
                  <a:cubicBezTo>
                    <a:pt x="142" y="134"/>
                    <a:pt x="142" y="134"/>
                    <a:pt x="142" y="134"/>
                  </a:cubicBezTo>
                  <a:cubicBezTo>
                    <a:pt x="142" y="136"/>
                    <a:pt x="142" y="139"/>
                    <a:pt x="139" y="139"/>
                  </a:cubicBezTo>
                  <a:cubicBezTo>
                    <a:pt x="7" y="141"/>
                    <a:pt x="7" y="141"/>
                    <a:pt x="7" y="141"/>
                  </a:cubicBezTo>
                  <a:cubicBezTo>
                    <a:pt x="2" y="141"/>
                    <a:pt x="2" y="139"/>
                    <a:pt x="2" y="136"/>
                  </a:cubicBezTo>
                  <a:cubicBezTo>
                    <a:pt x="0" y="8"/>
                    <a:pt x="0" y="8"/>
                    <a:pt x="0" y="8"/>
                  </a:cubicBezTo>
                  <a:cubicBezTo>
                    <a:pt x="0" y="5"/>
                    <a:pt x="2" y="3"/>
                    <a:pt x="5" y="3"/>
                  </a:cubicBezTo>
                  <a:lnTo>
                    <a:pt x="137" y="0"/>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6" name="Freeform 408">
              <a:extLst>
                <a:ext uri="{FF2B5EF4-FFF2-40B4-BE49-F238E27FC236}">
                  <a16:creationId xmlns:a16="http://schemas.microsoft.com/office/drawing/2014/main" id="{4996A599-BB61-4BAE-91D9-3C6E2E55902C}"/>
                </a:ext>
              </a:extLst>
            </p:cNvPr>
            <p:cNvSpPr>
              <a:spLocks noChangeArrowheads="1"/>
            </p:cNvSpPr>
            <p:nvPr/>
          </p:nvSpPr>
          <p:spPr bwMode="auto">
            <a:xfrm>
              <a:off x="22036546" y="5184234"/>
              <a:ext cx="338578" cy="859102"/>
            </a:xfrm>
            <a:custGeom>
              <a:avLst/>
              <a:gdLst>
                <a:gd name="T0" fmla="*/ 3 w 357"/>
                <a:gd name="T1" fmla="*/ 0 h 900"/>
                <a:gd name="T2" fmla="*/ 3 w 357"/>
                <a:gd name="T3" fmla="*/ 0 h 900"/>
                <a:gd name="T4" fmla="*/ 0 w 357"/>
                <a:gd name="T5" fmla="*/ 899 h 900"/>
                <a:gd name="T6" fmla="*/ 3 w 357"/>
                <a:gd name="T7" fmla="*/ 0 h 900"/>
              </a:gdLst>
              <a:ahLst/>
              <a:cxnLst>
                <a:cxn ang="0">
                  <a:pos x="T0" y="T1"/>
                </a:cxn>
                <a:cxn ang="0">
                  <a:pos x="T2" y="T3"/>
                </a:cxn>
                <a:cxn ang="0">
                  <a:pos x="T4" y="T5"/>
                </a:cxn>
                <a:cxn ang="0">
                  <a:pos x="T6" y="T7"/>
                </a:cxn>
              </a:cxnLst>
              <a:rect l="0" t="0" r="r" b="b"/>
              <a:pathLst>
                <a:path w="357" h="900">
                  <a:moveTo>
                    <a:pt x="3" y="0"/>
                  </a:moveTo>
                  <a:lnTo>
                    <a:pt x="3" y="0"/>
                  </a:lnTo>
                  <a:cubicBezTo>
                    <a:pt x="3" y="0"/>
                    <a:pt x="356" y="359"/>
                    <a:pt x="0" y="899"/>
                  </a:cubicBezTo>
                  <a:lnTo>
                    <a:pt x="3" y="0"/>
                  </a:ln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7" name="Freeform 409">
              <a:extLst>
                <a:ext uri="{FF2B5EF4-FFF2-40B4-BE49-F238E27FC236}">
                  <a16:creationId xmlns:a16="http://schemas.microsoft.com/office/drawing/2014/main" id="{561371DF-F929-40BF-B96D-A0D94D6D06EF}"/>
                </a:ext>
              </a:extLst>
            </p:cNvPr>
            <p:cNvSpPr>
              <a:spLocks noChangeArrowheads="1"/>
            </p:cNvSpPr>
            <p:nvPr/>
          </p:nvSpPr>
          <p:spPr bwMode="auto">
            <a:xfrm>
              <a:off x="20440995" y="5687846"/>
              <a:ext cx="482474" cy="211601"/>
            </a:xfrm>
            <a:custGeom>
              <a:avLst/>
              <a:gdLst>
                <a:gd name="T0" fmla="*/ 164 w 506"/>
                <a:gd name="T1" fmla="*/ 221 h 227"/>
                <a:gd name="T2" fmla="*/ 164 w 506"/>
                <a:gd name="T3" fmla="*/ 221 h 227"/>
                <a:gd name="T4" fmla="*/ 127 w 506"/>
                <a:gd name="T5" fmla="*/ 216 h 227"/>
                <a:gd name="T6" fmla="*/ 108 w 506"/>
                <a:gd name="T7" fmla="*/ 192 h 227"/>
                <a:gd name="T8" fmla="*/ 122 w 506"/>
                <a:gd name="T9" fmla="*/ 170 h 227"/>
                <a:gd name="T10" fmla="*/ 166 w 506"/>
                <a:gd name="T11" fmla="*/ 163 h 227"/>
                <a:gd name="T12" fmla="*/ 190 w 506"/>
                <a:gd name="T13" fmla="*/ 153 h 227"/>
                <a:gd name="T14" fmla="*/ 164 w 506"/>
                <a:gd name="T15" fmla="*/ 146 h 227"/>
                <a:gd name="T16" fmla="*/ 127 w 506"/>
                <a:gd name="T17" fmla="*/ 143 h 227"/>
                <a:gd name="T18" fmla="*/ 51 w 506"/>
                <a:gd name="T19" fmla="*/ 143 h 227"/>
                <a:gd name="T20" fmla="*/ 34 w 506"/>
                <a:gd name="T21" fmla="*/ 143 h 227"/>
                <a:gd name="T22" fmla="*/ 0 w 506"/>
                <a:gd name="T23" fmla="*/ 114 h 227"/>
                <a:gd name="T24" fmla="*/ 34 w 506"/>
                <a:gd name="T25" fmla="*/ 85 h 227"/>
                <a:gd name="T26" fmla="*/ 212 w 506"/>
                <a:gd name="T27" fmla="*/ 88 h 227"/>
                <a:gd name="T28" fmla="*/ 266 w 506"/>
                <a:gd name="T29" fmla="*/ 88 h 227"/>
                <a:gd name="T30" fmla="*/ 346 w 506"/>
                <a:gd name="T31" fmla="*/ 88 h 227"/>
                <a:gd name="T32" fmla="*/ 325 w 506"/>
                <a:gd name="T33" fmla="*/ 70 h 227"/>
                <a:gd name="T34" fmla="*/ 320 w 506"/>
                <a:gd name="T35" fmla="*/ 65 h 227"/>
                <a:gd name="T36" fmla="*/ 293 w 506"/>
                <a:gd name="T37" fmla="*/ 63 h 227"/>
                <a:gd name="T38" fmla="*/ 215 w 506"/>
                <a:gd name="T39" fmla="*/ 53 h 227"/>
                <a:gd name="T40" fmla="*/ 176 w 506"/>
                <a:gd name="T41" fmla="*/ 31 h 227"/>
                <a:gd name="T42" fmla="*/ 193 w 506"/>
                <a:gd name="T43" fmla="*/ 0 h 227"/>
                <a:gd name="T44" fmla="*/ 346 w 506"/>
                <a:gd name="T45" fmla="*/ 0 h 227"/>
                <a:gd name="T46" fmla="*/ 346 w 506"/>
                <a:gd name="T47" fmla="*/ 0 h 227"/>
                <a:gd name="T48" fmla="*/ 371 w 506"/>
                <a:gd name="T49" fmla="*/ 7 h 227"/>
                <a:gd name="T50" fmla="*/ 412 w 506"/>
                <a:gd name="T51" fmla="*/ 39 h 227"/>
                <a:gd name="T52" fmla="*/ 485 w 506"/>
                <a:gd name="T53" fmla="*/ 90 h 227"/>
                <a:gd name="T54" fmla="*/ 502 w 506"/>
                <a:gd name="T55" fmla="*/ 124 h 227"/>
                <a:gd name="T56" fmla="*/ 505 w 506"/>
                <a:gd name="T57" fmla="*/ 185 h 227"/>
                <a:gd name="T58" fmla="*/ 505 w 506"/>
                <a:gd name="T59" fmla="*/ 224 h 227"/>
                <a:gd name="T60" fmla="*/ 505 w 506"/>
                <a:gd name="T61" fmla="*/ 226 h 227"/>
                <a:gd name="T62" fmla="*/ 186 w 506"/>
                <a:gd name="T63" fmla="*/ 226 h 227"/>
                <a:gd name="T64" fmla="*/ 164 w 506"/>
                <a:gd name="T6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227">
                  <a:moveTo>
                    <a:pt x="164" y="221"/>
                  </a:moveTo>
                  <a:lnTo>
                    <a:pt x="164" y="221"/>
                  </a:lnTo>
                  <a:cubicBezTo>
                    <a:pt x="151" y="221"/>
                    <a:pt x="139" y="221"/>
                    <a:pt x="127" y="216"/>
                  </a:cubicBezTo>
                  <a:cubicBezTo>
                    <a:pt x="117" y="212"/>
                    <a:pt x="108" y="204"/>
                    <a:pt x="108" y="192"/>
                  </a:cubicBezTo>
                  <a:cubicBezTo>
                    <a:pt x="108" y="183"/>
                    <a:pt x="115" y="175"/>
                    <a:pt x="122" y="170"/>
                  </a:cubicBezTo>
                  <a:cubicBezTo>
                    <a:pt x="134" y="161"/>
                    <a:pt x="151" y="163"/>
                    <a:pt x="166" y="163"/>
                  </a:cubicBezTo>
                  <a:cubicBezTo>
                    <a:pt x="174" y="163"/>
                    <a:pt x="193" y="166"/>
                    <a:pt x="190" y="153"/>
                  </a:cubicBezTo>
                  <a:cubicBezTo>
                    <a:pt x="190" y="141"/>
                    <a:pt x="174" y="146"/>
                    <a:pt x="164" y="146"/>
                  </a:cubicBezTo>
                  <a:cubicBezTo>
                    <a:pt x="151" y="143"/>
                    <a:pt x="139" y="143"/>
                    <a:pt x="127" y="143"/>
                  </a:cubicBezTo>
                  <a:cubicBezTo>
                    <a:pt x="103" y="146"/>
                    <a:pt x="78" y="146"/>
                    <a:pt x="51" y="143"/>
                  </a:cubicBezTo>
                  <a:cubicBezTo>
                    <a:pt x="46" y="143"/>
                    <a:pt x="42" y="143"/>
                    <a:pt x="34" y="143"/>
                  </a:cubicBezTo>
                  <a:cubicBezTo>
                    <a:pt x="15" y="143"/>
                    <a:pt x="0" y="131"/>
                    <a:pt x="0" y="114"/>
                  </a:cubicBezTo>
                  <a:cubicBezTo>
                    <a:pt x="0" y="100"/>
                    <a:pt x="15" y="85"/>
                    <a:pt x="34" y="85"/>
                  </a:cubicBezTo>
                  <a:cubicBezTo>
                    <a:pt x="212" y="88"/>
                    <a:pt x="212" y="88"/>
                    <a:pt x="212" y="88"/>
                  </a:cubicBezTo>
                  <a:cubicBezTo>
                    <a:pt x="224" y="85"/>
                    <a:pt x="242" y="85"/>
                    <a:pt x="266" y="88"/>
                  </a:cubicBezTo>
                  <a:cubicBezTo>
                    <a:pt x="346" y="88"/>
                    <a:pt x="346" y="88"/>
                    <a:pt x="346" y="88"/>
                  </a:cubicBezTo>
                  <a:cubicBezTo>
                    <a:pt x="325" y="70"/>
                    <a:pt x="325" y="70"/>
                    <a:pt x="325" y="70"/>
                  </a:cubicBezTo>
                  <a:cubicBezTo>
                    <a:pt x="322" y="68"/>
                    <a:pt x="322" y="68"/>
                    <a:pt x="320" y="65"/>
                  </a:cubicBezTo>
                  <a:cubicBezTo>
                    <a:pt x="310" y="65"/>
                    <a:pt x="302" y="63"/>
                    <a:pt x="293" y="63"/>
                  </a:cubicBezTo>
                  <a:cubicBezTo>
                    <a:pt x="266" y="60"/>
                    <a:pt x="242" y="58"/>
                    <a:pt x="215" y="53"/>
                  </a:cubicBezTo>
                  <a:cubicBezTo>
                    <a:pt x="200" y="51"/>
                    <a:pt x="183" y="46"/>
                    <a:pt x="176" y="31"/>
                  </a:cubicBezTo>
                  <a:cubicBezTo>
                    <a:pt x="171" y="19"/>
                    <a:pt x="176" y="0"/>
                    <a:pt x="193" y="0"/>
                  </a:cubicBezTo>
                  <a:cubicBezTo>
                    <a:pt x="346" y="0"/>
                    <a:pt x="346" y="0"/>
                    <a:pt x="346" y="0"/>
                  </a:cubicBezTo>
                  <a:lnTo>
                    <a:pt x="346" y="0"/>
                  </a:lnTo>
                  <a:cubicBezTo>
                    <a:pt x="356" y="0"/>
                    <a:pt x="363" y="2"/>
                    <a:pt x="371" y="7"/>
                  </a:cubicBezTo>
                  <a:cubicBezTo>
                    <a:pt x="385" y="17"/>
                    <a:pt x="400" y="27"/>
                    <a:pt x="412" y="39"/>
                  </a:cubicBezTo>
                  <a:cubicBezTo>
                    <a:pt x="437" y="56"/>
                    <a:pt x="461" y="73"/>
                    <a:pt x="485" y="90"/>
                  </a:cubicBezTo>
                  <a:cubicBezTo>
                    <a:pt x="498" y="100"/>
                    <a:pt x="502" y="109"/>
                    <a:pt x="502" y="124"/>
                  </a:cubicBezTo>
                  <a:cubicBezTo>
                    <a:pt x="505" y="143"/>
                    <a:pt x="505" y="163"/>
                    <a:pt x="505" y="185"/>
                  </a:cubicBezTo>
                  <a:cubicBezTo>
                    <a:pt x="505" y="197"/>
                    <a:pt x="505" y="212"/>
                    <a:pt x="505" y="224"/>
                  </a:cubicBezTo>
                  <a:lnTo>
                    <a:pt x="505" y="226"/>
                  </a:lnTo>
                  <a:cubicBezTo>
                    <a:pt x="186" y="226"/>
                    <a:pt x="186" y="226"/>
                    <a:pt x="186" y="226"/>
                  </a:cubicBezTo>
                  <a:cubicBezTo>
                    <a:pt x="181" y="221"/>
                    <a:pt x="169" y="221"/>
                    <a:pt x="164" y="221"/>
                  </a:cubicBez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8" name="Freeform 410">
              <a:extLst>
                <a:ext uri="{FF2B5EF4-FFF2-40B4-BE49-F238E27FC236}">
                  <a16:creationId xmlns:a16="http://schemas.microsoft.com/office/drawing/2014/main" id="{361123AD-4B3D-4208-A732-052BD31DF969}"/>
                </a:ext>
              </a:extLst>
            </p:cNvPr>
            <p:cNvSpPr>
              <a:spLocks noChangeArrowheads="1"/>
            </p:cNvSpPr>
            <p:nvPr/>
          </p:nvSpPr>
          <p:spPr bwMode="auto">
            <a:xfrm>
              <a:off x="20563730" y="5907911"/>
              <a:ext cx="355507" cy="139657"/>
            </a:xfrm>
            <a:custGeom>
              <a:avLst/>
              <a:gdLst>
                <a:gd name="T0" fmla="*/ 376 w 377"/>
                <a:gd name="T1" fmla="*/ 88 h 150"/>
                <a:gd name="T2" fmla="*/ 376 w 377"/>
                <a:gd name="T3" fmla="*/ 88 h 150"/>
                <a:gd name="T4" fmla="*/ 300 w 377"/>
                <a:gd name="T5" fmla="*/ 149 h 150"/>
                <a:gd name="T6" fmla="*/ 193 w 377"/>
                <a:gd name="T7" fmla="*/ 149 h 150"/>
                <a:gd name="T8" fmla="*/ 144 w 377"/>
                <a:gd name="T9" fmla="*/ 149 h 150"/>
                <a:gd name="T10" fmla="*/ 95 w 377"/>
                <a:gd name="T11" fmla="*/ 149 h 150"/>
                <a:gd name="T12" fmla="*/ 61 w 377"/>
                <a:gd name="T13" fmla="*/ 149 h 150"/>
                <a:gd name="T14" fmla="*/ 47 w 377"/>
                <a:gd name="T15" fmla="*/ 149 h 150"/>
                <a:gd name="T16" fmla="*/ 35 w 377"/>
                <a:gd name="T17" fmla="*/ 144 h 150"/>
                <a:gd name="T18" fmla="*/ 22 w 377"/>
                <a:gd name="T19" fmla="*/ 120 h 150"/>
                <a:gd name="T20" fmla="*/ 32 w 377"/>
                <a:gd name="T21" fmla="*/ 98 h 150"/>
                <a:gd name="T22" fmla="*/ 59 w 377"/>
                <a:gd name="T23" fmla="*/ 86 h 150"/>
                <a:gd name="T24" fmla="*/ 49 w 377"/>
                <a:gd name="T25" fmla="*/ 71 h 150"/>
                <a:gd name="T26" fmla="*/ 17 w 377"/>
                <a:gd name="T27" fmla="*/ 66 h 150"/>
                <a:gd name="T28" fmla="*/ 0 w 377"/>
                <a:gd name="T29" fmla="*/ 42 h 150"/>
                <a:gd name="T30" fmla="*/ 15 w 377"/>
                <a:gd name="T31" fmla="*/ 20 h 150"/>
                <a:gd name="T32" fmla="*/ 35 w 377"/>
                <a:gd name="T33" fmla="*/ 15 h 150"/>
                <a:gd name="T34" fmla="*/ 54 w 377"/>
                <a:gd name="T35" fmla="*/ 8 h 150"/>
                <a:gd name="T36" fmla="*/ 57 w 377"/>
                <a:gd name="T37" fmla="*/ 0 h 150"/>
                <a:gd name="T38" fmla="*/ 376 w 377"/>
                <a:gd name="T39" fmla="*/ 0 h 150"/>
                <a:gd name="T40" fmla="*/ 376 w 377"/>
                <a:gd name="T41" fmla="*/ 73 h 150"/>
                <a:gd name="T42" fmla="*/ 376 w 377"/>
                <a:gd name="T43" fmla="*/ 8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7" h="150">
                  <a:moveTo>
                    <a:pt x="376" y="88"/>
                  </a:moveTo>
                  <a:lnTo>
                    <a:pt x="376" y="88"/>
                  </a:lnTo>
                  <a:cubicBezTo>
                    <a:pt x="376" y="122"/>
                    <a:pt x="342" y="149"/>
                    <a:pt x="300" y="149"/>
                  </a:cubicBezTo>
                  <a:cubicBezTo>
                    <a:pt x="264" y="149"/>
                    <a:pt x="230" y="149"/>
                    <a:pt x="193" y="149"/>
                  </a:cubicBezTo>
                  <a:cubicBezTo>
                    <a:pt x="176" y="149"/>
                    <a:pt x="159" y="149"/>
                    <a:pt x="144" y="149"/>
                  </a:cubicBezTo>
                  <a:cubicBezTo>
                    <a:pt x="127" y="149"/>
                    <a:pt x="110" y="149"/>
                    <a:pt x="95" y="149"/>
                  </a:cubicBezTo>
                  <a:cubicBezTo>
                    <a:pt x="83" y="149"/>
                    <a:pt x="73" y="149"/>
                    <a:pt x="61" y="149"/>
                  </a:cubicBezTo>
                  <a:cubicBezTo>
                    <a:pt x="57" y="149"/>
                    <a:pt x="52" y="149"/>
                    <a:pt x="47" y="149"/>
                  </a:cubicBezTo>
                  <a:cubicBezTo>
                    <a:pt x="42" y="149"/>
                    <a:pt x="37" y="146"/>
                    <a:pt x="35" y="144"/>
                  </a:cubicBezTo>
                  <a:cubicBezTo>
                    <a:pt x="27" y="139"/>
                    <a:pt x="22" y="130"/>
                    <a:pt x="22" y="120"/>
                  </a:cubicBezTo>
                  <a:cubicBezTo>
                    <a:pt x="22" y="110"/>
                    <a:pt x="25" y="103"/>
                    <a:pt x="32" y="98"/>
                  </a:cubicBezTo>
                  <a:cubicBezTo>
                    <a:pt x="40" y="93"/>
                    <a:pt x="54" y="93"/>
                    <a:pt x="59" y="86"/>
                  </a:cubicBezTo>
                  <a:cubicBezTo>
                    <a:pt x="64" y="76"/>
                    <a:pt x="57" y="73"/>
                    <a:pt x="49" y="71"/>
                  </a:cubicBezTo>
                  <a:cubicBezTo>
                    <a:pt x="37" y="71"/>
                    <a:pt x="27" y="73"/>
                    <a:pt x="17" y="66"/>
                  </a:cubicBezTo>
                  <a:cubicBezTo>
                    <a:pt x="10" y="61"/>
                    <a:pt x="0" y="52"/>
                    <a:pt x="0" y="42"/>
                  </a:cubicBezTo>
                  <a:cubicBezTo>
                    <a:pt x="0" y="32"/>
                    <a:pt x="8" y="25"/>
                    <a:pt x="15" y="20"/>
                  </a:cubicBezTo>
                  <a:cubicBezTo>
                    <a:pt x="22" y="15"/>
                    <a:pt x="27" y="15"/>
                    <a:pt x="35" y="15"/>
                  </a:cubicBezTo>
                  <a:cubicBezTo>
                    <a:pt x="42" y="13"/>
                    <a:pt x="49" y="13"/>
                    <a:pt x="54" y="8"/>
                  </a:cubicBezTo>
                  <a:cubicBezTo>
                    <a:pt x="59" y="5"/>
                    <a:pt x="59" y="3"/>
                    <a:pt x="57" y="0"/>
                  </a:cubicBezTo>
                  <a:cubicBezTo>
                    <a:pt x="376" y="0"/>
                    <a:pt x="376" y="0"/>
                    <a:pt x="376" y="0"/>
                  </a:cubicBezTo>
                  <a:cubicBezTo>
                    <a:pt x="376" y="25"/>
                    <a:pt x="376" y="49"/>
                    <a:pt x="376" y="73"/>
                  </a:cubicBezTo>
                  <a:lnTo>
                    <a:pt x="376" y="88"/>
                  </a:lnTo>
                </a:path>
              </a:pathLst>
            </a:custGeom>
            <a:solidFill>
              <a:srgbClr val="FFFFFF"/>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999" name="Freeform 411">
              <a:extLst>
                <a:ext uri="{FF2B5EF4-FFF2-40B4-BE49-F238E27FC236}">
                  <a16:creationId xmlns:a16="http://schemas.microsoft.com/office/drawing/2014/main" id="{ABB8FEF3-1BDE-4815-AA57-F539C1A8BABC}"/>
                </a:ext>
              </a:extLst>
            </p:cNvPr>
            <p:cNvSpPr>
              <a:spLocks noChangeArrowheads="1"/>
            </p:cNvSpPr>
            <p:nvPr/>
          </p:nvSpPr>
          <p:spPr bwMode="auto">
            <a:xfrm>
              <a:off x="20288635" y="5180002"/>
              <a:ext cx="495171" cy="148121"/>
            </a:xfrm>
            <a:custGeom>
              <a:avLst/>
              <a:gdLst>
                <a:gd name="T0" fmla="*/ 202 w 520"/>
                <a:gd name="T1" fmla="*/ 149 h 157"/>
                <a:gd name="T2" fmla="*/ 202 w 520"/>
                <a:gd name="T3" fmla="*/ 149 h 157"/>
                <a:gd name="T4" fmla="*/ 202 w 520"/>
                <a:gd name="T5" fmla="*/ 144 h 157"/>
                <a:gd name="T6" fmla="*/ 197 w 520"/>
                <a:gd name="T7" fmla="*/ 137 h 157"/>
                <a:gd name="T8" fmla="*/ 36 w 520"/>
                <a:gd name="T9" fmla="*/ 137 h 157"/>
                <a:gd name="T10" fmla="*/ 0 w 520"/>
                <a:gd name="T11" fmla="*/ 107 h 157"/>
                <a:gd name="T12" fmla="*/ 36 w 520"/>
                <a:gd name="T13" fmla="*/ 78 h 157"/>
                <a:gd name="T14" fmla="*/ 195 w 520"/>
                <a:gd name="T15" fmla="*/ 78 h 157"/>
                <a:gd name="T16" fmla="*/ 195 w 520"/>
                <a:gd name="T17" fmla="*/ 59 h 157"/>
                <a:gd name="T18" fmla="*/ 83 w 520"/>
                <a:gd name="T19" fmla="*/ 59 h 157"/>
                <a:gd name="T20" fmla="*/ 53 w 520"/>
                <a:gd name="T21" fmla="*/ 29 h 157"/>
                <a:gd name="T22" fmla="*/ 83 w 520"/>
                <a:gd name="T23" fmla="*/ 0 h 157"/>
                <a:gd name="T24" fmla="*/ 256 w 520"/>
                <a:gd name="T25" fmla="*/ 0 h 157"/>
                <a:gd name="T26" fmla="*/ 441 w 520"/>
                <a:gd name="T27" fmla="*/ 2 h 157"/>
                <a:gd name="T28" fmla="*/ 517 w 520"/>
                <a:gd name="T29" fmla="*/ 63 h 157"/>
                <a:gd name="T30" fmla="*/ 519 w 520"/>
                <a:gd name="T31" fmla="*/ 156 h 157"/>
                <a:gd name="T32" fmla="*/ 197 w 520"/>
                <a:gd name="T33" fmla="*/ 154 h 157"/>
                <a:gd name="T34" fmla="*/ 202 w 520"/>
                <a:gd name="T35"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157">
                  <a:moveTo>
                    <a:pt x="202" y="149"/>
                  </a:moveTo>
                  <a:lnTo>
                    <a:pt x="202" y="149"/>
                  </a:lnTo>
                  <a:cubicBezTo>
                    <a:pt x="202" y="144"/>
                    <a:pt x="202" y="144"/>
                    <a:pt x="202" y="144"/>
                  </a:cubicBezTo>
                  <a:cubicBezTo>
                    <a:pt x="200" y="139"/>
                    <a:pt x="197" y="137"/>
                    <a:pt x="197" y="137"/>
                  </a:cubicBezTo>
                  <a:cubicBezTo>
                    <a:pt x="36" y="137"/>
                    <a:pt x="36" y="137"/>
                    <a:pt x="36" y="137"/>
                  </a:cubicBezTo>
                  <a:cubicBezTo>
                    <a:pt x="17" y="137"/>
                    <a:pt x="0" y="124"/>
                    <a:pt x="0" y="107"/>
                  </a:cubicBezTo>
                  <a:cubicBezTo>
                    <a:pt x="0" y="92"/>
                    <a:pt x="17" y="78"/>
                    <a:pt x="36" y="78"/>
                  </a:cubicBezTo>
                  <a:cubicBezTo>
                    <a:pt x="195" y="78"/>
                    <a:pt x="195" y="78"/>
                    <a:pt x="195" y="78"/>
                  </a:cubicBezTo>
                  <a:cubicBezTo>
                    <a:pt x="207" y="71"/>
                    <a:pt x="195" y="59"/>
                    <a:pt x="195" y="59"/>
                  </a:cubicBezTo>
                  <a:cubicBezTo>
                    <a:pt x="83" y="59"/>
                    <a:pt x="83" y="59"/>
                    <a:pt x="83" y="59"/>
                  </a:cubicBezTo>
                  <a:cubicBezTo>
                    <a:pt x="68" y="59"/>
                    <a:pt x="53" y="46"/>
                    <a:pt x="53" y="29"/>
                  </a:cubicBezTo>
                  <a:cubicBezTo>
                    <a:pt x="53" y="14"/>
                    <a:pt x="68" y="0"/>
                    <a:pt x="83" y="0"/>
                  </a:cubicBezTo>
                  <a:cubicBezTo>
                    <a:pt x="256" y="0"/>
                    <a:pt x="256" y="0"/>
                    <a:pt x="256" y="0"/>
                  </a:cubicBezTo>
                  <a:cubicBezTo>
                    <a:pt x="258" y="0"/>
                    <a:pt x="441" y="2"/>
                    <a:pt x="441" y="2"/>
                  </a:cubicBezTo>
                  <a:cubicBezTo>
                    <a:pt x="483" y="2"/>
                    <a:pt x="514" y="29"/>
                    <a:pt x="517" y="63"/>
                  </a:cubicBezTo>
                  <a:cubicBezTo>
                    <a:pt x="519" y="107"/>
                    <a:pt x="519" y="129"/>
                    <a:pt x="519" y="156"/>
                  </a:cubicBezTo>
                  <a:cubicBezTo>
                    <a:pt x="197" y="154"/>
                    <a:pt x="197" y="154"/>
                    <a:pt x="197" y="154"/>
                  </a:cubicBezTo>
                  <a:cubicBezTo>
                    <a:pt x="200" y="154"/>
                    <a:pt x="202" y="151"/>
                    <a:pt x="202" y="149"/>
                  </a:cubicBezTo>
                </a:path>
              </a:pathLst>
            </a:custGeom>
            <a:solidFill>
              <a:srgbClr val="FFFFFF"/>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0" name="Freeform 412">
              <a:extLst>
                <a:ext uri="{FF2B5EF4-FFF2-40B4-BE49-F238E27FC236}">
                  <a16:creationId xmlns:a16="http://schemas.microsoft.com/office/drawing/2014/main" id="{816DEB4E-DECE-4076-A392-CAFE421CE63D}"/>
                </a:ext>
              </a:extLst>
            </p:cNvPr>
            <p:cNvSpPr>
              <a:spLocks noChangeArrowheads="1"/>
            </p:cNvSpPr>
            <p:nvPr/>
          </p:nvSpPr>
          <p:spPr bwMode="auto">
            <a:xfrm>
              <a:off x="20237848" y="5328123"/>
              <a:ext cx="545958" cy="211601"/>
            </a:xfrm>
            <a:custGeom>
              <a:avLst/>
              <a:gdLst>
                <a:gd name="T0" fmla="*/ 253 w 573"/>
                <a:gd name="T1" fmla="*/ 224 h 225"/>
                <a:gd name="T2" fmla="*/ 253 w 573"/>
                <a:gd name="T3" fmla="*/ 224 h 225"/>
                <a:gd name="T4" fmla="*/ 239 w 573"/>
                <a:gd name="T5" fmla="*/ 192 h 225"/>
                <a:gd name="T6" fmla="*/ 278 w 573"/>
                <a:gd name="T7" fmla="*/ 170 h 225"/>
                <a:gd name="T8" fmla="*/ 353 w 573"/>
                <a:gd name="T9" fmla="*/ 160 h 225"/>
                <a:gd name="T10" fmla="*/ 378 w 573"/>
                <a:gd name="T11" fmla="*/ 156 h 225"/>
                <a:gd name="T12" fmla="*/ 387 w 573"/>
                <a:gd name="T13" fmla="*/ 153 h 225"/>
                <a:gd name="T14" fmla="*/ 409 w 573"/>
                <a:gd name="T15" fmla="*/ 136 h 225"/>
                <a:gd name="T16" fmla="*/ 329 w 573"/>
                <a:gd name="T17" fmla="*/ 136 h 225"/>
                <a:gd name="T18" fmla="*/ 273 w 573"/>
                <a:gd name="T19" fmla="*/ 136 h 225"/>
                <a:gd name="T20" fmla="*/ 97 w 573"/>
                <a:gd name="T21" fmla="*/ 136 h 225"/>
                <a:gd name="T22" fmla="*/ 61 w 573"/>
                <a:gd name="T23" fmla="*/ 107 h 225"/>
                <a:gd name="T24" fmla="*/ 97 w 573"/>
                <a:gd name="T25" fmla="*/ 78 h 225"/>
                <a:gd name="T26" fmla="*/ 248 w 573"/>
                <a:gd name="T27" fmla="*/ 78 h 225"/>
                <a:gd name="T28" fmla="*/ 253 w 573"/>
                <a:gd name="T29" fmla="*/ 70 h 225"/>
                <a:gd name="T30" fmla="*/ 253 w 573"/>
                <a:gd name="T31" fmla="*/ 65 h 225"/>
                <a:gd name="T32" fmla="*/ 248 w 573"/>
                <a:gd name="T33" fmla="*/ 61 h 225"/>
                <a:gd name="T34" fmla="*/ 41 w 573"/>
                <a:gd name="T35" fmla="*/ 61 h 225"/>
                <a:gd name="T36" fmla="*/ 0 w 573"/>
                <a:gd name="T37" fmla="*/ 31 h 225"/>
                <a:gd name="T38" fmla="*/ 41 w 573"/>
                <a:gd name="T39" fmla="*/ 2 h 225"/>
                <a:gd name="T40" fmla="*/ 248 w 573"/>
                <a:gd name="T41" fmla="*/ 2 h 225"/>
                <a:gd name="T42" fmla="*/ 248 w 573"/>
                <a:gd name="T43" fmla="*/ 0 h 225"/>
                <a:gd name="T44" fmla="*/ 570 w 573"/>
                <a:gd name="T45" fmla="*/ 2 h 225"/>
                <a:gd name="T46" fmla="*/ 570 w 573"/>
                <a:gd name="T47" fmla="*/ 29 h 225"/>
                <a:gd name="T48" fmla="*/ 558 w 573"/>
                <a:gd name="T49" fmla="*/ 116 h 225"/>
                <a:gd name="T50" fmla="*/ 492 w 573"/>
                <a:gd name="T51" fmla="*/ 172 h 225"/>
                <a:gd name="T52" fmla="*/ 443 w 573"/>
                <a:gd name="T53" fmla="*/ 209 h 225"/>
                <a:gd name="T54" fmla="*/ 433 w 573"/>
                <a:gd name="T55" fmla="*/ 216 h 225"/>
                <a:gd name="T56" fmla="*/ 407 w 573"/>
                <a:gd name="T57" fmla="*/ 224 h 225"/>
                <a:gd name="T58" fmla="*/ 407 w 573"/>
                <a:gd name="T59" fmla="*/ 224 h 225"/>
                <a:gd name="T60" fmla="*/ 253 w 573"/>
                <a:gd name="T61" fmla="*/ 2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 h="225">
                  <a:moveTo>
                    <a:pt x="253" y="224"/>
                  </a:moveTo>
                  <a:lnTo>
                    <a:pt x="253" y="224"/>
                  </a:lnTo>
                  <a:cubicBezTo>
                    <a:pt x="236" y="224"/>
                    <a:pt x="234" y="204"/>
                    <a:pt x="239" y="192"/>
                  </a:cubicBezTo>
                  <a:cubicBezTo>
                    <a:pt x="246" y="177"/>
                    <a:pt x="263" y="172"/>
                    <a:pt x="278" y="170"/>
                  </a:cubicBezTo>
                  <a:cubicBezTo>
                    <a:pt x="302" y="165"/>
                    <a:pt x="329" y="163"/>
                    <a:pt x="353" y="160"/>
                  </a:cubicBezTo>
                  <a:cubicBezTo>
                    <a:pt x="363" y="158"/>
                    <a:pt x="368" y="158"/>
                    <a:pt x="378" y="156"/>
                  </a:cubicBezTo>
                  <a:cubicBezTo>
                    <a:pt x="380" y="156"/>
                    <a:pt x="385" y="153"/>
                    <a:pt x="387" y="153"/>
                  </a:cubicBezTo>
                  <a:cubicBezTo>
                    <a:pt x="409" y="136"/>
                    <a:pt x="409" y="136"/>
                    <a:pt x="409" y="136"/>
                  </a:cubicBezTo>
                  <a:cubicBezTo>
                    <a:pt x="329" y="136"/>
                    <a:pt x="329" y="136"/>
                    <a:pt x="329" y="136"/>
                  </a:cubicBezTo>
                  <a:cubicBezTo>
                    <a:pt x="305" y="138"/>
                    <a:pt x="287" y="138"/>
                    <a:pt x="273" y="136"/>
                  </a:cubicBezTo>
                  <a:cubicBezTo>
                    <a:pt x="97" y="136"/>
                    <a:pt x="97" y="136"/>
                    <a:pt x="97" y="136"/>
                  </a:cubicBezTo>
                  <a:cubicBezTo>
                    <a:pt x="78" y="136"/>
                    <a:pt x="61" y="124"/>
                    <a:pt x="61" y="107"/>
                  </a:cubicBezTo>
                  <a:cubicBezTo>
                    <a:pt x="61" y="90"/>
                    <a:pt x="78" y="78"/>
                    <a:pt x="97" y="78"/>
                  </a:cubicBezTo>
                  <a:cubicBezTo>
                    <a:pt x="248" y="78"/>
                    <a:pt x="248" y="78"/>
                    <a:pt x="248" y="78"/>
                  </a:cubicBezTo>
                  <a:cubicBezTo>
                    <a:pt x="251" y="75"/>
                    <a:pt x="253" y="73"/>
                    <a:pt x="253" y="70"/>
                  </a:cubicBezTo>
                  <a:cubicBezTo>
                    <a:pt x="253" y="65"/>
                    <a:pt x="253" y="65"/>
                    <a:pt x="253" y="65"/>
                  </a:cubicBezTo>
                  <a:cubicBezTo>
                    <a:pt x="251" y="63"/>
                    <a:pt x="248" y="61"/>
                    <a:pt x="248" y="61"/>
                  </a:cubicBezTo>
                  <a:cubicBezTo>
                    <a:pt x="41" y="61"/>
                    <a:pt x="41" y="61"/>
                    <a:pt x="41" y="61"/>
                  </a:cubicBezTo>
                  <a:cubicBezTo>
                    <a:pt x="19" y="61"/>
                    <a:pt x="0" y="46"/>
                    <a:pt x="0" y="31"/>
                  </a:cubicBezTo>
                  <a:cubicBezTo>
                    <a:pt x="0" y="14"/>
                    <a:pt x="19" y="2"/>
                    <a:pt x="41" y="2"/>
                  </a:cubicBezTo>
                  <a:cubicBezTo>
                    <a:pt x="248" y="2"/>
                    <a:pt x="248" y="2"/>
                    <a:pt x="248" y="2"/>
                  </a:cubicBezTo>
                  <a:cubicBezTo>
                    <a:pt x="248" y="2"/>
                    <a:pt x="248" y="2"/>
                    <a:pt x="248" y="0"/>
                  </a:cubicBezTo>
                  <a:cubicBezTo>
                    <a:pt x="570" y="2"/>
                    <a:pt x="570" y="2"/>
                    <a:pt x="570" y="2"/>
                  </a:cubicBezTo>
                  <a:cubicBezTo>
                    <a:pt x="570" y="9"/>
                    <a:pt x="570" y="19"/>
                    <a:pt x="570" y="29"/>
                  </a:cubicBezTo>
                  <a:cubicBezTo>
                    <a:pt x="570" y="56"/>
                    <a:pt x="572" y="90"/>
                    <a:pt x="558" y="116"/>
                  </a:cubicBezTo>
                  <a:cubicBezTo>
                    <a:pt x="546" y="143"/>
                    <a:pt x="514" y="156"/>
                    <a:pt x="492" y="172"/>
                  </a:cubicBezTo>
                  <a:cubicBezTo>
                    <a:pt x="475" y="185"/>
                    <a:pt x="461" y="197"/>
                    <a:pt x="443" y="209"/>
                  </a:cubicBezTo>
                  <a:cubicBezTo>
                    <a:pt x="441" y="211"/>
                    <a:pt x="436" y="214"/>
                    <a:pt x="433" y="216"/>
                  </a:cubicBezTo>
                  <a:cubicBezTo>
                    <a:pt x="426" y="221"/>
                    <a:pt x="416" y="224"/>
                    <a:pt x="407" y="224"/>
                  </a:cubicBezTo>
                  <a:lnTo>
                    <a:pt x="407" y="224"/>
                  </a:lnTo>
                  <a:lnTo>
                    <a:pt x="253" y="224"/>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1" name="Freeform 413">
              <a:extLst>
                <a:ext uri="{FF2B5EF4-FFF2-40B4-BE49-F238E27FC236}">
                  <a16:creationId xmlns:a16="http://schemas.microsoft.com/office/drawing/2014/main" id="{775DF3F3-E9A6-42D7-96F1-779539CC2E7E}"/>
                </a:ext>
              </a:extLst>
            </p:cNvPr>
            <p:cNvSpPr>
              <a:spLocks noChangeArrowheads="1"/>
            </p:cNvSpPr>
            <p:nvPr/>
          </p:nvSpPr>
          <p:spPr bwMode="auto">
            <a:xfrm>
              <a:off x="20851522" y="5180002"/>
              <a:ext cx="1185025" cy="135425"/>
            </a:xfrm>
            <a:custGeom>
              <a:avLst/>
              <a:gdLst>
                <a:gd name="T0" fmla="*/ 1233 w 1237"/>
                <a:gd name="T1" fmla="*/ 146 h 147"/>
                <a:gd name="T2" fmla="*/ 1233 w 1237"/>
                <a:gd name="T3" fmla="*/ 146 h 147"/>
                <a:gd name="T4" fmla="*/ 0 w 1237"/>
                <a:gd name="T5" fmla="*/ 144 h 147"/>
                <a:gd name="T6" fmla="*/ 0 w 1237"/>
                <a:gd name="T7" fmla="*/ 10 h 147"/>
                <a:gd name="T8" fmla="*/ 8 w 1237"/>
                <a:gd name="T9" fmla="*/ 0 h 147"/>
                <a:gd name="T10" fmla="*/ 1236 w 1237"/>
                <a:gd name="T11" fmla="*/ 2 h 147"/>
                <a:gd name="T12" fmla="*/ 1233 w 1237"/>
                <a:gd name="T13" fmla="*/ 146 h 147"/>
              </a:gdLst>
              <a:ahLst/>
              <a:cxnLst>
                <a:cxn ang="0">
                  <a:pos x="T0" y="T1"/>
                </a:cxn>
                <a:cxn ang="0">
                  <a:pos x="T2" y="T3"/>
                </a:cxn>
                <a:cxn ang="0">
                  <a:pos x="T4" y="T5"/>
                </a:cxn>
                <a:cxn ang="0">
                  <a:pos x="T6" y="T7"/>
                </a:cxn>
                <a:cxn ang="0">
                  <a:pos x="T8" y="T9"/>
                </a:cxn>
                <a:cxn ang="0">
                  <a:pos x="T10" y="T11"/>
                </a:cxn>
                <a:cxn ang="0">
                  <a:pos x="T12" y="T13"/>
                </a:cxn>
              </a:cxnLst>
              <a:rect l="0" t="0" r="r" b="b"/>
              <a:pathLst>
                <a:path w="1237" h="147">
                  <a:moveTo>
                    <a:pt x="1233" y="146"/>
                  </a:moveTo>
                  <a:lnTo>
                    <a:pt x="1233" y="146"/>
                  </a:lnTo>
                  <a:cubicBezTo>
                    <a:pt x="0" y="144"/>
                    <a:pt x="0" y="144"/>
                    <a:pt x="0" y="144"/>
                  </a:cubicBezTo>
                  <a:cubicBezTo>
                    <a:pt x="0" y="10"/>
                    <a:pt x="0" y="10"/>
                    <a:pt x="0" y="10"/>
                  </a:cubicBezTo>
                  <a:cubicBezTo>
                    <a:pt x="0" y="5"/>
                    <a:pt x="3" y="0"/>
                    <a:pt x="8" y="0"/>
                  </a:cubicBezTo>
                  <a:cubicBezTo>
                    <a:pt x="1236" y="2"/>
                    <a:pt x="1236" y="2"/>
                    <a:pt x="1236" y="2"/>
                  </a:cubicBezTo>
                  <a:lnTo>
                    <a:pt x="1233" y="146"/>
                  </a:ln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2" name="Freeform 414">
              <a:extLst>
                <a:ext uri="{FF2B5EF4-FFF2-40B4-BE49-F238E27FC236}">
                  <a16:creationId xmlns:a16="http://schemas.microsoft.com/office/drawing/2014/main" id="{13AAFF89-9C08-4237-95C3-FBAD6659D35D}"/>
                </a:ext>
              </a:extLst>
            </p:cNvPr>
            <p:cNvSpPr>
              <a:spLocks noChangeArrowheads="1"/>
            </p:cNvSpPr>
            <p:nvPr/>
          </p:nvSpPr>
          <p:spPr bwMode="auto">
            <a:xfrm>
              <a:off x="20851522" y="5319659"/>
              <a:ext cx="1180792" cy="135425"/>
            </a:xfrm>
            <a:custGeom>
              <a:avLst/>
              <a:gdLst>
                <a:gd name="T0" fmla="*/ 1233 w 1234"/>
                <a:gd name="T1" fmla="*/ 146 h 147"/>
                <a:gd name="T2" fmla="*/ 1233 w 1234"/>
                <a:gd name="T3" fmla="*/ 146 h 147"/>
                <a:gd name="T4" fmla="*/ 8 w 1234"/>
                <a:gd name="T5" fmla="*/ 144 h 147"/>
                <a:gd name="T6" fmla="*/ 0 w 1234"/>
                <a:gd name="T7" fmla="*/ 134 h 147"/>
                <a:gd name="T8" fmla="*/ 0 w 1234"/>
                <a:gd name="T9" fmla="*/ 0 h 147"/>
                <a:gd name="T10" fmla="*/ 1233 w 1234"/>
                <a:gd name="T11" fmla="*/ 2 h 147"/>
                <a:gd name="T12" fmla="*/ 1233 w 1234"/>
                <a:gd name="T13" fmla="*/ 146 h 147"/>
              </a:gdLst>
              <a:ahLst/>
              <a:cxnLst>
                <a:cxn ang="0">
                  <a:pos x="T0" y="T1"/>
                </a:cxn>
                <a:cxn ang="0">
                  <a:pos x="T2" y="T3"/>
                </a:cxn>
                <a:cxn ang="0">
                  <a:pos x="T4" y="T5"/>
                </a:cxn>
                <a:cxn ang="0">
                  <a:pos x="T6" y="T7"/>
                </a:cxn>
                <a:cxn ang="0">
                  <a:pos x="T8" y="T9"/>
                </a:cxn>
                <a:cxn ang="0">
                  <a:pos x="T10" y="T11"/>
                </a:cxn>
                <a:cxn ang="0">
                  <a:pos x="T12" y="T13"/>
                </a:cxn>
              </a:cxnLst>
              <a:rect l="0" t="0" r="r" b="b"/>
              <a:pathLst>
                <a:path w="1234" h="147">
                  <a:moveTo>
                    <a:pt x="1233" y="146"/>
                  </a:moveTo>
                  <a:lnTo>
                    <a:pt x="1233" y="146"/>
                  </a:lnTo>
                  <a:cubicBezTo>
                    <a:pt x="8" y="144"/>
                    <a:pt x="8" y="144"/>
                    <a:pt x="8" y="144"/>
                  </a:cubicBezTo>
                  <a:cubicBezTo>
                    <a:pt x="3" y="144"/>
                    <a:pt x="0" y="139"/>
                    <a:pt x="0" y="134"/>
                  </a:cubicBezTo>
                  <a:cubicBezTo>
                    <a:pt x="0" y="0"/>
                    <a:pt x="0" y="0"/>
                    <a:pt x="0" y="0"/>
                  </a:cubicBezTo>
                  <a:cubicBezTo>
                    <a:pt x="1233" y="2"/>
                    <a:pt x="1233" y="2"/>
                    <a:pt x="1233" y="2"/>
                  </a:cubicBezTo>
                  <a:lnTo>
                    <a:pt x="1233" y="146"/>
                  </a:lnTo>
                </a:path>
              </a:pathLst>
            </a:custGeom>
            <a:solidFill>
              <a:srgbClr val="D94A26"/>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3" name="Freeform 415">
              <a:extLst>
                <a:ext uri="{FF2B5EF4-FFF2-40B4-BE49-F238E27FC236}">
                  <a16:creationId xmlns:a16="http://schemas.microsoft.com/office/drawing/2014/main" id="{DDE1BFD3-F5E9-44CB-99F7-209A6AED81B3}"/>
                </a:ext>
              </a:extLst>
            </p:cNvPr>
            <p:cNvSpPr>
              <a:spLocks noChangeArrowheads="1"/>
            </p:cNvSpPr>
            <p:nvPr/>
          </p:nvSpPr>
          <p:spPr bwMode="auto">
            <a:xfrm>
              <a:off x="20986953" y="5768254"/>
              <a:ext cx="1045361" cy="135425"/>
            </a:xfrm>
            <a:custGeom>
              <a:avLst/>
              <a:gdLst>
                <a:gd name="T0" fmla="*/ 1091 w 1092"/>
                <a:gd name="T1" fmla="*/ 146 h 147"/>
                <a:gd name="T2" fmla="*/ 1091 w 1092"/>
                <a:gd name="T3" fmla="*/ 146 h 147"/>
                <a:gd name="T4" fmla="*/ 0 w 1092"/>
                <a:gd name="T5" fmla="*/ 143 h 147"/>
                <a:gd name="T6" fmla="*/ 0 w 1092"/>
                <a:gd name="T7" fmla="*/ 9 h 147"/>
                <a:gd name="T8" fmla="*/ 9 w 1092"/>
                <a:gd name="T9" fmla="*/ 0 h 147"/>
                <a:gd name="T10" fmla="*/ 1091 w 1092"/>
                <a:gd name="T11" fmla="*/ 2 h 147"/>
                <a:gd name="T12" fmla="*/ 1091 w 1092"/>
                <a:gd name="T13" fmla="*/ 146 h 147"/>
              </a:gdLst>
              <a:ahLst/>
              <a:cxnLst>
                <a:cxn ang="0">
                  <a:pos x="T0" y="T1"/>
                </a:cxn>
                <a:cxn ang="0">
                  <a:pos x="T2" y="T3"/>
                </a:cxn>
                <a:cxn ang="0">
                  <a:pos x="T4" y="T5"/>
                </a:cxn>
                <a:cxn ang="0">
                  <a:pos x="T6" y="T7"/>
                </a:cxn>
                <a:cxn ang="0">
                  <a:pos x="T8" y="T9"/>
                </a:cxn>
                <a:cxn ang="0">
                  <a:pos x="T10" y="T11"/>
                </a:cxn>
                <a:cxn ang="0">
                  <a:pos x="T12" y="T13"/>
                </a:cxn>
              </a:cxnLst>
              <a:rect l="0" t="0" r="r" b="b"/>
              <a:pathLst>
                <a:path w="1092" h="147">
                  <a:moveTo>
                    <a:pt x="1091" y="146"/>
                  </a:moveTo>
                  <a:lnTo>
                    <a:pt x="1091" y="146"/>
                  </a:lnTo>
                  <a:cubicBezTo>
                    <a:pt x="0" y="143"/>
                    <a:pt x="0" y="143"/>
                    <a:pt x="0" y="143"/>
                  </a:cubicBezTo>
                  <a:cubicBezTo>
                    <a:pt x="0" y="9"/>
                    <a:pt x="0" y="9"/>
                    <a:pt x="0" y="9"/>
                  </a:cubicBezTo>
                  <a:cubicBezTo>
                    <a:pt x="0" y="5"/>
                    <a:pt x="5" y="0"/>
                    <a:pt x="9" y="0"/>
                  </a:cubicBezTo>
                  <a:cubicBezTo>
                    <a:pt x="1091" y="2"/>
                    <a:pt x="1091" y="2"/>
                    <a:pt x="1091" y="2"/>
                  </a:cubicBezTo>
                  <a:lnTo>
                    <a:pt x="1091" y="146"/>
                  </a:lnTo>
                </a:path>
              </a:pathLst>
            </a:custGeom>
            <a:solidFill>
              <a:srgbClr val="D94A26"/>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4" name="Freeform 416">
              <a:extLst>
                <a:ext uri="{FF2B5EF4-FFF2-40B4-BE49-F238E27FC236}">
                  <a16:creationId xmlns:a16="http://schemas.microsoft.com/office/drawing/2014/main" id="{0EAADA75-F003-4085-B065-1D26C11B2FEF}"/>
                </a:ext>
              </a:extLst>
            </p:cNvPr>
            <p:cNvSpPr>
              <a:spLocks noChangeArrowheads="1"/>
            </p:cNvSpPr>
            <p:nvPr/>
          </p:nvSpPr>
          <p:spPr bwMode="auto">
            <a:xfrm>
              <a:off x="20986953" y="5907911"/>
              <a:ext cx="1045361" cy="135425"/>
            </a:xfrm>
            <a:custGeom>
              <a:avLst/>
              <a:gdLst>
                <a:gd name="T0" fmla="*/ 1091 w 1092"/>
                <a:gd name="T1" fmla="*/ 146 h 147"/>
                <a:gd name="T2" fmla="*/ 1091 w 1092"/>
                <a:gd name="T3" fmla="*/ 146 h 147"/>
                <a:gd name="T4" fmla="*/ 9 w 1092"/>
                <a:gd name="T5" fmla="*/ 144 h 147"/>
                <a:gd name="T6" fmla="*/ 0 w 1092"/>
                <a:gd name="T7" fmla="*/ 134 h 147"/>
                <a:gd name="T8" fmla="*/ 0 w 1092"/>
                <a:gd name="T9" fmla="*/ 0 h 147"/>
                <a:gd name="T10" fmla="*/ 1091 w 1092"/>
                <a:gd name="T11" fmla="*/ 3 h 147"/>
                <a:gd name="T12" fmla="*/ 1091 w 1092"/>
                <a:gd name="T13" fmla="*/ 146 h 147"/>
              </a:gdLst>
              <a:ahLst/>
              <a:cxnLst>
                <a:cxn ang="0">
                  <a:pos x="T0" y="T1"/>
                </a:cxn>
                <a:cxn ang="0">
                  <a:pos x="T2" y="T3"/>
                </a:cxn>
                <a:cxn ang="0">
                  <a:pos x="T4" y="T5"/>
                </a:cxn>
                <a:cxn ang="0">
                  <a:pos x="T6" y="T7"/>
                </a:cxn>
                <a:cxn ang="0">
                  <a:pos x="T8" y="T9"/>
                </a:cxn>
                <a:cxn ang="0">
                  <a:pos x="T10" y="T11"/>
                </a:cxn>
                <a:cxn ang="0">
                  <a:pos x="T12" y="T13"/>
                </a:cxn>
              </a:cxnLst>
              <a:rect l="0" t="0" r="r" b="b"/>
              <a:pathLst>
                <a:path w="1092" h="147">
                  <a:moveTo>
                    <a:pt x="1091" y="146"/>
                  </a:moveTo>
                  <a:lnTo>
                    <a:pt x="1091" y="146"/>
                  </a:lnTo>
                  <a:cubicBezTo>
                    <a:pt x="9" y="144"/>
                    <a:pt x="9" y="144"/>
                    <a:pt x="9" y="144"/>
                  </a:cubicBezTo>
                  <a:cubicBezTo>
                    <a:pt x="5" y="144"/>
                    <a:pt x="0" y="139"/>
                    <a:pt x="0" y="134"/>
                  </a:cubicBezTo>
                  <a:cubicBezTo>
                    <a:pt x="0" y="0"/>
                    <a:pt x="0" y="0"/>
                    <a:pt x="0" y="0"/>
                  </a:cubicBezTo>
                  <a:cubicBezTo>
                    <a:pt x="1091" y="3"/>
                    <a:pt x="1091" y="3"/>
                    <a:pt x="1091" y="3"/>
                  </a:cubicBezTo>
                  <a:lnTo>
                    <a:pt x="1091" y="146"/>
                  </a:ln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5" name="Freeform 417">
              <a:extLst>
                <a:ext uri="{FF2B5EF4-FFF2-40B4-BE49-F238E27FC236}">
                  <a16:creationId xmlns:a16="http://schemas.microsoft.com/office/drawing/2014/main" id="{26217A5B-8C0D-4764-A405-343D4AB4165C}"/>
                </a:ext>
              </a:extLst>
            </p:cNvPr>
            <p:cNvSpPr>
              <a:spLocks noChangeArrowheads="1"/>
            </p:cNvSpPr>
            <p:nvPr/>
          </p:nvSpPr>
          <p:spPr bwMode="auto">
            <a:xfrm>
              <a:off x="21537143" y="5387372"/>
              <a:ext cx="313185" cy="423203"/>
            </a:xfrm>
            <a:custGeom>
              <a:avLst/>
              <a:gdLst>
                <a:gd name="T0" fmla="*/ 117 w 330"/>
                <a:gd name="T1" fmla="*/ 38 h 444"/>
                <a:gd name="T2" fmla="*/ 117 w 330"/>
                <a:gd name="T3" fmla="*/ 38 h 444"/>
                <a:gd name="T4" fmla="*/ 97 w 330"/>
                <a:gd name="T5" fmla="*/ 443 h 444"/>
                <a:gd name="T6" fmla="*/ 329 w 330"/>
                <a:gd name="T7" fmla="*/ 411 h 444"/>
                <a:gd name="T8" fmla="*/ 326 w 330"/>
                <a:gd name="T9" fmla="*/ 0 h 444"/>
                <a:gd name="T10" fmla="*/ 117 w 330"/>
                <a:gd name="T11" fmla="*/ 38 h 444"/>
              </a:gdLst>
              <a:ahLst/>
              <a:cxnLst>
                <a:cxn ang="0">
                  <a:pos x="T0" y="T1"/>
                </a:cxn>
                <a:cxn ang="0">
                  <a:pos x="T2" y="T3"/>
                </a:cxn>
                <a:cxn ang="0">
                  <a:pos x="T4" y="T5"/>
                </a:cxn>
                <a:cxn ang="0">
                  <a:pos x="T6" y="T7"/>
                </a:cxn>
                <a:cxn ang="0">
                  <a:pos x="T8" y="T9"/>
                </a:cxn>
                <a:cxn ang="0">
                  <a:pos x="T10" y="T11"/>
                </a:cxn>
              </a:cxnLst>
              <a:rect l="0" t="0" r="r" b="b"/>
              <a:pathLst>
                <a:path w="330" h="444">
                  <a:moveTo>
                    <a:pt x="117" y="38"/>
                  </a:moveTo>
                  <a:lnTo>
                    <a:pt x="117" y="38"/>
                  </a:lnTo>
                  <a:cubicBezTo>
                    <a:pt x="117" y="38"/>
                    <a:pt x="0" y="148"/>
                    <a:pt x="97" y="443"/>
                  </a:cubicBezTo>
                  <a:cubicBezTo>
                    <a:pt x="329" y="411"/>
                    <a:pt x="329" y="411"/>
                    <a:pt x="329" y="411"/>
                  </a:cubicBezTo>
                  <a:cubicBezTo>
                    <a:pt x="326" y="0"/>
                    <a:pt x="326" y="0"/>
                    <a:pt x="326" y="0"/>
                  </a:cubicBezTo>
                  <a:lnTo>
                    <a:pt x="117" y="38"/>
                  </a:lnTo>
                </a:path>
              </a:pathLst>
            </a:custGeom>
            <a:solidFill>
              <a:srgbClr val="DB4226"/>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6" name="Freeform 418">
              <a:extLst>
                <a:ext uri="{FF2B5EF4-FFF2-40B4-BE49-F238E27FC236}">
                  <a16:creationId xmlns:a16="http://schemas.microsoft.com/office/drawing/2014/main" id="{E72C7D80-3686-408F-9E36-560EFC4067B2}"/>
                </a:ext>
              </a:extLst>
            </p:cNvPr>
            <p:cNvSpPr>
              <a:spLocks noChangeArrowheads="1"/>
            </p:cNvSpPr>
            <p:nvPr/>
          </p:nvSpPr>
          <p:spPr bwMode="auto">
            <a:xfrm>
              <a:off x="21427105" y="5306963"/>
              <a:ext cx="431688" cy="575556"/>
            </a:xfrm>
            <a:custGeom>
              <a:avLst/>
              <a:gdLst>
                <a:gd name="T0" fmla="*/ 406 w 452"/>
                <a:gd name="T1" fmla="*/ 604 h 605"/>
                <a:gd name="T2" fmla="*/ 406 w 452"/>
                <a:gd name="T3" fmla="*/ 604 h 605"/>
                <a:gd name="T4" fmla="*/ 451 w 452"/>
                <a:gd name="T5" fmla="*/ 0 h 605"/>
                <a:gd name="T6" fmla="*/ 406 w 452"/>
                <a:gd name="T7" fmla="*/ 604 h 605"/>
              </a:gdLst>
              <a:ahLst/>
              <a:cxnLst>
                <a:cxn ang="0">
                  <a:pos x="T0" y="T1"/>
                </a:cxn>
                <a:cxn ang="0">
                  <a:pos x="T2" y="T3"/>
                </a:cxn>
                <a:cxn ang="0">
                  <a:pos x="T4" y="T5"/>
                </a:cxn>
                <a:cxn ang="0">
                  <a:pos x="T6" y="T7"/>
                </a:cxn>
              </a:cxnLst>
              <a:rect l="0" t="0" r="r" b="b"/>
              <a:pathLst>
                <a:path w="452" h="605">
                  <a:moveTo>
                    <a:pt x="406" y="604"/>
                  </a:moveTo>
                  <a:lnTo>
                    <a:pt x="406" y="604"/>
                  </a:lnTo>
                  <a:cubicBezTo>
                    <a:pt x="406" y="604"/>
                    <a:pt x="0" y="341"/>
                    <a:pt x="451" y="0"/>
                  </a:cubicBezTo>
                  <a:lnTo>
                    <a:pt x="406" y="604"/>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7" name="Freeform 419">
              <a:extLst>
                <a:ext uri="{FF2B5EF4-FFF2-40B4-BE49-F238E27FC236}">
                  <a16:creationId xmlns:a16="http://schemas.microsoft.com/office/drawing/2014/main" id="{37628F14-7ABE-49B3-A93A-6FDBDB999074}"/>
                </a:ext>
              </a:extLst>
            </p:cNvPr>
            <p:cNvSpPr>
              <a:spLocks noChangeArrowheads="1"/>
            </p:cNvSpPr>
            <p:nvPr/>
          </p:nvSpPr>
          <p:spPr bwMode="auto">
            <a:xfrm>
              <a:off x="21638717" y="5497404"/>
              <a:ext cx="42322" cy="101569"/>
            </a:xfrm>
            <a:custGeom>
              <a:avLst/>
              <a:gdLst>
                <a:gd name="T0" fmla="*/ 17 w 50"/>
                <a:gd name="T1" fmla="*/ 108 h 109"/>
                <a:gd name="T2" fmla="*/ 17 w 50"/>
                <a:gd name="T3" fmla="*/ 108 h 109"/>
                <a:gd name="T4" fmla="*/ 5 w 50"/>
                <a:gd name="T5" fmla="*/ 49 h 109"/>
                <a:gd name="T6" fmla="*/ 49 w 50"/>
                <a:gd name="T7" fmla="*/ 0 h 109"/>
                <a:gd name="T8" fmla="*/ 17 w 50"/>
                <a:gd name="T9" fmla="*/ 108 h 109"/>
              </a:gdLst>
              <a:ahLst/>
              <a:cxnLst>
                <a:cxn ang="0">
                  <a:pos x="T0" y="T1"/>
                </a:cxn>
                <a:cxn ang="0">
                  <a:pos x="T2" y="T3"/>
                </a:cxn>
                <a:cxn ang="0">
                  <a:pos x="T4" y="T5"/>
                </a:cxn>
                <a:cxn ang="0">
                  <a:pos x="T6" y="T7"/>
                </a:cxn>
                <a:cxn ang="0">
                  <a:pos x="T8" y="T9"/>
                </a:cxn>
              </a:cxnLst>
              <a:rect l="0" t="0" r="r" b="b"/>
              <a:pathLst>
                <a:path w="50" h="109">
                  <a:moveTo>
                    <a:pt x="17" y="108"/>
                  </a:moveTo>
                  <a:lnTo>
                    <a:pt x="17" y="108"/>
                  </a:lnTo>
                  <a:cubicBezTo>
                    <a:pt x="17" y="108"/>
                    <a:pt x="0" y="69"/>
                    <a:pt x="5" y="49"/>
                  </a:cubicBezTo>
                  <a:cubicBezTo>
                    <a:pt x="5" y="49"/>
                    <a:pt x="3" y="39"/>
                    <a:pt x="49" y="0"/>
                  </a:cubicBezTo>
                  <a:lnTo>
                    <a:pt x="17" y="108"/>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8" name="Freeform 420">
              <a:extLst>
                <a:ext uri="{FF2B5EF4-FFF2-40B4-BE49-F238E27FC236}">
                  <a16:creationId xmlns:a16="http://schemas.microsoft.com/office/drawing/2014/main" id="{FC2C2C2F-08D4-4124-A6DF-AC0B366C6096}"/>
                </a:ext>
              </a:extLst>
            </p:cNvPr>
            <p:cNvSpPr>
              <a:spLocks noChangeArrowheads="1"/>
            </p:cNvSpPr>
            <p:nvPr/>
          </p:nvSpPr>
          <p:spPr bwMode="auto">
            <a:xfrm>
              <a:off x="21642949" y="5188466"/>
              <a:ext cx="774498" cy="765997"/>
            </a:xfrm>
            <a:custGeom>
              <a:avLst/>
              <a:gdLst>
                <a:gd name="T0" fmla="*/ 9 w 812"/>
                <a:gd name="T1" fmla="*/ 556 h 803"/>
                <a:gd name="T2" fmla="*/ 9 w 812"/>
                <a:gd name="T3" fmla="*/ 556 h 803"/>
                <a:gd name="T4" fmla="*/ 49 w 812"/>
                <a:gd name="T5" fmla="*/ 505 h 803"/>
                <a:gd name="T6" fmla="*/ 56 w 812"/>
                <a:gd name="T7" fmla="*/ 507 h 803"/>
                <a:gd name="T8" fmla="*/ 182 w 812"/>
                <a:gd name="T9" fmla="*/ 729 h 803"/>
                <a:gd name="T10" fmla="*/ 529 w 812"/>
                <a:gd name="T11" fmla="*/ 743 h 803"/>
                <a:gd name="T12" fmla="*/ 729 w 812"/>
                <a:gd name="T13" fmla="*/ 575 h 803"/>
                <a:gd name="T14" fmla="*/ 687 w 812"/>
                <a:gd name="T15" fmla="*/ 605 h 803"/>
                <a:gd name="T16" fmla="*/ 719 w 812"/>
                <a:gd name="T17" fmla="*/ 553 h 803"/>
                <a:gd name="T18" fmla="*/ 811 w 812"/>
                <a:gd name="T19" fmla="*/ 432 h 803"/>
                <a:gd name="T20" fmla="*/ 760 w 812"/>
                <a:gd name="T21" fmla="*/ 358 h 803"/>
                <a:gd name="T22" fmla="*/ 736 w 812"/>
                <a:gd name="T23" fmla="*/ 241 h 803"/>
                <a:gd name="T24" fmla="*/ 736 w 812"/>
                <a:gd name="T25" fmla="*/ 241 h 803"/>
                <a:gd name="T26" fmla="*/ 631 w 812"/>
                <a:gd name="T27" fmla="*/ 107 h 803"/>
                <a:gd name="T28" fmla="*/ 139 w 812"/>
                <a:gd name="T29" fmla="*/ 210 h 803"/>
                <a:gd name="T30" fmla="*/ 9 w 812"/>
                <a:gd name="T31" fmla="*/ 556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2" h="803">
                  <a:moveTo>
                    <a:pt x="9" y="556"/>
                  </a:moveTo>
                  <a:lnTo>
                    <a:pt x="9" y="556"/>
                  </a:lnTo>
                  <a:cubicBezTo>
                    <a:pt x="49" y="505"/>
                    <a:pt x="49" y="505"/>
                    <a:pt x="49" y="505"/>
                  </a:cubicBezTo>
                  <a:cubicBezTo>
                    <a:pt x="56" y="507"/>
                    <a:pt x="56" y="507"/>
                    <a:pt x="56" y="507"/>
                  </a:cubicBezTo>
                  <a:cubicBezTo>
                    <a:pt x="66" y="595"/>
                    <a:pt x="109" y="675"/>
                    <a:pt x="182" y="729"/>
                  </a:cubicBezTo>
                  <a:cubicBezTo>
                    <a:pt x="283" y="800"/>
                    <a:pt x="416" y="802"/>
                    <a:pt x="529" y="743"/>
                  </a:cubicBezTo>
                  <a:cubicBezTo>
                    <a:pt x="687" y="705"/>
                    <a:pt x="729" y="575"/>
                    <a:pt x="729" y="575"/>
                  </a:cubicBezTo>
                  <a:cubicBezTo>
                    <a:pt x="721" y="585"/>
                    <a:pt x="704" y="597"/>
                    <a:pt x="687" y="605"/>
                  </a:cubicBezTo>
                  <a:cubicBezTo>
                    <a:pt x="699" y="587"/>
                    <a:pt x="709" y="570"/>
                    <a:pt x="719" y="553"/>
                  </a:cubicBezTo>
                  <a:cubicBezTo>
                    <a:pt x="790" y="553"/>
                    <a:pt x="811" y="432"/>
                    <a:pt x="811" y="432"/>
                  </a:cubicBezTo>
                  <a:cubicBezTo>
                    <a:pt x="792" y="446"/>
                    <a:pt x="772" y="405"/>
                    <a:pt x="760" y="358"/>
                  </a:cubicBezTo>
                  <a:cubicBezTo>
                    <a:pt x="758" y="319"/>
                    <a:pt x="750" y="278"/>
                    <a:pt x="736" y="241"/>
                  </a:cubicBezTo>
                  <a:lnTo>
                    <a:pt x="736" y="241"/>
                  </a:lnTo>
                  <a:cubicBezTo>
                    <a:pt x="714" y="188"/>
                    <a:pt x="680" y="142"/>
                    <a:pt x="631" y="107"/>
                  </a:cubicBezTo>
                  <a:cubicBezTo>
                    <a:pt x="482" y="0"/>
                    <a:pt x="265" y="47"/>
                    <a:pt x="139" y="210"/>
                  </a:cubicBezTo>
                  <a:cubicBezTo>
                    <a:pt x="0" y="356"/>
                    <a:pt x="9" y="556"/>
                    <a:pt x="9" y="556"/>
                  </a:cubicBezTo>
                </a:path>
              </a:pathLst>
            </a:custGeom>
            <a:solidFill>
              <a:srgbClr val="8B613B"/>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09" name="Freeform 421">
              <a:extLst>
                <a:ext uri="{FF2B5EF4-FFF2-40B4-BE49-F238E27FC236}">
                  <a16:creationId xmlns:a16="http://schemas.microsoft.com/office/drawing/2014/main" id="{9A41E41D-E84B-4A19-B4B9-BC719791E636}"/>
                </a:ext>
              </a:extLst>
            </p:cNvPr>
            <p:cNvSpPr>
              <a:spLocks noChangeArrowheads="1"/>
            </p:cNvSpPr>
            <p:nvPr/>
          </p:nvSpPr>
          <p:spPr bwMode="auto">
            <a:xfrm>
              <a:off x="20919237" y="5768254"/>
              <a:ext cx="67716" cy="139657"/>
            </a:xfrm>
            <a:custGeom>
              <a:avLst/>
              <a:gdLst>
                <a:gd name="T0" fmla="*/ 0 w 77"/>
                <a:gd name="T1" fmla="*/ 22 h 149"/>
                <a:gd name="T2" fmla="*/ 0 w 77"/>
                <a:gd name="T3" fmla="*/ 22 h 149"/>
                <a:gd name="T4" fmla="*/ 12 w 77"/>
                <a:gd name="T5" fmla="*/ 0 h 149"/>
                <a:gd name="T6" fmla="*/ 63 w 77"/>
                <a:gd name="T7" fmla="*/ 0 h 149"/>
                <a:gd name="T8" fmla="*/ 76 w 77"/>
                <a:gd name="T9" fmla="*/ 22 h 149"/>
                <a:gd name="T10" fmla="*/ 76 w 77"/>
                <a:gd name="T11" fmla="*/ 148 h 149"/>
                <a:gd name="T12" fmla="*/ 0 w 77"/>
                <a:gd name="T13" fmla="*/ 148 h 149"/>
                <a:gd name="T14" fmla="*/ 0 w 77"/>
                <a:gd name="T15" fmla="*/ 22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49">
                  <a:moveTo>
                    <a:pt x="0" y="22"/>
                  </a:moveTo>
                  <a:lnTo>
                    <a:pt x="0" y="22"/>
                  </a:lnTo>
                  <a:cubicBezTo>
                    <a:pt x="0" y="9"/>
                    <a:pt x="5" y="0"/>
                    <a:pt x="12" y="0"/>
                  </a:cubicBezTo>
                  <a:cubicBezTo>
                    <a:pt x="63" y="0"/>
                    <a:pt x="63" y="0"/>
                    <a:pt x="63" y="0"/>
                  </a:cubicBezTo>
                  <a:cubicBezTo>
                    <a:pt x="71" y="0"/>
                    <a:pt x="76" y="9"/>
                    <a:pt x="76" y="22"/>
                  </a:cubicBezTo>
                  <a:cubicBezTo>
                    <a:pt x="76" y="148"/>
                    <a:pt x="76" y="148"/>
                    <a:pt x="76" y="148"/>
                  </a:cubicBezTo>
                  <a:cubicBezTo>
                    <a:pt x="0" y="148"/>
                    <a:pt x="0" y="148"/>
                    <a:pt x="0" y="148"/>
                  </a:cubicBezTo>
                  <a:lnTo>
                    <a:pt x="0" y="22"/>
                  </a:lnTo>
                </a:path>
              </a:pathLst>
            </a:custGeom>
            <a:solidFill>
              <a:srgbClr val="F5AE3E"/>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0" name="Freeform 422">
              <a:extLst>
                <a:ext uri="{FF2B5EF4-FFF2-40B4-BE49-F238E27FC236}">
                  <a16:creationId xmlns:a16="http://schemas.microsoft.com/office/drawing/2014/main" id="{0127F997-A87D-47F3-A147-DA631B3A4FC2}"/>
                </a:ext>
              </a:extLst>
            </p:cNvPr>
            <p:cNvSpPr>
              <a:spLocks noChangeArrowheads="1"/>
            </p:cNvSpPr>
            <p:nvPr/>
          </p:nvSpPr>
          <p:spPr bwMode="auto">
            <a:xfrm>
              <a:off x="20919237" y="5912143"/>
              <a:ext cx="67716" cy="139657"/>
            </a:xfrm>
            <a:custGeom>
              <a:avLst/>
              <a:gdLst>
                <a:gd name="T0" fmla="*/ 0 w 77"/>
                <a:gd name="T1" fmla="*/ 127 h 152"/>
                <a:gd name="T2" fmla="*/ 0 w 77"/>
                <a:gd name="T3" fmla="*/ 127 h 152"/>
                <a:gd name="T4" fmla="*/ 0 w 77"/>
                <a:gd name="T5" fmla="*/ 0 h 152"/>
                <a:gd name="T6" fmla="*/ 76 w 77"/>
                <a:gd name="T7" fmla="*/ 0 h 152"/>
                <a:gd name="T8" fmla="*/ 76 w 77"/>
                <a:gd name="T9" fmla="*/ 127 h 152"/>
                <a:gd name="T10" fmla="*/ 63 w 77"/>
                <a:gd name="T11" fmla="*/ 151 h 152"/>
                <a:gd name="T12" fmla="*/ 12 w 77"/>
                <a:gd name="T13" fmla="*/ 151 h 152"/>
                <a:gd name="T14" fmla="*/ 0 w 77"/>
                <a:gd name="T15" fmla="*/ 127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2">
                  <a:moveTo>
                    <a:pt x="0" y="127"/>
                  </a:moveTo>
                  <a:lnTo>
                    <a:pt x="0" y="127"/>
                  </a:lnTo>
                  <a:cubicBezTo>
                    <a:pt x="0" y="0"/>
                    <a:pt x="0" y="0"/>
                    <a:pt x="0" y="0"/>
                  </a:cubicBezTo>
                  <a:cubicBezTo>
                    <a:pt x="76" y="0"/>
                    <a:pt x="76" y="0"/>
                    <a:pt x="76" y="0"/>
                  </a:cubicBezTo>
                  <a:cubicBezTo>
                    <a:pt x="76" y="127"/>
                    <a:pt x="76" y="127"/>
                    <a:pt x="76" y="127"/>
                  </a:cubicBezTo>
                  <a:cubicBezTo>
                    <a:pt x="76" y="139"/>
                    <a:pt x="71" y="151"/>
                    <a:pt x="63" y="151"/>
                  </a:cubicBezTo>
                  <a:cubicBezTo>
                    <a:pt x="12" y="151"/>
                    <a:pt x="12" y="151"/>
                    <a:pt x="12" y="151"/>
                  </a:cubicBezTo>
                  <a:cubicBezTo>
                    <a:pt x="5" y="151"/>
                    <a:pt x="0" y="139"/>
                    <a:pt x="0" y="127"/>
                  </a:cubicBezTo>
                </a:path>
              </a:pathLst>
            </a:custGeom>
            <a:solidFill>
              <a:srgbClr val="FBC71A"/>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1" name="Freeform 423">
              <a:extLst>
                <a:ext uri="{FF2B5EF4-FFF2-40B4-BE49-F238E27FC236}">
                  <a16:creationId xmlns:a16="http://schemas.microsoft.com/office/drawing/2014/main" id="{3F5042AF-6EEA-4492-A0A9-6F3724A35E65}"/>
                </a:ext>
              </a:extLst>
            </p:cNvPr>
            <p:cNvSpPr>
              <a:spLocks noChangeArrowheads="1"/>
            </p:cNvSpPr>
            <p:nvPr/>
          </p:nvSpPr>
          <p:spPr bwMode="auto">
            <a:xfrm>
              <a:off x="20783806" y="5323891"/>
              <a:ext cx="67716" cy="139657"/>
            </a:xfrm>
            <a:custGeom>
              <a:avLst/>
              <a:gdLst>
                <a:gd name="T0" fmla="*/ 75 w 76"/>
                <a:gd name="T1" fmla="*/ 126 h 152"/>
                <a:gd name="T2" fmla="*/ 75 w 76"/>
                <a:gd name="T3" fmla="*/ 126 h 152"/>
                <a:gd name="T4" fmla="*/ 63 w 76"/>
                <a:gd name="T5" fmla="*/ 151 h 152"/>
                <a:gd name="T6" fmla="*/ 12 w 76"/>
                <a:gd name="T7" fmla="*/ 148 h 152"/>
                <a:gd name="T8" fmla="*/ 0 w 76"/>
                <a:gd name="T9" fmla="*/ 126 h 152"/>
                <a:gd name="T10" fmla="*/ 0 w 76"/>
                <a:gd name="T11" fmla="*/ 0 h 152"/>
                <a:gd name="T12" fmla="*/ 75 w 76"/>
                <a:gd name="T13" fmla="*/ 0 h 152"/>
                <a:gd name="T14" fmla="*/ 75 w 76"/>
                <a:gd name="T15" fmla="*/ 126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2">
                  <a:moveTo>
                    <a:pt x="75" y="126"/>
                  </a:moveTo>
                  <a:lnTo>
                    <a:pt x="75" y="126"/>
                  </a:lnTo>
                  <a:cubicBezTo>
                    <a:pt x="75" y="139"/>
                    <a:pt x="70" y="151"/>
                    <a:pt x="63" y="151"/>
                  </a:cubicBezTo>
                  <a:cubicBezTo>
                    <a:pt x="12" y="148"/>
                    <a:pt x="12" y="148"/>
                    <a:pt x="12" y="148"/>
                  </a:cubicBezTo>
                  <a:cubicBezTo>
                    <a:pt x="4" y="148"/>
                    <a:pt x="0" y="139"/>
                    <a:pt x="0" y="126"/>
                  </a:cubicBezTo>
                  <a:cubicBezTo>
                    <a:pt x="0" y="0"/>
                    <a:pt x="0" y="0"/>
                    <a:pt x="0" y="0"/>
                  </a:cubicBezTo>
                  <a:cubicBezTo>
                    <a:pt x="75" y="0"/>
                    <a:pt x="75" y="0"/>
                    <a:pt x="75" y="0"/>
                  </a:cubicBezTo>
                  <a:lnTo>
                    <a:pt x="75" y="126"/>
                  </a:lnTo>
                </a:path>
              </a:pathLst>
            </a:custGeom>
            <a:solidFill>
              <a:srgbClr val="F5AE3E"/>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2" name="Freeform 424">
              <a:extLst>
                <a:ext uri="{FF2B5EF4-FFF2-40B4-BE49-F238E27FC236}">
                  <a16:creationId xmlns:a16="http://schemas.microsoft.com/office/drawing/2014/main" id="{C1F88DB5-0CE5-4FCD-AF63-E43360ECB322}"/>
                </a:ext>
              </a:extLst>
            </p:cNvPr>
            <p:cNvSpPr>
              <a:spLocks noChangeArrowheads="1"/>
            </p:cNvSpPr>
            <p:nvPr/>
          </p:nvSpPr>
          <p:spPr bwMode="auto">
            <a:xfrm>
              <a:off x="20783806" y="5180002"/>
              <a:ext cx="67716" cy="139657"/>
            </a:xfrm>
            <a:custGeom>
              <a:avLst/>
              <a:gdLst>
                <a:gd name="T0" fmla="*/ 12 w 76"/>
                <a:gd name="T1" fmla="*/ 0 h 152"/>
                <a:gd name="T2" fmla="*/ 12 w 76"/>
                <a:gd name="T3" fmla="*/ 0 h 152"/>
                <a:gd name="T4" fmla="*/ 63 w 76"/>
                <a:gd name="T5" fmla="*/ 0 h 152"/>
                <a:gd name="T6" fmla="*/ 75 w 76"/>
                <a:gd name="T7" fmla="*/ 24 h 152"/>
                <a:gd name="T8" fmla="*/ 75 w 76"/>
                <a:gd name="T9" fmla="*/ 151 h 152"/>
                <a:gd name="T10" fmla="*/ 0 w 76"/>
                <a:gd name="T11" fmla="*/ 151 h 152"/>
                <a:gd name="T12" fmla="*/ 0 w 76"/>
                <a:gd name="T13" fmla="*/ 24 h 152"/>
                <a:gd name="T14" fmla="*/ 12 w 76"/>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2">
                  <a:moveTo>
                    <a:pt x="12" y="0"/>
                  </a:moveTo>
                  <a:lnTo>
                    <a:pt x="12" y="0"/>
                  </a:lnTo>
                  <a:cubicBezTo>
                    <a:pt x="63" y="0"/>
                    <a:pt x="63" y="0"/>
                    <a:pt x="63" y="0"/>
                  </a:cubicBezTo>
                  <a:cubicBezTo>
                    <a:pt x="70" y="0"/>
                    <a:pt x="75" y="12"/>
                    <a:pt x="75" y="24"/>
                  </a:cubicBezTo>
                  <a:cubicBezTo>
                    <a:pt x="75" y="151"/>
                    <a:pt x="75" y="151"/>
                    <a:pt x="75" y="151"/>
                  </a:cubicBezTo>
                  <a:cubicBezTo>
                    <a:pt x="0" y="151"/>
                    <a:pt x="0" y="151"/>
                    <a:pt x="0" y="151"/>
                  </a:cubicBezTo>
                  <a:cubicBezTo>
                    <a:pt x="0" y="24"/>
                    <a:pt x="0" y="24"/>
                    <a:pt x="0" y="24"/>
                  </a:cubicBezTo>
                  <a:cubicBezTo>
                    <a:pt x="0" y="12"/>
                    <a:pt x="4" y="0"/>
                    <a:pt x="12" y="0"/>
                  </a:cubicBezTo>
                </a:path>
              </a:pathLst>
            </a:custGeom>
            <a:solidFill>
              <a:srgbClr val="FBC71A"/>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3" name="Freeform 425">
              <a:extLst>
                <a:ext uri="{FF2B5EF4-FFF2-40B4-BE49-F238E27FC236}">
                  <a16:creationId xmlns:a16="http://schemas.microsoft.com/office/drawing/2014/main" id="{AA0C1F7F-73C8-4107-9763-B2A8F1C0773E}"/>
                </a:ext>
              </a:extLst>
            </p:cNvPr>
            <p:cNvSpPr>
              <a:spLocks noChangeArrowheads="1"/>
            </p:cNvSpPr>
            <p:nvPr/>
          </p:nvSpPr>
          <p:spPr bwMode="auto">
            <a:xfrm>
              <a:off x="18337577" y="6301490"/>
              <a:ext cx="105806" cy="88873"/>
            </a:xfrm>
            <a:custGeom>
              <a:avLst/>
              <a:gdLst>
                <a:gd name="T0" fmla="*/ 114 w 115"/>
                <a:gd name="T1" fmla="*/ 46 h 96"/>
                <a:gd name="T2" fmla="*/ 114 w 115"/>
                <a:gd name="T3" fmla="*/ 46 h 96"/>
                <a:gd name="T4" fmla="*/ 71 w 115"/>
                <a:gd name="T5" fmla="*/ 95 h 96"/>
                <a:gd name="T6" fmla="*/ 44 w 115"/>
                <a:gd name="T7" fmla="*/ 95 h 96"/>
                <a:gd name="T8" fmla="*/ 3 w 115"/>
                <a:gd name="T9" fmla="*/ 48 h 96"/>
                <a:gd name="T10" fmla="*/ 44 w 115"/>
                <a:gd name="T11" fmla="*/ 0 h 96"/>
                <a:gd name="T12" fmla="*/ 71 w 115"/>
                <a:gd name="T13" fmla="*/ 0 h 96"/>
                <a:gd name="T14" fmla="*/ 114 w 115"/>
                <a:gd name="T15" fmla="*/ 4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96">
                  <a:moveTo>
                    <a:pt x="114" y="46"/>
                  </a:moveTo>
                  <a:lnTo>
                    <a:pt x="114" y="46"/>
                  </a:lnTo>
                  <a:cubicBezTo>
                    <a:pt x="114" y="73"/>
                    <a:pt x="95" y="95"/>
                    <a:pt x="71" y="95"/>
                  </a:cubicBezTo>
                  <a:cubicBezTo>
                    <a:pt x="44" y="95"/>
                    <a:pt x="44" y="95"/>
                    <a:pt x="44" y="95"/>
                  </a:cubicBezTo>
                  <a:cubicBezTo>
                    <a:pt x="22" y="95"/>
                    <a:pt x="3" y="73"/>
                    <a:pt x="3" y="48"/>
                  </a:cubicBezTo>
                  <a:cubicBezTo>
                    <a:pt x="0" y="22"/>
                    <a:pt x="20" y="0"/>
                    <a:pt x="44" y="0"/>
                  </a:cubicBezTo>
                  <a:cubicBezTo>
                    <a:pt x="71" y="0"/>
                    <a:pt x="71" y="0"/>
                    <a:pt x="71" y="0"/>
                  </a:cubicBezTo>
                  <a:cubicBezTo>
                    <a:pt x="95" y="0"/>
                    <a:pt x="114" y="22"/>
                    <a:pt x="114" y="46"/>
                  </a:cubicBezTo>
                </a:path>
              </a:pathLst>
            </a:custGeom>
            <a:solidFill>
              <a:srgbClr val="013348"/>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4" name="Freeform 426">
              <a:extLst>
                <a:ext uri="{FF2B5EF4-FFF2-40B4-BE49-F238E27FC236}">
                  <a16:creationId xmlns:a16="http://schemas.microsoft.com/office/drawing/2014/main" id="{4810FD7B-03C9-4BE2-B963-DAB9E17A9D78}"/>
                </a:ext>
              </a:extLst>
            </p:cNvPr>
            <p:cNvSpPr>
              <a:spLocks noChangeArrowheads="1"/>
            </p:cNvSpPr>
            <p:nvPr/>
          </p:nvSpPr>
          <p:spPr bwMode="auto">
            <a:xfrm>
              <a:off x="18206378" y="6360738"/>
              <a:ext cx="1286598" cy="973366"/>
            </a:xfrm>
            <a:custGeom>
              <a:avLst/>
              <a:gdLst>
                <a:gd name="T0" fmla="*/ 1340 w 1343"/>
                <a:gd name="T1" fmla="*/ 902 h 1020"/>
                <a:gd name="T2" fmla="*/ 1340 w 1343"/>
                <a:gd name="T3" fmla="*/ 902 h 1020"/>
                <a:gd name="T4" fmla="*/ 1252 w 1343"/>
                <a:gd name="T5" fmla="*/ 1004 h 1020"/>
                <a:gd name="T6" fmla="*/ 102 w 1343"/>
                <a:gd name="T7" fmla="*/ 1019 h 1020"/>
                <a:gd name="T8" fmla="*/ 12 w 1343"/>
                <a:gd name="T9" fmla="*/ 916 h 1020"/>
                <a:gd name="T10" fmla="*/ 2 w 1343"/>
                <a:gd name="T11" fmla="*/ 120 h 1020"/>
                <a:gd name="T12" fmla="*/ 90 w 1343"/>
                <a:gd name="T13" fmla="*/ 15 h 1020"/>
                <a:gd name="T14" fmla="*/ 1240 w 1343"/>
                <a:gd name="T15" fmla="*/ 0 h 1020"/>
                <a:gd name="T16" fmla="*/ 1330 w 1343"/>
                <a:gd name="T17" fmla="*/ 102 h 1020"/>
                <a:gd name="T18" fmla="*/ 1340 w 1343"/>
                <a:gd name="T19" fmla="*/ 902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3" h="1020">
                  <a:moveTo>
                    <a:pt x="1340" y="902"/>
                  </a:moveTo>
                  <a:lnTo>
                    <a:pt x="1340" y="902"/>
                  </a:lnTo>
                  <a:cubicBezTo>
                    <a:pt x="1342" y="958"/>
                    <a:pt x="1301" y="1004"/>
                    <a:pt x="1252" y="1004"/>
                  </a:cubicBezTo>
                  <a:cubicBezTo>
                    <a:pt x="102" y="1019"/>
                    <a:pt x="102" y="1019"/>
                    <a:pt x="102" y="1019"/>
                  </a:cubicBezTo>
                  <a:cubicBezTo>
                    <a:pt x="53" y="1019"/>
                    <a:pt x="12" y="975"/>
                    <a:pt x="12" y="916"/>
                  </a:cubicBezTo>
                  <a:cubicBezTo>
                    <a:pt x="2" y="120"/>
                    <a:pt x="2" y="120"/>
                    <a:pt x="2" y="120"/>
                  </a:cubicBezTo>
                  <a:cubicBezTo>
                    <a:pt x="0" y="61"/>
                    <a:pt x="41" y="15"/>
                    <a:pt x="90" y="15"/>
                  </a:cubicBezTo>
                  <a:cubicBezTo>
                    <a:pt x="1240" y="0"/>
                    <a:pt x="1240" y="0"/>
                    <a:pt x="1240" y="0"/>
                  </a:cubicBezTo>
                  <a:cubicBezTo>
                    <a:pt x="1289" y="0"/>
                    <a:pt x="1330" y="47"/>
                    <a:pt x="1330" y="102"/>
                  </a:cubicBezTo>
                  <a:lnTo>
                    <a:pt x="1340" y="902"/>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5" name="Freeform 427">
              <a:extLst>
                <a:ext uri="{FF2B5EF4-FFF2-40B4-BE49-F238E27FC236}">
                  <a16:creationId xmlns:a16="http://schemas.microsoft.com/office/drawing/2014/main" id="{0A26A79F-7E23-4E37-A40B-FE5ABC6C2C4D}"/>
                </a:ext>
              </a:extLst>
            </p:cNvPr>
            <p:cNvSpPr>
              <a:spLocks noChangeArrowheads="1"/>
            </p:cNvSpPr>
            <p:nvPr/>
          </p:nvSpPr>
          <p:spPr bwMode="auto">
            <a:xfrm>
              <a:off x="18295254" y="6436915"/>
              <a:ext cx="1125773" cy="567092"/>
            </a:xfrm>
            <a:custGeom>
              <a:avLst/>
              <a:gdLst>
                <a:gd name="T0" fmla="*/ 1175 w 1176"/>
                <a:gd name="T1" fmla="*/ 522 h 596"/>
                <a:gd name="T2" fmla="*/ 1175 w 1176"/>
                <a:gd name="T3" fmla="*/ 522 h 596"/>
                <a:gd name="T4" fmla="*/ 1097 w 1176"/>
                <a:gd name="T5" fmla="*/ 583 h 596"/>
                <a:gd name="T6" fmla="*/ 85 w 1176"/>
                <a:gd name="T7" fmla="*/ 595 h 596"/>
                <a:gd name="T8" fmla="*/ 7 w 1176"/>
                <a:gd name="T9" fmla="*/ 537 h 596"/>
                <a:gd name="T10" fmla="*/ 0 w 1176"/>
                <a:gd name="T11" fmla="*/ 74 h 596"/>
                <a:gd name="T12" fmla="*/ 78 w 1176"/>
                <a:gd name="T13" fmla="*/ 13 h 596"/>
                <a:gd name="T14" fmla="*/ 1092 w 1176"/>
                <a:gd name="T15" fmla="*/ 0 h 596"/>
                <a:gd name="T16" fmla="*/ 1170 w 1176"/>
                <a:gd name="T17" fmla="*/ 59 h 596"/>
                <a:gd name="T18" fmla="*/ 1175 w 1176"/>
                <a:gd name="T19" fmla="*/ 52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6" h="596">
                  <a:moveTo>
                    <a:pt x="1175" y="522"/>
                  </a:moveTo>
                  <a:lnTo>
                    <a:pt x="1175" y="522"/>
                  </a:lnTo>
                  <a:cubicBezTo>
                    <a:pt x="1175" y="554"/>
                    <a:pt x="1140" y="583"/>
                    <a:pt x="1097" y="583"/>
                  </a:cubicBezTo>
                  <a:cubicBezTo>
                    <a:pt x="85" y="595"/>
                    <a:pt x="85" y="595"/>
                    <a:pt x="85" y="595"/>
                  </a:cubicBezTo>
                  <a:cubicBezTo>
                    <a:pt x="42" y="595"/>
                    <a:pt x="7" y="568"/>
                    <a:pt x="7" y="537"/>
                  </a:cubicBezTo>
                  <a:cubicBezTo>
                    <a:pt x="0" y="74"/>
                    <a:pt x="0" y="74"/>
                    <a:pt x="0" y="74"/>
                  </a:cubicBezTo>
                  <a:cubicBezTo>
                    <a:pt x="0" y="40"/>
                    <a:pt x="34" y="13"/>
                    <a:pt x="78" y="13"/>
                  </a:cubicBezTo>
                  <a:cubicBezTo>
                    <a:pt x="1092" y="0"/>
                    <a:pt x="1092" y="0"/>
                    <a:pt x="1092" y="0"/>
                  </a:cubicBezTo>
                  <a:cubicBezTo>
                    <a:pt x="1133" y="0"/>
                    <a:pt x="1170" y="25"/>
                    <a:pt x="1170" y="59"/>
                  </a:cubicBezTo>
                  <a:lnTo>
                    <a:pt x="1175" y="522"/>
                  </a:lnTo>
                </a:path>
              </a:pathLst>
            </a:custGeom>
            <a:solidFill>
              <a:srgbClr val="013348"/>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6" name="Freeform 428">
              <a:extLst>
                <a:ext uri="{FF2B5EF4-FFF2-40B4-BE49-F238E27FC236}">
                  <a16:creationId xmlns:a16="http://schemas.microsoft.com/office/drawing/2014/main" id="{5D4426A8-7962-45C2-9796-45E5F45EA78F}"/>
                </a:ext>
              </a:extLst>
            </p:cNvPr>
            <p:cNvSpPr>
              <a:spLocks noChangeArrowheads="1"/>
            </p:cNvSpPr>
            <p:nvPr/>
          </p:nvSpPr>
          <p:spPr bwMode="auto">
            <a:xfrm>
              <a:off x="18710013" y="7042095"/>
              <a:ext cx="266631" cy="253922"/>
            </a:xfrm>
            <a:custGeom>
              <a:avLst/>
              <a:gdLst>
                <a:gd name="T0" fmla="*/ 283 w 284"/>
                <a:gd name="T1" fmla="*/ 237 h 269"/>
                <a:gd name="T2" fmla="*/ 283 w 284"/>
                <a:gd name="T3" fmla="*/ 237 h 269"/>
                <a:gd name="T4" fmla="*/ 264 w 284"/>
                <a:gd name="T5" fmla="*/ 263 h 269"/>
                <a:gd name="T6" fmla="*/ 22 w 284"/>
                <a:gd name="T7" fmla="*/ 268 h 269"/>
                <a:gd name="T8" fmla="*/ 3 w 284"/>
                <a:gd name="T9" fmla="*/ 242 h 269"/>
                <a:gd name="T10" fmla="*/ 0 w 284"/>
                <a:gd name="T11" fmla="*/ 32 h 269"/>
                <a:gd name="T12" fmla="*/ 18 w 284"/>
                <a:gd name="T13" fmla="*/ 5 h 269"/>
                <a:gd name="T14" fmla="*/ 261 w 284"/>
                <a:gd name="T15" fmla="*/ 0 h 269"/>
                <a:gd name="T16" fmla="*/ 278 w 284"/>
                <a:gd name="T17" fmla="*/ 27 h 269"/>
                <a:gd name="T18" fmla="*/ 283 w 284"/>
                <a:gd name="T19" fmla="*/ 23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69">
                  <a:moveTo>
                    <a:pt x="283" y="237"/>
                  </a:moveTo>
                  <a:lnTo>
                    <a:pt x="283" y="237"/>
                  </a:lnTo>
                  <a:cubicBezTo>
                    <a:pt x="283" y="251"/>
                    <a:pt x="273" y="263"/>
                    <a:pt x="264" y="263"/>
                  </a:cubicBezTo>
                  <a:cubicBezTo>
                    <a:pt x="22" y="268"/>
                    <a:pt x="22" y="268"/>
                    <a:pt x="22" y="268"/>
                  </a:cubicBezTo>
                  <a:cubicBezTo>
                    <a:pt x="10" y="268"/>
                    <a:pt x="3" y="256"/>
                    <a:pt x="3" y="242"/>
                  </a:cubicBezTo>
                  <a:cubicBezTo>
                    <a:pt x="0" y="32"/>
                    <a:pt x="0" y="32"/>
                    <a:pt x="0" y="32"/>
                  </a:cubicBezTo>
                  <a:cubicBezTo>
                    <a:pt x="0" y="17"/>
                    <a:pt x="8" y="5"/>
                    <a:pt x="18" y="5"/>
                  </a:cubicBezTo>
                  <a:cubicBezTo>
                    <a:pt x="261" y="0"/>
                    <a:pt x="261" y="0"/>
                    <a:pt x="261" y="0"/>
                  </a:cubicBezTo>
                  <a:cubicBezTo>
                    <a:pt x="271" y="0"/>
                    <a:pt x="278" y="12"/>
                    <a:pt x="278" y="27"/>
                  </a:cubicBezTo>
                  <a:lnTo>
                    <a:pt x="283" y="237"/>
                  </a:lnTo>
                </a:path>
              </a:pathLst>
            </a:custGeom>
            <a:solidFill>
              <a:srgbClr val="5E8193"/>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7" name="Freeform 429">
              <a:extLst>
                <a:ext uri="{FF2B5EF4-FFF2-40B4-BE49-F238E27FC236}">
                  <a16:creationId xmlns:a16="http://schemas.microsoft.com/office/drawing/2014/main" id="{151CBB3D-18F4-4C0E-8F8E-34D6224565C2}"/>
                </a:ext>
              </a:extLst>
            </p:cNvPr>
            <p:cNvSpPr>
              <a:spLocks noChangeArrowheads="1"/>
            </p:cNvSpPr>
            <p:nvPr/>
          </p:nvSpPr>
          <p:spPr bwMode="auto">
            <a:xfrm>
              <a:off x="19213648" y="6826261"/>
              <a:ext cx="131199" cy="135425"/>
            </a:xfrm>
            <a:custGeom>
              <a:avLst/>
              <a:gdLst>
                <a:gd name="T0" fmla="*/ 141 w 142"/>
                <a:gd name="T1" fmla="*/ 137 h 145"/>
                <a:gd name="T2" fmla="*/ 141 w 142"/>
                <a:gd name="T3" fmla="*/ 137 h 145"/>
                <a:gd name="T4" fmla="*/ 137 w 142"/>
                <a:gd name="T5" fmla="*/ 142 h 145"/>
                <a:gd name="T6" fmla="*/ 7 w 142"/>
                <a:gd name="T7" fmla="*/ 144 h 145"/>
                <a:gd name="T8" fmla="*/ 2 w 142"/>
                <a:gd name="T9" fmla="*/ 139 h 145"/>
                <a:gd name="T10" fmla="*/ 0 w 142"/>
                <a:gd name="T11" fmla="*/ 7 h 145"/>
                <a:gd name="T12" fmla="*/ 5 w 142"/>
                <a:gd name="T13" fmla="*/ 2 h 145"/>
                <a:gd name="T14" fmla="*/ 134 w 142"/>
                <a:gd name="T15" fmla="*/ 0 h 145"/>
                <a:gd name="T16" fmla="*/ 139 w 142"/>
                <a:gd name="T17" fmla="*/ 5 h 145"/>
                <a:gd name="T18" fmla="*/ 141 w 142"/>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5">
                  <a:moveTo>
                    <a:pt x="141" y="137"/>
                  </a:moveTo>
                  <a:lnTo>
                    <a:pt x="141" y="137"/>
                  </a:lnTo>
                  <a:cubicBezTo>
                    <a:pt x="141" y="139"/>
                    <a:pt x="139" y="142"/>
                    <a:pt x="137" y="142"/>
                  </a:cubicBezTo>
                  <a:cubicBezTo>
                    <a:pt x="7" y="144"/>
                    <a:pt x="7" y="144"/>
                    <a:pt x="7" y="144"/>
                  </a:cubicBezTo>
                  <a:cubicBezTo>
                    <a:pt x="5" y="144"/>
                    <a:pt x="2" y="142"/>
                    <a:pt x="2" y="139"/>
                  </a:cubicBezTo>
                  <a:cubicBezTo>
                    <a:pt x="0" y="7"/>
                    <a:pt x="0" y="7"/>
                    <a:pt x="0" y="7"/>
                  </a:cubicBezTo>
                  <a:cubicBezTo>
                    <a:pt x="0" y="5"/>
                    <a:pt x="2" y="2"/>
                    <a:pt x="5" y="2"/>
                  </a:cubicBezTo>
                  <a:cubicBezTo>
                    <a:pt x="134" y="0"/>
                    <a:pt x="134" y="0"/>
                    <a:pt x="134" y="0"/>
                  </a:cubicBezTo>
                  <a:cubicBezTo>
                    <a:pt x="137" y="0"/>
                    <a:pt x="139" y="2"/>
                    <a:pt x="139" y="5"/>
                  </a:cubicBezTo>
                  <a:lnTo>
                    <a:pt x="141"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8" name="Freeform 430">
              <a:extLst>
                <a:ext uri="{FF2B5EF4-FFF2-40B4-BE49-F238E27FC236}">
                  <a16:creationId xmlns:a16="http://schemas.microsoft.com/office/drawing/2014/main" id="{E688BA13-2F21-419D-9EDC-B4E4A61F33AE}"/>
                </a:ext>
              </a:extLst>
            </p:cNvPr>
            <p:cNvSpPr>
              <a:spLocks noChangeArrowheads="1"/>
            </p:cNvSpPr>
            <p:nvPr/>
          </p:nvSpPr>
          <p:spPr bwMode="auto">
            <a:xfrm>
              <a:off x="19040127" y="6826261"/>
              <a:ext cx="131199" cy="131193"/>
            </a:xfrm>
            <a:custGeom>
              <a:avLst/>
              <a:gdLst>
                <a:gd name="T0" fmla="*/ 139 w 140"/>
                <a:gd name="T1" fmla="*/ 137 h 143"/>
                <a:gd name="T2" fmla="*/ 139 w 140"/>
                <a:gd name="T3" fmla="*/ 137 h 143"/>
                <a:gd name="T4" fmla="*/ 134 w 140"/>
                <a:gd name="T5" fmla="*/ 142 h 143"/>
                <a:gd name="T6" fmla="*/ 5 w 140"/>
                <a:gd name="T7" fmla="*/ 142 h 143"/>
                <a:gd name="T8" fmla="*/ 3 w 140"/>
                <a:gd name="T9" fmla="*/ 140 h 143"/>
                <a:gd name="T10" fmla="*/ 0 w 140"/>
                <a:gd name="T11" fmla="*/ 8 h 143"/>
                <a:gd name="T12" fmla="*/ 5 w 140"/>
                <a:gd name="T13" fmla="*/ 3 h 143"/>
                <a:gd name="T14" fmla="*/ 134 w 140"/>
                <a:gd name="T15" fmla="*/ 0 h 143"/>
                <a:gd name="T16" fmla="*/ 139 w 140"/>
                <a:gd name="T17" fmla="*/ 5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40"/>
                    <a:pt x="139" y="142"/>
                    <a:pt x="134" y="142"/>
                  </a:cubicBezTo>
                  <a:cubicBezTo>
                    <a:pt x="5" y="142"/>
                    <a:pt x="5" y="142"/>
                    <a:pt x="5" y="142"/>
                  </a:cubicBezTo>
                  <a:cubicBezTo>
                    <a:pt x="3" y="142"/>
                    <a:pt x="3" y="142"/>
                    <a:pt x="3" y="140"/>
                  </a:cubicBezTo>
                  <a:cubicBezTo>
                    <a:pt x="0" y="8"/>
                    <a:pt x="0" y="8"/>
                    <a:pt x="0" y="8"/>
                  </a:cubicBezTo>
                  <a:cubicBezTo>
                    <a:pt x="0" y="5"/>
                    <a:pt x="3" y="3"/>
                    <a:pt x="5" y="3"/>
                  </a:cubicBezTo>
                  <a:cubicBezTo>
                    <a:pt x="134" y="0"/>
                    <a:pt x="134" y="0"/>
                    <a:pt x="134" y="0"/>
                  </a:cubicBezTo>
                  <a:cubicBezTo>
                    <a:pt x="136" y="0"/>
                    <a:pt x="139" y="3"/>
                    <a:pt x="139"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19" name="Freeform 431">
              <a:extLst>
                <a:ext uri="{FF2B5EF4-FFF2-40B4-BE49-F238E27FC236}">
                  <a16:creationId xmlns:a16="http://schemas.microsoft.com/office/drawing/2014/main" id="{695A0DE1-68DF-4D8F-B386-B81A69EF824A}"/>
                </a:ext>
              </a:extLst>
            </p:cNvPr>
            <p:cNvSpPr>
              <a:spLocks noChangeArrowheads="1"/>
            </p:cNvSpPr>
            <p:nvPr/>
          </p:nvSpPr>
          <p:spPr bwMode="auto">
            <a:xfrm>
              <a:off x="18870838" y="6830493"/>
              <a:ext cx="131199" cy="131193"/>
            </a:xfrm>
            <a:custGeom>
              <a:avLst/>
              <a:gdLst>
                <a:gd name="T0" fmla="*/ 141 w 142"/>
                <a:gd name="T1" fmla="*/ 137 h 142"/>
                <a:gd name="T2" fmla="*/ 141 w 142"/>
                <a:gd name="T3" fmla="*/ 137 h 142"/>
                <a:gd name="T4" fmla="*/ 136 w 142"/>
                <a:gd name="T5" fmla="*/ 141 h 142"/>
                <a:gd name="T6" fmla="*/ 7 w 142"/>
                <a:gd name="T7" fmla="*/ 141 h 142"/>
                <a:gd name="T8" fmla="*/ 2 w 142"/>
                <a:gd name="T9" fmla="*/ 137 h 142"/>
                <a:gd name="T10" fmla="*/ 0 w 142"/>
                <a:gd name="T11" fmla="*/ 5 h 142"/>
                <a:gd name="T12" fmla="*/ 5 w 142"/>
                <a:gd name="T13" fmla="*/ 2 h 142"/>
                <a:gd name="T14" fmla="*/ 134 w 142"/>
                <a:gd name="T15" fmla="*/ 0 h 142"/>
                <a:gd name="T16" fmla="*/ 138 w 142"/>
                <a:gd name="T17" fmla="*/ 5 h 142"/>
                <a:gd name="T18" fmla="*/ 141 w 142"/>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41" y="137"/>
                  </a:moveTo>
                  <a:lnTo>
                    <a:pt x="141" y="137"/>
                  </a:lnTo>
                  <a:cubicBezTo>
                    <a:pt x="141" y="139"/>
                    <a:pt x="138" y="141"/>
                    <a:pt x="136" y="141"/>
                  </a:cubicBezTo>
                  <a:cubicBezTo>
                    <a:pt x="7" y="141"/>
                    <a:pt x="7" y="141"/>
                    <a:pt x="7" y="141"/>
                  </a:cubicBezTo>
                  <a:cubicBezTo>
                    <a:pt x="5" y="141"/>
                    <a:pt x="2" y="141"/>
                    <a:pt x="2" y="137"/>
                  </a:cubicBezTo>
                  <a:cubicBezTo>
                    <a:pt x="0" y="5"/>
                    <a:pt x="0" y="5"/>
                    <a:pt x="0" y="5"/>
                  </a:cubicBezTo>
                  <a:cubicBezTo>
                    <a:pt x="0" y="2"/>
                    <a:pt x="2" y="2"/>
                    <a:pt x="5" y="2"/>
                  </a:cubicBezTo>
                  <a:cubicBezTo>
                    <a:pt x="134" y="0"/>
                    <a:pt x="134" y="0"/>
                    <a:pt x="134" y="0"/>
                  </a:cubicBezTo>
                  <a:cubicBezTo>
                    <a:pt x="136" y="0"/>
                    <a:pt x="138" y="2"/>
                    <a:pt x="138" y="5"/>
                  </a:cubicBezTo>
                  <a:lnTo>
                    <a:pt x="141"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0" name="Freeform 432">
              <a:extLst>
                <a:ext uri="{FF2B5EF4-FFF2-40B4-BE49-F238E27FC236}">
                  <a16:creationId xmlns:a16="http://schemas.microsoft.com/office/drawing/2014/main" id="{B574379C-2DFE-4ACD-8F47-EA1EF21317D4}"/>
                </a:ext>
              </a:extLst>
            </p:cNvPr>
            <p:cNvSpPr>
              <a:spLocks noChangeArrowheads="1"/>
            </p:cNvSpPr>
            <p:nvPr/>
          </p:nvSpPr>
          <p:spPr bwMode="auto">
            <a:xfrm>
              <a:off x="18697316" y="6830493"/>
              <a:ext cx="131199" cy="131193"/>
            </a:xfrm>
            <a:custGeom>
              <a:avLst/>
              <a:gdLst>
                <a:gd name="T0" fmla="*/ 139 w 140"/>
                <a:gd name="T1" fmla="*/ 137 h 143"/>
                <a:gd name="T2" fmla="*/ 139 w 140"/>
                <a:gd name="T3" fmla="*/ 137 h 143"/>
                <a:gd name="T4" fmla="*/ 136 w 140"/>
                <a:gd name="T5" fmla="*/ 142 h 143"/>
                <a:gd name="T6" fmla="*/ 7 w 140"/>
                <a:gd name="T7" fmla="*/ 142 h 143"/>
                <a:gd name="T8" fmla="*/ 2 w 140"/>
                <a:gd name="T9" fmla="*/ 137 h 143"/>
                <a:gd name="T10" fmla="*/ 0 w 140"/>
                <a:gd name="T11" fmla="*/ 5 h 143"/>
                <a:gd name="T12" fmla="*/ 5 w 140"/>
                <a:gd name="T13" fmla="*/ 0 h 143"/>
                <a:gd name="T14" fmla="*/ 134 w 140"/>
                <a:gd name="T15" fmla="*/ 0 h 143"/>
                <a:gd name="T16" fmla="*/ 139 w 140"/>
                <a:gd name="T17" fmla="*/ 5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39"/>
                    <a:pt x="139" y="142"/>
                    <a:pt x="136" y="142"/>
                  </a:cubicBezTo>
                  <a:cubicBezTo>
                    <a:pt x="7" y="142"/>
                    <a:pt x="7" y="142"/>
                    <a:pt x="7" y="142"/>
                  </a:cubicBezTo>
                  <a:cubicBezTo>
                    <a:pt x="2" y="142"/>
                    <a:pt x="2" y="139"/>
                    <a:pt x="2" y="137"/>
                  </a:cubicBezTo>
                  <a:cubicBezTo>
                    <a:pt x="0" y="5"/>
                    <a:pt x="0" y="5"/>
                    <a:pt x="0" y="5"/>
                  </a:cubicBezTo>
                  <a:cubicBezTo>
                    <a:pt x="0" y="3"/>
                    <a:pt x="2" y="0"/>
                    <a:pt x="5" y="0"/>
                  </a:cubicBezTo>
                  <a:cubicBezTo>
                    <a:pt x="134" y="0"/>
                    <a:pt x="134" y="0"/>
                    <a:pt x="134" y="0"/>
                  </a:cubicBezTo>
                  <a:cubicBezTo>
                    <a:pt x="136" y="0"/>
                    <a:pt x="139" y="3"/>
                    <a:pt x="139"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1" name="Freeform 433">
              <a:extLst>
                <a:ext uri="{FF2B5EF4-FFF2-40B4-BE49-F238E27FC236}">
                  <a16:creationId xmlns:a16="http://schemas.microsoft.com/office/drawing/2014/main" id="{43DC9478-7AD1-4837-9098-77CD3BF0CCD3}"/>
                </a:ext>
              </a:extLst>
            </p:cNvPr>
            <p:cNvSpPr>
              <a:spLocks noChangeArrowheads="1"/>
            </p:cNvSpPr>
            <p:nvPr/>
          </p:nvSpPr>
          <p:spPr bwMode="auto">
            <a:xfrm>
              <a:off x="18523795" y="6834725"/>
              <a:ext cx="131199" cy="131193"/>
            </a:xfrm>
            <a:custGeom>
              <a:avLst/>
              <a:gdLst>
                <a:gd name="T0" fmla="*/ 142 w 143"/>
                <a:gd name="T1" fmla="*/ 136 h 142"/>
                <a:gd name="T2" fmla="*/ 142 w 143"/>
                <a:gd name="T3" fmla="*/ 136 h 142"/>
                <a:gd name="T4" fmla="*/ 137 w 143"/>
                <a:gd name="T5" fmla="*/ 141 h 142"/>
                <a:gd name="T6" fmla="*/ 8 w 143"/>
                <a:gd name="T7" fmla="*/ 141 h 142"/>
                <a:gd name="T8" fmla="*/ 3 w 143"/>
                <a:gd name="T9" fmla="*/ 136 h 142"/>
                <a:gd name="T10" fmla="*/ 3 w 143"/>
                <a:gd name="T11" fmla="*/ 4 h 142"/>
                <a:gd name="T12" fmla="*/ 5 w 143"/>
                <a:gd name="T13" fmla="*/ 0 h 142"/>
                <a:gd name="T14" fmla="*/ 135 w 143"/>
                <a:gd name="T15" fmla="*/ 0 h 142"/>
                <a:gd name="T16" fmla="*/ 139 w 143"/>
                <a:gd name="T17" fmla="*/ 4 h 142"/>
                <a:gd name="T18" fmla="*/ 142 w 143"/>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42" y="136"/>
                  </a:moveTo>
                  <a:lnTo>
                    <a:pt x="142" y="136"/>
                  </a:lnTo>
                  <a:cubicBezTo>
                    <a:pt x="142" y="139"/>
                    <a:pt x="139" y="141"/>
                    <a:pt x="137" y="141"/>
                  </a:cubicBezTo>
                  <a:cubicBezTo>
                    <a:pt x="8" y="141"/>
                    <a:pt x="8" y="141"/>
                    <a:pt x="8" y="141"/>
                  </a:cubicBezTo>
                  <a:cubicBezTo>
                    <a:pt x="5" y="141"/>
                    <a:pt x="3" y="139"/>
                    <a:pt x="3" y="136"/>
                  </a:cubicBezTo>
                  <a:cubicBezTo>
                    <a:pt x="3" y="4"/>
                    <a:pt x="3" y="4"/>
                    <a:pt x="3" y="4"/>
                  </a:cubicBezTo>
                  <a:cubicBezTo>
                    <a:pt x="0" y="2"/>
                    <a:pt x="3" y="0"/>
                    <a:pt x="5" y="0"/>
                  </a:cubicBezTo>
                  <a:cubicBezTo>
                    <a:pt x="135" y="0"/>
                    <a:pt x="135" y="0"/>
                    <a:pt x="135" y="0"/>
                  </a:cubicBezTo>
                  <a:cubicBezTo>
                    <a:pt x="137" y="0"/>
                    <a:pt x="139" y="2"/>
                    <a:pt x="139" y="4"/>
                  </a:cubicBezTo>
                  <a:lnTo>
                    <a:pt x="142"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2" name="Freeform 434">
              <a:extLst>
                <a:ext uri="{FF2B5EF4-FFF2-40B4-BE49-F238E27FC236}">
                  <a16:creationId xmlns:a16="http://schemas.microsoft.com/office/drawing/2014/main" id="{843BD35C-B312-4D34-8C52-9EAA2A44031F}"/>
                </a:ext>
              </a:extLst>
            </p:cNvPr>
            <p:cNvSpPr>
              <a:spLocks noChangeArrowheads="1"/>
            </p:cNvSpPr>
            <p:nvPr/>
          </p:nvSpPr>
          <p:spPr bwMode="auto">
            <a:xfrm>
              <a:off x="18354506" y="6838957"/>
              <a:ext cx="131199" cy="131193"/>
            </a:xfrm>
            <a:custGeom>
              <a:avLst/>
              <a:gdLst>
                <a:gd name="T0" fmla="*/ 139 w 140"/>
                <a:gd name="T1" fmla="*/ 134 h 143"/>
                <a:gd name="T2" fmla="*/ 139 w 140"/>
                <a:gd name="T3" fmla="*/ 134 h 143"/>
                <a:gd name="T4" fmla="*/ 136 w 140"/>
                <a:gd name="T5" fmla="*/ 139 h 143"/>
                <a:gd name="T6" fmla="*/ 7 w 140"/>
                <a:gd name="T7" fmla="*/ 142 h 143"/>
                <a:gd name="T8" fmla="*/ 2 w 140"/>
                <a:gd name="T9" fmla="*/ 137 h 143"/>
                <a:gd name="T10" fmla="*/ 0 w 140"/>
                <a:gd name="T11" fmla="*/ 5 h 143"/>
                <a:gd name="T12" fmla="*/ 4 w 140"/>
                <a:gd name="T13" fmla="*/ 0 h 143"/>
                <a:gd name="T14" fmla="*/ 134 w 140"/>
                <a:gd name="T15" fmla="*/ 0 h 143"/>
                <a:gd name="T16" fmla="*/ 139 w 140"/>
                <a:gd name="T17" fmla="*/ 2 h 143"/>
                <a:gd name="T18" fmla="*/ 139 w 140"/>
                <a:gd name="T19"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4"/>
                  </a:moveTo>
                  <a:lnTo>
                    <a:pt x="139" y="134"/>
                  </a:lnTo>
                  <a:cubicBezTo>
                    <a:pt x="139" y="139"/>
                    <a:pt x="139" y="139"/>
                    <a:pt x="136" y="139"/>
                  </a:cubicBezTo>
                  <a:cubicBezTo>
                    <a:pt x="7" y="142"/>
                    <a:pt x="7" y="142"/>
                    <a:pt x="7" y="142"/>
                  </a:cubicBezTo>
                  <a:cubicBezTo>
                    <a:pt x="4" y="142"/>
                    <a:pt x="2" y="139"/>
                    <a:pt x="2" y="137"/>
                  </a:cubicBezTo>
                  <a:cubicBezTo>
                    <a:pt x="0" y="5"/>
                    <a:pt x="0" y="5"/>
                    <a:pt x="0" y="5"/>
                  </a:cubicBezTo>
                  <a:cubicBezTo>
                    <a:pt x="0" y="2"/>
                    <a:pt x="2" y="0"/>
                    <a:pt x="4" y="0"/>
                  </a:cubicBezTo>
                  <a:cubicBezTo>
                    <a:pt x="134" y="0"/>
                    <a:pt x="134" y="0"/>
                    <a:pt x="134" y="0"/>
                  </a:cubicBezTo>
                  <a:cubicBezTo>
                    <a:pt x="136" y="0"/>
                    <a:pt x="139" y="0"/>
                    <a:pt x="139" y="2"/>
                  </a:cubicBezTo>
                  <a:lnTo>
                    <a:pt x="139" y="13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3" name="Freeform 435">
              <a:extLst>
                <a:ext uri="{FF2B5EF4-FFF2-40B4-BE49-F238E27FC236}">
                  <a16:creationId xmlns:a16="http://schemas.microsoft.com/office/drawing/2014/main" id="{EBAE2C47-CD63-4FEB-B0F4-4078C698C5CE}"/>
                </a:ext>
              </a:extLst>
            </p:cNvPr>
            <p:cNvSpPr>
              <a:spLocks noChangeArrowheads="1"/>
            </p:cNvSpPr>
            <p:nvPr/>
          </p:nvSpPr>
          <p:spPr bwMode="auto">
            <a:xfrm>
              <a:off x="19213648" y="6661212"/>
              <a:ext cx="131199" cy="135425"/>
            </a:xfrm>
            <a:custGeom>
              <a:avLst/>
              <a:gdLst>
                <a:gd name="T0" fmla="*/ 139 w 140"/>
                <a:gd name="T1" fmla="*/ 137 h 145"/>
                <a:gd name="T2" fmla="*/ 139 w 140"/>
                <a:gd name="T3" fmla="*/ 137 h 145"/>
                <a:gd name="T4" fmla="*/ 134 w 140"/>
                <a:gd name="T5" fmla="*/ 142 h 145"/>
                <a:gd name="T6" fmla="*/ 5 w 140"/>
                <a:gd name="T7" fmla="*/ 144 h 145"/>
                <a:gd name="T8" fmla="*/ 0 w 140"/>
                <a:gd name="T9" fmla="*/ 139 h 145"/>
                <a:gd name="T10" fmla="*/ 0 w 140"/>
                <a:gd name="T11" fmla="*/ 7 h 145"/>
                <a:gd name="T12" fmla="*/ 2 w 140"/>
                <a:gd name="T13" fmla="*/ 2 h 145"/>
                <a:gd name="T14" fmla="*/ 132 w 140"/>
                <a:gd name="T15" fmla="*/ 0 h 145"/>
                <a:gd name="T16" fmla="*/ 137 w 140"/>
                <a:gd name="T17" fmla="*/ 5 h 145"/>
                <a:gd name="T18" fmla="*/ 139 w 140"/>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7"/>
                  </a:moveTo>
                  <a:lnTo>
                    <a:pt x="139" y="137"/>
                  </a:lnTo>
                  <a:cubicBezTo>
                    <a:pt x="139" y="139"/>
                    <a:pt x="137" y="142"/>
                    <a:pt x="134" y="142"/>
                  </a:cubicBezTo>
                  <a:cubicBezTo>
                    <a:pt x="5" y="144"/>
                    <a:pt x="5" y="144"/>
                    <a:pt x="5" y="144"/>
                  </a:cubicBezTo>
                  <a:cubicBezTo>
                    <a:pt x="2" y="144"/>
                    <a:pt x="0" y="142"/>
                    <a:pt x="0" y="139"/>
                  </a:cubicBezTo>
                  <a:cubicBezTo>
                    <a:pt x="0" y="7"/>
                    <a:pt x="0" y="7"/>
                    <a:pt x="0" y="7"/>
                  </a:cubicBezTo>
                  <a:cubicBezTo>
                    <a:pt x="0" y="5"/>
                    <a:pt x="0" y="2"/>
                    <a:pt x="2" y="2"/>
                  </a:cubicBezTo>
                  <a:cubicBezTo>
                    <a:pt x="132" y="0"/>
                    <a:pt x="132" y="0"/>
                    <a:pt x="132" y="0"/>
                  </a:cubicBezTo>
                  <a:cubicBezTo>
                    <a:pt x="134" y="0"/>
                    <a:pt x="137" y="2"/>
                    <a:pt x="137"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4" name="Freeform 436">
              <a:extLst>
                <a:ext uri="{FF2B5EF4-FFF2-40B4-BE49-F238E27FC236}">
                  <a16:creationId xmlns:a16="http://schemas.microsoft.com/office/drawing/2014/main" id="{E1A349FF-BFE7-42CB-9314-0CEE4D048E28}"/>
                </a:ext>
              </a:extLst>
            </p:cNvPr>
            <p:cNvSpPr>
              <a:spLocks noChangeArrowheads="1"/>
            </p:cNvSpPr>
            <p:nvPr/>
          </p:nvSpPr>
          <p:spPr bwMode="auto">
            <a:xfrm>
              <a:off x="19040127" y="6661212"/>
              <a:ext cx="131199" cy="131193"/>
            </a:xfrm>
            <a:custGeom>
              <a:avLst/>
              <a:gdLst>
                <a:gd name="T0" fmla="*/ 138 w 142"/>
                <a:gd name="T1" fmla="*/ 137 h 143"/>
                <a:gd name="T2" fmla="*/ 138 w 142"/>
                <a:gd name="T3" fmla="*/ 137 h 143"/>
                <a:gd name="T4" fmla="*/ 136 w 142"/>
                <a:gd name="T5" fmla="*/ 142 h 143"/>
                <a:gd name="T6" fmla="*/ 7 w 142"/>
                <a:gd name="T7" fmla="*/ 142 h 143"/>
                <a:gd name="T8" fmla="*/ 2 w 142"/>
                <a:gd name="T9" fmla="*/ 140 h 143"/>
                <a:gd name="T10" fmla="*/ 0 w 142"/>
                <a:gd name="T11" fmla="*/ 8 h 143"/>
                <a:gd name="T12" fmla="*/ 5 w 142"/>
                <a:gd name="T13" fmla="*/ 3 h 143"/>
                <a:gd name="T14" fmla="*/ 134 w 142"/>
                <a:gd name="T15" fmla="*/ 0 h 143"/>
                <a:gd name="T16" fmla="*/ 138 w 142"/>
                <a:gd name="T17" fmla="*/ 5 h 143"/>
                <a:gd name="T18" fmla="*/ 138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38" y="137"/>
                  </a:moveTo>
                  <a:lnTo>
                    <a:pt x="138" y="137"/>
                  </a:lnTo>
                  <a:cubicBezTo>
                    <a:pt x="141" y="140"/>
                    <a:pt x="138" y="142"/>
                    <a:pt x="136" y="142"/>
                  </a:cubicBezTo>
                  <a:cubicBezTo>
                    <a:pt x="7" y="142"/>
                    <a:pt x="7" y="142"/>
                    <a:pt x="7" y="142"/>
                  </a:cubicBezTo>
                  <a:cubicBezTo>
                    <a:pt x="5" y="142"/>
                    <a:pt x="2" y="142"/>
                    <a:pt x="2" y="140"/>
                  </a:cubicBezTo>
                  <a:cubicBezTo>
                    <a:pt x="0" y="8"/>
                    <a:pt x="0" y="8"/>
                    <a:pt x="0" y="8"/>
                  </a:cubicBezTo>
                  <a:cubicBezTo>
                    <a:pt x="0" y="5"/>
                    <a:pt x="2" y="3"/>
                    <a:pt x="5" y="3"/>
                  </a:cubicBezTo>
                  <a:cubicBezTo>
                    <a:pt x="134" y="0"/>
                    <a:pt x="134" y="0"/>
                    <a:pt x="134" y="0"/>
                  </a:cubicBezTo>
                  <a:cubicBezTo>
                    <a:pt x="136" y="0"/>
                    <a:pt x="138" y="3"/>
                    <a:pt x="138" y="5"/>
                  </a:cubicBezTo>
                  <a:lnTo>
                    <a:pt x="138"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5" name="Freeform 437">
              <a:extLst>
                <a:ext uri="{FF2B5EF4-FFF2-40B4-BE49-F238E27FC236}">
                  <a16:creationId xmlns:a16="http://schemas.microsoft.com/office/drawing/2014/main" id="{0FD13EF4-4FB5-4B8C-9989-D74A1F201342}"/>
                </a:ext>
              </a:extLst>
            </p:cNvPr>
            <p:cNvSpPr>
              <a:spLocks noChangeArrowheads="1"/>
            </p:cNvSpPr>
            <p:nvPr/>
          </p:nvSpPr>
          <p:spPr bwMode="auto">
            <a:xfrm>
              <a:off x="18870838" y="6665444"/>
              <a:ext cx="131199" cy="131193"/>
            </a:xfrm>
            <a:custGeom>
              <a:avLst/>
              <a:gdLst>
                <a:gd name="T0" fmla="*/ 138 w 139"/>
                <a:gd name="T1" fmla="*/ 137 h 142"/>
                <a:gd name="T2" fmla="*/ 138 w 139"/>
                <a:gd name="T3" fmla="*/ 137 h 142"/>
                <a:gd name="T4" fmla="*/ 134 w 139"/>
                <a:gd name="T5" fmla="*/ 141 h 142"/>
                <a:gd name="T6" fmla="*/ 5 w 139"/>
                <a:gd name="T7" fmla="*/ 141 h 142"/>
                <a:gd name="T8" fmla="*/ 0 w 139"/>
                <a:gd name="T9" fmla="*/ 137 h 142"/>
                <a:gd name="T10" fmla="*/ 0 w 139"/>
                <a:gd name="T11" fmla="*/ 5 h 142"/>
                <a:gd name="T12" fmla="*/ 2 w 139"/>
                <a:gd name="T13" fmla="*/ 2 h 142"/>
                <a:gd name="T14" fmla="*/ 131 w 139"/>
                <a:gd name="T15" fmla="*/ 0 h 142"/>
                <a:gd name="T16" fmla="*/ 136 w 139"/>
                <a:gd name="T17" fmla="*/ 5 h 142"/>
                <a:gd name="T18" fmla="*/ 138 w 139"/>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2">
                  <a:moveTo>
                    <a:pt x="138" y="137"/>
                  </a:moveTo>
                  <a:lnTo>
                    <a:pt x="138" y="137"/>
                  </a:lnTo>
                  <a:cubicBezTo>
                    <a:pt x="138" y="139"/>
                    <a:pt x="136" y="141"/>
                    <a:pt x="134" y="141"/>
                  </a:cubicBezTo>
                  <a:cubicBezTo>
                    <a:pt x="5" y="141"/>
                    <a:pt x="5" y="141"/>
                    <a:pt x="5" y="141"/>
                  </a:cubicBezTo>
                  <a:cubicBezTo>
                    <a:pt x="2" y="141"/>
                    <a:pt x="0" y="139"/>
                    <a:pt x="0" y="137"/>
                  </a:cubicBezTo>
                  <a:cubicBezTo>
                    <a:pt x="0" y="5"/>
                    <a:pt x="0" y="5"/>
                    <a:pt x="0" y="5"/>
                  </a:cubicBezTo>
                  <a:cubicBezTo>
                    <a:pt x="0" y="2"/>
                    <a:pt x="0" y="2"/>
                    <a:pt x="2" y="2"/>
                  </a:cubicBezTo>
                  <a:cubicBezTo>
                    <a:pt x="131" y="0"/>
                    <a:pt x="131" y="0"/>
                    <a:pt x="131" y="0"/>
                  </a:cubicBezTo>
                  <a:cubicBezTo>
                    <a:pt x="134" y="0"/>
                    <a:pt x="136" y="2"/>
                    <a:pt x="136" y="5"/>
                  </a:cubicBezTo>
                  <a:lnTo>
                    <a:pt x="138"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6" name="Freeform 438">
              <a:extLst>
                <a:ext uri="{FF2B5EF4-FFF2-40B4-BE49-F238E27FC236}">
                  <a16:creationId xmlns:a16="http://schemas.microsoft.com/office/drawing/2014/main" id="{29EE681B-EAF0-4FE5-BFE1-8C8C2DE2E213}"/>
                </a:ext>
              </a:extLst>
            </p:cNvPr>
            <p:cNvSpPr>
              <a:spLocks noChangeArrowheads="1"/>
            </p:cNvSpPr>
            <p:nvPr/>
          </p:nvSpPr>
          <p:spPr bwMode="auto">
            <a:xfrm>
              <a:off x="18697316" y="6665444"/>
              <a:ext cx="131199" cy="131193"/>
            </a:xfrm>
            <a:custGeom>
              <a:avLst/>
              <a:gdLst>
                <a:gd name="T0" fmla="*/ 142 w 143"/>
                <a:gd name="T1" fmla="*/ 137 h 143"/>
                <a:gd name="T2" fmla="*/ 142 w 143"/>
                <a:gd name="T3" fmla="*/ 137 h 143"/>
                <a:gd name="T4" fmla="*/ 137 w 143"/>
                <a:gd name="T5" fmla="*/ 142 h 143"/>
                <a:gd name="T6" fmla="*/ 8 w 143"/>
                <a:gd name="T7" fmla="*/ 142 h 143"/>
                <a:gd name="T8" fmla="*/ 3 w 143"/>
                <a:gd name="T9" fmla="*/ 137 h 143"/>
                <a:gd name="T10" fmla="*/ 0 w 143"/>
                <a:gd name="T11" fmla="*/ 5 h 143"/>
                <a:gd name="T12" fmla="*/ 5 w 143"/>
                <a:gd name="T13" fmla="*/ 0 h 143"/>
                <a:gd name="T14" fmla="*/ 134 w 143"/>
                <a:gd name="T15" fmla="*/ 0 h 143"/>
                <a:gd name="T16" fmla="*/ 139 w 143"/>
                <a:gd name="T17" fmla="*/ 5 h 143"/>
                <a:gd name="T18" fmla="*/ 142 w 143"/>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42" y="137"/>
                  </a:moveTo>
                  <a:lnTo>
                    <a:pt x="142" y="137"/>
                  </a:lnTo>
                  <a:cubicBezTo>
                    <a:pt x="142" y="139"/>
                    <a:pt x="139" y="142"/>
                    <a:pt x="137" y="142"/>
                  </a:cubicBezTo>
                  <a:cubicBezTo>
                    <a:pt x="8" y="142"/>
                    <a:pt x="8" y="142"/>
                    <a:pt x="8" y="142"/>
                  </a:cubicBezTo>
                  <a:cubicBezTo>
                    <a:pt x="5" y="142"/>
                    <a:pt x="3" y="139"/>
                    <a:pt x="3" y="137"/>
                  </a:cubicBezTo>
                  <a:cubicBezTo>
                    <a:pt x="0" y="5"/>
                    <a:pt x="0" y="5"/>
                    <a:pt x="0" y="5"/>
                  </a:cubicBezTo>
                  <a:cubicBezTo>
                    <a:pt x="0" y="3"/>
                    <a:pt x="3" y="0"/>
                    <a:pt x="5" y="0"/>
                  </a:cubicBezTo>
                  <a:cubicBezTo>
                    <a:pt x="134" y="0"/>
                    <a:pt x="134" y="0"/>
                    <a:pt x="134" y="0"/>
                  </a:cubicBezTo>
                  <a:cubicBezTo>
                    <a:pt x="137" y="0"/>
                    <a:pt x="139" y="3"/>
                    <a:pt x="139" y="5"/>
                  </a:cubicBezTo>
                  <a:lnTo>
                    <a:pt x="142"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7" name="Freeform 439">
              <a:extLst>
                <a:ext uri="{FF2B5EF4-FFF2-40B4-BE49-F238E27FC236}">
                  <a16:creationId xmlns:a16="http://schemas.microsoft.com/office/drawing/2014/main" id="{3B229631-5C59-4740-8381-1ABEA37DFE86}"/>
                </a:ext>
              </a:extLst>
            </p:cNvPr>
            <p:cNvSpPr>
              <a:spLocks noChangeArrowheads="1"/>
            </p:cNvSpPr>
            <p:nvPr/>
          </p:nvSpPr>
          <p:spPr bwMode="auto">
            <a:xfrm>
              <a:off x="18523795" y="6669676"/>
              <a:ext cx="131199" cy="131193"/>
            </a:xfrm>
            <a:custGeom>
              <a:avLst/>
              <a:gdLst>
                <a:gd name="T0" fmla="*/ 139 w 140"/>
                <a:gd name="T1" fmla="*/ 136 h 142"/>
                <a:gd name="T2" fmla="*/ 139 w 140"/>
                <a:gd name="T3" fmla="*/ 136 h 142"/>
                <a:gd name="T4" fmla="*/ 135 w 140"/>
                <a:gd name="T5" fmla="*/ 139 h 142"/>
                <a:gd name="T6" fmla="*/ 5 w 140"/>
                <a:gd name="T7" fmla="*/ 141 h 142"/>
                <a:gd name="T8" fmla="*/ 0 w 140"/>
                <a:gd name="T9" fmla="*/ 136 h 142"/>
                <a:gd name="T10" fmla="*/ 0 w 140"/>
                <a:gd name="T11" fmla="*/ 4 h 142"/>
                <a:gd name="T12" fmla="*/ 3 w 140"/>
                <a:gd name="T13" fmla="*/ 0 h 142"/>
                <a:gd name="T14" fmla="*/ 132 w 140"/>
                <a:gd name="T15" fmla="*/ 0 h 142"/>
                <a:gd name="T16" fmla="*/ 137 w 140"/>
                <a:gd name="T17" fmla="*/ 4 h 142"/>
                <a:gd name="T18" fmla="*/ 139 w 140"/>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6"/>
                  </a:moveTo>
                  <a:lnTo>
                    <a:pt x="139" y="136"/>
                  </a:lnTo>
                  <a:cubicBezTo>
                    <a:pt x="139" y="139"/>
                    <a:pt x="137" y="139"/>
                    <a:pt x="135" y="139"/>
                  </a:cubicBezTo>
                  <a:cubicBezTo>
                    <a:pt x="5" y="141"/>
                    <a:pt x="5" y="141"/>
                    <a:pt x="5" y="141"/>
                  </a:cubicBezTo>
                  <a:cubicBezTo>
                    <a:pt x="3" y="141"/>
                    <a:pt x="0" y="139"/>
                    <a:pt x="0" y="136"/>
                  </a:cubicBezTo>
                  <a:cubicBezTo>
                    <a:pt x="0" y="4"/>
                    <a:pt x="0" y="4"/>
                    <a:pt x="0" y="4"/>
                  </a:cubicBezTo>
                  <a:cubicBezTo>
                    <a:pt x="0" y="2"/>
                    <a:pt x="0" y="0"/>
                    <a:pt x="3" y="0"/>
                  </a:cubicBezTo>
                  <a:cubicBezTo>
                    <a:pt x="132" y="0"/>
                    <a:pt x="132" y="0"/>
                    <a:pt x="132" y="0"/>
                  </a:cubicBezTo>
                  <a:cubicBezTo>
                    <a:pt x="135" y="0"/>
                    <a:pt x="137" y="0"/>
                    <a:pt x="137" y="4"/>
                  </a:cubicBezTo>
                  <a:lnTo>
                    <a:pt x="139"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8" name="Freeform 440">
              <a:extLst>
                <a:ext uri="{FF2B5EF4-FFF2-40B4-BE49-F238E27FC236}">
                  <a16:creationId xmlns:a16="http://schemas.microsoft.com/office/drawing/2014/main" id="{224826CB-7F5F-45A7-9F33-13FD4307A959}"/>
                </a:ext>
              </a:extLst>
            </p:cNvPr>
            <p:cNvSpPr>
              <a:spLocks noChangeArrowheads="1"/>
            </p:cNvSpPr>
            <p:nvPr/>
          </p:nvSpPr>
          <p:spPr bwMode="auto">
            <a:xfrm>
              <a:off x="18350273" y="6669676"/>
              <a:ext cx="131199" cy="135425"/>
            </a:xfrm>
            <a:custGeom>
              <a:avLst/>
              <a:gdLst>
                <a:gd name="T0" fmla="*/ 142 w 143"/>
                <a:gd name="T1" fmla="*/ 136 h 145"/>
                <a:gd name="T2" fmla="*/ 142 w 143"/>
                <a:gd name="T3" fmla="*/ 136 h 145"/>
                <a:gd name="T4" fmla="*/ 137 w 143"/>
                <a:gd name="T5" fmla="*/ 141 h 145"/>
                <a:gd name="T6" fmla="*/ 7 w 143"/>
                <a:gd name="T7" fmla="*/ 144 h 145"/>
                <a:gd name="T8" fmla="*/ 3 w 143"/>
                <a:gd name="T9" fmla="*/ 139 h 145"/>
                <a:gd name="T10" fmla="*/ 0 w 143"/>
                <a:gd name="T11" fmla="*/ 7 h 145"/>
                <a:gd name="T12" fmla="*/ 5 w 143"/>
                <a:gd name="T13" fmla="*/ 2 h 145"/>
                <a:gd name="T14" fmla="*/ 134 w 143"/>
                <a:gd name="T15" fmla="*/ 2 h 145"/>
                <a:gd name="T16" fmla="*/ 139 w 143"/>
                <a:gd name="T17" fmla="*/ 4 h 145"/>
                <a:gd name="T18" fmla="*/ 142 w 143"/>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5">
                  <a:moveTo>
                    <a:pt x="142" y="136"/>
                  </a:moveTo>
                  <a:lnTo>
                    <a:pt x="142" y="136"/>
                  </a:lnTo>
                  <a:cubicBezTo>
                    <a:pt x="142" y="139"/>
                    <a:pt x="139" y="141"/>
                    <a:pt x="137" y="141"/>
                  </a:cubicBezTo>
                  <a:cubicBezTo>
                    <a:pt x="7" y="144"/>
                    <a:pt x="7" y="144"/>
                    <a:pt x="7" y="144"/>
                  </a:cubicBezTo>
                  <a:cubicBezTo>
                    <a:pt x="5" y="144"/>
                    <a:pt x="3" y="141"/>
                    <a:pt x="3" y="139"/>
                  </a:cubicBezTo>
                  <a:cubicBezTo>
                    <a:pt x="0" y="7"/>
                    <a:pt x="0" y="7"/>
                    <a:pt x="0" y="7"/>
                  </a:cubicBezTo>
                  <a:cubicBezTo>
                    <a:pt x="0" y="4"/>
                    <a:pt x="3" y="2"/>
                    <a:pt x="5" y="2"/>
                  </a:cubicBezTo>
                  <a:cubicBezTo>
                    <a:pt x="134" y="2"/>
                    <a:pt x="134" y="2"/>
                    <a:pt x="134" y="2"/>
                  </a:cubicBezTo>
                  <a:cubicBezTo>
                    <a:pt x="137" y="0"/>
                    <a:pt x="139" y="2"/>
                    <a:pt x="139" y="4"/>
                  </a:cubicBezTo>
                  <a:lnTo>
                    <a:pt x="142"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29" name="Freeform 441">
              <a:extLst>
                <a:ext uri="{FF2B5EF4-FFF2-40B4-BE49-F238E27FC236}">
                  <a16:creationId xmlns:a16="http://schemas.microsoft.com/office/drawing/2014/main" id="{F48320D2-11F7-422C-9B4E-BA0B81671A48}"/>
                </a:ext>
              </a:extLst>
            </p:cNvPr>
            <p:cNvSpPr>
              <a:spLocks noChangeArrowheads="1"/>
            </p:cNvSpPr>
            <p:nvPr/>
          </p:nvSpPr>
          <p:spPr bwMode="auto">
            <a:xfrm>
              <a:off x="19209416" y="6491931"/>
              <a:ext cx="131199" cy="131193"/>
            </a:xfrm>
            <a:custGeom>
              <a:avLst/>
              <a:gdLst>
                <a:gd name="T0" fmla="*/ 140 w 141"/>
                <a:gd name="T1" fmla="*/ 137 h 142"/>
                <a:gd name="T2" fmla="*/ 140 w 141"/>
                <a:gd name="T3" fmla="*/ 137 h 142"/>
                <a:gd name="T4" fmla="*/ 135 w 141"/>
                <a:gd name="T5" fmla="*/ 141 h 142"/>
                <a:gd name="T6" fmla="*/ 5 w 141"/>
                <a:gd name="T7" fmla="*/ 141 h 142"/>
                <a:gd name="T8" fmla="*/ 0 w 141"/>
                <a:gd name="T9" fmla="*/ 139 h 142"/>
                <a:gd name="T10" fmla="*/ 0 w 141"/>
                <a:gd name="T11" fmla="*/ 7 h 142"/>
                <a:gd name="T12" fmla="*/ 5 w 141"/>
                <a:gd name="T13" fmla="*/ 3 h 142"/>
                <a:gd name="T14" fmla="*/ 135 w 141"/>
                <a:gd name="T15" fmla="*/ 0 h 142"/>
                <a:gd name="T16" fmla="*/ 137 w 141"/>
                <a:gd name="T17" fmla="*/ 5 h 142"/>
                <a:gd name="T18" fmla="*/ 140 w 141"/>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2">
                  <a:moveTo>
                    <a:pt x="140" y="137"/>
                  </a:moveTo>
                  <a:lnTo>
                    <a:pt x="140" y="137"/>
                  </a:lnTo>
                  <a:cubicBezTo>
                    <a:pt x="140" y="139"/>
                    <a:pt x="137" y="141"/>
                    <a:pt x="135" y="141"/>
                  </a:cubicBezTo>
                  <a:cubicBezTo>
                    <a:pt x="5" y="141"/>
                    <a:pt x="5" y="141"/>
                    <a:pt x="5" y="141"/>
                  </a:cubicBezTo>
                  <a:cubicBezTo>
                    <a:pt x="3" y="141"/>
                    <a:pt x="0" y="141"/>
                    <a:pt x="0" y="139"/>
                  </a:cubicBezTo>
                  <a:cubicBezTo>
                    <a:pt x="0" y="7"/>
                    <a:pt x="0" y="7"/>
                    <a:pt x="0" y="7"/>
                  </a:cubicBezTo>
                  <a:cubicBezTo>
                    <a:pt x="0" y="5"/>
                    <a:pt x="3" y="3"/>
                    <a:pt x="5" y="3"/>
                  </a:cubicBezTo>
                  <a:cubicBezTo>
                    <a:pt x="135" y="0"/>
                    <a:pt x="135" y="0"/>
                    <a:pt x="135" y="0"/>
                  </a:cubicBezTo>
                  <a:cubicBezTo>
                    <a:pt x="137" y="0"/>
                    <a:pt x="137" y="3"/>
                    <a:pt x="137" y="5"/>
                  </a:cubicBezTo>
                  <a:lnTo>
                    <a:pt x="140"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0" name="Freeform 442">
              <a:extLst>
                <a:ext uri="{FF2B5EF4-FFF2-40B4-BE49-F238E27FC236}">
                  <a16:creationId xmlns:a16="http://schemas.microsoft.com/office/drawing/2014/main" id="{C573CF99-8DA9-4170-916D-A3BAD7DE6B79}"/>
                </a:ext>
              </a:extLst>
            </p:cNvPr>
            <p:cNvSpPr>
              <a:spLocks noChangeArrowheads="1"/>
            </p:cNvSpPr>
            <p:nvPr/>
          </p:nvSpPr>
          <p:spPr bwMode="auto">
            <a:xfrm>
              <a:off x="19035895" y="6496163"/>
              <a:ext cx="131199" cy="131193"/>
            </a:xfrm>
            <a:custGeom>
              <a:avLst/>
              <a:gdLst>
                <a:gd name="T0" fmla="*/ 141 w 142"/>
                <a:gd name="T1" fmla="*/ 136 h 142"/>
                <a:gd name="T2" fmla="*/ 141 w 142"/>
                <a:gd name="T3" fmla="*/ 136 h 142"/>
                <a:gd name="T4" fmla="*/ 137 w 142"/>
                <a:gd name="T5" fmla="*/ 141 h 142"/>
                <a:gd name="T6" fmla="*/ 8 w 142"/>
                <a:gd name="T7" fmla="*/ 141 h 142"/>
                <a:gd name="T8" fmla="*/ 3 w 142"/>
                <a:gd name="T9" fmla="*/ 136 h 142"/>
                <a:gd name="T10" fmla="*/ 0 w 142"/>
                <a:gd name="T11" fmla="*/ 4 h 142"/>
                <a:gd name="T12" fmla="*/ 5 w 142"/>
                <a:gd name="T13" fmla="*/ 2 h 142"/>
                <a:gd name="T14" fmla="*/ 134 w 142"/>
                <a:gd name="T15" fmla="*/ 0 h 142"/>
                <a:gd name="T16" fmla="*/ 139 w 142"/>
                <a:gd name="T17" fmla="*/ 4 h 142"/>
                <a:gd name="T18" fmla="*/ 141 w 142"/>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41" y="136"/>
                  </a:moveTo>
                  <a:lnTo>
                    <a:pt x="141" y="136"/>
                  </a:lnTo>
                  <a:cubicBezTo>
                    <a:pt x="141" y="138"/>
                    <a:pt x="139" y="141"/>
                    <a:pt x="137" y="141"/>
                  </a:cubicBezTo>
                  <a:cubicBezTo>
                    <a:pt x="8" y="141"/>
                    <a:pt x="8" y="141"/>
                    <a:pt x="8" y="141"/>
                  </a:cubicBezTo>
                  <a:cubicBezTo>
                    <a:pt x="5" y="141"/>
                    <a:pt x="3" y="141"/>
                    <a:pt x="3" y="136"/>
                  </a:cubicBezTo>
                  <a:cubicBezTo>
                    <a:pt x="0" y="4"/>
                    <a:pt x="0" y="4"/>
                    <a:pt x="0" y="4"/>
                  </a:cubicBezTo>
                  <a:cubicBezTo>
                    <a:pt x="0" y="2"/>
                    <a:pt x="3" y="2"/>
                    <a:pt x="5" y="2"/>
                  </a:cubicBezTo>
                  <a:cubicBezTo>
                    <a:pt x="134" y="0"/>
                    <a:pt x="134" y="0"/>
                    <a:pt x="134" y="0"/>
                  </a:cubicBezTo>
                  <a:cubicBezTo>
                    <a:pt x="137" y="0"/>
                    <a:pt x="139" y="2"/>
                    <a:pt x="139" y="4"/>
                  </a:cubicBezTo>
                  <a:lnTo>
                    <a:pt x="141"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1" name="Freeform 443">
              <a:extLst>
                <a:ext uri="{FF2B5EF4-FFF2-40B4-BE49-F238E27FC236}">
                  <a16:creationId xmlns:a16="http://schemas.microsoft.com/office/drawing/2014/main" id="{6019FF8F-2FC7-4EEB-A270-DB6D75F9E7F7}"/>
                </a:ext>
              </a:extLst>
            </p:cNvPr>
            <p:cNvSpPr>
              <a:spLocks noChangeArrowheads="1"/>
            </p:cNvSpPr>
            <p:nvPr/>
          </p:nvSpPr>
          <p:spPr bwMode="auto">
            <a:xfrm>
              <a:off x="18866605" y="6500395"/>
              <a:ext cx="131199" cy="131193"/>
            </a:xfrm>
            <a:custGeom>
              <a:avLst/>
              <a:gdLst>
                <a:gd name="T0" fmla="*/ 139 w 140"/>
                <a:gd name="T1" fmla="*/ 136 h 142"/>
                <a:gd name="T2" fmla="*/ 139 w 140"/>
                <a:gd name="T3" fmla="*/ 136 h 142"/>
                <a:gd name="T4" fmla="*/ 134 w 140"/>
                <a:gd name="T5" fmla="*/ 141 h 142"/>
                <a:gd name="T6" fmla="*/ 5 w 140"/>
                <a:gd name="T7" fmla="*/ 141 h 142"/>
                <a:gd name="T8" fmla="*/ 0 w 140"/>
                <a:gd name="T9" fmla="*/ 136 h 142"/>
                <a:gd name="T10" fmla="*/ 0 w 140"/>
                <a:gd name="T11" fmla="*/ 5 h 142"/>
                <a:gd name="T12" fmla="*/ 5 w 140"/>
                <a:gd name="T13" fmla="*/ 0 h 142"/>
                <a:gd name="T14" fmla="*/ 134 w 140"/>
                <a:gd name="T15" fmla="*/ 0 h 142"/>
                <a:gd name="T16" fmla="*/ 139 w 140"/>
                <a:gd name="T17" fmla="*/ 5 h 142"/>
                <a:gd name="T18" fmla="*/ 139 w 140"/>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6"/>
                  </a:moveTo>
                  <a:lnTo>
                    <a:pt x="139" y="136"/>
                  </a:lnTo>
                  <a:cubicBezTo>
                    <a:pt x="139" y="139"/>
                    <a:pt x="137" y="141"/>
                    <a:pt x="134" y="141"/>
                  </a:cubicBezTo>
                  <a:cubicBezTo>
                    <a:pt x="5" y="141"/>
                    <a:pt x="5" y="141"/>
                    <a:pt x="5" y="141"/>
                  </a:cubicBezTo>
                  <a:cubicBezTo>
                    <a:pt x="3" y="141"/>
                    <a:pt x="0" y="139"/>
                    <a:pt x="0" y="136"/>
                  </a:cubicBezTo>
                  <a:cubicBezTo>
                    <a:pt x="0" y="5"/>
                    <a:pt x="0" y="5"/>
                    <a:pt x="0" y="5"/>
                  </a:cubicBezTo>
                  <a:cubicBezTo>
                    <a:pt x="0" y="2"/>
                    <a:pt x="3" y="0"/>
                    <a:pt x="5" y="0"/>
                  </a:cubicBezTo>
                  <a:cubicBezTo>
                    <a:pt x="134" y="0"/>
                    <a:pt x="134" y="0"/>
                    <a:pt x="134" y="0"/>
                  </a:cubicBezTo>
                  <a:cubicBezTo>
                    <a:pt x="137" y="0"/>
                    <a:pt x="137" y="2"/>
                    <a:pt x="139" y="5"/>
                  </a:cubicBezTo>
                  <a:lnTo>
                    <a:pt x="139"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2" name="Freeform 444">
              <a:extLst>
                <a:ext uri="{FF2B5EF4-FFF2-40B4-BE49-F238E27FC236}">
                  <a16:creationId xmlns:a16="http://schemas.microsoft.com/office/drawing/2014/main" id="{1FA7FE43-F59F-437E-831E-08AC3F1B8899}"/>
                </a:ext>
              </a:extLst>
            </p:cNvPr>
            <p:cNvSpPr>
              <a:spLocks noChangeArrowheads="1"/>
            </p:cNvSpPr>
            <p:nvPr/>
          </p:nvSpPr>
          <p:spPr bwMode="auto">
            <a:xfrm>
              <a:off x="18693084" y="6500395"/>
              <a:ext cx="131199" cy="131193"/>
            </a:xfrm>
            <a:custGeom>
              <a:avLst/>
              <a:gdLst>
                <a:gd name="T0" fmla="*/ 141 w 142"/>
                <a:gd name="T1" fmla="*/ 137 h 143"/>
                <a:gd name="T2" fmla="*/ 141 w 142"/>
                <a:gd name="T3" fmla="*/ 137 h 143"/>
                <a:gd name="T4" fmla="*/ 136 w 142"/>
                <a:gd name="T5" fmla="*/ 142 h 143"/>
                <a:gd name="T6" fmla="*/ 7 w 142"/>
                <a:gd name="T7" fmla="*/ 142 h 143"/>
                <a:gd name="T8" fmla="*/ 2 w 142"/>
                <a:gd name="T9" fmla="*/ 137 h 143"/>
                <a:gd name="T10" fmla="*/ 0 w 142"/>
                <a:gd name="T11" fmla="*/ 5 h 143"/>
                <a:gd name="T12" fmla="*/ 5 w 142"/>
                <a:gd name="T13" fmla="*/ 0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39"/>
                    <a:pt x="139" y="139"/>
                    <a:pt x="136" y="142"/>
                  </a:cubicBezTo>
                  <a:cubicBezTo>
                    <a:pt x="7" y="142"/>
                    <a:pt x="7" y="142"/>
                    <a:pt x="7" y="142"/>
                  </a:cubicBezTo>
                  <a:cubicBezTo>
                    <a:pt x="5" y="142"/>
                    <a:pt x="2" y="139"/>
                    <a:pt x="2" y="137"/>
                  </a:cubicBezTo>
                  <a:cubicBezTo>
                    <a:pt x="0" y="5"/>
                    <a:pt x="0" y="5"/>
                    <a:pt x="0" y="5"/>
                  </a:cubicBezTo>
                  <a:cubicBezTo>
                    <a:pt x="0" y="3"/>
                    <a:pt x="2" y="0"/>
                    <a:pt x="5" y="0"/>
                  </a:cubicBezTo>
                  <a:cubicBezTo>
                    <a:pt x="134" y="0"/>
                    <a:pt x="134" y="0"/>
                    <a:pt x="134" y="0"/>
                  </a:cubicBezTo>
                  <a:cubicBezTo>
                    <a:pt x="136" y="0"/>
                    <a:pt x="139" y="3"/>
                    <a:pt x="139" y="5"/>
                  </a:cubicBezTo>
                  <a:lnTo>
                    <a:pt x="141"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3" name="Freeform 445">
              <a:extLst>
                <a:ext uri="{FF2B5EF4-FFF2-40B4-BE49-F238E27FC236}">
                  <a16:creationId xmlns:a16="http://schemas.microsoft.com/office/drawing/2014/main" id="{4BD694DE-D735-477D-8735-42CAE398EF63}"/>
                </a:ext>
              </a:extLst>
            </p:cNvPr>
            <p:cNvSpPr>
              <a:spLocks noChangeArrowheads="1"/>
            </p:cNvSpPr>
            <p:nvPr/>
          </p:nvSpPr>
          <p:spPr bwMode="auto">
            <a:xfrm>
              <a:off x="18523795" y="6504627"/>
              <a:ext cx="131199" cy="131193"/>
            </a:xfrm>
            <a:custGeom>
              <a:avLst/>
              <a:gdLst>
                <a:gd name="T0" fmla="*/ 139 w 140"/>
                <a:gd name="T1" fmla="*/ 134 h 142"/>
                <a:gd name="T2" fmla="*/ 139 w 140"/>
                <a:gd name="T3" fmla="*/ 134 h 142"/>
                <a:gd name="T4" fmla="*/ 134 w 140"/>
                <a:gd name="T5" fmla="*/ 139 h 142"/>
                <a:gd name="T6" fmla="*/ 5 w 140"/>
                <a:gd name="T7" fmla="*/ 141 h 142"/>
                <a:gd name="T8" fmla="*/ 0 w 140"/>
                <a:gd name="T9" fmla="*/ 136 h 142"/>
                <a:gd name="T10" fmla="*/ 0 w 140"/>
                <a:gd name="T11" fmla="*/ 5 h 142"/>
                <a:gd name="T12" fmla="*/ 5 w 140"/>
                <a:gd name="T13" fmla="*/ 0 h 142"/>
                <a:gd name="T14" fmla="*/ 134 w 140"/>
                <a:gd name="T15" fmla="*/ 0 h 142"/>
                <a:gd name="T16" fmla="*/ 139 w 140"/>
                <a:gd name="T17" fmla="*/ 2 h 142"/>
                <a:gd name="T18" fmla="*/ 139 w 140"/>
                <a:gd name="T19"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4"/>
                  </a:moveTo>
                  <a:lnTo>
                    <a:pt x="139" y="134"/>
                  </a:lnTo>
                  <a:cubicBezTo>
                    <a:pt x="139" y="139"/>
                    <a:pt x="137" y="139"/>
                    <a:pt x="134" y="139"/>
                  </a:cubicBezTo>
                  <a:cubicBezTo>
                    <a:pt x="5" y="141"/>
                    <a:pt x="5" y="141"/>
                    <a:pt x="5" y="141"/>
                  </a:cubicBezTo>
                  <a:cubicBezTo>
                    <a:pt x="2" y="141"/>
                    <a:pt x="0" y="139"/>
                    <a:pt x="0" y="136"/>
                  </a:cubicBezTo>
                  <a:cubicBezTo>
                    <a:pt x="0" y="5"/>
                    <a:pt x="0" y="5"/>
                    <a:pt x="0" y="5"/>
                  </a:cubicBezTo>
                  <a:cubicBezTo>
                    <a:pt x="0" y="2"/>
                    <a:pt x="2" y="0"/>
                    <a:pt x="5" y="0"/>
                  </a:cubicBezTo>
                  <a:cubicBezTo>
                    <a:pt x="134" y="0"/>
                    <a:pt x="134" y="0"/>
                    <a:pt x="134" y="0"/>
                  </a:cubicBezTo>
                  <a:cubicBezTo>
                    <a:pt x="137" y="0"/>
                    <a:pt x="137" y="0"/>
                    <a:pt x="139" y="2"/>
                  </a:cubicBezTo>
                  <a:lnTo>
                    <a:pt x="139" y="13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4" name="Freeform 446">
              <a:extLst>
                <a:ext uri="{FF2B5EF4-FFF2-40B4-BE49-F238E27FC236}">
                  <a16:creationId xmlns:a16="http://schemas.microsoft.com/office/drawing/2014/main" id="{94362BDC-91CB-4DCA-9336-8AF6884A46EA}"/>
                </a:ext>
              </a:extLst>
            </p:cNvPr>
            <p:cNvSpPr>
              <a:spLocks noChangeArrowheads="1"/>
            </p:cNvSpPr>
            <p:nvPr/>
          </p:nvSpPr>
          <p:spPr bwMode="auto">
            <a:xfrm>
              <a:off x="18350273" y="6504627"/>
              <a:ext cx="131199" cy="135425"/>
            </a:xfrm>
            <a:custGeom>
              <a:avLst/>
              <a:gdLst>
                <a:gd name="T0" fmla="*/ 141 w 142"/>
                <a:gd name="T1" fmla="*/ 136 h 145"/>
                <a:gd name="T2" fmla="*/ 141 w 142"/>
                <a:gd name="T3" fmla="*/ 136 h 145"/>
                <a:gd name="T4" fmla="*/ 136 w 142"/>
                <a:gd name="T5" fmla="*/ 141 h 145"/>
                <a:gd name="T6" fmla="*/ 7 w 142"/>
                <a:gd name="T7" fmla="*/ 144 h 145"/>
                <a:gd name="T8" fmla="*/ 2 w 142"/>
                <a:gd name="T9" fmla="*/ 139 h 145"/>
                <a:gd name="T10" fmla="*/ 0 w 142"/>
                <a:gd name="T11" fmla="*/ 7 h 145"/>
                <a:gd name="T12" fmla="*/ 5 w 142"/>
                <a:gd name="T13" fmla="*/ 2 h 145"/>
                <a:gd name="T14" fmla="*/ 134 w 142"/>
                <a:gd name="T15" fmla="*/ 0 h 145"/>
                <a:gd name="T16" fmla="*/ 139 w 142"/>
                <a:gd name="T17" fmla="*/ 5 h 145"/>
                <a:gd name="T18" fmla="*/ 141 w 142"/>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5">
                  <a:moveTo>
                    <a:pt x="141" y="136"/>
                  </a:moveTo>
                  <a:lnTo>
                    <a:pt x="141" y="136"/>
                  </a:lnTo>
                  <a:cubicBezTo>
                    <a:pt x="141" y="139"/>
                    <a:pt x="139" y="141"/>
                    <a:pt x="136" y="141"/>
                  </a:cubicBezTo>
                  <a:cubicBezTo>
                    <a:pt x="7" y="144"/>
                    <a:pt x="7" y="144"/>
                    <a:pt x="7" y="144"/>
                  </a:cubicBezTo>
                  <a:cubicBezTo>
                    <a:pt x="5" y="144"/>
                    <a:pt x="2" y="141"/>
                    <a:pt x="2" y="139"/>
                  </a:cubicBezTo>
                  <a:cubicBezTo>
                    <a:pt x="0" y="7"/>
                    <a:pt x="0" y="7"/>
                    <a:pt x="0" y="7"/>
                  </a:cubicBezTo>
                  <a:cubicBezTo>
                    <a:pt x="0" y="5"/>
                    <a:pt x="2" y="2"/>
                    <a:pt x="5" y="2"/>
                  </a:cubicBezTo>
                  <a:cubicBezTo>
                    <a:pt x="134" y="0"/>
                    <a:pt x="134" y="0"/>
                    <a:pt x="134" y="0"/>
                  </a:cubicBezTo>
                  <a:cubicBezTo>
                    <a:pt x="136" y="0"/>
                    <a:pt x="139" y="2"/>
                    <a:pt x="139" y="5"/>
                  </a:cubicBezTo>
                  <a:lnTo>
                    <a:pt x="141"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5" name="Freeform 447">
              <a:extLst>
                <a:ext uri="{FF2B5EF4-FFF2-40B4-BE49-F238E27FC236}">
                  <a16:creationId xmlns:a16="http://schemas.microsoft.com/office/drawing/2014/main" id="{5982632F-7527-4737-8959-707CB9B865D7}"/>
                </a:ext>
              </a:extLst>
            </p:cNvPr>
            <p:cNvSpPr>
              <a:spLocks noChangeArrowheads="1"/>
            </p:cNvSpPr>
            <p:nvPr/>
          </p:nvSpPr>
          <p:spPr bwMode="auto">
            <a:xfrm>
              <a:off x="18341809" y="6309954"/>
              <a:ext cx="105806" cy="88873"/>
            </a:xfrm>
            <a:custGeom>
              <a:avLst/>
              <a:gdLst>
                <a:gd name="T0" fmla="*/ 112 w 113"/>
                <a:gd name="T1" fmla="*/ 47 h 97"/>
                <a:gd name="T2" fmla="*/ 112 w 113"/>
                <a:gd name="T3" fmla="*/ 47 h 97"/>
                <a:gd name="T4" fmla="*/ 71 w 113"/>
                <a:gd name="T5" fmla="*/ 96 h 97"/>
                <a:gd name="T6" fmla="*/ 44 w 113"/>
                <a:gd name="T7" fmla="*/ 96 h 97"/>
                <a:gd name="T8" fmla="*/ 0 w 113"/>
                <a:gd name="T9" fmla="*/ 49 h 97"/>
                <a:gd name="T10" fmla="*/ 41 w 113"/>
                <a:gd name="T11" fmla="*/ 0 h 97"/>
                <a:gd name="T12" fmla="*/ 68 w 113"/>
                <a:gd name="T13" fmla="*/ 0 h 97"/>
                <a:gd name="T14" fmla="*/ 112 w 113"/>
                <a:gd name="T15" fmla="*/ 4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7">
                  <a:moveTo>
                    <a:pt x="112" y="47"/>
                  </a:moveTo>
                  <a:lnTo>
                    <a:pt x="112" y="47"/>
                  </a:lnTo>
                  <a:cubicBezTo>
                    <a:pt x="112" y="74"/>
                    <a:pt x="93" y="93"/>
                    <a:pt x="71" y="96"/>
                  </a:cubicBezTo>
                  <a:cubicBezTo>
                    <a:pt x="44" y="96"/>
                    <a:pt x="44" y="96"/>
                    <a:pt x="44" y="96"/>
                  </a:cubicBezTo>
                  <a:cubicBezTo>
                    <a:pt x="19" y="96"/>
                    <a:pt x="0" y="74"/>
                    <a:pt x="0" y="49"/>
                  </a:cubicBezTo>
                  <a:cubicBezTo>
                    <a:pt x="0" y="23"/>
                    <a:pt x="17" y="0"/>
                    <a:pt x="41" y="0"/>
                  </a:cubicBezTo>
                  <a:cubicBezTo>
                    <a:pt x="68" y="0"/>
                    <a:pt x="68" y="0"/>
                    <a:pt x="68" y="0"/>
                  </a:cubicBezTo>
                  <a:cubicBezTo>
                    <a:pt x="93" y="0"/>
                    <a:pt x="112" y="20"/>
                    <a:pt x="112" y="47"/>
                  </a:cubicBezTo>
                </a:path>
              </a:pathLst>
            </a:custGeom>
            <a:solidFill>
              <a:srgbClr val="013348"/>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6" name="Freeform 448">
              <a:extLst>
                <a:ext uri="{FF2B5EF4-FFF2-40B4-BE49-F238E27FC236}">
                  <a16:creationId xmlns:a16="http://schemas.microsoft.com/office/drawing/2014/main" id="{B5820A06-D69E-4D68-8DF3-A24C074E1706}"/>
                </a:ext>
              </a:extLst>
            </p:cNvPr>
            <p:cNvSpPr>
              <a:spLocks noChangeArrowheads="1"/>
            </p:cNvSpPr>
            <p:nvPr/>
          </p:nvSpPr>
          <p:spPr bwMode="auto">
            <a:xfrm>
              <a:off x="19222113" y="6301490"/>
              <a:ext cx="105806" cy="88873"/>
            </a:xfrm>
            <a:custGeom>
              <a:avLst/>
              <a:gdLst>
                <a:gd name="T0" fmla="*/ 114 w 115"/>
                <a:gd name="T1" fmla="*/ 46 h 96"/>
                <a:gd name="T2" fmla="*/ 114 w 115"/>
                <a:gd name="T3" fmla="*/ 46 h 96"/>
                <a:gd name="T4" fmla="*/ 70 w 115"/>
                <a:gd name="T5" fmla="*/ 95 h 96"/>
                <a:gd name="T6" fmla="*/ 44 w 115"/>
                <a:gd name="T7" fmla="*/ 95 h 96"/>
                <a:gd name="T8" fmla="*/ 0 w 115"/>
                <a:gd name="T9" fmla="*/ 49 h 96"/>
                <a:gd name="T10" fmla="*/ 44 w 115"/>
                <a:gd name="T11" fmla="*/ 0 h 96"/>
                <a:gd name="T12" fmla="*/ 70 w 115"/>
                <a:gd name="T13" fmla="*/ 0 h 96"/>
                <a:gd name="T14" fmla="*/ 114 w 115"/>
                <a:gd name="T15" fmla="*/ 4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96">
                  <a:moveTo>
                    <a:pt x="114" y="46"/>
                  </a:moveTo>
                  <a:lnTo>
                    <a:pt x="114" y="46"/>
                  </a:lnTo>
                  <a:cubicBezTo>
                    <a:pt x="114" y="73"/>
                    <a:pt x="95" y="93"/>
                    <a:pt x="70" y="95"/>
                  </a:cubicBezTo>
                  <a:cubicBezTo>
                    <a:pt x="44" y="95"/>
                    <a:pt x="44" y="95"/>
                    <a:pt x="44" y="95"/>
                  </a:cubicBezTo>
                  <a:cubicBezTo>
                    <a:pt x="21" y="95"/>
                    <a:pt x="2" y="73"/>
                    <a:pt x="0" y="49"/>
                  </a:cubicBezTo>
                  <a:cubicBezTo>
                    <a:pt x="0" y="22"/>
                    <a:pt x="19" y="0"/>
                    <a:pt x="44" y="0"/>
                  </a:cubicBezTo>
                  <a:cubicBezTo>
                    <a:pt x="70" y="0"/>
                    <a:pt x="70" y="0"/>
                    <a:pt x="70" y="0"/>
                  </a:cubicBezTo>
                  <a:cubicBezTo>
                    <a:pt x="95" y="0"/>
                    <a:pt x="112" y="20"/>
                    <a:pt x="114" y="46"/>
                  </a:cubicBezTo>
                </a:path>
              </a:pathLst>
            </a:custGeom>
            <a:solidFill>
              <a:srgbClr val="013348"/>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7" name="Freeform 449">
              <a:extLst>
                <a:ext uri="{FF2B5EF4-FFF2-40B4-BE49-F238E27FC236}">
                  <a16:creationId xmlns:a16="http://schemas.microsoft.com/office/drawing/2014/main" id="{7E81F4E6-03D6-4913-8975-0C13B3E9F666}"/>
                </a:ext>
              </a:extLst>
            </p:cNvPr>
            <p:cNvSpPr>
              <a:spLocks noChangeArrowheads="1"/>
            </p:cNvSpPr>
            <p:nvPr/>
          </p:nvSpPr>
          <p:spPr bwMode="auto">
            <a:xfrm>
              <a:off x="18172520" y="6064496"/>
              <a:ext cx="1328920" cy="275082"/>
            </a:xfrm>
            <a:custGeom>
              <a:avLst/>
              <a:gdLst>
                <a:gd name="T0" fmla="*/ 1349 w 1390"/>
                <a:gd name="T1" fmla="*/ 246 h 291"/>
                <a:gd name="T2" fmla="*/ 1349 w 1390"/>
                <a:gd name="T3" fmla="*/ 246 h 291"/>
                <a:gd name="T4" fmla="*/ 1271 w 1390"/>
                <a:gd name="T5" fmla="*/ 276 h 291"/>
                <a:gd name="T6" fmla="*/ 119 w 1390"/>
                <a:gd name="T7" fmla="*/ 290 h 291"/>
                <a:gd name="T8" fmla="*/ 38 w 1390"/>
                <a:gd name="T9" fmla="*/ 263 h 291"/>
                <a:gd name="T10" fmla="*/ 22 w 1390"/>
                <a:gd name="T11" fmla="*/ 166 h 291"/>
                <a:gd name="T12" fmla="*/ 2 w 1390"/>
                <a:gd name="T13" fmla="*/ 73 h 291"/>
                <a:gd name="T14" fmla="*/ 87 w 1390"/>
                <a:gd name="T15" fmla="*/ 15 h 291"/>
                <a:gd name="T16" fmla="*/ 1296 w 1390"/>
                <a:gd name="T17" fmla="*/ 0 h 291"/>
                <a:gd name="T18" fmla="*/ 1354 w 1390"/>
                <a:gd name="T19" fmla="*/ 12 h 291"/>
                <a:gd name="T20" fmla="*/ 1376 w 1390"/>
                <a:gd name="T21" fmla="*/ 98 h 291"/>
                <a:gd name="T22" fmla="*/ 1354 w 1390"/>
                <a:gd name="T23" fmla="*/ 231 h 291"/>
                <a:gd name="T24" fmla="*/ 1349 w 1390"/>
                <a:gd name="T25" fmla="*/ 24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0" h="291">
                  <a:moveTo>
                    <a:pt x="1349" y="246"/>
                  </a:moveTo>
                  <a:lnTo>
                    <a:pt x="1349" y="246"/>
                  </a:lnTo>
                  <a:cubicBezTo>
                    <a:pt x="1349" y="263"/>
                    <a:pt x="1320" y="276"/>
                    <a:pt x="1271" y="276"/>
                  </a:cubicBezTo>
                  <a:cubicBezTo>
                    <a:pt x="119" y="290"/>
                    <a:pt x="119" y="290"/>
                    <a:pt x="119" y="290"/>
                  </a:cubicBezTo>
                  <a:cubicBezTo>
                    <a:pt x="70" y="290"/>
                    <a:pt x="41" y="278"/>
                    <a:pt x="38" y="263"/>
                  </a:cubicBezTo>
                  <a:cubicBezTo>
                    <a:pt x="34" y="231"/>
                    <a:pt x="26" y="198"/>
                    <a:pt x="22" y="166"/>
                  </a:cubicBezTo>
                  <a:cubicBezTo>
                    <a:pt x="14" y="136"/>
                    <a:pt x="5" y="105"/>
                    <a:pt x="2" y="73"/>
                  </a:cubicBezTo>
                  <a:cubicBezTo>
                    <a:pt x="0" y="29"/>
                    <a:pt x="55" y="15"/>
                    <a:pt x="87" y="15"/>
                  </a:cubicBezTo>
                  <a:cubicBezTo>
                    <a:pt x="90" y="15"/>
                    <a:pt x="1296" y="0"/>
                    <a:pt x="1296" y="0"/>
                  </a:cubicBezTo>
                  <a:cubicBezTo>
                    <a:pt x="1313" y="0"/>
                    <a:pt x="1337" y="5"/>
                    <a:pt x="1354" y="12"/>
                  </a:cubicBezTo>
                  <a:cubicBezTo>
                    <a:pt x="1389" y="32"/>
                    <a:pt x="1384" y="66"/>
                    <a:pt x="1376" y="98"/>
                  </a:cubicBezTo>
                  <a:cubicBezTo>
                    <a:pt x="1367" y="141"/>
                    <a:pt x="1362" y="185"/>
                    <a:pt x="1354" y="231"/>
                  </a:cubicBezTo>
                  <a:cubicBezTo>
                    <a:pt x="1352" y="236"/>
                    <a:pt x="1352" y="241"/>
                    <a:pt x="1349" y="246"/>
                  </a:cubicBezTo>
                </a:path>
              </a:pathLst>
            </a:custGeom>
            <a:solidFill>
              <a:srgbClr val="15507A"/>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8" name="Freeform 450">
              <a:extLst>
                <a:ext uri="{FF2B5EF4-FFF2-40B4-BE49-F238E27FC236}">
                  <a16:creationId xmlns:a16="http://schemas.microsoft.com/office/drawing/2014/main" id="{17708E7D-C4A2-4BBC-BB64-81E833DCE0BB}"/>
                </a:ext>
              </a:extLst>
            </p:cNvPr>
            <p:cNvSpPr>
              <a:spLocks noChangeArrowheads="1"/>
            </p:cNvSpPr>
            <p:nvPr/>
          </p:nvSpPr>
          <p:spPr bwMode="auto">
            <a:xfrm>
              <a:off x="18244468" y="6111048"/>
              <a:ext cx="1185025" cy="207369"/>
            </a:xfrm>
            <a:custGeom>
              <a:avLst/>
              <a:gdLst>
                <a:gd name="T0" fmla="*/ 1206 w 1241"/>
                <a:gd name="T1" fmla="*/ 185 h 220"/>
                <a:gd name="T2" fmla="*/ 1206 w 1241"/>
                <a:gd name="T3" fmla="*/ 185 h 220"/>
                <a:gd name="T4" fmla="*/ 1128 w 1241"/>
                <a:gd name="T5" fmla="*/ 207 h 220"/>
                <a:gd name="T6" fmla="*/ 107 w 1241"/>
                <a:gd name="T7" fmla="*/ 219 h 220"/>
                <a:gd name="T8" fmla="*/ 29 w 1241"/>
                <a:gd name="T9" fmla="*/ 200 h 220"/>
                <a:gd name="T10" fmla="*/ 17 w 1241"/>
                <a:gd name="T11" fmla="*/ 131 h 220"/>
                <a:gd name="T12" fmla="*/ 5 w 1241"/>
                <a:gd name="T13" fmla="*/ 68 h 220"/>
                <a:gd name="T14" fmla="*/ 0 w 1241"/>
                <a:gd name="T15" fmla="*/ 44 h 220"/>
                <a:gd name="T16" fmla="*/ 80 w 1241"/>
                <a:gd name="T17" fmla="*/ 19 h 220"/>
                <a:gd name="T18" fmla="*/ 1150 w 1241"/>
                <a:gd name="T19" fmla="*/ 7 h 220"/>
                <a:gd name="T20" fmla="*/ 1223 w 1241"/>
                <a:gd name="T21" fmla="*/ 19 h 220"/>
                <a:gd name="T22" fmla="*/ 1228 w 1241"/>
                <a:gd name="T23" fmla="*/ 87 h 220"/>
                <a:gd name="T24" fmla="*/ 1206 w 1241"/>
                <a:gd name="T25" fmla="*/ 18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220">
                  <a:moveTo>
                    <a:pt x="1206" y="185"/>
                  </a:moveTo>
                  <a:lnTo>
                    <a:pt x="1206" y="185"/>
                  </a:lnTo>
                  <a:cubicBezTo>
                    <a:pt x="1206" y="195"/>
                    <a:pt x="1172" y="204"/>
                    <a:pt x="1128" y="207"/>
                  </a:cubicBezTo>
                  <a:cubicBezTo>
                    <a:pt x="107" y="219"/>
                    <a:pt x="107" y="219"/>
                    <a:pt x="107" y="219"/>
                  </a:cubicBezTo>
                  <a:cubicBezTo>
                    <a:pt x="63" y="219"/>
                    <a:pt x="29" y="209"/>
                    <a:pt x="29" y="200"/>
                  </a:cubicBezTo>
                  <a:cubicBezTo>
                    <a:pt x="29" y="178"/>
                    <a:pt x="19" y="153"/>
                    <a:pt x="17" y="131"/>
                  </a:cubicBezTo>
                  <a:cubicBezTo>
                    <a:pt x="12" y="109"/>
                    <a:pt x="10" y="87"/>
                    <a:pt x="5" y="68"/>
                  </a:cubicBezTo>
                  <a:cubicBezTo>
                    <a:pt x="2" y="61"/>
                    <a:pt x="0" y="51"/>
                    <a:pt x="0" y="44"/>
                  </a:cubicBezTo>
                  <a:cubicBezTo>
                    <a:pt x="5" y="19"/>
                    <a:pt x="63" y="19"/>
                    <a:pt x="80" y="19"/>
                  </a:cubicBezTo>
                  <a:lnTo>
                    <a:pt x="1150" y="7"/>
                  </a:lnTo>
                  <a:cubicBezTo>
                    <a:pt x="1172" y="7"/>
                    <a:pt x="1208" y="0"/>
                    <a:pt x="1223" y="19"/>
                  </a:cubicBezTo>
                  <a:cubicBezTo>
                    <a:pt x="1240" y="36"/>
                    <a:pt x="1233" y="66"/>
                    <a:pt x="1228" y="87"/>
                  </a:cubicBezTo>
                  <a:cubicBezTo>
                    <a:pt x="1221" y="117"/>
                    <a:pt x="1216" y="127"/>
                    <a:pt x="1206" y="185"/>
                  </a:cubicBez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39" name="Freeform 451">
              <a:extLst>
                <a:ext uri="{FF2B5EF4-FFF2-40B4-BE49-F238E27FC236}">
                  <a16:creationId xmlns:a16="http://schemas.microsoft.com/office/drawing/2014/main" id="{32FFA386-47B4-4F1C-B3E6-9AB2490F3476}"/>
                </a:ext>
              </a:extLst>
            </p:cNvPr>
            <p:cNvSpPr>
              <a:spLocks noChangeArrowheads="1"/>
            </p:cNvSpPr>
            <p:nvPr/>
          </p:nvSpPr>
          <p:spPr bwMode="auto">
            <a:xfrm>
              <a:off x="18210610" y="6390362"/>
              <a:ext cx="1282366" cy="973366"/>
            </a:xfrm>
            <a:custGeom>
              <a:avLst/>
              <a:gdLst>
                <a:gd name="T0" fmla="*/ 1341 w 1342"/>
                <a:gd name="T1" fmla="*/ 899 h 1019"/>
                <a:gd name="T2" fmla="*/ 1341 w 1342"/>
                <a:gd name="T3" fmla="*/ 899 h 1019"/>
                <a:gd name="T4" fmla="*/ 1253 w 1342"/>
                <a:gd name="T5" fmla="*/ 1004 h 1019"/>
                <a:gd name="T6" fmla="*/ 100 w 1342"/>
                <a:gd name="T7" fmla="*/ 1016 h 1019"/>
                <a:gd name="T8" fmla="*/ 10 w 1342"/>
                <a:gd name="T9" fmla="*/ 916 h 1019"/>
                <a:gd name="T10" fmla="*/ 0 w 1342"/>
                <a:gd name="T11" fmla="*/ 117 h 1019"/>
                <a:gd name="T12" fmla="*/ 88 w 1342"/>
                <a:gd name="T13" fmla="*/ 15 h 1019"/>
                <a:gd name="T14" fmla="*/ 1241 w 1342"/>
                <a:gd name="T15" fmla="*/ 0 h 1019"/>
                <a:gd name="T16" fmla="*/ 1331 w 1342"/>
                <a:gd name="T17" fmla="*/ 100 h 1019"/>
                <a:gd name="T18" fmla="*/ 1341 w 1342"/>
                <a:gd name="T19" fmla="*/ 899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2" h="1019">
                  <a:moveTo>
                    <a:pt x="1341" y="899"/>
                  </a:moveTo>
                  <a:lnTo>
                    <a:pt x="1341" y="899"/>
                  </a:lnTo>
                  <a:cubicBezTo>
                    <a:pt x="1341" y="955"/>
                    <a:pt x="1302" y="1004"/>
                    <a:pt x="1253" y="1004"/>
                  </a:cubicBezTo>
                  <a:cubicBezTo>
                    <a:pt x="100" y="1016"/>
                    <a:pt x="100" y="1016"/>
                    <a:pt x="100" y="1016"/>
                  </a:cubicBezTo>
                  <a:cubicBezTo>
                    <a:pt x="52" y="1018"/>
                    <a:pt x="10" y="972"/>
                    <a:pt x="10" y="916"/>
                  </a:cubicBezTo>
                  <a:cubicBezTo>
                    <a:pt x="0" y="117"/>
                    <a:pt x="0" y="117"/>
                    <a:pt x="0" y="117"/>
                  </a:cubicBezTo>
                  <a:cubicBezTo>
                    <a:pt x="0" y="61"/>
                    <a:pt x="40" y="15"/>
                    <a:pt x="88" y="15"/>
                  </a:cubicBezTo>
                  <a:cubicBezTo>
                    <a:pt x="1241" y="0"/>
                    <a:pt x="1241" y="0"/>
                    <a:pt x="1241" y="0"/>
                  </a:cubicBezTo>
                  <a:cubicBezTo>
                    <a:pt x="1290" y="0"/>
                    <a:pt x="1329" y="44"/>
                    <a:pt x="1331" y="100"/>
                  </a:cubicBezTo>
                  <a:lnTo>
                    <a:pt x="1341" y="899"/>
                  </a:lnTo>
                </a:path>
              </a:pathLst>
            </a:custGeom>
            <a:solidFill>
              <a:srgbClr val="013348"/>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0" name="Freeform 452">
              <a:extLst>
                <a:ext uri="{FF2B5EF4-FFF2-40B4-BE49-F238E27FC236}">
                  <a16:creationId xmlns:a16="http://schemas.microsoft.com/office/drawing/2014/main" id="{9353BE74-41A1-4ACE-A79C-64BB8DF5FFE3}"/>
                </a:ext>
              </a:extLst>
            </p:cNvPr>
            <p:cNvSpPr>
              <a:spLocks noChangeArrowheads="1"/>
            </p:cNvSpPr>
            <p:nvPr/>
          </p:nvSpPr>
          <p:spPr bwMode="auto">
            <a:xfrm>
              <a:off x="18210610" y="6360738"/>
              <a:ext cx="1282366" cy="973366"/>
            </a:xfrm>
            <a:custGeom>
              <a:avLst/>
              <a:gdLst>
                <a:gd name="T0" fmla="*/ 1341 w 1342"/>
                <a:gd name="T1" fmla="*/ 902 h 1020"/>
                <a:gd name="T2" fmla="*/ 1341 w 1342"/>
                <a:gd name="T3" fmla="*/ 902 h 1020"/>
                <a:gd name="T4" fmla="*/ 1253 w 1342"/>
                <a:gd name="T5" fmla="*/ 1004 h 1020"/>
                <a:gd name="T6" fmla="*/ 100 w 1342"/>
                <a:gd name="T7" fmla="*/ 1019 h 1020"/>
                <a:gd name="T8" fmla="*/ 10 w 1342"/>
                <a:gd name="T9" fmla="*/ 916 h 1020"/>
                <a:gd name="T10" fmla="*/ 0 w 1342"/>
                <a:gd name="T11" fmla="*/ 120 h 1020"/>
                <a:gd name="T12" fmla="*/ 88 w 1342"/>
                <a:gd name="T13" fmla="*/ 15 h 1020"/>
                <a:gd name="T14" fmla="*/ 1241 w 1342"/>
                <a:gd name="T15" fmla="*/ 0 h 1020"/>
                <a:gd name="T16" fmla="*/ 1331 w 1342"/>
                <a:gd name="T17" fmla="*/ 102 h 1020"/>
                <a:gd name="T18" fmla="*/ 1341 w 1342"/>
                <a:gd name="T19" fmla="*/ 902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2" h="1020">
                  <a:moveTo>
                    <a:pt x="1341" y="902"/>
                  </a:moveTo>
                  <a:lnTo>
                    <a:pt x="1341" y="902"/>
                  </a:lnTo>
                  <a:cubicBezTo>
                    <a:pt x="1341" y="958"/>
                    <a:pt x="1302" y="1004"/>
                    <a:pt x="1253" y="1004"/>
                  </a:cubicBezTo>
                  <a:cubicBezTo>
                    <a:pt x="100" y="1019"/>
                    <a:pt x="100" y="1019"/>
                    <a:pt x="100" y="1019"/>
                  </a:cubicBezTo>
                  <a:cubicBezTo>
                    <a:pt x="52" y="1019"/>
                    <a:pt x="10" y="975"/>
                    <a:pt x="10" y="916"/>
                  </a:cubicBezTo>
                  <a:cubicBezTo>
                    <a:pt x="0" y="120"/>
                    <a:pt x="0" y="120"/>
                    <a:pt x="0" y="120"/>
                  </a:cubicBezTo>
                  <a:cubicBezTo>
                    <a:pt x="0" y="61"/>
                    <a:pt x="40" y="15"/>
                    <a:pt x="88" y="15"/>
                  </a:cubicBezTo>
                  <a:cubicBezTo>
                    <a:pt x="1241" y="0"/>
                    <a:pt x="1241" y="0"/>
                    <a:pt x="1241" y="0"/>
                  </a:cubicBezTo>
                  <a:cubicBezTo>
                    <a:pt x="1290" y="0"/>
                    <a:pt x="1329" y="47"/>
                    <a:pt x="1331" y="102"/>
                  </a:cubicBezTo>
                  <a:lnTo>
                    <a:pt x="1341" y="902"/>
                  </a:lnTo>
                </a:path>
              </a:pathLst>
            </a:custGeom>
            <a:solidFill>
              <a:srgbClr val="15507A"/>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1" name="Freeform 453">
              <a:extLst>
                <a:ext uri="{FF2B5EF4-FFF2-40B4-BE49-F238E27FC236}">
                  <a16:creationId xmlns:a16="http://schemas.microsoft.com/office/drawing/2014/main" id="{F55400CD-1A00-4B82-9D68-0C1118F22F97}"/>
                </a:ext>
              </a:extLst>
            </p:cNvPr>
            <p:cNvSpPr>
              <a:spLocks noChangeArrowheads="1"/>
            </p:cNvSpPr>
            <p:nvPr/>
          </p:nvSpPr>
          <p:spPr bwMode="auto">
            <a:xfrm>
              <a:off x="18299487" y="6436915"/>
              <a:ext cx="1125773" cy="567092"/>
            </a:xfrm>
            <a:custGeom>
              <a:avLst/>
              <a:gdLst>
                <a:gd name="T0" fmla="*/ 1172 w 1176"/>
                <a:gd name="T1" fmla="*/ 522 h 596"/>
                <a:gd name="T2" fmla="*/ 1172 w 1176"/>
                <a:gd name="T3" fmla="*/ 522 h 596"/>
                <a:gd name="T4" fmla="*/ 1097 w 1176"/>
                <a:gd name="T5" fmla="*/ 583 h 596"/>
                <a:gd name="T6" fmla="*/ 83 w 1176"/>
                <a:gd name="T7" fmla="*/ 595 h 596"/>
                <a:gd name="T8" fmla="*/ 5 w 1176"/>
                <a:gd name="T9" fmla="*/ 537 h 596"/>
                <a:gd name="T10" fmla="*/ 0 w 1176"/>
                <a:gd name="T11" fmla="*/ 74 h 596"/>
                <a:gd name="T12" fmla="*/ 75 w 1176"/>
                <a:gd name="T13" fmla="*/ 13 h 596"/>
                <a:gd name="T14" fmla="*/ 1090 w 1176"/>
                <a:gd name="T15" fmla="*/ 0 h 596"/>
                <a:gd name="T16" fmla="*/ 1167 w 1176"/>
                <a:gd name="T17" fmla="*/ 59 h 596"/>
                <a:gd name="T18" fmla="*/ 1172 w 1176"/>
                <a:gd name="T19" fmla="*/ 52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6" h="596">
                  <a:moveTo>
                    <a:pt x="1172" y="522"/>
                  </a:moveTo>
                  <a:lnTo>
                    <a:pt x="1172" y="522"/>
                  </a:lnTo>
                  <a:cubicBezTo>
                    <a:pt x="1175" y="554"/>
                    <a:pt x="1138" y="583"/>
                    <a:pt x="1097" y="583"/>
                  </a:cubicBezTo>
                  <a:cubicBezTo>
                    <a:pt x="83" y="595"/>
                    <a:pt x="83" y="595"/>
                    <a:pt x="83" y="595"/>
                  </a:cubicBezTo>
                  <a:cubicBezTo>
                    <a:pt x="42" y="595"/>
                    <a:pt x="5" y="568"/>
                    <a:pt x="5" y="537"/>
                  </a:cubicBezTo>
                  <a:cubicBezTo>
                    <a:pt x="0" y="74"/>
                    <a:pt x="0" y="74"/>
                    <a:pt x="0" y="74"/>
                  </a:cubicBezTo>
                  <a:cubicBezTo>
                    <a:pt x="0" y="40"/>
                    <a:pt x="34" y="13"/>
                    <a:pt x="75" y="13"/>
                  </a:cubicBezTo>
                  <a:cubicBezTo>
                    <a:pt x="1090" y="0"/>
                    <a:pt x="1090" y="0"/>
                    <a:pt x="1090" y="0"/>
                  </a:cubicBezTo>
                  <a:cubicBezTo>
                    <a:pt x="1131" y="0"/>
                    <a:pt x="1167" y="25"/>
                    <a:pt x="1167" y="59"/>
                  </a:cubicBezTo>
                  <a:lnTo>
                    <a:pt x="1172" y="522"/>
                  </a:lnTo>
                </a:path>
              </a:pathLst>
            </a:custGeom>
            <a:solidFill>
              <a:srgbClr val="013348"/>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2" name="Freeform 454">
              <a:extLst>
                <a:ext uri="{FF2B5EF4-FFF2-40B4-BE49-F238E27FC236}">
                  <a16:creationId xmlns:a16="http://schemas.microsoft.com/office/drawing/2014/main" id="{BA32BD6B-1995-4D75-A3D7-8DF16174F020}"/>
                </a:ext>
              </a:extLst>
            </p:cNvPr>
            <p:cNvSpPr>
              <a:spLocks noChangeArrowheads="1"/>
            </p:cNvSpPr>
            <p:nvPr/>
          </p:nvSpPr>
          <p:spPr bwMode="auto">
            <a:xfrm>
              <a:off x="18735406" y="7046327"/>
              <a:ext cx="241237" cy="224297"/>
            </a:xfrm>
            <a:custGeom>
              <a:avLst/>
              <a:gdLst>
                <a:gd name="T0" fmla="*/ 253 w 254"/>
                <a:gd name="T1" fmla="*/ 212 h 240"/>
                <a:gd name="T2" fmla="*/ 253 w 254"/>
                <a:gd name="T3" fmla="*/ 212 h 240"/>
                <a:gd name="T4" fmla="*/ 236 w 254"/>
                <a:gd name="T5" fmla="*/ 236 h 240"/>
                <a:gd name="T6" fmla="*/ 19 w 254"/>
                <a:gd name="T7" fmla="*/ 239 h 240"/>
                <a:gd name="T8" fmla="*/ 2 w 254"/>
                <a:gd name="T9" fmla="*/ 214 h 240"/>
                <a:gd name="T10" fmla="*/ 0 w 254"/>
                <a:gd name="T11" fmla="*/ 26 h 240"/>
                <a:gd name="T12" fmla="*/ 17 w 254"/>
                <a:gd name="T13" fmla="*/ 4 h 240"/>
                <a:gd name="T14" fmla="*/ 234 w 254"/>
                <a:gd name="T15" fmla="*/ 0 h 240"/>
                <a:gd name="T16" fmla="*/ 251 w 254"/>
                <a:gd name="T17" fmla="*/ 24 h 240"/>
                <a:gd name="T18" fmla="*/ 253 w 254"/>
                <a:gd name="T19" fmla="*/ 2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40">
                  <a:moveTo>
                    <a:pt x="253" y="212"/>
                  </a:moveTo>
                  <a:lnTo>
                    <a:pt x="253" y="212"/>
                  </a:lnTo>
                  <a:cubicBezTo>
                    <a:pt x="253" y="224"/>
                    <a:pt x="246" y="236"/>
                    <a:pt x="236" y="236"/>
                  </a:cubicBezTo>
                  <a:cubicBezTo>
                    <a:pt x="19" y="239"/>
                    <a:pt x="19" y="239"/>
                    <a:pt x="19" y="239"/>
                  </a:cubicBezTo>
                  <a:cubicBezTo>
                    <a:pt x="10" y="239"/>
                    <a:pt x="2" y="229"/>
                    <a:pt x="2" y="214"/>
                  </a:cubicBezTo>
                  <a:cubicBezTo>
                    <a:pt x="0" y="26"/>
                    <a:pt x="0" y="26"/>
                    <a:pt x="0" y="26"/>
                  </a:cubicBezTo>
                  <a:cubicBezTo>
                    <a:pt x="0" y="14"/>
                    <a:pt x="7" y="4"/>
                    <a:pt x="17" y="4"/>
                  </a:cubicBezTo>
                  <a:cubicBezTo>
                    <a:pt x="234" y="0"/>
                    <a:pt x="234" y="0"/>
                    <a:pt x="234" y="0"/>
                  </a:cubicBezTo>
                  <a:cubicBezTo>
                    <a:pt x="241" y="0"/>
                    <a:pt x="251" y="12"/>
                    <a:pt x="251" y="24"/>
                  </a:cubicBezTo>
                  <a:lnTo>
                    <a:pt x="253" y="212"/>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3" name="Freeform 455">
              <a:extLst>
                <a:ext uri="{FF2B5EF4-FFF2-40B4-BE49-F238E27FC236}">
                  <a16:creationId xmlns:a16="http://schemas.microsoft.com/office/drawing/2014/main" id="{ADE5F1C7-18DF-4ED0-B505-A5DE527407E3}"/>
                </a:ext>
              </a:extLst>
            </p:cNvPr>
            <p:cNvSpPr>
              <a:spLocks noChangeArrowheads="1"/>
            </p:cNvSpPr>
            <p:nvPr/>
          </p:nvSpPr>
          <p:spPr bwMode="auto">
            <a:xfrm>
              <a:off x="18735406" y="7046327"/>
              <a:ext cx="241237" cy="224297"/>
            </a:xfrm>
            <a:custGeom>
              <a:avLst/>
              <a:gdLst>
                <a:gd name="T0" fmla="*/ 253 w 254"/>
                <a:gd name="T1" fmla="*/ 212 h 240"/>
                <a:gd name="T2" fmla="*/ 253 w 254"/>
                <a:gd name="T3" fmla="*/ 212 h 240"/>
                <a:gd name="T4" fmla="*/ 236 w 254"/>
                <a:gd name="T5" fmla="*/ 236 h 240"/>
                <a:gd name="T6" fmla="*/ 19 w 254"/>
                <a:gd name="T7" fmla="*/ 239 h 240"/>
                <a:gd name="T8" fmla="*/ 2 w 254"/>
                <a:gd name="T9" fmla="*/ 214 h 240"/>
                <a:gd name="T10" fmla="*/ 0 w 254"/>
                <a:gd name="T11" fmla="*/ 26 h 240"/>
                <a:gd name="T12" fmla="*/ 17 w 254"/>
                <a:gd name="T13" fmla="*/ 4 h 240"/>
                <a:gd name="T14" fmla="*/ 234 w 254"/>
                <a:gd name="T15" fmla="*/ 0 h 240"/>
                <a:gd name="T16" fmla="*/ 251 w 254"/>
                <a:gd name="T17" fmla="*/ 24 h 240"/>
                <a:gd name="T18" fmla="*/ 253 w 254"/>
                <a:gd name="T19" fmla="*/ 2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40">
                  <a:moveTo>
                    <a:pt x="253" y="212"/>
                  </a:moveTo>
                  <a:lnTo>
                    <a:pt x="253" y="212"/>
                  </a:lnTo>
                  <a:cubicBezTo>
                    <a:pt x="253" y="224"/>
                    <a:pt x="246" y="236"/>
                    <a:pt x="236" y="236"/>
                  </a:cubicBezTo>
                  <a:cubicBezTo>
                    <a:pt x="19" y="239"/>
                    <a:pt x="19" y="239"/>
                    <a:pt x="19" y="239"/>
                  </a:cubicBezTo>
                  <a:cubicBezTo>
                    <a:pt x="10" y="239"/>
                    <a:pt x="2" y="229"/>
                    <a:pt x="2" y="214"/>
                  </a:cubicBezTo>
                  <a:cubicBezTo>
                    <a:pt x="0" y="26"/>
                    <a:pt x="0" y="26"/>
                    <a:pt x="0" y="26"/>
                  </a:cubicBezTo>
                  <a:cubicBezTo>
                    <a:pt x="0" y="14"/>
                    <a:pt x="7" y="4"/>
                    <a:pt x="17" y="4"/>
                  </a:cubicBezTo>
                  <a:cubicBezTo>
                    <a:pt x="234" y="0"/>
                    <a:pt x="234" y="0"/>
                    <a:pt x="234" y="0"/>
                  </a:cubicBezTo>
                  <a:cubicBezTo>
                    <a:pt x="241" y="0"/>
                    <a:pt x="251" y="12"/>
                    <a:pt x="251" y="24"/>
                  </a:cubicBezTo>
                  <a:lnTo>
                    <a:pt x="253" y="212"/>
                  </a:lnTo>
                </a:path>
              </a:pathLst>
            </a:custGeom>
            <a:noFill/>
            <a:ln w="5760" cap="flat">
              <a:solidFill>
                <a:srgbClr val="326798"/>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4" name="Freeform 456">
              <a:extLst>
                <a:ext uri="{FF2B5EF4-FFF2-40B4-BE49-F238E27FC236}">
                  <a16:creationId xmlns:a16="http://schemas.microsoft.com/office/drawing/2014/main" id="{46E0E0FF-541B-4909-8897-C8EC68E48405}"/>
                </a:ext>
              </a:extLst>
            </p:cNvPr>
            <p:cNvSpPr>
              <a:spLocks noChangeArrowheads="1"/>
            </p:cNvSpPr>
            <p:nvPr/>
          </p:nvSpPr>
          <p:spPr bwMode="auto">
            <a:xfrm>
              <a:off x="18726942" y="7042095"/>
              <a:ext cx="241237" cy="224297"/>
            </a:xfrm>
            <a:custGeom>
              <a:avLst/>
              <a:gdLst>
                <a:gd name="T0" fmla="*/ 251 w 254"/>
                <a:gd name="T1" fmla="*/ 212 h 240"/>
                <a:gd name="T2" fmla="*/ 251 w 254"/>
                <a:gd name="T3" fmla="*/ 212 h 240"/>
                <a:gd name="T4" fmla="*/ 236 w 254"/>
                <a:gd name="T5" fmla="*/ 237 h 240"/>
                <a:gd name="T6" fmla="*/ 19 w 254"/>
                <a:gd name="T7" fmla="*/ 239 h 240"/>
                <a:gd name="T8" fmla="*/ 2 w 254"/>
                <a:gd name="T9" fmla="*/ 215 h 240"/>
                <a:gd name="T10" fmla="*/ 0 w 254"/>
                <a:gd name="T11" fmla="*/ 27 h 240"/>
                <a:gd name="T12" fmla="*/ 17 w 254"/>
                <a:gd name="T13" fmla="*/ 3 h 240"/>
                <a:gd name="T14" fmla="*/ 234 w 254"/>
                <a:gd name="T15" fmla="*/ 0 h 240"/>
                <a:gd name="T16" fmla="*/ 248 w 254"/>
                <a:gd name="T17" fmla="*/ 24 h 240"/>
                <a:gd name="T18" fmla="*/ 251 w 254"/>
                <a:gd name="T19" fmla="*/ 2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40">
                  <a:moveTo>
                    <a:pt x="251" y="212"/>
                  </a:moveTo>
                  <a:lnTo>
                    <a:pt x="251" y="212"/>
                  </a:lnTo>
                  <a:cubicBezTo>
                    <a:pt x="253" y="225"/>
                    <a:pt x="246" y="237"/>
                    <a:pt x="236" y="237"/>
                  </a:cubicBezTo>
                  <a:cubicBezTo>
                    <a:pt x="19" y="239"/>
                    <a:pt x="19" y="239"/>
                    <a:pt x="19" y="239"/>
                  </a:cubicBezTo>
                  <a:cubicBezTo>
                    <a:pt x="9" y="239"/>
                    <a:pt x="2" y="227"/>
                    <a:pt x="2" y="215"/>
                  </a:cubicBezTo>
                  <a:cubicBezTo>
                    <a:pt x="0" y="27"/>
                    <a:pt x="0" y="27"/>
                    <a:pt x="0" y="27"/>
                  </a:cubicBezTo>
                  <a:cubicBezTo>
                    <a:pt x="0" y="15"/>
                    <a:pt x="7" y="3"/>
                    <a:pt x="17" y="3"/>
                  </a:cubicBezTo>
                  <a:cubicBezTo>
                    <a:pt x="234" y="0"/>
                    <a:pt x="234" y="0"/>
                    <a:pt x="234" y="0"/>
                  </a:cubicBezTo>
                  <a:cubicBezTo>
                    <a:pt x="241" y="0"/>
                    <a:pt x="248" y="12"/>
                    <a:pt x="248" y="24"/>
                  </a:cubicBezTo>
                  <a:lnTo>
                    <a:pt x="251" y="212"/>
                  </a:lnTo>
                </a:path>
              </a:pathLst>
            </a:custGeom>
            <a:solidFill>
              <a:srgbClr val="013348"/>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5" name="Freeform 457">
              <a:extLst>
                <a:ext uri="{FF2B5EF4-FFF2-40B4-BE49-F238E27FC236}">
                  <a16:creationId xmlns:a16="http://schemas.microsoft.com/office/drawing/2014/main" id="{971D42EA-0378-4B2E-B182-3F5D06AFB545}"/>
                </a:ext>
              </a:extLst>
            </p:cNvPr>
            <p:cNvSpPr>
              <a:spLocks noChangeArrowheads="1"/>
            </p:cNvSpPr>
            <p:nvPr/>
          </p:nvSpPr>
          <p:spPr bwMode="auto">
            <a:xfrm>
              <a:off x="19226345" y="6830493"/>
              <a:ext cx="131199" cy="135425"/>
            </a:xfrm>
            <a:custGeom>
              <a:avLst/>
              <a:gdLst>
                <a:gd name="T0" fmla="*/ 139 w 140"/>
                <a:gd name="T1" fmla="*/ 137 h 145"/>
                <a:gd name="T2" fmla="*/ 139 w 140"/>
                <a:gd name="T3" fmla="*/ 137 h 145"/>
                <a:gd name="T4" fmla="*/ 134 w 140"/>
                <a:gd name="T5" fmla="*/ 142 h 145"/>
                <a:gd name="T6" fmla="*/ 5 w 140"/>
                <a:gd name="T7" fmla="*/ 144 h 145"/>
                <a:gd name="T8" fmla="*/ 0 w 140"/>
                <a:gd name="T9" fmla="*/ 139 h 145"/>
                <a:gd name="T10" fmla="*/ 0 w 140"/>
                <a:gd name="T11" fmla="*/ 7 h 145"/>
                <a:gd name="T12" fmla="*/ 5 w 140"/>
                <a:gd name="T13" fmla="*/ 3 h 145"/>
                <a:gd name="T14" fmla="*/ 134 w 140"/>
                <a:gd name="T15" fmla="*/ 0 h 145"/>
                <a:gd name="T16" fmla="*/ 139 w 140"/>
                <a:gd name="T17" fmla="*/ 5 h 145"/>
                <a:gd name="T18" fmla="*/ 139 w 140"/>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7"/>
                  </a:moveTo>
                  <a:lnTo>
                    <a:pt x="139" y="137"/>
                  </a:lnTo>
                  <a:cubicBezTo>
                    <a:pt x="139" y="139"/>
                    <a:pt x="137" y="142"/>
                    <a:pt x="134" y="142"/>
                  </a:cubicBezTo>
                  <a:cubicBezTo>
                    <a:pt x="5" y="144"/>
                    <a:pt x="5" y="144"/>
                    <a:pt x="5" y="144"/>
                  </a:cubicBezTo>
                  <a:cubicBezTo>
                    <a:pt x="2" y="144"/>
                    <a:pt x="0" y="142"/>
                    <a:pt x="0" y="139"/>
                  </a:cubicBezTo>
                  <a:cubicBezTo>
                    <a:pt x="0" y="7"/>
                    <a:pt x="0" y="7"/>
                    <a:pt x="0" y="7"/>
                  </a:cubicBezTo>
                  <a:cubicBezTo>
                    <a:pt x="0" y="5"/>
                    <a:pt x="2" y="3"/>
                    <a:pt x="5" y="3"/>
                  </a:cubicBezTo>
                  <a:cubicBezTo>
                    <a:pt x="134" y="0"/>
                    <a:pt x="134" y="0"/>
                    <a:pt x="134" y="0"/>
                  </a:cubicBezTo>
                  <a:cubicBezTo>
                    <a:pt x="137" y="0"/>
                    <a:pt x="139" y="3"/>
                    <a:pt x="139" y="5"/>
                  </a:cubicBezTo>
                  <a:lnTo>
                    <a:pt x="139" y="137"/>
                  </a:lnTo>
                </a:path>
              </a:pathLst>
            </a:custGeom>
            <a:solidFill>
              <a:srgbClr val="5B93B1"/>
            </a:solidFill>
            <a:ln>
              <a:noFill/>
            </a:ln>
            <a:effectLst/>
            <a:extLst>
              <a:ext uri="{91240B29-F687-4f45-9708-019B960494DF}">
                <a14:hiddenLine xmlns:a14="http://schemas.microsoft.com/office/drawing/2010/main" xmlns="" w="9525" cap="flat">
                  <a:solidFill>
                    <a:srgbClr val="32679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6" name="Freeform 458">
              <a:extLst>
                <a:ext uri="{FF2B5EF4-FFF2-40B4-BE49-F238E27FC236}">
                  <a16:creationId xmlns:a16="http://schemas.microsoft.com/office/drawing/2014/main" id="{E146DFE9-274B-4265-9B48-E9A89DE836C3}"/>
                </a:ext>
              </a:extLst>
            </p:cNvPr>
            <p:cNvSpPr>
              <a:spLocks noChangeArrowheads="1"/>
            </p:cNvSpPr>
            <p:nvPr/>
          </p:nvSpPr>
          <p:spPr bwMode="auto">
            <a:xfrm>
              <a:off x="19226345" y="6830493"/>
              <a:ext cx="131199" cy="135425"/>
            </a:xfrm>
            <a:custGeom>
              <a:avLst/>
              <a:gdLst>
                <a:gd name="T0" fmla="*/ 139 w 140"/>
                <a:gd name="T1" fmla="*/ 137 h 145"/>
                <a:gd name="T2" fmla="*/ 139 w 140"/>
                <a:gd name="T3" fmla="*/ 137 h 145"/>
                <a:gd name="T4" fmla="*/ 134 w 140"/>
                <a:gd name="T5" fmla="*/ 142 h 145"/>
                <a:gd name="T6" fmla="*/ 5 w 140"/>
                <a:gd name="T7" fmla="*/ 144 h 145"/>
                <a:gd name="T8" fmla="*/ 0 w 140"/>
                <a:gd name="T9" fmla="*/ 139 h 145"/>
                <a:gd name="T10" fmla="*/ 0 w 140"/>
                <a:gd name="T11" fmla="*/ 7 h 145"/>
                <a:gd name="T12" fmla="*/ 5 w 140"/>
                <a:gd name="T13" fmla="*/ 3 h 145"/>
                <a:gd name="T14" fmla="*/ 134 w 140"/>
                <a:gd name="T15" fmla="*/ 0 h 145"/>
                <a:gd name="T16" fmla="*/ 139 w 140"/>
                <a:gd name="T17" fmla="*/ 5 h 145"/>
                <a:gd name="T18" fmla="*/ 139 w 140"/>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7"/>
                  </a:moveTo>
                  <a:lnTo>
                    <a:pt x="139" y="137"/>
                  </a:lnTo>
                  <a:cubicBezTo>
                    <a:pt x="139" y="139"/>
                    <a:pt x="137" y="142"/>
                    <a:pt x="134" y="142"/>
                  </a:cubicBezTo>
                  <a:cubicBezTo>
                    <a:pt x="5" y="144"/>
                    <a:pt x="5" y="144"/>
                    <a:pt x="5" y="144"/>
                  </a:cubicBezTo>
                  <a:cubicBezTo>
                    <a:pt x="2" y="144"/>
                    <a:pt x="0" y="142"/>
                    <a:pt x="0" y="139"/>
                  </a:cubicBezTo>
                  <a:cubicBezTo>
                    <a:pt x="0" y="7"/>
                    <a:pt x="0" y="7"/>
                    <a:pt x="0" y="7"/>
                  </a:cubicBezTo>
                  <a:cubicBezTo>
                    <a:pt x="0" y="5"/>
                    <a:pt x="2" y="3"/>
                    <a:pt x="5" y="3"/>
                  </a:cubicBezTo>
                  <a:cubicBezTo>
                    <a:pt x="134" y="0"/>
                    <a:pt x="134" y="0"/>
                    <a:pt x="134" y="0"/>
                  </a:cubicBezTo>
                  <a:cubicBezTo>
                    <a:pt x="137" y="0"/>
                    <a:pt x="139" y="3"/>
                    <a:pt x="139" y="5"/>
                  </a:cubicBezTo>
                  <a:lnTo>
                    <a:pt x="139"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7" name="Freeform 459">
              <a:extLst>
                <a:ext uri="{FF2B5EF4-FFF2-40B4-BE49-F238E27FC236}">
                  <a16:creationId xmlns:a16="http://schemas.microsoft.com/office/drawing/2014/main" id="{7C46743D-D795-4E82-8652-FD5FA1C2FE04}"/>
                </a:ext>
              </a:extLst>
            </p:cNvPr>
            <p:cNvSpPr>
              <a:spLocks noChangeArrowheads="1"/>
            </p:cNvSpPr>
            <p:nvPr/>
          </p:nvSpPr>
          <p:spPr bwMode="auto">
            <a:xfrm>
              <a:off x="19052824" y="6834725"/>
              <a:ext cx="131199" cy="135425"/>
            </a:xfrm>
            <a:custGeom>
              <a:avLst/>
              <a:gdLst>
                <a:gd name="T0" fmla="*/ 141 w 142"/>
                <a:gd name="T1" fmla="*/ 136 h 145"/>
                <a:gd name="T2" fmla="*/ 141 w 142"/>
                <a:gd name="T3" fmla="*/ 136 h 145"/>
                <a:gd name="T4" fmla="*/ 136 w 142"/>
                <a:gd name="T5" fmla="*/ 141 h 145"/>
                <a:gd name="T6" fmla="*/ 7 w 142"/>
                <a:gd name="T7" fmla="*/ 144 h 145"/>
                <a:gd name="T8" fmla="*/ 2 w 142"/>
                <a:gd name="T9" fmla="*/ 139 h 145"/>
                <a:gd name="T10" fmla="*/ 0 w 142"/>
                <a:gd name="T11" fmla="*/ 7 h 145"/>
                <a:gd name="T12" fmla="*/ 5 w 142"/>
                <a:gd name="T13" fmla="*/ 2 h 145"/>
                <a:gd name="T14" fmla="*/ 134 w 142"/>
                <a:gd name="T15" fmla="*/ 0 h 145"/>
                <a:gd name="T16" fmla="*/ 139 w 142"/>
                <a:gd name="T17" fmla="*/ 4 h 145"/>
                <a:gd name="T18" fmla="*/ 141 w 142"/>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5">
                  <a:moveTo>
                    <a:pt x="141" y="136"/>
                  </a:moveTo>
                  <a:lnTo>
                    <a:pt x="141" y="136"/>
                  </a:lnTo>
                  <a:cubicBezTo>
                    <a:pt x="141" y="139"/>
                    <a:pt x="139" y="141"/>
                    <a:pt x="136" y="141"/>
                  </a:cubicBezTo>
                  <a:cubicBezTo>
                    <a:pt x="7" y="144"/>
                    <a:pt x="7" y="144"/>
                    <a:pt x="7" y="144"/>
                  </a:cubicBezTo>
                  <a:cubicBezTo>
                    <a:pt x="5" y="144"/>
                    <a:pt x="2" y="141"/>
                    <a:pt x="2" y="139"/>
                  </a:cubicBezTo>
                  <a:cubicBezTo>
                    <a:pt x="0" y="7"/>
                    <a:pt x="0" y="7"/>
                    <a:pt x="0" y="7"/>
                  </a:cubicBezTo>
                  <a:cubicBezTo>
                    <a:pt x="0" y="4"/>
                    <a:pt x="2" y="2"/>
                    <a:pt x="5" y="2"/>
                  </a:cubicBezTo>
                  <a:cubicBezTo>
                    <a:pt x="134" y="0"/>
                    <a:pt x="134" y="0"/>
                    <a:pt x="134" y="0"/>
                  </a:cubicBezTo>
                  <a:cubicBezTo>
                    <a:pt x="136" y="0"/>
                    <a:pt x="139" y="2"/>
                    <a:pt x="139" y="4"/>
                  </a:cubicBezTo>
                  <a:lnTo>
                    <a:pt x="141" y="136"/>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8" name="Freeform 460">
              <a:extLst>
                <a:ext uri="{FF2B5EF4-FFF2-40B4-BE49-F238E27FC236}">
                  <a16:creationId xmlns:a16="http://schemas.microsoft.com/office/drawing/2014/main" id="{DC87F376-1546-465A-839F-E5CAC1CDCC46}"/>
                </a:ext>
              </a:extLst>
            </p:cNvPr>
            <p:cNvSpPr>
              <a:spLocks noChangeArrowheads="1"/>
            </p:cNvSpPr>
            <p:nvPr/>
          </p:nvSpPr>
          <p:spPr bwMode="auto">
            <a:xfrm>
              <a:off x="19052824" y="6834725"/>
              <a:ext cx="131199" cy="135425"/>
            </a:xfrm>
            <a:custGeom>
              <a:avLst/>
              <a:gdLst>
                <a:gd name="T0" fmla="*/ 141 w 142"/>
                <a:gd name="T1" fmla="*/ 136 h 145"/>
                <a:gd name="T2" fmla="*/ 141 w 142"/>
                <a:gd name="T3" fmla="*/ 136 h 145"/>
                <a:gd name="T4" fmla="*/ 136 w 142"/>
                <a:gd name="T5" fmla="*/ 141 h 145"/>
                <a:gd name="T6" fmla="*/ 7 w 142"/>
                <a:gd name="T7" fmla="*/ 144 h 145"/>
                <a:gd name="T8" fmla="*/ 2 w 142"/>
                <a:gd name="T9" fmla="*/ 139 h 145"/>
                <a:gd name="T10" fmla="*/ 0 w 142"/>
                <a:gd name="T11" fmla="*/ 7 h 145"/>
                <a:gd name="T12" fmla="*/ 5 w 142"/>
                <a:gd name="T13" fmla="*/ 2 h 145"/>
                <a:gd name="T14" fmla="*/ 134 w 142"/>
                <a:gd name="T15" fmla="*/ 0 h 145"/>
                <a:gd name="T16" fmla="*/ 139 w 142"/>
                <a:gd name="T17" fmla="*/ 4 h 145"/>
                <a:gd name="T18" fmla="*/ 141 w 142"/>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5">
                  <a:moveTo>
                    <a:pt x="141" y="136"/>
                  </a:moveTo>
                  <a:lnTo>
                    <a:pt x="141" y="136"/>
                  </a:lnTo>
                  <a:cubicBezTo>
                    <a:pt x="141" y="139"/>
                    <a:pt x="139" y="141"/>
                    <a:pt x="136" y="141"/>
                  </a:cubicBezTo>
                  <a:cubicBezTo>
                    <a:pt x="7" y="144"/>
                    <a:pt x="7" y="144"/>
                    <a:pt x="7" y="144"/>
                  </a:cubicBezTo>
                  <a:cubicBezTo>
                    <a:pt x="5" y="144"/>
                    <a:pt x="2" y="141"/>
                    <a:pt x="2" y="139"/>
                  </a:cubicBezTo>
                  <a:cubicBezTo>
                    <a:pt x="0" y="7"/>
                    <a:pt x="0" y="7"/>
                    <a:pt x="0" y="7"/>
                  </a:cubicBezTo>
                  <a:cubicBezTo>
                    <a:pt x="0" y="4"/>
                    <a:pt x="2" y="2"/>
                    <a:pt x="5" y="2"/>
                  </a:cubicBezTo>
                  <a:cubicBezTo>
                    <a:pt x="134" y="0"/>
                    <a:pt x="134" y="0"/>
                    <a:pt x="134" y="0"/>
                  </a:cubicBezTo>
                  <a:cubicBezTo>
                    <a:pt x="136" y="0"/>
                    <a:pt x="139" y="2"/>
                    <a:pt x="139" y="4"/>
                  </a:cubicBezTo>
                  <a:lnTo>
                    <a:pt x="141" y="136"/>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49" name="Freeform 461">
              <a:extLst>
                <a:ext uri="{FF2B5EF4-FFF2-40B4-BE49-F238E27FC236}">
                  <a16:creationId xmlns:a16="http://schemas.microsoft.com/office/drawing/2014/main" id="{0779E68C-0D4D-4415-98DD-F90BD738AC09}"/>
                </a:ext>
              </a:extLst>
            </p:cNvPr>
            <p:cNvSpPr>
              <a:spLocks noChangeArrowheads="1"/>
            </p:cNvSpPr>
            <p:nvPr/>
          </p:nvSpPr>
          <p:spPr bwMode="auto">
            <a:xfrm>
              <a:off x="18879302" y="6838957"/>
              <a:ext cx="131199" cy="131193"/>
            </a:xfrm>
            <a:custGeom>
              <a:avLst/>
              <a:gdLst>
                <a:gd name="T0" fmla="*/ 139 w 140"/>
                <a:gd name="T1" fmla="*/ 137 h 143"/>
                <a:gd name="T2" fmla="*/ 139 w 140"/>
                <a:gd name="T3" fmla="*/ 137 h 143"/>
                <a:gd name="T4" fmla="*/ 134 w 140"/>
                <a:gd name="T5" fmla="*/ 142 h 143"/>
                <a:gd name="T6" fmla="*/ 5 w 140"/>
                <a:gd name="T7" fmla="*/ 142 h 143"/>
                <a:gd name="T8" fmla="*/ 0 w 140"/>
                <a:gd name="T9" fmla="*/ 139 h 143"/>
                <a:gd name="T10" fmla="*/ 0 w 140"/>
                <a:gd name="T11" fmla="*/ 7 h 143"/>
                <a:gd name="T12" fmla="*/ 5 w 140"/>
                <a:gd name="T13" fmla="*/ 2 h 143"/>
                <a:gd name="T14" fmla="*/ 134 w 140"/>
                <a:gd name="T15" fmla="*/ 0 h 143"/>
                <a:gd name="T16" fmla="*/ 139 w 140"/>
                <a:gd name="T17" fmla="*/ 5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39"/>
                    <a:pt x="136" y="142"/>
                    <a:pt x="134" y="142"/>
                  </a:cubicBezTo>
                  <a:cubicBezTo>
                    <a:pt x="5" y="142"/>
                    <a:pt x="5" y="142"/>
                    <a:pt x="5" y="142"/>
                  </a:cubicBezTo>
                  <a:cubicBezTo>
                    <a:pt x="2" y="142"/>
                    <a:pt x="2" y="142"/>
                    <a:pt x="0" y="139"/>
                  </a:cubicBezTo>
                  <a:cubicBezTo>
                    <a:pt x="0" y="7"/>
                    <a:pt x="0" y="7"/>
                    <a:pt x="0" y="7"/>
                  </a:cubicBezTo>
                  <a:cubicBezTo>
                    <a:pt x="0" y="5"/>
                    <a:pt x="2" y="2"/>
                    <a:pt x="5" y="2"/>
                  </a:cubicBezTo>
                  <a:cubicBezTo>
                    <a:pt x="134" y="0"/>
                    <a:pt x="134" y="0"/>
                    <a:pt x="134" y="0"/>
                  </a:cubicBezTo>
                  <a:cubicBezTo>
                    <a:pt x="136" y="0"/>
                    <a:pt x="139" y="2"/>
                    <a:pt x="139" y="5"/>
                  </a:cubicBezTo>
                  <a:lnTo>
                    <a:pt x="139"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0" name="Freeform 462">
              <a:extLst>
                <a:ext uri="{FF2B5EF4-FFF2-40B4-BE49-F238E27FC236}">
                  <a16:creationId xmlns:a16="http://schemas.microsoft.com/office/drawing/2014/main" id="{61361850-C09B-4854-B724-A3DCD134E9DA}"/>
                </a:ext>
              </a:extLst>
            </p:cNvPr>
            <p:cNvSpPr>
              <a:spLocks noChangeArrowheads="1"/>
            </p:cNvSpPr>
            <p:nvPr/>
          </p:nvSpPr>
          <p:spPr bwMode="auto">
            <a:xfrm>
              <a:off x="18879302" y="6838957"/>
              <a:ext cx="131199" cy="131193"/>
            </a:xfrm>
            <a:custGeom>
              <a:avLst/>
              <a:gdLst>
                <a:gd name="T0" fmla="*/ 139 w 140"/>
                <a:gd name="T1" fmla="*/ 137 h 143"/>
                <a:gd name="T2" fmla="*/ 139 w 140"/>
                <a:gd name="T3" fmla="*/ 137 h 143"/>
                <a:gd name="T4" fmla="*/ 134 w 140"/>
                <a:gd name="T5" fmla="*/ 142 h 143"/>
                <a:gd name="T6" fmla="*/ 5 w 140"/>
                <a:gd name="T7" fmla="*/ 142 h 143"/>
                <a:gd name="T8" fmla="*/ 0 w 140"/>
                <a:gd name="T9" fmla="*/ 139 h 143"/>
                <a:gd name="T10" fmla="*/ 0 w 140"/>
                <a:gd name="T11" fmla="*/ 7 h 143"/>
                <a:gd name="T12" fmla="*/ 5 w 140"/>
                <a:gd name="T13" fmla="*/ 2 h 143"/>
                <a:gd name="T14" fmla="*/ 134 w 140"/>
                <a:gd name="T15" fmla="*/ 0 h 143"/>
                <a:gd name="T16" fmla="*/ 139 w 140"/>
                <a:gd name="T17" fmla="*/ 5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39"/>
                    <a:pt x="136" y="142"/>
                    <a:pt x="134" y="142"/>
                  </a:cubicBezTo>
                  <a:cubicBezTo>
                    <a:pt x="5" y="142"/>
                    <a:pt x="5" y="142"/>
                    <a:pt x="5" y="142"/>
                  </a:cubicBezTo>
                  <a:cubicBezTo>
                    <a:pt x="2" y="142"/>
                    <a:pt x="2" y="142"/>
                    <a:pt x="0" y="139"/>
                  </a:cubicBezTo>
                  <a:cubicBezTo>
                    <a:pt x="0" y="7"/>
                    <a:pt x="0" y="7"/>
                    <a:pt x="0" y="7"/>
                  </a:cubicBezTo>
                  <a:cubicBezTo>
                    <a:pt x="0" y="5"/>
                    <a:pt x="2" y="2"/>
                    <a:pt x="5" y="2"/>
                  </a:cubicBezTo>
                  <a:cubicBezTo>
                    <a:pt x="134" y="0"/>
                    <a:pt x="134" y="0"/>
                    <a:pt x="134" y="0"/>
                  </a:cubicBezTo>
                  <a:cubicBezTo>
                    <a:pt x="136" y="0"/>
                    <a:pt x="139" y="2"/>
                    <a:pt x="139" y="5"/>
                  </a:cubicBezTo>
                  <a:lnTo>
                    <a:pt x="139"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1" name="Freeform 463">
              <a:extLst>
                <a:ext uri="{FF2B5EF4-FFF2-40B4-BE49-F238E27FC236}">
                  <a16:creationId xmlns:a16="http://schemas.microsoft.com/office/drawing/2014/main" id="{E9883968-62F8-4F54-B702-43C0E62203A5}"/>
                </a:ext>
              </a:extLst>
            </p:cNvPr>
            <p:cNvSpPr>
              <a:spLocks noChangeArrowheads="1"/>
            </p:cNvSpPr>
            <p:nvPr/>
          </p:nvSpPr>
          <p:spPr bwMode="auto">
            <a:xfrm>
              <a:off x="18710013" y="6838957"/>
              <a:ext cx="131199" cy="131193"/>
            </a:xfrm>
            <a:custGeom>
              <a:avLst/>
              <a:gdLst>
                <a:gd name="T0" fmla="*/ 141 w 142"/>
                <a:gd name="T1" fmla="*/ 137 h 143"/>
                <a:gd name="T2" fmla="*/ 141 w 142"/>
                <a:gd name="T3" fmla="*/ 137 h 143"/>
                <a:gd name="T4" fmla="*/ 136 w 142"/>
                <a:gd name="T5" fmla="*/ 142 h 143"/>
                <a:gd name="T6" fmla="*/ 7 w 142"/>
                <a:gd name="T7" fmla="*/ 142 h 143"/>
                <a:gd name="T8" fmla="*/ 2 w 142"/>
                <a:gd name="T9" fmla="*/ 137 h 143"/>
                <a:gd name="T10" fmla="*/ 0 w 142"/>
                <a:gd name="T11" fmla="*/ 5 h 143"/>
                <a:gd name="T12" fmla="*/ 4 w 142"/>
                <a:gd name="T13" fmla="*/ 3 h 143"/>
                <a:gd name="T14" fmla="*/ 133 w 142"/>
                <a:gd name="T15" fmla="*/ 0 h 143"/>
                <a:gd name="T16" fmla="*/ 138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40"/>
                    <a:pt x="138" y="142"/>
                    <a:pt x="136" y="142"/>
                  </a:cubicBezTo>
                  <a:cubicBezTo>
                    <a:pt x="7" y="142"/>
                    <a:pt x="7" y="142"/>
                    <a:pt x="7" y="142"/>
                  </a:cubicBezTo>
                  <a:cubicBezTo>
                    <a:pt x="4" y="142"/>
                    <a:pt x="2" y="142"/>
                    <a:pt x="2" y="137"/>
                  </a:cubicBezTo>
                  <a:cubicBezTo>
                    <a:pt x="0" y="5"/>
                    <a:pt x="0" y="5"/>
                    <a:pt x="0" y="5"/>
                  </a:cubicBezTo>
                  <a:cubicBezTo>
                    <a:pt x="0" y="3"/>
                    <a:pt x="2" y="3"/>
                    <a:pt x="4" y="3"/>
                  </a:cubicBezTo>
                  <a:cubicBezTo>
                    <a:pt x="133" y="0"/>
                    <a:pt x="133" y="0"/>
                    <a:pt x="133" y="0"/>
                  </a:cubicBezTo>
                  <a:cubicBezTo>
                    <a:pt x="136" y="0"/>
                    <a:pt x="138" y="3"/>
                    <a:pt x="138" y="5"/>
                  </a:cubicBezTo>
                  <a:lnTo>
                    <a:pt x="141"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2" name="Freeform 464">
              <a:extLst>
                <a:ext uri="{FF2B5EF4-FFF2-40B4-BE49-F238E27FC236}">
                  <a16:creationId xmlns:a16="http://schemas.microsoft.com/office/drawing/2014/main" id="{5376543A-09B5-42E0-B85D-E3F8BE296C9B}"/>
                </a:ext>
              </a:extLst>
            </p:cNvPr>
            <p:cNvSpPr>
              <a:spLocks noChangeArrowheads="1"/>
            </p:cNvSpPr>
            <p:nvPr/>
          </p:nvSpPr>
          <p:spPr bwMode="auto">
            <a:xfrm>
              <a:off x="18710013" y="6838957"/>
              <a:ext cx="131199" cy="131193"/>
            </a:xfrm>
            <a:custGeom>
              <a:avLst/>
              <a:gdLst>
                <a:gd name="T0" fmla="*/ 141 w 142"/>
                <a:gd name="T1" fmla="*/ 137 h 143"/>
                <a:gd name="T2" fmla="*/ 141 w 142"/>
                <a:gd name="T3" fmla="*/ 137 h 143"/>
                <a:gd name="T4" fmla="*/ 136 w 142"/>
                <a:gd name="T5" fmla="*/ 142 h 143"/>
                <a:gd name="T6" fmla="*/ 7 w 142"/>
                <a:gd name="T7" fmla="*/ 142 h 143"/>
                <a:gd name="T8" fmla="*/ 2 w 142"/>
                <a:gd name="T9" fmla="*/ 137 h 143"/>
                <a:gd name="T10" fmla="*/ 0 w 142"/>
                <a:gd name="T11" fmla="*/ 5 h 143"/>
                <a:gd name="T12" fmla="*/ 4 w 142"/>
                <a:gd name="T13" fmla="*/ 3 h 143"/>
                <a:gd name="T14" fmla="*/ 133 w 142"/>
                <a:gd name="T15" fmla="*/ 0 h 143"/>
                <a:gd name="T16" fmla="*/ 138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40"/>
                    <a:pt x="138" y="142"/>
                    <a:pt x="136" y="142"/>
                  </a:cubicBezTo>
                  <a:cubicBezTo>
                    <a:pt x="7" y="142"/>
                    <a:pt x="7" y="142"/>
                    <a:pt x="7" y="142"/>
                  </a:cubicBezTo>
                  <a:cubicBezTo>
                    <a:pt x="4" y="142"/>
                    <a:pt x="2" y="142"/>
                    <a:pt x="2" y="137"/>
                  </a:cubicBezTo>
                  <a:cubicBezTo>
                    <a:pt x="0" y="5"/>
                    <a:pt x="0" y="5"/>
                    <a:pt x="0" y="5"/>
                  </a:cubicBezTo>
                  <a:cubicBezTo>
                    <a:pt x="0" y="3"/>
                    <a:pt x="2" y="3"/>
                    <a:pt x="4" y="3"/>
                  </a:cubicBezTo>
                  <a:cubicBezTo>
                    <a:pt x="133" y="0"/>
                    <a:pt x="133" y="0"/>
                    <a:pt x="133" y="0"/>
                  </a:cubicBezTo>
                  <a:cubicBezTo>
                    <a:pt x="136" y="0"/>
                    <a:pt x="138" y="3"/>
                    <a:pt x="138" y="5"/>
                  </a:cubicBezTo>
                  <a:lnTo>
                    <a:pt x="141"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3" name="Freeform 465">
              <a:extLst>
                <a:ext uri="{FF2B5EF4-FFF2-40B4-BE49-F238E27FC236}">
                  <a16:creationId xmlns:a16="http://schemas.microsoft.com/office/drawing/2014/main" id="{AD21D738-CDCB-42FF-90D9-222847E7B0A0}"/>
                </a:ext>
              </a:extLst>
            </p:cNvPr>
            <p:cNvSpPr>
              <a:spLocks noChangeArrowheads="1"/>
            </p:cNvSpPr>
            <p:nvPr/>
          </p:nvSpPr>
          <p:spPr bwMode="auto">
            <a:xfrm>
              <a:off x="18536492" y="6843189"/>
              <a:ext cx="131199" cy="131193"/>
            </a:xfrm>
            <a:custGeom>
              <a:avLst/>
              <a:gdLst>
                <a:gd name="T0" fmla="*/ 138 w 139"/>
                <a:gd name="T1" fmla="*/ 137 h 142"/>
                <a:gd name="T2" fmla="*/ 138 w 139"/>
                <a:gd name="T3" fmla="*/ 137 h 142"/>
                <a:gd name="T4" fmla="*/ 134 w 139"/>
                <a:gd name="T5" fmla="*/ 141 h 142"/>
                <a:gd name="T6" fmla="*/ 4 w 139"/>
                <a:gd name="T7" fmla="*/ 141 h 142"/>
                <a:gd name="T8" fmla="*/ 2 w 139"/>
                <a:gd name="T9" fmla="*/ 137 h 142"/>
                <a:gd name="T10" fmla="*/ 0 w 139"/>
                <a:gd name="T11" fmla="*/ 5 h 142"/>
                <a:gd name="T12" fmla="*/ 4 w 139"/>
                <a:gd name="T13" fmla="*/ 0 h 142"/>
                <a:gd name="T14" fmla="*/ 134 w 139"/>
                <a:gd name="T15" fmla="*/ 0 h 142"/>
                <a:gd name="T16" fmla="*/ 138 w 139"/>
                <a:gd name="T17" fmla="*/ 5 h 142"/>
                <a:gd name="T18" fmla="*/ 138 w 139"/>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2">
                  <a:moveTo>
                    <a:pt x="138" y="137"/>
                  </a:moveTo>
                  <a:lnTo>
                    <a:pt x="138" y="137"/>
                  </a:lnTo>
                  <a:cubicBezTo>
                    <a:pt x="138" y="139"/>
                    <a:pt x="136" y="141"/>
                    <a:pt x="134" y="141"/>
                  </a:cubicBezTo>
                  <a:cubicBezTo>
                    <a:pt x="4" y="141"/>
                    <a:pt x="4" y="141"/>
                    <a:pt x="4" y="141"/>
                  </a:cubicBezTo>
                  <a:cubicBezTo>
                    <a:pt x="2" y="141"/>
                    <a:pt x="2" y="139"/>
                    <a:pt x="2" y="137"/>
                  </a:cubicBezTo>
                  <a:cubicBezTo>
                    <a:pt x="0" y="5"/>
                    <a:pt x="0" y="5"/>
                    <a:pt x="0" y="5"/>
                  </a:cubicBezTo>
                  <a:cubicBezTo>
                    <a:pt x="0" y="2"/>
                    <a:pt x="2" y="0"/>
                    <a:pt x="4" y="0"/>
                  </a:cubicBezTo>
                  <a:cubicBezTo>
                    <a:pt x="134" y="0"/>
                    <a:pt x="134" y="0"/>
                    <a:pt x="134" y="0"/>
                  </a:cubicBezTo>
                  <a:cubicBezTo>
                    <a:pt x="136" y="0"/>
                    <a:pt x="138" y="2"/>
                    <a:pt x="138" y="5"/>
                  </a:cubicBezTo>
                  <a:lnTo>
                    <a:pt x="138"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4" name="Freeform 466">
              <a:extLst>
                <a:ext uri="{FF2B5EF4-FFF2-40B4-BE49-F238E27FC236}">
                  <a16:creationId xmlns:a16="http://schemas.microsoft.com/office/drawing/2014/main" id="{59E7FBDF-1E64-4676-9100-63B26745B2C2}"/>
                </a:ext>
              </a:extLst>
            </p:cNvPr>
            <p:cNvSpPr>
              <a:spLocks noChangeArrowheads="1"/>
            </p:cNvSpPr>
            <p:nvPr/>
          </p:nvSpPr>
          <p:spPr bwMode="auto">
            <a:xfrm>
              <a:off x="18536492" y="6843189"/>
              <a:ext cx="131199" cy="131193"/>
            </a:xfrm>
            <a:custGeom>
              <a:avLst/>
              <a:gdLst>
                <a:gd name="T0" fmla="*/ 138 w 139"/>
                <a:gd name="T1" fmla="*/ 137 h 142"/>
                <a:gd name="T2" fmla="*/ 138 w 139"/>
                <a:gd name="T3" fmla="*/ 137 h 142"/>
                <a:gd name="T4" fmla="*/ 134 w 139"/>
                <a:gd name="T5" fmla="*/ 141 h 142"/>
                <a:gd name="T6" fmla="*/ 4 w 139"/>
                <a:gd name="T7" fmla="*/ 141 h 142"/>
                <a:gd name="T8" fmla="*/ 2 w 139"/>
                <a:gd name="T9" fmla="*/ 137 h 142"/>
                <a:gd name="T10" fmla="*/ 0 w 139"/>
                <a:gd name="T11" fmla="*/ 5 h 142"/>
                <a:gd name="T12" fmla="*/ 4 w 139"/>
                <a:gd name="T13" fmla="*/ 0 h 142"/>
                <a:gd name="T14" fmla="*/ 134 w 139"/>
                <a:gd name="T15" fmla="*/ 0 h 142"/>
                <a:gd name="T16" fmla="*/ 138 w 139"/>
                <a:gd name="T17" fmla="*/ 5 h 142"/>
                <a:gd name="T18" fmla="*/ 138 w 139"/>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2">
                  <a:moveTo>
                    <a:pt x="138" y="137"/>
                  </a:moveTo>
                  <a:lnTo>
                    <a:pt x="138" y="137"/>
                  </a:lnTo>
                  <a:cubicBezTo>
                    <a:pt x="138" y="139"/>
                    <a:pt x="136" y="141"/>
                    <a:pt x="134" y="141"/>
                  </a:cubicBezTo>
                  <a:cubicBezTo>
                    <a:pt x="4" y="141"/>
                    <a:pt x="4" y="141"/>
                    <a:pt x="4" y="141"/>
                  </a:cubicBezTo>
                  <a:cubicBezTo>
                    <a:pt x="2" y="141"/>
                    <a:pt x="2" y="139"/>
                    <a:pt x="2" y="137"/>
                  </a:cubicBezTo>
                  <a:cubicBezTo>
                    <a:pt x="0" y="5"/>
                    <a:pt x="0" y="5"/>
                    <a:pt x="0" y="5"/>
                  </a:cubicBezTo>
                  <a:cubicBezTo>
                    <a:pt x="0" y="2"/>
                    <a:pt x="2" y="0"/>
                    <a:pt x="4" y="0"/>
                  </a:cubicBezTo>
                  <a:cubicBezTo>
                    <a:pt x="134" y="0"/>
                    <a:pt x="134" y="0"/>
                    <a:pt x="134" y="0"/>
                  </a:cubicBezTo>
                  <a:cubicBezTo>
                    <a:pt x="136" y="0"/>
                    <a:pt x="138" y="2"/>
                    <a:pt x="138" y="5"/>
                  </a:cubicBezTo>
                  <a:lnTo>
                    <a:pt x="138"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5" name="Freeform 467">
              <a:extLst>
                <a:ext uri="{FF2B5EF4-FFF2-40B4-BE49-F238E27FC236}">
                  <a16:creationId xmlns:a16="http://schemas.microsoft.com/office/drawing/2014/main" id="{65DF73FC-F190-42E6-B452-B6E665950B00}"/>
                </a:ext>
              </a:extLst>
            </p:cNvPr>
            <p:cNvSpPr>
              <a:spLocks noChangeArrowheads="1"/>
            </p:cNvSpPr>
            <p:nvPr/>
          </p:nvSpPr>
          <p:spPr bwMode="auto">
            <a:xfrm>
              <a:off x="18362970" y="6843189"/>
              <a:ext cx="131199" cy="131193"/>
            </a:xfrm>
            <a:custGeom>
              <a:avLst/>
              <a:gdLst>
                <a:gd name="T0" fmla="*/ 142 w 143"/>
                <a:gd name="T1" fmla="*/ 137 h 143"/>
                <a:gd name="T2" fmla="*/ 142 w 143"/>
                <a:gd name="T3" fmla="*/ 137 h 143"/>
                <a:gd name="T4" fmla="*/ 137 w 143"/>
                <a:gd name="T5" fmla="*/ 139 h 143"/>
                <a:gd name="T6" fmla="*/ 7 w 143"/>
                <a:gd name="T7" fmla="*/ 142 h 143"/>
                <a:gd name="T8" fmla="*/ 3 w 143"/>
                <a:gd name="T9" fmla="*/ 137 h 143"/>
                <a:gd name="T10" fmla="*/ 0 w 143"/>
                <a:gd name="T11" fmla="*/ 5 h 143"/>
                <a:gd name="T12" fmla="*/ 5 w 143"/>
                <a:gd name="T13" fmla="*/ 0 h 143"/>
                <a:gd name="T14" fmla="*/ 135 w 143"/>
                <a:gd name="T15" fmla="*/ 0 h 143"/>
                <a:gd name="T16" fmla="*/ 139 w 143"/>
                <a:gd name="T17" fmla="*/ 5 h 143"/>
                <a:gd name="T18" fmla="*/ 142 w 143"/>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42" y="137"/>
                  </a:moveTo>
                  <a:lnTo>
                    <a:pt x="142" y="137"/>
                  </a:lnTo>
                  <a:cubicBezTo>
                    <a:pt x="142" y="139"/>
                    <a:pt x="139" y="139"/>
                    <a:pt x="137" y="139"/>
                  </a:cubicBezTo>
                  <a:cubicBezTo>
                    <a:pt x="7" y="142"/>
                    <a:pt x="7" y="142"/>
                    <a:pt x="7" y="142"/>
                  </a:cubicBezTo>
                  <a:cubicBezTo>
                    <a:pt x="5" y="142"/>
                    <a:pt x="3" y="139"/>
                    <a:pt x="3" y="137"/>
                  </a:cubicBezTo>
                  <a:cubicBezTo>
                    <a:pt x="0" y="5"/>
                    <a:pt x="0" y="5"/>
                    <a:pt x="0" y="5"/>
                  </a:cubicBezTo>
                  <a:cubicBezTo>
                    <a:pt x="0" y="3"/>
                    <a:pt x="3" y="0"/>
                    <a:pt x="5" y="0"/>
                  </a:cubicBezTo>
                  <a:cubicBezTo>
                    <a:pt x="135" y="0"/>
                    <a:pt x="135" y="0"/>
                    <a:pt x="135" y="0"/>
                  </a:cubicBezTo>
                  <a:cubicBezTo>
                    <a:pt x="137" y="0"/>
                    <a:pt x="139" y="3"/>
                    <a:pt x="139" y="5"/>
                  </a:cubicBezTo>
                  <a:lnTo>
                    <a:pt x="142"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6" name="Freeform 468">
              <a:extLst>
                <a:ext uri="{FF2B5EF4-FFF2-40B4-BE49-F238E27FC236}">
                  <a16:creationId xmlns:a16="http://schemas.microsoft.com/office/drawing/2014/main" id="{5D659D6B-B951-41B1-A5B3-A6B74E6F3774}"/>
                </a:ext>
              </a:extLst>
            </p:cNvPr>
            <p:cNvSpPr>
              <a:spLocks noChangeArrowheads="1"/>
            </p:cNvSpPr>
            <p:nvPr/>
          </p:nvSpPr>
          <p:spPr bwMode="auto">
            <a:xfrm>
              <a:off x="18362970" y="6843189"/>
              <a:ext cx="131199" cy="131193"/>
            </a:xfrm>
            <a:custGeom>
              <a:avLst/>
              <a:gdLst>
                <a:gd name="T0" fmla="*/ 142 w 143"/>
                <a:gd name="T1" fmla="*/ 137 h 143"/>
                <a:gd name="T2" fmla="*/ 142 w 143"/>
                <a:gd name="T3" fmla="*/ 137 h 143"/>
                <a:gd name="T4" fmla="*/ 137 w 143"/>
                <a:gd name="T5" fmla="*/ 139 h 143"/>
                <a:gd name="T6" fmla="*/ 7 w 143"/>
                <a:gd name="T7" fmla="*/ 142 h 143"/>
                <a:gd name="T8" fmla="*/ 3 w 143"/>
                <a:gd name="T9" fmla="*/ 137 h 143"/>
                <a:gd name="T10" fmla="*/ 0 w 143"/>
                <a:gd name="T11" fmla="*/ 5 h 143"/>
                <a:gd name="T12" fmla="*/ 5 w 143"/>
                <a:gd name="T13" fmla="*/ 0 h 143"/>
                <a:gd name="T14" fmla="*/ 135 w 143"/>
                <a:gd name="T15" fmla="*/ 0 h 143"/>
                <a:gd name="T16" fmla="*/ 139 w 143"/>
                <a:gd name="T17" fmla="*/ 5 h 143"/>
                <a:gd name="T18" fmla="*/ 142 w 143"/>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42" y="137"/>
                  </a:moveTo>
                  <a:lnTo>
                    <a:pt x="142" y="137"/>
                  </a:lnTo>
                  <a:cubicBezTo>
                    <a:pt x="142" y="139"/>
                    <a:pt x="139" y="139"/>
                    <a:pt x="137" y="139"/>
                  </a:cubicBezTo>
                  <a:cubicBezTo>
                    <a:pt x="7" y="142"/>
                    <a:pt x="7" y="142"/>
                    <a:pt x="7" y="142"/>
                  </a:cubicBezTo>
                  <a:cubicBezTo>
                    <a:pt x="5" y="142"/>
                    <a:pt x="3" y="139"/>
                    <a:pt x="3" y="137"/>
                  </a:cubicBezTo>
                  <a:cubicBezTo>
                    <a:pt x="0" y="5"/>
                    <a:pt x="0" y="5"/>
                    <a:pt x="0" y="5"/>
                  </a:cubicBezTo>
                  <a:cubicBezTo>
                    <a:pt x="0" y="3"/>
                    <a:pt x="3" y="0"/>
                    <a:pt x="5" y="0"/>
                  </a:cubicBezTo>
                  <a:cubicBezTo>
                    <a:pt x="135" y="0"/>
                    <a:pt x="135" y="0"/>
                    <a:pt x="135" y="0"/>
                  </a:cubicBezTo>
                  <a:cubicBezTo>
                    <a:pt x="137" y="0"/>
                    <a:pt x="139" y="3"/>
                    <a:pt x="139" y="5"/>
                  </a:cubicBezTo>
                  <a:lnTo>
                    <a:pt x="142"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7" name="Freeform 469">
              <a:extLst>
                <a:ext uri="{FF2B5EF4-FFF2-40B4-BE49-F238E27FC236}">
                  <a16:creationId xmlns:a16="http://schemas.microsoft.com/office/drawing/2014/main" id="{F7F2772F-9607-425B-9E7E-6005922E983C}"/>
                </a:ext>
              </a:extLst>
            </p:cNvPr>
            <p:cNvSpPr>
              <a:spLocks noChangeArrowheads="1"/>
            </p:cNvSpPr>
            <p:nvPr/>
          </p:nvSpPr>
          <p:spPr bwMode="auto">
            <a:xfrm>
              <a:off x="19222113" y="6665444"/>
              <a:ext cx="131199" cy="135425"/>
            </a:xfrm>
            <a:custGeom>
              <a:avLst/>
              <a:gdLst>
                <a:gd name="T0" fmla="*/ 139 w 140"/>
                <a:gd name="T1" fmla="*/ 137 h 145"/>
                <a:gd name="T2" fmla="*/ 139 w 140"/>
                <a:gd name="T3" fmla="*/ 137 h 145"/>
                <a:gd name="T4" fmla="*/ 136 w 140"/>
                <a:gd name="T5" fmla="*/ 142 h 145"/>
                <a:gd name="T6" fmla="*/ 7 w 140"/>
                <a:gd name="T7" fmla="*/ 144 h 145"/>
                <a:gd name="T8" fmla="*/ 2 w 140"/>
                <a:gd name="T9" fmla="*/ 139 h 145"/>
                <a:gd name="T10" fmla="*/ 0 w 140"/>
                <a:gd name="T11" fmla="*/ 7 h 145"/>
                <a:gd name="T12" fmla="*/ 4 w 140"/>
                <a:gd name="T13" fmla="*/ 3 h 145"/>
                <a:gd name="T14" fmla="*/ 134 w 140"/>
                <a:gd name="T15" fmla="*/ 0 h 145"/>
                <a:gd name="T16" fmla="*/ 139 w 140"/>
                <a:gd name="T17" fmla="*/ 5 h 145"/>
                <a:gd name="T18" fmla="*/ 139 w 140"/>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7"/>
                  </a:moveTo>
                  <a:lnTo>
                    <a:pt x="139" y="137"/>
                  </a:lnTo>
                  <a:cubicBezTo>
                    <a:pt x="139" y="139"/>
                    <a:pt x="139" y="142"/>
                    <a:pt x="136" y="142"/>
                  </a:cubicBezTo>
                  <a:cubicBezTo>
                    <a:pt x="7" y="144"/>
                    <a:pt x="7" y="144"/>
                    <a:pt x="7" y="144"/>
                  </a:cubicBezTo>
                  <a:cubicBezTo>
                    <a:pt x="2" y="144"/>
                    <a:pt x="2" y="142"/>
                    <a:pt x="2" y="139"/>
                  </a:cubicBezTo>
                  <a:cubicBezTo>
                    <a:pt x="0" y="7"/>
                    <a:pt x="0" y="7"/>
                    <a:pt x="0" y="7"/>
                  </a:cubicBezTo>
                  <a:cubicBezTo>
                    <a:pt x="0" y="5"/>
                    <a:pt x="2" y="3"/>
                    <a:pt x="4" y="3"/>
                  </a:cubicBezTo>
                  <a:cubicBezTo>
                    <a:pt x="134" y="0"/>
                    <a:pt x="134" y="0"/>
                    <a:pt x="134" y="0"/>
                  </a:cubicBezTo>
                  <a:cubicBezTo>
                    <a:pt x="136" y="0"/>
                    <a:pt x="139" y="3"/>
                    <a:pt x="139" y="5"/>
                  </a:cubicBezTo>
                  <a:lnTo>
                    <a:pt x="139"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8" name="Freeform 470">
              <a:extLst>
                <a:ext uri="{FF2B5EF4-FFF2-40B4-BE49-F238E27FC236}">
                  <a16:creationId xmlns:a16="http://schemas.microsoft.com/office/drawing/2014/main" id="{1A4DC03B-3B07-42CF-B167-A95F45A46DB6}"/>
                </a:ext>
              </a:extLst>
            </p:cNvPr>
            <p:cNvSpPr>
              <a:spLocks noChangeArrowheads="1"/>
            </p:cNvSpPr>
            <p:nvPr/>
          </p:nvSpPr>
          <p:spPr bwMode="auto">
            <a:xfrm>
              <a:off x="19222113" y="6665444"/>
              <a:ext cx="131199" cy="135425"/>
            </a:xfrm>
            <a:custGeom>
              <a:avLst/>
              <a:gdLst>
                <a:gd name="T0" fmla="*/ 139 w 140"/>
                <a:gd name="T1" fmla="*/ 137 h 145"/>
                <a:gd name="T2" fmla="*/ 139 w 140"/>
                <a:gd name="T3" fmla="*/ 137 h 145"/>
                <a:gd name="T4" fmla="*/ 136 w 140"/>
                <a:gd name="T5" fmla="*/ 142 h 145"/>
                <a:gd name="T6" fmla="*/ 7 w 140"/>
                <a:gd name="T7" fmla="*/ 144 h 145"/>
                <a:gd name="T8" fmla="*/ 2 w 140"/>
                <a:gd name="T9" fmla="*/ 139 h 145"/>
                <a:gd name="T10" fmla="*/ 0 w 140"/>
                <a:gd name="T11" fmla="*/ 7 h 145"/>
                <a:gd name="T12" fmla="*/ 4 w 140"/>
                <a:gd name="T13" fmla="*/ 3 h 145"/>
                <a:gd name="T14" fmla="*/ 134 w 140"/>
                <a:gd name="T15" fmla="*/ 0 h 145"/>
                <a:gd name="T16" fmla="*/ 139 w 140"/>
                <a:gd name="T17" fmla="*/ 5 h 145"/>
                <a:gd name="T18" fmla="*/ 139 w 140"/>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7"/>
                  </a:moveTo>
                  <a:lnTo>
                    <a:pt x="139" y="137"/>
                  </a:lnTo>
                  <a:cubicBezTo>
                    <a:pt x="139" y="139"/>
                    <a:pt x="139" y="142"/>
                    <a:pt x="136" y="142"/>
                  </a:cubicBezTo>
                  <a:cubicBezTo>
                    <a:pt x="7" y="144"/>
                    <a:pt x="7" y="144"/>
                    <a:pt x="7" y="144"/>
                  </a:cubicBezTo>
                  <a:cubicBezTo>
                    <a:pt x="2" y="144"/>
                    <a:pt x="2" y="142"/>
                    <a:pt x="2" y="139"/>
                  </a:cubicBezTo>
                  <a:cubicBezTo>
                    <a:pt x="0" y="7"/>
                    <a:pt x="0" y="7"/>
                    <a:pt x="0" y="7"/>
                  </a:cubicBezTo>
                  <a:cubicBezTo>
                    <a:pt x="0" y="5"/>
                    <a:pt x="2" y="3"/>
                    <a:pt x="4" y="3"/>
                  </a:cubicBezTo>
                  <a:cubicBezTo>
                    <a:pt x="134" y="0"/>
                    <a:pt x="134" y="0"/>
                    <a:pt x="134" y="0"/>
                  </a:cubicBezTo>
                  <a:cubicBezTo>
                    <a:pt x="136" y="0"/>
                    <a:pt x="139" y="3"/>
                    <a:pt x="139" y="5"/>
                  </a:cubicBezTo>
                  <a:lnTo>
                    <a:pt x="139"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59" name="Freeform 471">
              <a:extLst>
                <a:ext uri="{FF2B5EF4-FFF2-40B4-BE49-F238E27FC236}">
                  <a16:creationId xmlns:a16="http://schemas.microsoft.com/office/drawing/2014/main" id="{2B894A9C-EB82-46C6-AF8F-11D422667824}"/>
                </a:ext>
              </a:extLst>
            </p:cNvPr>
            <p:cNvSpPr>
              <a:spLocks noChangeArrowheads="1"/>
            </p:cNvSpPr>
            <p:nvPr/>
          </p:nvSpPr>
          <p:spPr bwMode="auto">
            <a:xfrm>
              <a:off x="19048591" y="6669676"/>
              <a:ext cx="131199" cy="135425"/>
            </a:xfrm>
            <a:custGeom>
              <a:avLst/>
              <a:gdLst>
                <a:gd name="T0" fmla="*/ 142 w 143"/>
                <a:gd name="T1" fmla="*/ 136 h 145"/>
                <a:gd name="T2" fmla="*/ 142 w 143"/>
                <a:gd name="T3" fmla="*/ 136 h 145"/>
                <a:gd name="T4" fmla="*/ 137 w 143"/>
                <a:gd name="T5" fmla="*/ 141 h 145"/>
                <a:gd name="T6" fmla="*/ 8 w 143"/>
                <a:gd name="T7" fmla="*/ 144 h 145"/>
                <a:gd name="T8" fmla="*/ 3 w 143"/>
                <a:gd name="T9" fmla="*/ 139 h 145"/>
                <a:gd name="T10" fmla="*/ 0 w 143"/>
                <a:gd name="T11" fmla="*/ 7 h 145"/>
                <a:gd name="T12" fmla="*/ 5 w 143"/>
                <a:gd name="T13" fmla="*/ 2 h 145"/>
                <a:gd name="T14" fmla="*/ 134 w 143"/>
                <a:gd name="T15" fmla="*/ 0 h 145"/>
                <a:gd name="T16" fmla="*/ 139 w 143"/>
                <a:gd name="T17" fmla="*/ 4 h 145"/>
                <a:gd name="T18" fmla="*/ 142 w 143"/>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5">
                  <a:moveTo>
                    <a:pt x="142" y="136"/>
                  </a:moveTo>
                  <a:lnTo>
                    <a:pt x="142" y="136"/>
                  </a:lnTo>
                  <a:cubicBezTo>
                    <a:pt x="142" y="139"/>
                    <a:pt x="139" y="141"/>
                    <a:pt x="137" y="141"/>
                  </a:cubicBezTo>
                  <a:cubicBezTo>
                    <a:pt x="8" y="144"/>
                    <a:pt x="8" y="144"/>
                    <a:pt x="8" y="144"/>
                  </a:cubicBezTo>
                  <a:cubicBezTo>
                    <a:pt x="5" y="144"/>
                    <a:pt x="3" y="141"/>
                    <a:pt x="3" y="139"/>
                  </a:cubicBezTo>
                  <a:cubicBezTo>
                    <a:pt x="0" y="7"/>
                    <a:pt x="0" y="7"/>
                    <a:pt x="0" y="7"/>
                  </a:cubicBezTo>
                  <a:cubicBezTo>
                    <a:pt x="0" y="4"/>
                    <a:pt x="3" y="2"/>
                    <a:pt x="5" y="2"/>
                  </a:cubicBezTo>
                  <a:cubicBezTo>
                    <a:pt x="134" y="0"/>
                    <a:pt x="134" y="0"/>
                    <a:pt x="134" y="0"/>
                  </a:cubicBezTo>
                  <a:cubicBezTo>
                    <a:pt x="137" y="0"/>
                    <a:pt x="139" y="2"/>
                    <a:pt x="139" y="4"/>
                  </a:cubicBezTo>
                  <a:lnTo>
                    <a:pt x="142" y="136"/>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0" name="Freeform 472">
              <a:extLst>
                <a:ext uri="{FF2B5EF4-FFF2-40B4-BE49-F238E27FC236}">
                  <a16:creationId xmlns:a16="http://schemas.microsoft.com/office/drawing/2014/main" id="{B62C270F-CF1A-40AE-8D4F-0FF14EA0E58C}"/>
                </a:ext>
              </a:extLst>
            </p:cNvPr>
            <p:cNvSpPr>
              <a:spLocks noChangeArrowheads="1"/>
            </p:cNvSpPr>
            <p:nvPr/>
          </p:nvSpPr>
          <p:spPr bwMode="auto">
            <a:xfrm>
              <a:off x="19048591" y="6669676"/>
              <a:ext cx="131199" cy="135425"/>
            </a:xfrm>
            <a:custGeom>
              <a:avLst/>
              <a:gdLst>
                <a:gd name="T0" fmla="*/ 142 w 143"/>
                <a:gd name="T1" fmla="*/ 136 h 145"/>
                <a:gd name="T2" fmla="*/ 142 w 143"/>
                <a:gd name="T3" fmla="*/ 136 h 145"/>
                <a:gd name="T4" fmla="*/ 137 w 143"/>
                <a:gd name="T5" fmla="*/ 141 h 145"/>
                <a:gd name="T6" fmla="*/ 8 w 143"/>
                <a:gd name="T7" fmla="*/ 144 h 145"/>
                <a:gd name="T8" fmla="*/ 3 w 143"/>
                <a:gd name="T9" fmla="*/ 139 h 145"/>
                <a:gd name="T10" fmla="*/ 0 w 143"/>
                <a:gd name="T11" fmla="*/ 7 h 145"/>
                <a:gd name="T12" fmla="*/ 5 w 143"/>
                <a:gd name="T13" fmla="*/ 2 h 145"/>
                <a:gd name="T14" fmla="*/ 134 w 143"/>
                <a:gd name="T15" fmla="*/ 0 h 145"/>
                <a:gd name="T16" fmla="*/ 139 w 143"/>
                <a:gd name="T17" fmla="*/ 4 h 145"/>
                <a:gd name="T18" fmla="*/ 142 w 143"/>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5">
                  <a:moveTo>
                    <a:pt x="142" y="136"/>
                  </a:moveTo>
                  <a:lnTo>
                    <a:pt x="142" y="136"/>
                  </a:lnTo>
                  <a:cubicBezTo>
                    <a:pt x="142" y="139"/>
                    <a:pt x="139" y="141"/>
                    <a:pt x="137" y="141"/>
                  </a:cubicBezTo>
                  <a:cubicBezTo>
                    <a:pt x="8" y="144"/>
                    <a:pt x="8" y="144"/>
                    <a:pt x="8" y="144"/>
                  </a:cubicBezTo>
                  <a:cubicBezTo>
                    <a:pt x="5" y="144"/>
                    <a:pt x="3" y="141"/>
                    <a:pt x="3" y="139"/>
                  </a:cubicBezTo>
                  <a:cubicBezTo>
                    <a:pt x="0" y="7"/>
                    <a:pt x="0" y="7"/>
                    <a:pt x="0" y="7"/>
                  </a:cubicBezTo>
                  <a:cubicBezTo>
                    <a:pt x="0" y="4"/>
                    <a:pt x="3" y="2"/>
                    <a:pt x="5" y="2"/>
                  </a:cubicBezTo>
                  <a:cubicBezTo>
                    <a:pt x="134" y="0"/>
                    <a:pt x="134" y="0"/>
                    <a:pt x="134" y="0"/>
                  </a:cubicBezTo>
                  <a:cubicBezTo>
                    <a:pt x="137" y="0"/>
                    <a:pt x="139" y="2"/>
                    <a:pt x="139" y="4"/>
                  </a:cubicBezTo>
                  <a:lnTo>
                    <a:pt x="142" y="136"/>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1" name="Freeform 473">
              <a:extLst>
                <a:ext uri="{FF2B5EF4-FFF2-40B4-BE49-F238E27FC236}">
                  <a16:creationId xmlns:a16="http://schemas.microsoft.com/office/drawing/2014/main" id="{914E3A5C-4647-4A22-9470-074B42051AF4}"/>
                </a:ext>
              </a:extLst>
            </p:cNvPr>
            <p:cNvSpPr>
              <a:spLocks noChangeArrowheads="1"/>
            </p:cNvSpPr>
            <p:nvPr/>
          </p:nvSpPr>
          <p:spPr bwMode="auto">
            <a:xfrm>
              <a:off x="18879302" y="6669676"/>
              <a:ext cx="131199" cy="131193"/>
            </a:xfrm>
            <a:custGeom>
              <a:avLst/>
              <a:gdLst>
                <a:gd name="T0" fmla="*/ 138 w 139"/>
                <a:gd name="T1" fmla="*/ 137 h 143"/>
                <a:gd name="T2" fmla="*/ 138 w 139"/>
                <a:gd name="T3" fmla="*/ 137 h 143"/>
                <a:gd name="T4" fmla="*/ 136 w 139"/>
                <a:gd name="T5" fmla="*/ 142 h 143"/>
                <a:gd name="T6" fmla="*/ 7 w 139"/>
                <a:gd name="T7" fmla="*/ 142 h 143"/>
                <a:gd name="T8" fmla="*/ 2 w 139"/>
                <a:gd name="T9" fmla="*/ 139 h 143"/>
                <a:gd name="T10" fmla="*/ 0 w 139"/>
                <a:gd name="T11" fmla="*/ 7 h 143"/>
                <a:gd name="T12" fmla="*/ 4 w 139"/>
                <a:gd name="T13" fmla="*/ 2 h 143"/>
                <a:gd name="T14" fmla="*/ 133 w 139"/>
                <a:gd name="T15" fmla="*/ 0 h 143"/>
                <a:gd name="T16" fmla="*/ 138 w 139"/>
                <a:gd name="T17" fmla="*/ 5 h 143"/>
                <a:gd name="T18" fmla="*/ 138 w 139"/>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3">
                  <a:moveTo>
                    <a:pt x="138" y="137"/>
                  </a:moveTo>
                  <a:lnTo>
                    <a:pt x="138" y="137"/>
                  </a:lnTo>
                  <a:cubicBezTo>
                    <a:pt x="138" y="139"/>
                    <a:pt x="138" y="142"/>
                    <a:pt x="136" y="142"/>
                  </a:cubicBezTo>
                  <a:cubicBezTo>
                    <a:pt x="7" y="142"/>
                    <a:pt x="7" y="142"/>
                    <a:pt x="7" y="142"/>
                  </a:cubicBezTo>
                  <a:cubicBezTo>
                    <a:pt x="2" y="142"/>
                    <a:pt x="2" y="142"/>
                    <a:pt x="2" y="139"/>
                  </a:cubicBezTo>
                  <a:cubicBezTo>
                    <a:pt x="0" y="7"/>
                    <a:pt x="0" y="7"/>
                    <a:pt x="0" y="7"/>
                  </a:cubicBezTo>
                  <a:cubicBezTo>
                    <a:pt x="0" y="2"/>
                    <a:pt x="2" y="2"/>
                    <a:pt x="4" y="2"/>
                  </a:cubicBezTo>
                  <a:cubicBezTo>
                    <a:pt x="133" y="0"/>
                    <a:pt x="133" y="0"/>
                    <a:pt x="133" y="0"/>
                  </a:cubicBezTo>
                  <a:cubicBezTo>
                    <a:pt x="136" y="0"/>
                    <a:pt x="138" y="2"/>
                    <a:pt x="138" y="5"/>
                  </a:cubicBezTo>
                  <a:lnTo>
                    <a:pt x="138"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2" name="Freeform 474">
              <a:extLst>
                <a:ext uri="{FF2B5EF4-FFF2-40B4-BE49-F238E27FC236}">
                  <a16:creationId xmlns:a16="http://schemas.microsoft.com/office/drawing/2014/main" id="{F08607A1-853D-4C92-B3D3-4E1760C2462F}"/>
                </a:ext>
              </a:extLst>
            </p:cNvPr>
            <p:cNvSpPr>
              <a:spLocks noChangeArrowheads="1"/>
            </p:cNvSpPr>
            <p:nvPr/>
          </p:nvSpPr>
          <p:spPr bwMode="auto">
            <a:xfrm>
              <a:off x="18879302" y="6669676"/>
              <a:ext cx="131199" cy="131193"/>
            </a:xfrm>
            <a:custGeom>
              <a:avLst/>
              <a:gdLst>
                <a:gd name="T0" fmla="*/ 138 w 139"/>
                <a:gd name="T1" fmla="*/ 137 h 143"/>
                <a:gd name="T2" fmla="*/ 138 w 139"/>
                <a:gd name="T3" fmla="*/ 137 h 143"/>
                <a:gd name="T4" fmla="*/ 136 w 139"/>
                <a:gd name="T5" fmla="*/ 142 h 143"/>
                <a:gd name="T6" fmla="*/ 7 w 139"/>
                <a:gd name="T7" fmla="*/ 142 h 143"/>
                <a:gd name="T8" fmla="*/ 2 w 139"/>
                <a:gd name="T9" fmla="*/ 139 h 143"/>
                <a:gd name="T10" fmla="*/ 0 w 139"/>
                <a:gd name="T11" fmla="*/ 7 h 143"/>
                <a:gd name="T12" fmla="*/ 4 w 139"/>
                <a:gd name="T13" fmla="*/ 2 h 143"/>
                <a:gd name="T14" fmla="*/ 133 w 139"/>
                <a:gd name="T15" fmla="*/ 0 h 143"/>
                <a:gd name="T16" fmla="*/ 138 w 139"/>
                <a:gd name="T17" fmla="*/ 5 h 143"/>
                <a:gd name="T18" fmla="*/ 138 w 139"/>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3">
                  <a:moveTo>
                    <a:pt x="138" y="137"/>
                  </a:moveTo>
                  <a:lnTo>
                    <a:pt x="138" y="137"/>
                  </a:lnTo>
                  <a:cubicBezTo>
                    <a:pt x="138" y="139"/>
                    <a:pt x="138" y="142"/>
                    <a:pt x="136" y="142"/>
                  </a:cubicBezTo>
                  <a:cubicBezTo>
                    <a:pt x="7" y="142"/>
                    <a:pt x="7" y="142"/>
                    <a:pt x="7" y="142"/>
                  </a:cubicBezTo>
                  <a:cubicBezTo>
                    <a:pt x="2" y="142"/>
                    <a:pt x="2" y="142"/>
                    <a:pt x="2" y="139"/>
                  </a:cubicBezTo>
                  <a:cubicBezTo>
                    <a:pt x="0" y="7"/>
                    <a:pt x="0" y="7"/>
                    <a:pt x="0" y="7"/>
                  </a:cubicBezTo>
                  <a:cubicBezTo>
                    <a:pt x="0" y="2"/>
                    <a:pt x="2" y="2"/>
                    <a:pt x="4" y="2"/>
                  </a:cubicBezTo>
                  <a:cubicBezTo>
                    <a:pt x="133" y="0"/>
                    <a:pt x="133" y="0"/>
                    <a:pt x="133" y="0"/>
                  </a:cubicBezTo>
                  <a:cubicBezTo>
                    <a:pt x="136" y="0"/>
                    <a:pt x="138" y="2"/>
                    <a:pt x="138" y="5"/>
                  </a:cubicBezTo>
                  <a:lnTo>
                    <a:pt x="138"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3" name="Freeform 475">
              <a:extLst>
                <a:ext uri="{FF2B5EF4-FFF2-40B4-BE49-F238E27FC236}">
                  <a16:creationId xmlns:a16="http://schemas.microsoft.com/office/drawing/2014/main" id="{1A0B7F2A-6A49-4113-AAF5-CD0317A22908}"/>
                </a:ext>
              </a:extLst>
            </p:cNvPr>
            <p:cNvSpPr>
              <a:spLocks noChangeArrowheads="1"/>
            </p:cNvSpPr>
            <p:nvPr/>
          </p:nvSpPr>
          <p:spPr bwMode="auto">
            <a:xfrm>
              <a:off x="18705781" y="6673908"/>
              <a:ext cx="131199" cy="131193"/>
            </a:xfrm>
            <a:custGeom>
              <a:avLst/>
              <a:gdLst>
                <a:gd name="T0" fmla="*/ 141 w 142"/>
                <a:gd name="T1" fmla="*/ 137 h 143"/>
                <a:gd name="T2" fmla="*/ 141 w 142"/>
                <a:gd name="T3" fmla="*/ 137 h 143"/>
                <a:gd name="T4" fmla="*/ 136 w 142"/>
                <a:gd name="T5" fmla="*/ 142 h 143"/>
                <a:gd name="T6" fmla="*/ 7 w 142"/>
                <a:gd name="T7" fmla="*/ 142 h 143"/>
                <a:gd name="T8" fmla="*/ 3 w 142"/>
                <a:gd name="T9" fmla="*/ 137 h 143"/>
                <a:gd name="T10" fmla="*/ 0 w 142"/>
                <a:gd name="T11" fmla="*/ 5 h 143"/>
                <a:gd name="T12" fmla="*/ 5 w 142"/>
                <a:gd name="T13" fmla="*/ 0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40"/>
                    <a:pt x="139" y="142"/>
                    <a:pt x="136" y="142"/>
                  </a:cubicBezTo>
                  <a:cubicBezTo>
                    <a:pt x="7" y="142"/>
                    <a:pt x="7" y="142"/>
                    <a:pt x="7" y="142"/>
                  </a:cubicBezTo>
                  <a:cubicBezTo>
                    <a:pt x="5" y="142"/>
                    <a:pt x="3" y="140"/>
                    <a:pt x="3" y="137"/>
                  </a:cubicBezTo>
                  <a:cubicBezTo>
                    <a:pt x="0" y="5"/>
                    <a:pt x="0" y="5"/>
                    <a:pt x="0" y="5"/>
                  </a:cubicBezTo>
                  <a:cubicBezTo>
                    <a:pt x="0" y="3"/>
                    <a:pt x="3" y="0"/>
                    <a:pt x="5" y="0"/>
                  </a:cubicBezTo>
                  <a:cubicBezTo>
                    <a:pt x="134" y="0"/>
                    <a:pt x="134" y="0"/>
                    <a:pt x="134" y="0"/>
                  </a:cubicBezTo>
                  <a:cubicBezTo>
                    <a:pt x="136" y="0"/>
                    <a:pt x="139" y="3"/>
                    <a:pt x="139" y="5"/>
                  </a:cubicBezTo>
                  <a:lnTo>
                    <a:pt x="141"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4" name="Freeform 476">
              <a:extLst>
                <a:ext uri="{FF2B5EF4-FFF2-40B4-BE49-F238E27FC236}">
                  <a16:creationId xmlns:a16="http://schemas.microsoft.com/office/drawing/2014/main" id="{34E732CA-636C-478B-9BA1-BFA68E59AAB7}"/>
                </a:ext>
              </a:extLst>
            </p:cNvPr>
            <p:cNvSpPr>
              <a:spLocks noChangeArrowheads="1"/>
            </p:cNvSpPr>
            <p:nvPr/>
          </p:nvSpPr>
          <p:spPr bwMode="auto">
            <a:xfrm>
              <a:off x="18705781" y="6673908"/>
              <a:ext cx="131199" cy="131193"/>
            </a:xfrm>
            <a:custGeom>
              <a:avLst/>
              <a:gdLst>
                <a:gd name="T0" fmla="*/ 141 w 142"/>
                <a:gd name="T1" fmla="*/ 137 h 143"/>
                <a:gd name="T2" fmla="*/ 141 w 142"/>
                <a:gd name="T3" fmla="*/ 137 h 143"/>
                <a:gd name="T4" fmla="*/ 136 w 142"/>
                <a:gd name="T5" fmla="*/ 142 h 143"/>
                <a:gd name="T6" fmla="*/ 7 w 142"/>
                <a:gd name="T7" fmla="*/ 142 h 143"/>
                <a:gd name="T8" fmla="*/ 3 w 142"/>
                <a:gd name="T9" fmla="*/ 137 h 143"/>
                <a:gd name="T10" fmla="*/ 0 w 142"/>
                <a:gd name="T11" fmla="*/ 5 h 143"/>
                <a:gd name="T12" fmla="*/ 5 w 142"/>
                <a:gd name="T13" fmla="*/ 0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40"/>
                    <a:pt x="139" y="142"/>
                    <a:pt x="136" y="142"/>
                  </a:cubicBezTo>
                  <a:cubicBezTo>
                    <a:pt x="7" y="142"/>
                    <a:pt x="7" y="142"/>
                    <a:pt x="7" y="142"/>
                  </a:cubicBezTo>
                  <a:cubicBezTo>
                    <a:pt x="5" y="142"/>
                    <a:pt x="3" y="140"/>
                    <a:pt x="3" y="137"/>
                  </a:cubicBezTo>
                  <a:cubicBezTo>
                    <a:pt x="0" y="5"/>
                    <a:pt x="0" y="5"/>
                    <a:pt x="0" y="5"/>
                  </a:cubicBezTo>
                  <a:cubicBezTo>
                    <a:pt x="0" y="3"/>
                    <a:pt x="3" y="0"/>
                    <a:pt x="5" y="0"/>
                  </a:cubicBezTo>
                  <a:cubicBezTo>
                    <a:pt x="134" y="0"/>
                    <a:pt x="134" y="0"/>
                    <a:pt x="134" y="0"/>
                  </a:cubicBezTo>
                  <a:cubicBezTo>
                    <a:pt x="136" y="0"/>
                    <a:pt x="139" y="3"/>
                    <a:pt x="139" y="5"/>
                  </a:cubicBezTo>
                  <a:lnTo>
                    <a:pt x="141"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5" name="Freeform 477">
              <a:extLst>
                <a:ext uri="{FF2B5EF4-FFF2-40B4-BE49-F238E27FC236}">
                  <a16:creationId xmlns:a16="http://schemas.microsoft.com/office/drawing/2014/main" id="{535BA200-3649-4254-A7D5-E370E7E37D85}"/>
                </a:ext>
              </a:extLst>
            </p:cNvPr>
            <p:cNvSpPr>
              <a:spLocks noChangeArrowheads="1"/>
            </p:cNvSpPr>
            <p:nvPr/>
          </p:nvSpPr>
          <p:spPr bwMode="auto">
            <a:xfrm>
              <a:off x="18532259" y="6673908"/>
              <a:ext cx="131199" cy="131193"/>
            </a:xfrm>
            <a:custGeom>
              <a:avLst/>
              <a:gdLst>
                <a:gd name="T0" fmla="*/ 139 w 140"/>
                <a:gd name="T1" fmla="*/ 137 h 143"/>
                <a:gd name="T2" fmla="*/ 139 w 140"/>
                <a:gd name="T3" fmla="*/ 137 h 143"/>
                <a:gd name="T4" fmla="*/ 137 w 140"/>
                <a:gd name="T5" fmla="*/ 142 h 143"/>
                <a:gd name="T6" fmla="*/ 7 w 140"/>
                <a:gd name="T7" fmla="*/ 142 h 143"/>
                <a:gd name="T8" fmla="*/ 3 w 140"/>
                <a:gd name="T9" fmla="*/ 137 h 143"/>
                <a:gd name="T10" fmla="*/ 0 w 140"/>
                <a:gd name="T11" fmla="*/ 5 h 143"/>
                <a:gd name="T12" fmla="*/ 5 w 140"/>
                <a:gd name="T13" fmla="*/ 0 h 143"/>
                <a:gd name="T14" fmla="*/ 134 w 140"/>
                <a:gd name="T15" fmla="*/ 0 h 143"/>
                <a:gd name="T16" fmla="*/ 139 w 140"/>
                <a:gd name="T17" fmla="*/ 5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39"/>
                    <a:pt x="139" y="142"/>
                    <a:pt x="137" y="142"/>
                  </a:cubicBezTo>
                  <a:cubicBezTo>
                    <a:pt x="7" y="142"/>
                    <a:pt x="7" y="142"/>
                    <a:pt x="7" y="142"/>
                  </a:cubicBezTo>
                  <a:cubicBezTo>
                    <a:pt x="5" y="142"/>
                    <a:pt x="3" y="139"/>
                    <a:pt x="3" y="137"/>
                  </a:cubicBezTo>
                  <a:cubicBezTo>
                    <a:pt x="0" y="5"/>
                    <a:pt x="0" y="5"/>
                    <a:pt x="0" y="5"/>
                  </a:cubicBezTo>
                  <a:cubicBezTo>
                    <a:pt x="0" y="2"/>
                    <a:pt x="3" y="0"/>
                    <a:pt x="5" y="0"/>
                  </a:cubicBezTo>
                  <a:cubicBezTo>
                    <a:pt x="134" y="0"/>
                    <a:pt x="134" y="0"/>
                    <a:pt x="134" y="0"/>
                  </a:cubicBezTo>
                  <a:cubicBezTo>
                    <a:pt x="137" y="0"/>
                    <a:pt x="139" y="2"/>
                    <a:pt x="139" y="5"/>
                  </a:cubicBezTo>
                  <a:lnTo>
                    <a:pt x="139"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6" name="Freeform 478">
              <a:extLst>
                <a:ext uri="{FF2B5EF4-FFF2-40B4-BE49-F238E27FC236}">
                  <a16:creationId xmlns:a16="http://schemas.microsoft.com/office/drawing/2014/main" id="{6FBCA6F6-A340-493D-8282-2FC3E3382E65}"/>
                </a:ext>
              </a:extLst>
            </p:cNvPr>
            <p:cNvSpPr>
              <a:spLocks noChangeArrowheads="1"/>
            </p:cNvSpPr>
            <p:nvPr/>
          </p:nvSpPr>
          <p:spPr bwMode="auto">
            <a:xfrm>
              <a:off x="18532259" y="6673908"/>
              <a:ext cx="131199" cy="131193"/>
            </a:xfrm>
            <a:custGeom>
              <a:avLst/>
              <a:gdLst>
                <a:gd name="T0" fmla="*/ 139 w 140"/>
                <a:gd name="T1" fmla="*/ 137 h 143"/>
                <a:gd name="T2" fmla="*/ 139 w 140"/>
                <a:gd name="T3" fmla="*/ 137 h 143"/>
                <a:gd name="T4" fmla="*/ 137 w 140"/>
                <a:gd name="T5" fmla="*/ 142 h 143"/>
                <a:gd name="T6" fmla="*/ 7 w 140"/>
                <a:gd name="T7" fmla="*/ 142 h 143"/>
                <a:gd name="T8" fmla="*/ 3 w 140"/>
                <a:gd name="T9" fmla="*/ 137 h 143"/>
                <a:gd name="T10" fmla="*/ 0 w 140"/>
                <a:gd name="T11" fmla="*/ 5 h 143"/>
                <a:gd name="T12" fmla="*/ 5 w 140"/>
                <a:gd name="T13" fmla="*/ 0 h 143"/>
                <a:gd name="T14" fmla="*/ 134 w 140"/>
                <a:gd name="T15" fmla="*/ 0 h 143"/>
                <a:gd name="T16" fmla="*/ 139 w 140"/>
                <a:gd name="T17" fmla="*/ 5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39"/>
                    <a:pt x="139" y="142"/>
                    <a:pt x="137" y="142"/>
                  </a:cubicBezTo>
                  <a:cubicBezTo>
                    <a:pt x="7" y="142"/>
                    <a:pt x="7" y="142"/>
                    <a:pt x="7" y="142"/>
                  </a:cubicBezTo>
                  <a:cubicBezTo>
                    <a:pt x="5" y="142"/>
                    <a:pt x="3" y="139"/>
                    <a:pt x="3" y="137"/>
                  </a:cubicBezTo>
                  <a:cubicBezTo>
                    <a:pt x="0" y="5"/>
                    <a:pt x="0" y="5"/>
                    <a:pt x="0" y="5"/>
                  </a:cubicBezTo>
                  <a:cubicBezTo>
                    <a:pt x="0" y="2"/>
                    <a:pt x="3" y="0"/>
                    <a:pt x="5" y="0"/>
                  </a:cubicBezTo>
                  <a:cubicBezTo>
                    <a:pt x="134" y="0"/>
                    <a:pt x="134" y="0"/>
                    <a:pt x="134" y="0"/>
                  </a:cubicBezTo>
                  <a:cubicBezTo>
                    <a:pt x="137" y="0"/>
                    <a:pt x="139" y="2"/>
                    <a:pt x="139" y="5"/>
                  </a:cubicBezTo>
                  <a:lnTo>
                    <a:pt x="139"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7" name="Freeform 479">
              <a:extLst>
                <a:ext uri="{FF2B5EF4-FFF2-40B4-BE49-F238E27FC236}">
                  <a16:creationId xmlns:a16="http://schemas.microsoft.com/office/drawing/2014/main" id="{FEC81306-01BA-4DF3-AD68-CC6EEA77FCDF}"/>
                </a:ext>
              </a:extLst>
            </p:cNvPr>
            <p:cNvSpPr>
              <a:spLocks noChangeArrowheads="1"/>
            </p:cNvSpPr>
            <p:nvPr/>
          </p:nvSpPr>
          <p:spPr bwMode="auto">
            <a:xfrm>
              <a:off x="18362970" y="6678140"/>
              <a:ext cx="131199" cy="131193"/>
            </a:xfrm>
            <a:custGeom>
              <a:avLst/>
              <a:gdLst>
                <a:gd name="T0" fmla="*/ 139 w 140"/>
                <a:gd name="T1" fmla="*/ 137 h 143"/>
                <a:gd name="T2" fmla="*/ 139 w 140"/>
                <a:gd name="T3" fmla="*/ 137 h 143"/>
                <a:gd name="T4" fmla="*/ 135 w 140"/>
                <a:gd name="T5" fmla="*/ 140 h 143"/>
                <a:gd name="T6" fmla="*/ 5 w 140"/>
                <a:gd name="T7" fmla="*/ 142 h 143"/>
                <a:gd name="T8" fmla="*/ 0 w 140"/>
                <a:gd name="T9" fmla="*/ 137 h 143"/>
                <a:gd name="T10" fmla="*/ 0 w 140"/>
                <a:gd name="T11" fmla="*/ 5 h 143"/>
                <a:gd name="T12" fmla="*/ 3 w 140"/>
                <a:gd name="T13" fmla="*/ 0 h 143"/>
                <a:gd name="T14" fmla="*/ 132 w 140"/>
                <a:gd name="T15" fmla="*/ 0 h 143"/>
                <a:gd name="T16" fmla="*/ 137 w 140"/>
                <a:gd name="T17" fmla="*/ 3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40"/>
                    <a:pt x="137" y="140"/>
                    <a:pt x="135" y="140"/>
                  </a:cubicBezTo>
                  <a:cubicBezTo>
                    <a:pt x="5" y="142"/>
                    <a:pt x="5" y="142"/>
                    <a:pt x="5" y="142"/>
                  </a:cubicBezTo>
                  <a:cubicBezTo>
                    <a:pt x="3" y="142"/>
                    <a:pt x="0" y="140"/>
                    <a:pt x="0" y="137"/>
                  </a:cubicBezTo>
                  <a:cubicBezTo>
                    <a:pt x="0" y="5"/>
                    <a:pt x="0" y="5"/>
                    <a:pt x="0" y="5"/>
                  </a:cubicBezTo>
                  <a:cubicBezTo>
                    <a:pt x="0" y="3"/>
                    <a:pt x="0" y="0"/>
                    <a:pt x="3" y="0"/>
                  </a:cubicBezTo>
                  <a:cubicBezTo>
                    <a:pt x="132" y="0"/>
                    <a:pt x="132" y="0"/>
                    <a:pt x="132" y="0"/>
                  </a:cubicBezTo>
                  <a:cubicBezTo>
                    <a:pt x="135" y="0"/>
                    <a:pt x="137" y="0"/>
                    <a:pt x="137" y="3"/>
                  </a:cubicBezTo>
                  <a:lnTo>
                    <a:pt x="139"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8" name="Freeform 480">
              <a:extLst>
                <a:ext uri="{FF2B5EF4-FFF2-40B4-BE49-F238E27FC236}">
                  <a16:creationId xmlns:a16="http://schemas.microsoft.com/office/drawing/2014/main" id="{BF818748-4D66-489E-86C0-A6A23E5323DD}"/>
                </a:ext>
              </a:extLst>
            </p:cNvPr>
            <p:cNvSpPr>
              <a:spLocks noChangeArrowheads="1"/>
            </p:cNvSpPr>
            <p:nvPr/>
          </p:nvSpPr>
          <p:spPr bwMode="auto">
            <a:xfrm>
              <a:off x="18362970" y="6678140"/>
              <a:ext cx="131199" cy="131193"/>
            </a:xfrm>
            <a:custGeom>
              <a:avLst/>
              <a:gdLst>
                <a:gd name="T0" fmla="*/ 139 w 140"/>
                <a:gd name="T1" fmla="*/ 137 h 143"/>
                <a:gd name="T2" fmla="*/ 139 w 140"/>
                <a:gd name="T3" fmla="*/ 137 h 143"/>
                <a:gd name="T4" fmla="*/ 135 w 140"/>
                <a:gd name="T5" fmla="*/ 140 h 143"/>
                <a:gd name="T6" fmla="*/ 5 w 140"/>
                <a:gd name="T7" fmla="*/ 142 h 143"/>
                <a:gd name="T8" fmla="*/ 0 w 140"/>
                <a:gd name="T9" fmla="*/ 137 h 143"/>
                <a:gd name="T10" fmla="*/ 0 w 140"/>
                <a:gd name="T11" fmla="*/ 5 h 143"/>
                <a:gd name="T12" fmla="*/ 3 w 140"/>
                <a:gd name="T13" fmla="*/ 0 h 143"/>
                <a:gd name="T14" fmla="*/ 132 w 140"/>
                <a:gd name="T15" fmla="*/ 0 h 143"/>
                <a:gd name="T16" fmla="*/ 137 w 140"/>
                <a:gd name="T17" fmla="*/ 3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40"/>
                    <a:pt x="137" y="140"/>
                    <a:pt x="135" y="140"/>
                  </a:cubicBezTo>
                  <a:cubicBezTo>
                    <a:pt x="5" y="142"/>
                    <a:pt x="5" y="142"/>
                    <a:pt x="5" y="142"/>
                  </a:cubicBezTo>
                  <a:cubicBezTo>
                    <a:pt x="3" y="142"/>
                    <a:pt x="0" y="140"/>
                    <a:pt x="0" y="137"/>
                  </a:cubicBezTo>
                  <a:cubicBezTo>
                    <a:pt x="0" y="5"/>
                    <a:pt x="0" y="5"/>
                    <a:pt x="0" y="5"/>
                  </a:cubicBezTo>
                  <a:cubicBezTo>
                    <a:pt x="0" y="3"/>
                    <a:pt x="0" y="0"/>
                    <a:pt x="3" y="0"/>
                  </a:cubicBezTo>
                  <a:cubicBezTo>
                    <a:pt x="132" y="0"/>
                    <a:pt x="132" y="0"/>
                    <a:pt x="132" y="0"/>
                  </a:cubicBezTo>
                  <a:cubicBezTo>
                    <a:pt x="135" y="0"/>
                    <a:pt x="137" y="0"/>
                    <a:pt x="137" y="3"/>
                  </a:cubicBezTo>
                  <a:lnTo>
                    <a:pt x="139"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69" name="Freeform 481">
              <a:extLst>
                <a:ext uri="{FF2B5EF4-FFF2-40B4-BE49-F238E27FC236}">
                  <a16:creationId xmlns:a16="http://schemas.microsoft.com/office/drawing/2014/main" id="{D8134CFE-3910-4920-B301-89D5EB08BDE3}"/>
                </a:ext>
              </a:extLst>
            </p:cNvPr>
            <p:cNvSpPr>
              <a:spLocks noChangeArrowheads="1"/>
            </p:cNvSpPr>
            <p:nvPr/>
          </p:nvSpPr>
          <p:spPr bwMode="auto">
            <a:xfrm>
              <a:off x="19217881" y="6500395"/>
              <a:ext cx="131199" cy="135425"/>
            </a:xfrm>
            <a:custGeom>
              <a:avLst/>
              <a:gdLst>
                <a:gd name="T0" fmla="*/ 142 w 143"/>
                <a:gd name="T1" fmla="*/ 137 h 145"/>
                <a:gd name="T2" fmla="*/ 142 w 143"/>
                <a:gd name="T3" fmla="*/ 137 h 145"/>
                <a:gd name="T4" fmla="*/ 137 w 143"/>
                <a:gd name="T5" fmla="*/ 142 h 145"/>
                <a:gd name="T6" fmla="*/ 7 w 143"/>
                <a:gd name="T7" fmla="*/ 144 h 145"/>
                <a:gd name="T8" fmla="*/ 3 w 143"/>
                <a:gd name="T9" fmla="*/ 139 h 145"/>
                <a:gd name="T10" fmla="*/ 0 w 143"/>
                <a:gd name="T11" fmla="*/ 8 h 145"/>
                <a:gd name="T12" fmla="*/ 5 w 143"/>
                <a:gd name="T13" fmla="*/ 3 h 145"/>
                <a:gd name="T14" fmla="*/ 134 w 143"/>
                <a:gd name="T15" fmla="*/ 0 h 145"/>
                <a:gd name="T16" fmla="*/ 139 w 143"/>
                <a:gd name="T17" fmla="*/ 5 h 145"/>
                <a:gd name="T18" fmla="*/ 142 w 143"/>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5">
                  <a:moveTo>
                    <a:pt x="142" y="137"/>
                  </a:moveTo>
                  <a:lnTo>
                    <a:pt x="142" y="137"/>
                  </a:lnTo>
                  <a:cubicBezTo>
                    <a:pt x="142" y="139"/>
                    <a:pt x="139" y="142"/>
                    <a:pt x="137" y="142"/>
                  </a:cubicBezTo>
                  <a:cubicBezTo>
                    <a:pt x="7" y="144"/>
                    <a:pt x="7" y="144"/>
                    <a:pt x="7" y="144"/>
                  </a:cubicBezTo>
                  <a:cubicBezTo>
                    <a:pt x="5" y="144"/>
                    <a:pt x="3" y="142"/>
                    <a:pt x="3" y="139"/>
                  </a:cubicBezTo>
                  <a:cubicBezTo>
                    <a:pt x="0" y="8"/>
                    <a:pt x="0" y="8"/>
                    <a:pt x="0" y="8"/>
                  </a:cubicBezTo>
                  <a:cubicBezTo>
                    <a:pt x="0" y="5"/>
                    <a:pt x="3" y="3"/>
                    <a:pt x="5" y="3"/>
                  </a:cubicBezTo>
                  <a:cubicBezTo>
                    <a:pt x="134" y="0"/>
                    <a:pt x="134" y="0"/>
                    <a:pt x="134" y="0"/>
                  </a:cubicBezTo>
                  <a:cubicBezTo>
                    <a:pt x="137" y="0"/>
                    <a:pt x="139" y="3"/>
                    <a:pt x="139" y="5"/>
                  </a:cubicBezTo>
                  <a:lnTo>
                    <a:pt x="142"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0" name="Freeform 482">
              <a:extLst>
                <a:ext uri="{FF2B5EF4-FFF2-40B4-BE49-F238E27FC236}">
                  <a16:creationId xmlns:a16="http://schemas.microsoft.com/office/drawing/2014/main" id="{1CA700CF-6A6A-42FA-B370-632C0AE89FB7}"/>
                </a:ext>
              </a:extLst>
            </p:cNvPr>
            <p:cNvSpPr>
              <a:spLocks noChangeArrowheads="1"/>
            </p:cNvSpPr>
            <p:nvPr/>
          </p:nvSpPr>
          <p:spPr bwMode="auto">
            <a:xfrm>
              <a:off x="19217881" y="6500395"/>
              <a:ext cx="131199" cy="135425"/>
            </a:xfrm>
            <a:custGeom>
              <a:avLst/>
              <a:gdLst>
                <a:gd name="T0" fmla="*/ 142 w 143"/>
                <a:gd name="T1" fmla="*/ 137 h 145"/>
                <a:gd name="T2" fmla="*/ 142 w 143"/>
                <a:gd name="T3" fmla="*/ 137 h 145"/>
                <a:gd name="T4" fmla="*/ 137 w 143"/>
                <a:gd name="T5" fmla="*/ 142 h 145"/>
                <a:gd name="T6" fmla="*/ 7 w 143"/>
                <a:gd name="T7" fmla="*/ 144 h 145"/>
                <a:gd name="T8" fmla="*/ 3 w 143"/>
                <a:gd name="T9" fmla="*/ 139 h 145"/>
                <a:gd name="T10" fmla="*/ 0 w 143"/>
                <a:gd name="T11" fmla="*/ 8 h 145"/>
                <a:gd name="T12" fmla="*/ 5 w 143"/>
                <a:gd name="T13" fmla="*/ 3 h 145"/>
                <a:gd name="T14" fmla="*/ 134 w 143"/>
                <a:gd name="T15" fmla="*/ 0 h 145"/>
                <a:gd name="T16" fmla="*/ 139 w 143"/>
                <a:gd name="T17" fmla="*/ 5 h 145"/>
                <a:gd name="T18" fmla="*/ 142 w 143"/>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5">
                  <a:moveTo>
                    <a:pt x="142" y="137"/>
                  </a:moveTo>
                  <a:lnTo>
                    <a:pt x="142" y="137"/>
                  </a:lnTo>
                  <a:cubicBezTo>
                    <a:pt x="142" y="139"/>
                    <a:pt x="139" y="142"/>
                    <a:pt x="137" y="142"/>
                  </a:cubicBezTo>
                  <a:cubicBezTo>
                    <a:pt x="7" y="144"/>
                    <a:pt x="7" y="144"/>
                    <a:pt x="7" y="144"/>
                  </a:cubicBezTo>
                  <a:cubicBezTo>
                    <a:pt x="5" y="144"/>
                    <a:pt x="3" y="142"/>
                    <a:pt x="3" y="139"/>
                  </a:cubicBezTo>
                  <a:cubicBezTo>
                    <a:pt x="0" y="8"/>
                    <a:pt x="0" y="8"/>
                    <a:pt x="0" y="8"/>
                  </a:cubicBezTo>
                  <a:cubicBezTo>
                    <a:pt x="0" y="5"/>
                    <a:pt x="3" y="3"/>
                    <a:pt x="5" y="3"/>
                  </a:cubicBezTo>
                  <a:cubicBezTo>
                    <a:pt x="134" y="0"/>
                    <a:pt x="134" y="0"/>
                    <a:pt x="134" y="0"/>
                  </a:cubicBezTo>
                  <a:cubicBezTo>
                    <a:pt x="137" y="0"/>
                    <a:pt x="139" y="3"/>
                    <a:pt x="139" y="5"/>
                  </a:cubicBezTo>
                  <a:lnTo>
                    <a:pt x="142"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1" name="Freeform 483">
              <a:extLst>
                <a:ext uri="{FF2B5EF4-FFF2-40B4-BE49-F238E27FC236}">
                  <a16:creationId xmlns:a16="http://schemas.microsoft.com/office/drawing/2014/main" id="{8B837901-5BF1-4BE4-8AFA-9DDE8C05E953}"/>
                </a:ext>
              </a:extLst>
            </p:cNvPr>
            <p:cNvSpPr>
              <a:spLocks noChangeArrowheads="1"/>
            </p:cNvSpPr>
            <p:nvPr/>
          </p:nvSpPr>
          <p:spPr bwMode="auto">
            <a:xfrm>
              <a:off x="19048591" y="6504627"/>
              <a:ext cx="131199" cy="131193"/>
            </a:xfrm>
            <a:custGeom>
              <a:avLst/>
              <a:gdLst>
                <a:gd name="T0" fmla="*/ 139 w 140"/>
                <a:gd name="T1" fmla="*/ 136 h 142"/>
                <a:gd name="T2" fmla="*/ 139 w 140"/>
                <a:gd name="T3" fmla="*/ 136 h 142"/>
                <a:gd name="T4" fmla="*/ 134 w 140"/>
                <a:gd name="T5" fmla="*/ 141 h 142"/>
                <a:gd name="T6" fmla="*/ 5 w 140"/>
                <a:gd name="T7" fmla="*/ 141 h 142"/>
                <a:gd name="T8" fmla="*/ 0 w 140"/>
                <a:gd name="T9" fmla="*/ 139 h 142"/>
                <a:gd name="T10" fmla="*/ 0 w 140"/>
                <a:gd name="T11" fmla="*/ 7 h 142"/>
                <a:gd name="T12" fmla="*/ 3 w 140"/>
                <a:gd name="T13" fmla="*/ 2 h 142"/>
                <a:gd name="T14" fmla="*/ 132 w 140"/>
                <a:gd name="T15" fmla="*/ 0 h 142"/>
                <a:gd name="T16" fmla="*/ 137 w 140"/>
                <a:gd name="T17" fmla="*/ 5 h 142"/>
                <a:gd name="T18" fmla="*/ 139 w 140"/>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6"/>
                  </a:moveTo>
                  <a:lnTo>
                    <a:pt x="139" y="136"/>
                  </a:lnTo>
                  <a:cubicBezTo>
                    <a:pt x="139" y="139"/>
                    <a:pt x="137" y="141"/>
                    <a:pt x="134" y="141"/>
                  </a:cubicBezTo>
                  <a:cubicBezTo>
                    <a:pt x="5" y="141"/>
                    <a:pt x="5" y="141"/>
                    <a:pt x="5" y="141"/>
                  </a:cubicBezTo>
                  <a:cubicBezTo>
                    <a:pt x="3" y="141"/>
                    <a:pt x="0" y="141"/>
                    <a:pt x="0" y="139"/>
                  </a:cubicBezTo>
                  <a:cubicBezTo>
                    <a:pt x="0" y="7"/>
                    <a:pt x="0" y="7"/>
                    <a:pt x="0" y="7"/>
                  </a:cubicBezTo>
                  <a:cubicBezTo>
                    <a:pt x="0" y="5"/>
                    <a:pt x="0" y="2"/>
                    <a:pt x="3" y="2"/>
                  </a:cubicBezTo>
                  <a:cubicBezTo>
                    <a:pt x="132" y="0"/>
                    <a:pt x="132" y="0"/>
                    <a:pt x="132" y="0"/>
                  </a:cubicBezTo>
                  <a:cubicBezTo>
                    <a:pt x="137" y="0"/>
                    <a:pt x="137" y="2"/>
                    <a:pt x="137" y="5"/>
                  </a:cubicBezTo>
                  <a:lnTo>
                    <a:pt x="139" y="136"/>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2" name="Freeform 484">
              <a:extLst>
                <a:ext uri="{FF2B5EF4-FFF2-40B4-BE49-F238E27FC236}">
                  <a16:creationId xmlns:a16="http://schemas.microsoft.com/office/drawing/2014/main" id="{51484755-5422-4E52-A719-3D74D0AA8608}"/>
                </a:ext>
              </a:extLst>
            </p:cNvPr>
            <p:cNvSpPr>
              <a:spLocks noChangeArrowheads="1"/>
            </p:cNvSpPr>
            <p:nvPr/>
          </p:nvSpPr>
          <p:spPr bwMode="auto">
            <a:xfrm>
              <a:off x="19048591" y="6504627"/>
              <a:ext cx="131199" cy="131193"/>
            </a:xfrm>
            <a:custGeom>
              <a:avLst/>
              <a:gdLst>
                <a:gd name="T0" fmla="*/ 139 w 140"/>
                <a:gd name="T1" fmla="*/ 136 h 142"/>
                <a:gd name="T2" fmla="*/ 139 w 140"/>
                <a:gd name="T3" fmla="*/ 136 h 142"/>
                <a:gd name="T4" fmla="*/ 134 w 140"/>
                <a:gd name="T5" fmla="*/ 141 h 142"/>
                <a:gd name="T6" fmla="*/ 5 w 140"/>
                <a:gd name="T7" fmla="*/ 141 h 142"/>
                <a:gd name="T8" fmla="*/ 0 w 140"/>
                <a:gd name="T9" fmla="*/ 139 h 142"/>
                <a:gd name="T10" fmla="*/ 0 w 140"/>
                <a:gd name="T11" fmla="*/ 7 h 142"/>
                <a:gd name="T12" fmla="*/ 3 w 140"/>
                <a:gd name="T13" fmla="*/ 2 h 142"/>
                <a:gd name="T14" fmla="*/ 132 w 140"/>
                <a:gd name="T15" fmla="*/ 0 h 142"/>
                <a:gd name="T16" fmla="*/ 137 w 140"/>
                <a:gd name="T17" fmla="*/ 5 h 142"/>
                <a:gd name="T18" fmla="*/ 139 w 140"/>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6"/>
                  </a:moveTo>
                  <a:lnTo>
                    <a:pt x="139" y="136"/>
                  </a:lnTo>
                  <a:cubicBezTo>
                    <a:pt x="139" y="139"/>
                    <a:pt x="137" y="141"/>
                    <a:pt x="134" y="141"/>
                  </a:cubicBezTo>
                  <a:cubicBezTo>
                    <a:pt x="5" y="141"/>
                    <a:pt x="5" y="141"/>
                    <a:pt x="5" y="141"/>
                  </a:cubicBezTo>
                  <a:cubicBezTo>
                    <a:pt x="3" y="141"/>
                    <a:pt x="0" y="141"/>
                    <a:pt x="0" y="139"/>
                  </a:cubicBezTo>
                  <a:cubicBezTo>
                    <a:pt x="0" y="7"/>
                    <a:pt x="0" y="7"/>
                    <a:pt x="0" y="7"/>
                  </a:cubicBezTo>
                  <a:cubicBezTo>
                    <a:pt x="0" y="5"/>
                    <a:pt x="0" y="2"/>
                    <a:pt x="3" y="2"/>
                  </a:cubicBezTo>
                  <a:cubicBezTo>
                    <a:pt x="132" y="0"/>
                    <a:pt x="132" y="0"/>
                    <a:pt x="132" y="0"/>
                  </a:cubicBezTo>
                  <a:cubicBezTo>
                    <a:pt x="137" y="0"/>
                    <a:pt x="137" y="2"/>
                    <a:pt x="137" y="5"/>
                  </a:cubicBezTo>
                  <a:lnTo>
                    <a:pt x="139" y="136"/>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3" name="Freeform 485">
              <a:extLst>
                <a:ext uri="{FF2B5EF4-FFF2-40B4-BE49-F238E27FC236}">
                  <a16:creationId xmlns:a16="http://schemas.microsoft.com/office/drawing/2014/main" id="{AB77EC46-9D1A-4347-AFF4-BA03532B1ABC}"/>
                </a:ext>
              </a:extLst>
            </p:cNvPr>
            <p:cNvSpPr>
              <a:spLocks noChangeArrowheads="1"/>
            </p:cNvSpPr>
            <p:nvPr/>
          </p:nvSpPr>
          <p:spPr bwMode="auto">
            <a:xfrm>
              <a:off x="18875070" y="6504627"/>
              <a:ext cx="131199" cy="131193"/>
            </a:xfrm>
            <a:custGeom>
              <a:avLst/>
              <a:gdLst>
                <a:gd name="T0" fmla="*/ 141 w 142"/>
                <a:gd name="T1" fmla="*/ 137 h 143"/>
                <a:gd name="T2" fmla="*/ 141 w 142"/>
                <a:gd name="T3" fmla="*/ 137 h 143"/>
                <a:gd name="T4" fmla="*/ 136 w 142"/>
                <a:gd name="T5" fmla="*/ 142 h 143"/>
                <a:gd name="T6" fmla="*/ 7 w 142"/>
                <a:gd name="T7" fmla="*/ 142 h 143"/>
                <a:gd name="T8" fmla="*/ 3 w 142"/>
                <a:gd name="T9" fmla="*/ 137 h 143"/>
                <a:gd name="T10" fmla="*/ 0 w 142"/>
                <a:gd name="T11" fmla="*/ 5 h 143"/>
                <a:gd name="T12" fmla="*/ 5 w 142"/>
                <a:gd name="T13" fmla="*/ 3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39"/>
                    <a:pt x="139" y="142"/>
                    <a:pt x="136" y="142"/>
                  </a:cubicBezTo>
                  <a:cubicBezTo>
                    <a:pt x="7" y="142"/>
                    <a:pt x="7" y="142"/>
                    <a:pt x="7" y="142"/>
                  </a:cubicBezTo>
                  <a:cubicBezTo>
                    <a:pt x="5" y="142"/>
                    <a:pt x="3" y="142"/>
                    <a:pt x="3" y="137"/>
                  </a:cubicBezTo>
                  <a:cubicBezTo>
                    <a:pt x="0" y="5"/>
                    <a:pt x="0" y="5"/>
                    <a:pt x="0" y="5"/>
                  </a:cubicBezTo>
                  <a:cubicBezTo>
                    <a:pt x="0" y="3"/>
                    <a:pt x="3" y="3"/>
                    <a:pt x="5" y="3"/>
                  </a:cubicBezTo>
                  <a:cubicBezTo>
                    <a:pt x="134" y="0"/>
                    <a:pt x="134" y="0"/>
                    <a:pt x="134" y="0"/>
                  </a:cubicBezTo>
                  <a:cubicBezTo>
                    <a:pt x="136" y="0"/>
                    <a:pt x="139" y="3"/>
                    <a:pt x="139" y="5"/>
                  </a:cubicBezTo>
                  <a:lnTo>
                    <a:pt x="141"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4" name="Freeform 486">
              <a:extLst>
                <a:ext uri="{FF2B5EF4-FFF2-40B4-BE49-F238E27FC236}">
                  <a16:creationId xmlns:a16="http://schemas.microsoft.com/office/drawing/2014/main" id="{EECF302C-DCCE-4FB7-AB86-368393237300}"/>
                </a:ext>
              </a:extLst>
            </p:cNvPr>
            <p:cNvSpPr>
              <a:spLocks noChangeArrowheads="1"/>
            </p:cNvSpPr>
            <p:nvPr/>
          </p:nvSpPr>
          <p:spPr bwMode="auto">
            <a:xfrm>
              <a:off x="18875070" y="6504627"/>
              <a:ext cx="131199" cy="131193"/>
            </a:xfrm>
            <a:custGeom>
              <a:avLst/>
              <a:gdLst>
                <a:gd name="T0" fmla="*/ 141 w 142"/>
                <a:gd name="T1" fmla="*/ 137 h 143"/>
                <a:gd name="T2" fmla="*/ 141 w 142"/>
                <a:gd name="T3" fmla="*/ 137 h 143"/>
                <a:gd name="T4" fmla="*/ 136 w 142"/>
                <a:gd name="T5" fmla="*/ 142 h 143"/>
                <a:gd name="T6" fmla="*/ 7 w 142"/>
                <a:gd name="T7" fmla="*/ 142 h 143"/>
                <a:gd name="T8" fmla="*/ 3 w 142"/>
                <a:gd name="T9" fmla="*/ 137 h 143"/>
                <a:gd name="T10" fmla="*/ 0 w 142"/>
                <a:gd name="T11" fmla="*/ 5 h 143"/>
                <a:gd name="T12" fmla="*/ 5 w 142"/>
                <a:gd name="T13" fmla="*/ 3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39"/>
                    <a:pt x="139" y="142"/>
                    <a:pt x="136" y="142"/>
                  </a:cubicBezTo>
                  <a:cubicBezTo>
                    <a:pt x="7" y="142"/>
                    <a:pt x="7" y="142"/>
                    <a:pt x="7" y="142"/>
                  </a:cubicBezTo>
                  <a:cubicBezTo>
                    <a:pt x="5" y="142"/>
                    <a:pt x="3" y="142"/>
                    <a:pt x="3" y="137"/>
                  </a:cubicBezTo>
                  <a:cubicBezTo>
                    <a:pt x="0" y="5"/>
                    <a:pt x="0" y="5"/>
                    <a:pt x="0" y="5"/>
                  </a:cubicBezTo>
                  <a:cubicBezTo>
                    <a:pt x="0" y="3"/>
                    <a:pt x="3" y="3"/>
                    <a:pt x="5" y="3"/>
                  </a:cubicBezTo>
                  <a:cubicBezTo>
                    <a:pt x="134" y="0"/>
                    <a:pt x="134" y="0"/>
                    <a:pt x="134" y="0"/>
                  </a:cubicBezTo>
                  <a:cubicBezTo>
                    <a:pt x="136" y="0"/>
                    <a:pt x="139" y="3"/>
                    <a:pt x="139" y="5"/>
                  </a:cubicBezTo>
                  <a:lnTo>
                    <a:pt x="141"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5" name="Freeform 487">
              <a:extLst>
                <a:ext uri="{FF2B5EF4-FFF2-40B4-BE49-F238E27FC236}">
                  <a16:creationId xmlns:a16="http://schemas.microsoft.com/office/drawing/2014/main" id="{A4731F6B-6039-44E2-B58E-AE3B38C2ECCA}"/>
                </a:ext>
              </a:extLst>
            </p:cNvPr>
            <p:cNvSpPr>
              <a:spLocks noChangeArrowheads="1"/>
            </p:cNvSpPr>
            <p:nvPr/>
          </p:nvSpPr>
          <p:spPr bwMode="auto">
            <a:xfrm>
              <a:off x="18705781" y="6508859"/>
              <a:ext cx="131199" cy="131193"/>
            </a:xfrm>
            <a:custGeom>
              <a:avLst/>
              <a:gdLst>
                <a:gd name="T0" fmla="*/ 139 w 140"/>
                <a:gd name="T1" fmla="*/ 136 h 142"/>
                <a:gd name="T2" fmla="*/ 139 w 140"/>
                <a:gd name="T3" fmla="*/ 136 h 142"/>
                <a:gd name="T4" fmla="*/ 134 w 140"/>
                <a:gd name="T5" fmla="*/ 141 h 142"/>
                <a:gd name="T6" fmla="*/ 5 w 140"/>
                <a:gd name="T7" fmla="*/ 141 h 142"/>
                <a:gd name="T8" fmla="*/ 0 w 140"/>
                <a:gd name="T9" fmla="*/ 136 h 142"/>
                <a:gd name="T10" fmla="*/ 0 w 140"/>
                <a:gd name="T11" fmla="*/ 4 h 142"/>
                <a:gd name="T12" fmla="*/ 3 w 140"/>
                <a:gd name="T13" fmla="*/ 0 h 142"/>
                <a:gd name="T14" fmla="*/ 132 w 140"/>
                <a:gd name="T15" fmla="*/ 0 h 142"/>
                <a:gd name="T16" fmla="*/ 136 w 140"/>
                <a:gd name="T17" fmla="*/ 4 h 142"/>
                <a:gd name="T18" fmla="*/ 139 w 140"/>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6"/>
                  </a:moveTo>
                  <a:lnTo>
                    <a:pt x="139" y="136"/>
                  </a:lnTo>
                  <a:cubicBezTo>
                    <a:pt x="139" y="139"/>
                    <a:pt x="136" y="141"/>
                    <a:pt x="134" y="141"/>
                  </a:cubicBezTo>
                  <a:cubicBezTo>
                    <a:pt x="5" y="141"/>
                    <a:pt x="5" y="141"/>
                    <a:pt x="5" y="141"/>
                  </a:cubicBezTo>
                  <a:cubicBezTo>
                    <a:pt x="3" y="141"/>
                    <a:pt x="0" y="139"/>
                    <a:pt x="0" y="136"/>
                  </a:cubicBezTo>
                  <a:cubicBezTo>
                    <a:pt x="0" y="4"/>
                    <a:pt x="0" y="4"/>
                    <a:pt x="0" y="4"/>
                  </a:cubicBezTo>
                  <a:cubicBezTo>
                    <a:pt x="0" y="2"/>
                    <a:pt x="0" y="0"/>
                    <a:pt x="3" y="0"/>
                  </a:cubicBezTo>
                  <a:cubicBezTo>
                    <a:pt x="132" y="0"/>
                    <a:pt x="132" y="0"/>
                    <a:pt x="132" y="0"/>
                  </a:cubicBezTo>
                  <a:cubicBezTo>
                    <a:pt x="136" y="0"/>
                    <a:pt x="136" y="2"/>
                    <a:pt x="136" y="4"/>
                  </a:cubicBezTo>
                  <a:lnTo>
                    <a:pt x="139" y="136"/>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6" name="Freeform 488">
              <a:extLst>
                <a:ext uri="{FF2B5EF4-FFF2-40B4-BE49-F238E27FC236}">
                  <a16:creationId xmlns:a16="http://schemas.microsoft.com/office/drawing/2014/main" id="{66B77EE6-06FC-451B-AFF3-F751E1BF10E4}"/>
                </a:ext>
              </a:extLst>
            </p:cNvPr>
            <p:cNvSpPr>
              <a:spLocks noChangeArrowheads="1"/>
            </p:cNvSpPr>
            <p:nvPr/>
          </p:nvSpPr>
          <p:spPr bwMode="auto">
            <a:xfrm>
              <a:off x="18705781" y="6508859"/>
              <a:ext cx="131199" cy="131193"/>
            </a:xfrm>
            <a:custGeom>
              <a:avLst/>
              <a:gdLst>
                <a:gd name="T0" fmla="*/ 139 w 140"/>
                <a:gd name="T1" fmla="*/ 136 h 142"/>
                <a:gd name="T2" fmla="*/ 139 w 140"/>
                <a:gd name="T3" fmla="*/ 136 h 142"/>
                <a:gd name="T4" fmla="*/ 134 w 140"/>
                <a:gd name="T5" fmla="*/ 141 h 142"/>
                <a:gd name="T6" fmla="*/ 5 w 140"/>
                <a:gd name="T7" fmla="*/ 141 h 142"/>
                <a:gd name="T8" fmla="*/ 0 w 140"/>
                <a:gd name="T9" fmla="*/ 136 h 142"/>
                <a:gd name="T10" fmla="*/ 0 w 140"/>
                <a:gd name="T11" fmla="*/ 4 h 142"/>
                <a:gd name="T12" fmla="*/ 3 w 140"/>
                <a:gd name="T13" fmla="*/ 0 h 142"/>
                <a:gd name="T14" fmla="*/ 132 w 140"/>
                <a:gd name="T15" fmla="*/ 0 h 142"/>
                <a:gd name="T16" fmla="*/ 136 w 140"/>
                <a:gd name="T17" fmla="*/ 4 h 142"/>
                <a:gd name="T18" fmla="*/ 139 w 140"/>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6"/>
                  </a:moveTo>
                  <a:lnTo>
                    <a:pt x="139" y="136"/>
                  </a:lnTo>
                  <a:cubicBezTo>
                    <a:pt x="139" y="139"/>
                    <a:pt x="136" y="141"/>
                    <a:pt x="134" y="141"/>
                  </a:cubicBezTo>
                  <a:cubicBezTo>
                    <a:pt x="5" y="141"/>
                    <a:pt x="5" y="141"/>
                    <a:pt x="5" y="141"/>
                  </a:cubicBezTo>
                  <a:cubicBezTo>
                    <a:pt x="3" y="141"/>
                    <a:pt x="0" y="139"/>
                    <a:pt x="0" y="136"/>
                  </a:cubicBezTo>
                  <a:cubicBezTo>
                    <a:pt x="0" y="4"/>
                    <a:pt x="0" y="4"/>
                    <a:pt x="0" y="4"/>
                  </a:cubicBezTo>
                  <a:cubicBezTo>
                    <a:pt x="0" y="2"/>
                    <a:pt x="0" y="0"/>
                    <a:pt x="3" y="0"/>
                  </a:cubicBezTo>
                  <a:cubicBezTo>
                    <a:pt x="132" y="0"/>
                    <a:pt x="132" y="0"/>
                    <a:pt x="132" y="0"/>
                  </a:cubicBezTo>
                  <a:cubicBezTo>
                    <a:pt x="136" y="0"/>
                    <a:pt x="136" y="2"/>
                    <a:pt x="136" y="4"/>
                  </a:cubicBezTo>
                  <a:lnTo>
                    <a:pt x="139" y="136"/>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7" name="Freeform 489">
              <a:extLst>
                <a:ext uri="{FF2B5EF4-FFF2-40B4-BE49-F238E27FC236}">
                  <a16:creationId xmlns:a16="http://schemas.microsoft.com/office/drawing/2014/main" id="{81063193-3F42-4218-B7A5-26B7A546741B}"/>
                </a:ext>
              </a:extLst>
            </p:cNvPr>
            <p:cNvSpPr>
              <a:spLocks noChangeArrowheads="1"/>
            </p:cNvSpPr>
            <p:nvPr/>
          </p:nvSpPr>
          <p:spPr bwMode="auto">
            <a:xfrm>
              <a:off x="18532259" y="6508859"/>
              <a:ext cx="131199" cy="131193"/>
            </a:xfrm>
            <a:custGeom>
              <a:avLst/>
              <a:gdLst>
                <a:gd name="T0" fmla="*/ 141 w 142"/>
                <a:gd name="T1" fmla="*/ 137 h 143"/>
                <a:gd name="T2" fmla="*/ 141 w 142"/>
                <a:gd name="T3" fmla="*/ 137 h 143"/>
                <a:gd name="T4" fmla="*/ 136 w 142"/>
                <a:gd name="T5" fmla="*/ 139 h 143"/>
                <a:gd name="T6" fmla="*/ 7 w 142"/>
                <a:gd name="T7" fmla="*/ 142 h 143"/>
                <a:gd name="T8" fmla="*/ 2 w 142"/>
                <a:gd name="T9" fmla="*/ 137 h 143"/>
                <a:gd name="T10" fmla="*/ 0 w 142"/>
                <a:gd name="T11" fmla="*/ 5 h 143"/>
                <a:gd name="T12" fmla="*/ 5 w 142"/>
                <a:gd name="T13" fmla="*/ 0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39"/>
                    <a:pt x="139" y="139"/>
                    <a:pt x="136" y="139"/>
                  </a:cubicBezTo>
                  <a:cubicBezTo>
                    <a:pt x="7" y="142"/>
                    <a:pt x="7" y="142"/>
                    <a:pt x="7" y="142"/>
                  </a:cubicBezTo>
                  <a:cubicBezTo>
                    <a:pt x="5" y="142"/>
                    <a:pt x="2" y="139"/>
                    <a:pt x="2" y="137"/>
                  </a:cubicBezTo>
                  <a:cubicBezTo>
                    <a:pt x="0" y="5"/>
                    <a:pt x="0" y="5"/>
                    <a:pt x="0" y="5"/>
                  </a:cubicBezTo>
                  <a:cubicBezTo>
                    <a:pt x="0" y="2"/>
                    <a:pt x="2" y="0"/>
                    <a:pt x="5" y="0"/>
                  </a:cubicBezTo>
                  <a:cubicBezTo>
                    <a:pt x="134" y="0"/>
                    <a:pt x="134" y="0"/>
                    <a:pt x="134" y="0"/>
                  </a:cubicBezTo>
                  <a:cubicBezTo>
                    <a:pt x="136" y="0"/>
                    <a:pt x="139" y="2"/>
                    <a:pt x="139" y="5"/>
                  </a:cubicBezTo>
                  <a:lnTo>
                    <a:pt x="141" y="137"/>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8" name="Freeform 490">
              <a:extLst>
                <a:ext uri="{FF2B5EF4-FFF2-40B4-BE49-F238E27FC236}">
                  <a16:creationId xmlns:a16="http://schemas.microsoft.com/office/drawing/2014/main" id="{BF534992-5486-4C70-B367-42A95ADE9EFA}"/>
                </a:ext>
              </a:extLst>
            </p:cNvPr>
            <p:cNvSpPr>
              <a:spLocks noChangeArrowheads="1"/>
            </p:cNvSpPr>
            <p:nvPr/>
          </p:nvSpPr>
          <p:spPr bwMode="auto">
            <a:xfrm>
              <a:off x="18532259" y="6508859"/>
              <a:ext cx="131199" cy="131193"/>
            </a:xfrm>
            <a:custGeom>
              <a:avLst/>
              <a:gdLst>
                <a:gd name="T0" fmla="*/ 141 w 142"/>
                <a:gd name="T1" fmla="*/ 137 h 143"/>
                <a:gd name="T2" fmla="*/ 141 w 142"/>
                <a:gd name="T3" fmla="*/ 137 h 143"/>
                <a:gd name="T4" fmla="*/ 136 w 142"/>
                <a:gd name="T5" fmla="*/ 139 h 143"/>
                <a:gd name="T6" fmla="*/ 7 w 142"/>
                <a:gd name="T7" fmla="*/ 142 h 143"/>
                <a:gd name="T8" fmla="*/ 2 w 142"/>
                <a:gd name="T9" fmla="*/ 137 h 143"/>
                <a:gd name="T10" fmla="*/ 0 w 142"/>
                <a:gd name="T11" fmla="*/ 5 h 143"/>
                <a:gd name="T12" fmla="*/ 5 w 142"/>
                <a:gd name="T13" fmla="*/ 0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39"/>
                    <a:pt x="139" y="139"/>
                    <a:pt x="136" y="139"/>
                  </a:cubicBezTo>
                  <a:cubicBezTo>
                    <a:pt x="7" y="142"/>
                    <a:pt x="7" y="142"/>
                    <a:pt x="7" y="142"/>
                  </a:cubicBezTo>
                  <a:cubicBezTo>
                    <a:pt x="5" y="142"/>
                    <a:pt x="2" y="139"/>
                    <a:pt x="2" y="137"/>
                  </a:cubicBezTo>
                  <a:cubicBezTo>
                    <a:pt x="0" y="5"/>
                    <a:pt x="0" y="5"/>
                    <a:pt x="0" y="5"/>
                  </a:cubicBezTo>
                  <a:cubicBezTo>
                    <a:pt x="0" y="2"/>
                    <a:pt x="2" y="0"/>
                    <a:pt x="5" y="0"/>
                  </a:cubicBezTo>
                  <a:cubicBezTo>
                    <a:pt x="134" y="0"/>
                    <a:pt x="134" y="0"/>
                    <a:pt x="134" y="0"/>
                  </a:cubicBezTo>
                  <a:cubicBezTo>
                    <a:pt x="136" y="0"/>
                    <a:pt x="139" y="2"/>
                    <a:pt x="139" y="5"/>
                  </a:cubicBezTo>
                  <a:lnTo>
                    <a:pt x="141" y="137"/>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79" name="Freeform 491">
              <a:extLst>
                <a:ext uri="{FF2B5EF4-FFF2-40B4-BE49-F238E27FC236}">
                  <a16:creationId xmlns:a16="http://schemas.microsoft.com/office/drawing/2014/main" id="{26851DF1-FA31-4C9E-B441-722E1D86FB92}"/>
                </a:ext>
              </a:extLst>
            </p:cNvPr>
            <p:cNvSpPr>
              <a:spLocks noChangeArrowheads="1"/>
            </p:cNvSpPr>
            <p:nvPr/>
          </p:nvSpPr>
          <p:spPr bwMode="auto">
            <a:xfrm>
              <a:off x="18362970" y="6513091"/>
              <a:ext cx="131199" cy="131193"/>
            </a:xfrm>
            <a:custGeom>
              <a:avLst/>
              <a:gdLst>
                <a:gd name="T0" fmla="*/ 139 w 140"/>
                <a:gd name="T1" fmla="*/ 135 h 143"/>
                <a:gd name="T2" fmla="*/ 139 w 140"/>
                <a:gd name="T3" fmla="*/ 135 h 143"/>
                <a:gd name="T4" fmla="*/ 134 w 140"/>
                <a:gd name="T5" fmla="*/ 140 h 143"/>
                <a:gd name="T6" fmla="*/ 5 w 140"/>
                <a:gd name="T7" fmla="*/ 142 h 143"/>
                <a:gd name="T8" fmla="*/ 0 w 140"/>
                <a:gd name="T9" fmla="*/ 137 h 143"/>
                <a:gd name="T10" fmla="*/ 0 w 140"/>
                <a:gd name="T11" fmla="*/ 5 h 143"/>
                <a:gd name="T12" fmla="*/ 5 w 140"/>
                <a:gd name="T13" fmla="*/ 0 h 143"/>
                <a:gd name="T14" fmla="*/ 134 w 140"/>
                <a:gd name="T15" fmla="*/ 0 h 143"/>
                <a:gd name="T16" fmla="*/ 137 w 140"/>
                <a:gd name="T17" fmla="*/ 3 h 143"/>
                <a:gd name="T18" fmla="*/ 139 w 140"/>
                <a:gd name="T19"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5"/>
                  </a:moveTo>
                  <a:lnTo>
                    <a:pt x="139" y="135"/>
                  </a:lnTo>
                  <a:cubicBezTo>
                    <a:pt x="139" y="140"/>
                    <a:pt x="137" y="140"/>
                    <a:pt x="134" y="140"/>
                  </a:cubicBezTo>
                  <a:cubicBezTo>
                    <a:pt x="5" y="142"/>
                    <a:pt x="5" y="142"/>
                    <a:pt x="5" y="142"/>
                  </a:cubicBezTo>
                  <a:cubicBezTo>
                    <a:pt x="2" y="142"/>
                    <a:pt x="0" y="140"/>
                    <a:pt x="0" y="137"/>
                  </a:cubicBezTo>
                  <a:cubicBezTo>
                    <a:pt x="0" y="5"/>
                    <a:pt x="0" y="5"/>
                    <a:pt x="0" y="5"/>
                  </a:cubicBezTo>
                  <a:cubicBezTo>
                    <a:pt x="0" y="3"/>
                    <a:pt x="0" y="0"/>
                    <a:pt x="5" y="0"/>
                  </a:cubicBezTo>
                  <a:cubicBezTo>
                    <a:pt x="134" y="0"/>
                    <a:pt x="134" y="0"/>
                    <a:pt x="134" y="0"/>
                  </a:cubicBezTo>
                  <a:cubicBezTo>
                    <a:pt x="137" y="0"/>
                    <a:pt x="137" y="0"/>
                    <a:pt x="137" y="3"/>
                  </a:cubicBezTo>
                  <a:lnTo>
                    <a:pt x="139" y="135"/>
                  </a:lnTo>
                </a:path>
              </a:pathLst>
            </a:custGeom>
            <a:solidFill>
              <a:srgbClr val="5B93B1"/>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0" name="Freeform 492">
              <a:extLst>
                <a:ext uri="{FF2B5EF4-FFF2-40B4-BE49-F238E27FC236}">
                  <a16:creationId xmlns:a16="http://schemas.microsoft.com/office/drawing/2014/main" id="{E6572D57-34AC-4DBE-A999-B50B66DB856E}"/>
                </a:ext>
              </a:extLst>
            </p:cNvPr>
            <p:cNvSpPr>
              <a:spLocks noChangeArrowheads="1"/>
            </p:cNvSpPr>
            <p:nvPr/>
          </p:nvSpPr>
          <p:spPr bwMode="auto">
            <a:xfrm>
              <a:off x="18362970" y="6513091"/>
              <a:ext cx="131199" cy="131193"/>
            </a:xfrm>
            <a:custGeom>
              <a:avLst/>
              <a:gdLst>
                <a:gd name="T0" fmla="*/ 139 w 140"/>
                <a:gd name="T1" fmla="*/ 135 h 143"/>
                <a:gd name="T2" fmla="*/ 139 w 140"/>
                <a:gd name="T3" fmla="*/ 135 h 143"/>
                <a:gd name="T4" fmla="*/ 134 w 140"/>
                <a:gd name="T5" fmla="*/ 140 h 143"/>
                <a:gd name="T6" fmla="*/ 5 w 140"/>
                <a:gd name="T7" fmla="*/ 142 h 143"/>
                <a:gd name="T8" fmla="*/ 0 w 140"/>
                <a:gd name="T9" fmla="*/ 137 h 143"/>
                <a:gd name="T10" fmla="*/ 0 w 140"/>
                <a:gd name="T11" fmla="*/ 5 h 143"/>
                <a:gd name="T12" fmla="*/ 5 w 140"/>
                <a:gd name="T13" fmla="*/ 0 h 143"/>
                <a:gd name="T14" fmla="*/ 134 w 140"/>
                <a:gd name="T15" fmla="*/ 0 h 143"/>
                <a:gd name="T16" fmla="*/ 137 w 140"/>
                <a:gd name="T17" fmla="*/ 3 h 143"/>
                <a:gd name="T18" fmla="*/ 139 w 140"/>
                <a:gd name="T19"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5"/>
                  </a:moveTo>
                  <a:lnTo>
                    <a:pt x="139" y="135"/>
                  </a:lnTo>
                  <a:cubicBezTo>
                    <a:pt x="139" y="140"/>
                    <a:pt x="137" y="140"/>
                    <a:pt x="134" y="140"/>
                  </a:cubicBezTo>
                  <a:cubicBezTo>
                    <a:pt x="5" y="142"/>
                    <a:pt x="5" y="142"/>
                    <a:pt x="5" y="142"/>
                  </a:cubicBezTo>
                  <a:cubicBezTo>
                    <a:pt x="2" y="142"/>
                    <a:pt x="0" y="140"/>
                    <a:pt x="0" y="137"/>
                  </a:cubicBezTo>
                  <a:cubicBezTo>
                    <a:pt x="0" y="5"/>
                    <a:pt x="0" y="5"/>
                    <a:pt x="0" y="5"/>
                  </a:cubicBezTo>
                  <a:cubicBezTo>
                    <a:pt x="0" y="3"/>
                    <a:pt x="0" y="0"/>
                    <a:pt x="5" y="0"/>
                  </a:cubicBezTo>
                  <a:cubicBezTo>
                    <a:pt x="134" y="0"/>
                    <a:pt x="134" y="0"/>
                    <a:pt x="134" y="0"/>
                  </a:cubicBezTo>
                  <a:cubicBezTo>
                    <a:pt x="137" y="0"/>
                    <a:pt x="137" y="0"/>
                    <a:pt x="137" y="3"/>
                  </a:cubicBezTo>
                  <a:lnTo>
                    <a:pt x="139" y="135"/>
                  </a:lnTo>
                </a:path>
              </a:pathLst>
            </a:custGeom>
            <a:noFill/>
            <a:ln w="5760" cap="flat">
              <a:solidFill>
                <a:srgbClr val="6491B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1" name="Freeform 493">
              <a:extLst>
                <a:ext uri="{FF2B5EF4-FFF2-40B4-BE49-F238E27FC236}">
                  <a16:creationId xmlns:a16="http://schemas.microsoft.com/office/drawing/2014/main" id="{2D464BC6-EF66-42E1-A50B-5A064019F0A9}"/>
                </a:ext>
              </a:extLst>
            </p:cNvPr>
            <p:cNvSpPr>
              <a:spLocks noChangeArrowheads="1"/>
            </p:cNvSpPr>
            <p:nvPr/>
          </p:nvSpPr>
          <p:spPr bwMode="auto">
            <a:xfrm>
              <a:off x="19217881" y="6826261"/>
              <a:ext cx="131199" cy="135425"/>
            </a:xfrm>
            <a:custGeom>
              <a:avLst/>
              <a:gdLst>
                <a:gd name="T0" fmla="*/ 139 w 140"/>
                <a:gd name="T1" fmla="*/ 137 h 145"/>
                <a:gd name="T2" fmla="*/ 139 w 140"/>
                <a:gd name="T3" fmla="*/ 137 h 145"/>
                <a:gd name="T4" fmla="*/ 134 w 140"/>
                <a:gd name="T5" fmla="*/ 142 h 145"/>
                <a:gd name="T6" fmla="*/ 5 w 140"/>
                <a:gd name="T7" fmla="*/ 144 h 145"/>
                <a:gd name="T8" fmla="*/ 0 w 140"/>
                <a:gd name="T9" fmla="*/ 139 h 145"/>
                <a:gd name="T10" fmla="*/ 0 w 140"/>
                <a:gd name="T11" fmla="*/ 7 h 145"/>
                <a:gd name="T12" fmla="*/ 5 w 140"/>
                <a:gd name="T13" fmla="*/ 2 h 145"/>
                <a:gd name="T14" fmla="*/ 134 w 140"/>
                <a:gd name="T15" fmla="*/ 0 h 145"/>
                <a:gd name="T16" fmla="*/ 136 w 140"/>
                <a:gd name="T17" fmla="*/ 5 h 145"/>
                <a:gd name="T18" fmla="*/ 139 w 140"/>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7"/>
                  </a:moveTo>
                  <a:lnTo>
                    <a:pt x="139" y="137"/>
                  </a:lnTo>
                  <a:cubicBezTo>
                    <a:pt x="139" y="139"/>
                    <a:pt x="136" y="142"/>
                    <a:pt x="134" y="142"/>
                  </a:cubicBezTo>
                  <a:cubicBezTo>
                    <a:pt x="5" y="144"/>
                    <a:pt x="5" y="144"/>
                    <a:pt x="5" y="144"/>
                  </a:cubicBezTo>
                  <a:cubicBezTo>
                    <a:pt x="2" y="144"/>
                    <a:pt x="0" y="142"/>
                    <a:pt x="0" y="139"/>
                  </a:cubicBezTo>
                  <a:cubicBezTo>
                    <a:pt x="0" y="7"/>
                    <a:pt x="0" y="7"/>
                    <a:pt x="0" y="7"/>
                  </a:cubicBezTo>
                  <a:cubicBezTo>
                    <a:pt x="0" y="5"/>
                    <a:pt x="2" y="2"/>
                    <a:pt x="5" y="2"/>
                  </a:cubicBezTo>
                  <a:cubicBezTo>
                    <a:pt x="134" y="0"/>
                    <a:pt x="134" y="0"/>
                    <a:pt x="134" y="0"/>
                  </a:cubicBezTo>
                  <a:cubicBezTo>
                    <a:pt x="136" y="0"/>
                    <a:pt x="136" y="2"/>
                    <a:pt x="136"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2" name="Freeform 494">
              <a:extLst>
                <a:ext uri="{FF2B5EF4-FFF2-40B4-BE49-F238E27FC236}">
                  <a16:creationId xmlns:a16="http://schemas.microsoft.com/office/drawing/2014/main" id="{77AD6969-3C8B-403C-A774-35D993744B59}"/>
                </a:ext>
              </a:extLst>
            </p:cNvPr>
            <p:cNvSpPr>
              <a:spLocks noChangeArrowheads="1"/>
            </p:cNvSpPr>
            <p:nvPr/>
          </p:nvSpPr>
          <p:spPr bwMode="auto">
            <a:xfrm>
              <a:off x="19044359" y="6826261"/>
              <a:ext cx="131199" cy="131193"/>
            </a:xfrm>
            <a:custGeom>
              <a:avLst/>
              <a:gdLst>
                <a:gd name="T0" fmla="*/ 141 w 142"/>
                <a:gd name="T1" fmla="*/ 137 h 143"/>
                <a:gd name="T2" fmla="*/ 141 w 142"/>
                <a:gd name="T3" fmla="*/ 137 h 143"/>
                <a:gd name="T4" fmla="*/ 136 w 142"/>
                <a:gd name="T5" fmla="*/ 142 h 143"/>
                <a:gd name="T6" fmla="*/ 7 w 142"/>
                <a:gd name="T7" fmla="*/ 142 h 143"/>
                <a:gd name="T8" fmla="*/ 2 w 142"/>
                <a:gd name="T9" fmla="*/ 140 h 143"/>
                <a:gd name="T10" fmla="*/ 0 w 142"/>
                <a:gd name="T11" fmla="*/ 8 h 143"/>
                <a:gd name="T12" fmla="*/ 4 w 142"/>
                <a:gd name="T13" fmla="*/ 3 h 143"/>
                <a:gd name="T14" fmla="*/ 133 w 142"/>
                <a:gd name="T15" fmla="*/ 0 h 143"/>
                <a:gd name="T16" fmla="*/ 138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40"/>
                    <a:pt x="138" y="142"/>
                    <a:pt x="136" y="142"/>
                  </a:cubicBezTo>
                  <a:cubicBezTo>
                    <a:pt x="7" y="142"/>
                    <a:pt x="7" y="142"/>
                    <a:pt x="7" y="142"/>
                  </a:cubicBezTo>
                  <a:cubicBezTo>
                    <a:pt x="4" y="142"/>
                    <a:pt x="2" y="142"/>
                    <a:pt x="2" y="140"/>
                  </a:cubicBezTo>
                  <a:cubicBezTo>
                    <a:pt x="0" y="8"/>
                    <a:pt x="0" y="8"/>
                    <a:pt x="0" y="8"/>
                  </a:cubicBezTo>
                  <a:cubicBezTo>
                    <a:pt x="0" y="5"/>
                    <a:pt x="2" y="3"/>
                    <a:pt x="4" y="3"/>
                  </a:cubicBezTo>
                  <a:cubicBezTo>
                    <a:pt x="133" y="0"/>
                    <a:pt x="133" y="0"/>
                    <a:pt x="133" y="0"/>
                  </a:cubicBezTo>
                  <a:cubicBezTo>
                    <a:pt x="136" y="0"/>
                    <a:pt x="138" y="3"/>
                    <a:pt x="138" y="5"/>
                  </a:cubicBezTo>
                  <a:lnTo>
                    <a:pt x="141"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3" name="Freeform 495">
              <a:extLst>
                <a:ext uri="{FF2B5EF4-FFF2-40B4-BE49-F238E27FC236}">
                  <a16:creationId xmlns:a16="http://schemas.microsoft.com/office/drawing/2014/main" id="{EBF673D6-7183-435E-B3BB-39E340DBD7D2}"/>
                </a:ext>
              </a:extLst>
            </p:cNvPr>
            <p:cNvSpPr>
              <a:spLocks noChangeArrowheads="1"/>
            </p:cNvSpPr>
            <p:nvPr/>
          </p:nvSpPr>
          <p:spPr bwMode="auto">
            <a:xfrm>
              <a:off x="18875070" y="6830493"/>
              <a:ext cx="131199" cy="131193"/>
            </a:xfrm>
            <a:custGeom>
              <a:avLst/>
              <a:gdLst>
                <a:gd name="T0" fmla="*/ 138 w 139"/>
                <a:gd name="T1" fmla="*/ 137 h 142"/>
                <a:gd name="T2" fmla="*/ 138 w 139"/>
                <a:gd name="T3" fmla="*/ 137 h 142"/>
                <a:gd name="T4" fmla="*/ 133 w 139"/>
                <a:gd name="T5" fmla="*/ 141 h 142"/>
                <a:gd name="T6" fmla="*/ 5 w 139"/>
                <a:gd name="T7" fmla="*/ 141 h 142"/>
                <a:gd name="T8" fmla="*/ 0 w 139"/>
                <a:gd name="T9" fmla="*/ 137 h 142"/>
                <a:gd name="T10" fmla="*/ 0 w 139"/>
                <a:gd name="T11" fmla="*/ 5 h 142"/>
                <a:gd name="T12" fmla="*/ 5 w 139"/>
                <a:gd name="T13" fmla="*/ 2 h 142"/>
                <a:gd name="T14" fmla="*/ 133 w 139"/>
                <a:gd name="T15" fmla="*/ 0 h 142"/>
                <a:gd name="T16" fmla="*/ 136 w 139"/>
                <a:gd name="T17" fmla="*/ 5 h 142"/>
                <a:gd name="T18" fmla="*/ 138 w 139"/>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2">
                  <a:moveTo>
                    <a:pt x="138" y="137"/>
                  </a:moveTo>
                  <a:lnTo>
                    <a:pt x="138" y="137"/>
                  </a:lnTo>
                  <a:cubicBezTo>
                    <a:pt x="138" y="139"/>
                    <a:pt x="136" y="141"/>
                    <a:pt x="133" y="141"/>
                  </a:cubicBezTo>
                  <a:cubicBezTo>
                    <a:pt x="5" y="141"/>
                    <a:pt x="5" y="141"/>
                    <a:pt x="5" y="141"/>
                  </a:cubicBezTo>
                  <a:cubicBezTo>
                    <a:pt x="2" y="141"/>
                    <a:pt x="0" y="141"/>
                    <a:pt x="0" y="137"/>
                  </a:cubicBezTo>
                  <a:cubicBezTo>
                    <a:pt x="0" y="5"/>
                    <a:pt x="0" y="5"/>
                    <a:pt x="0" y="5"/>
                  </a:cubicBezTo>
                  <a:cubicBezTo>
                    <a:pt x="0" y="2"/>
                    <a:pt x="2" y="2"/>
                    <a:pt x="5" y="2"/>
                  </a:cubicBezTo>
                  <a:cubicBezTo>
                    <a:pt x="133" y="0"/>
                    <a:pt x="133" y="0"/>
                    <a:pt x="133" y="0"/>
                  </a:cubicBezTo>
                  <a:cubicBezTo>
                    <a:pt x="136" y="0"/>
                    <a:pt x="136" y="2"/>
                    <a:pt x="136" y="5"/>
                  </a:cubicBezTo>
                  <a:lnTo>
                    <a:pt x="138"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4" name="Freeform 496">
              <a:extLst>
                <a:ext uri="{FF2B5EF4-FFF2-40B4-BE49-F238E27FC236}">
                  <a16:creationId xmlns:a16="http://schemas.microsoft.com/office/drawing/2014/main" id="{CA59E913-B7FB-43F4-A5A3-39BA02CDADF8}"/>
                </a:ext>
              </a:extLst>
            </p:cNvPr>
            <p:cNvSpPr>
              <a:spLocks noChangeArrowheads="1"/>
            </p:cNvSpPr>
            <p:nvPr/>
          </p:nvSpPr>
          <p:spPr bwMode="auto">
            <a:xfrm>
              <a:off x="18701549" y="6830493"/>
              <a:ext cx="131199" cy="131193"/>
            </a:xfrm>
            <a:custGeom>
              <a:avLst/>
              <a:gdLst>
                <a:gd name="T0" fmla="*/ 141 w 142"/>
                <a:gd name="T1" fmla="*/ 137 h 143"/>
                <a:gd name="T2" fmla="*/ 141 w 142"/>
                <a:gd name="T3" fmla="*/ 137 h 143"/>
                <a:gd name="T4" fmla="*/ 137 w 142"/>
                <a:gd name="T5" fmla="*/ 142 h 143"/>
                <a:gd name="T6" fmla="*/ 8 w 142"/>
                <a:gd name="T7" fmla="*/ 142 h 143"/>
                <a:gd name="T8" fmla="*/ 3 w 142"/>
                <a:gd name="T9" fmla="*/ 137 h 143"/>
                <a:gd name="T10" fmla="*/ 0 w 142"/>
                <a:gd name="T11" fmla="*/ 5 h 143"/>
                <a:gd name="T12" fmla="*/ 5 w 142"/>
                <a:gd name="T13" fmla="*/ 0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39"/>
                    <a:pt x="139" y="142"/>
                    <a:pt x="137" y="142"/>
                  </a:cubicBezTo>
                  <a:cubicBezTo>
                    <a:pt x="8" y="142"/>
                    <a:pt x="8" y="142"/>
                    <a:pt x="8" y="142"/>
                  </a:cubicBezTo>
                  <a:cubicBezTo>
                    <a:pt x="5" y="142"/>
                    <a:pt x="3" y="139"/>
                    <a:pt x="3" y="137"/>
                  </a:cubicBezTo>
                  <a:cubicBezTo>
                    <a:pt x="0" y="5"/>
                    <a:pt x="0" y="5"/>
                    <a:pt x="0" y="5"/>
                  </a:cubicBezTo>
                  <a:cubicBezTo>
                    <a:pt x="0" y="3"/>
                    <a:pt x="3" y="0"/>
                    <a:pt x="5" y="0"/>
                  </a:cubicBezTo>
                  <a:cubicBezTo>
                    <a:pt x="134" y="0"/>
                    <a:pt x="134" y="0"/>
                    <a:pt x="134" y="0"/>
                  </a:cubicBezTo>
                  <a:cubicBezTo>
                    <a:pt x="137" y="0"/>
                    <a:pt x="139" y="3"/>
                    <a:pt x="139" y="5"/>
                  </a:cubicBezTo>
                  <a:lnTo>
                    <a:pt x="141"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5" name="Freeform 497">
              <a:extLst>
                <a:ext uri="{FF2B5EF4-FFF2-40B4-BE49-F238E27FC236}">
                  <a16:creationId xmlns:a16="http://schemas.microsoft.com/office/drawing/2014/main" id="{E1365054-E909-4CA1-9BF2-251592EBA05C}"/>
                </a:ext>
              </a:extLst>
            </p:cNvPr>
            <p:cNvSpPr>
              <a:spLocks noChangeArrowheads="1"/>
            </p:cNvSpPr>
            <p:nvPr/>
          </p:nvSpPr>
          <p:spPr bwMode="auto">
            <a:xfrm>
              <a:off x="18528027" y="6834725"/>
              <a:ext cx="131199" cy="131193"/>
            </a:xfrm>
            <a:custGeom>
              <a:avLst/>
              <a:gdLst>
                <a:gd name="T0" fmla="*/ 139 w 140"/>
                <a:gd name="T1" fmla="*/ 136 h 142"/>
                <a:gd name="T2" fmla="*/ 139 w 140"/>
                <a:gd name="T3" fmla="*/ 136 h 142"/>
                <a:gd name="T4" fmla="*/ 134 w 140"/>
                <a:gd name="T5" fmla="*/ 141 h 142"/>
                <a:gd name="T6" fmla="*/ 5 w 140"/>
                <a:gd name="T7" fmla="*/ 141 h 142"/>
                <a:gd name="T8" fmla="*/ 0 w 140"/>
                <a:gd name="T9" fmla="*/ 136 h 142"/>
                <a:gd name="T10" fmla="*/ 0 w 140"/>
                <a:gd name="T11" fmla="*/ 4 h 142"/>
                <a:gd name="T12" fmla="*/ 5 w 140"/>
                <a:gd name="T13" fmla="*/ 0 h 142"/>
                <a:gd name="T14" fmla="*/ 134 w 140"/>
                <a:gd name="T15" fmla="*/ 0 h 142"/>
                <a:gd name="T16" fmla="*/ 137 w 140"/>
                <a:gd name="T17" fmla="*/ 4 h 142"/>
                <a:gd name="T18" fmla="*/ 139 w 140"/>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6"/>
                  </a:moveTo>
                  <a:lnTo>
                    <a:pt x="139" y="136"/>
                  </a:lnTo>
                  <a:cubicBezTo>
                    <a:pt x="139" y="139"/>
                    <a:pt x="137" y="139"/>
                    <a:pt x="134" y="141"/>
                  </a:cubicBezTo>
                  <a:cubicBezTo>
                    <a:pt x="5" y="141"/>
                    <a:pt x="5" y="141"/>
                    <a:pt x="5" y="141"/>
                  </a:cubicBezTo>
                  <a:cubicBezTo>
                    <a:pt x="3" y="141"/>
                    <a:pt x="0" y="139"/>
                    <a:pt x="0" y="136"/>
                  </a:cubicBezTo>
                  <a:cubicBezTo>
                    <a:pt x="0" y="4"/>
                    <a:pt x="0" y="4"/>
                    <a:pt x="0" y="4"/>
                  </a:cubicBezTo>
                  <a:cubicBezTo>
                    <a:pt x="0" y="2"/>
                    <a:pt x="3" y="0"/>
                    <a:pt x="5" y="0"/>
                  </a:cubicBezTo>
                  <a:cubicBezTo>
                    <a:pt x="134" y="0"/>
                    <a:pt x="134" y="0"/>
                    <a:pt x="134" y="0"/>
                  </a:cubicBezTo>
                  <a:cubicBezTo>
                    <a:pt x="137" y="0"/>
                    <a:pt x="137" y="0"/>
                    <a:pt x="137" y="4"/>
                  </a:cubicBezTo>
                  <a:lnTo>
                    <a:pt x="139"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6" name="Freeform 498">
              <a:extLst>
                <a:ext uri="{FF2B5EF4-FFF2-40B4-BE49-F238E27FC236}">
                  <a16:creationId xmlns:a16="http://schemas.microsoft.com/office/drawing/2014/main" id="{C27E516D-5784-4F8E-9939-324070B7B93D}"/>
                </a:ext>
              </a:extLst>
            </p:cNvPr>
            <p:cNvSpPr>
              <a:spLocks noChangeArrowheads="1"/>
            </p:cNvSpPr>
            <p:nvPr/>
          </p:nvSpPr>
          <p:spPr bwMode="auto">
            <a:xfrm>
              <a:off x="18358738" y="6838957"/>
              <a:ext cx="131199" cy="131193"/>
            </a:xfrm>
            <a:custGeom>
              <a:avLst/>
              <a:gdLst>
                <a:gd name="T0" fmla="*/ 142 w 143"/>
                <a:gd name="T1" fmla="*/ 134 h 143"/>
                <a:gd name="T2" fmla="*/ 142 w 143"/>
                <a:gd name="T3" fmla="*/ 134 h 143"/>
                <a:gd name="T4" fmla="*/ 137 w 143"/>
                <a:gd name="T5" fmla="*/ 139 h 143"/>
                <a:gd name="T6" fmla="*/ 7 w 143"/>
                <a:gd name="T7" fmla="*/ 142 h 143"/>
                <a:gd name="T8" fmla="*/ 2 w 143"/>
                <a:gd name="T9" fmla="*/ 137 h 143"/>
                <a:gd name="T10" fmla="*/ 0 w 143"/>
                <a:gd name="T11" fmla="*/ 5 h 143"/>
                <a:gd name="T12" fmla="*/ 5 w 143"/>
                <a:gd name="T13" fmla="*/ 0 h 143"/>
                <a:gd name="T14" fmla="*/ 134 w 143"/>
                <a:gd name="T15" fmla="*/ 0 h 143"/>
                <a:gd name="T16" fmla="*/ 139 w 143"/>
                <a:gd name="T17" fmla="*/ 2 h 143"/>
                <a:gd name="T18" fmla="*/ 142 w 143"/>
                <a:gd name="T19"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142" y="134"/>
                  </a:moveTo>
                  <a:lnTo>
                    <a:pt x="142" y="134"/>
                  </a:lnTo>
                  <a:cubicBezTo>
                    <a:pt x="142" y="139"/>
                    <a:pt x="139" y="139"/>
                    <a:pt x="137" y="139"/>
                  </a:cubicBezTo>
                  <a:cubicBezTo>
                    <a:pt x="7" y="142"/>
                    <a:pt x="7" y="142"/>
                    <a:pt x="7" y="142"/>
                  </a:cubicBezTo>
                  <a:cubicBezTo>
                    <a:pt x="5" y="142"/>
                    <a:pt x="2" y="139"/>
                    <a:pt x="2" y="137"/>
                  </a:cubicBezTo>
                  <a:cubicBezTo>
                    <a:pt x="0" y="5"/>
                    <a:pt x="0" y="5"/>
                    <a:pt x="0" y="5"/>
                  </a:cubicBezTo>
                  <a:cubicBezTo>
                    <a:pt x="0" y="2"/>
                    <a:pt x="2" y="0"/>
                    <a:pt x="5" y="0"/>
                  </a:cubicBezTo>
                  <a:cubicBezTo>
                    <a:pt x="134" y="0"/>
                    <a:pt x="134" y="0"/>
                    <a:pt x="134" y="0"/>
                  </a:cubicBezTo>
                  <a:cubicBezTo>
                    <a:pt x="137" y="0"/>
                    <a:pt x="139" y="0"/>
                    <a:pt x="139" y="2"/>
                  </a:cubicBezTo>
                  <a:lnTo>
                    <a:pt x="142" y="13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7" name="Freeform 499">
              <a:extLst>
                <a:ext uri="{FF2B5EF4-FFF2-40B4-BE49-F238E27FC236}">
                  <a16:creationId xmlns:a16="http://schemas.microsoft.com/office/drawing/2014/main" id="{D469641D-7C3C-4F73-871C-BC87337ABBE1}"/>
                </a:ext>
              </a:extLst>
            </p:cNvPr>
            <p:cNvSpPr>
              <a:spLocks noChangeArrowheads="1"/>
            </p:cNvSpPr>
            <p:nvPr/>
          </p:nvSpPr>
          <p:spPr bwMode="auto">
            <a:xfrm>
              <a:off x="19213648" y="6661212"/>
              <a:ext cx="131199" cy="135425"/>
            </a:xfrm>
            <a:custGeom>
              <a:avLst/>
              <a:gdLst>
                <a:gd name="T0" fmla="*/ 139 w 140"/>
                <a:gd name="T1" fmla="*/ 137 h 145"/>
                <a:gd name="T2" fmla="*/ 139 w 140"/>
                <a:gd name="T3" fmla="*/ 137 h 145"/>
                <a:gd name="T4" fmla="*/ 135 w 140"/>
                <a:gd name="T5" fmla="*/ 142 h 145"/>
                <a:gd name="T6" fmla="*/ 5 w 140"/>
                <a:gd name="T7" fmla="*/ 142 h 145"/>
                <a:gd name="T8" fmla="*/ 3 w 140"/>
                <a:gd name="T9" fmla="*/ 139 h 145"/>
                <a:gd name="T10" fmla="*/ 0 w 140"/>
                <a:gd name="T11" fmla="*/ 7 h 145"/>
                <a:gd name="T12" fmla="*/ 5 w 140"/>
                <a:gd name="T13" fmla="*/ 2 h 145"/>
                <a:gd name="T14" fmla="*/ 135 w 140"/>
                <a:gd name="T15" fmla="*/ 0 h 145"/>
                <a:gd name="T16" fmla="*/ 139 w 140"/>
                <a:gd name="T17" fmla="*/ 5 h 145"/>
                <a:gd name="T18" fmla="*/ 139 w 140"/>
                <a:gd name="T19"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7"/>
                  </a:moveTo>
                  <a:lnTo>
                    <a:pt x="139" y="137"/>
                  </a:lnTo>
                  <a:cubicBezTo>
                    <a:pt x="139" y="139"/>
                    <a:pt x="137" y="142"/>
                    <a:pt x="135" y="142"/>
                  </a:cubicBezTo>
                  <a:cubicBezTo>
                    <a:pt x="5" y="142"/>
                    <a:pt x="5" y="142"/>
                    <a:pt x="5" y="142"/>
                  </a:cubicBezTo>
                  <a:cubicBezTo>
                    <a:pt x="3" y="144"/>
                    <a:pt x="3" y="142"/>
                    <a:pt x="3" y="139"/>
                  </a:cubicBezTo>
                  <a:cubicBezTo>
                    <a:pt x="0" y="7"/>
                    <a:pt x="0" y="7"/>
                    <a:pt x="0" y="7"/>
                  </a:cubicBezTo>
                  <a:cubicBezTo>
                    <a:pt x="0" y="5"/>
                    <a:pt x="3" y="2"/>
                    <a:pt x="5" y="2"/>
                  </a:cubicBezTo>
                  <a:cubicBezTo>
                    <a:pt x="135" y="0"/>
                    <a:pt x="135" y="0"/>
                    <a:pt x="135" y="0"/>
                  </a:cubicBezTo>
                  <a:cubicBezTo>
                    <a:pt x="137" y="0"/>
                    <a:pt x="139" y="2"/>
                    <a:pt x="139"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8" name="Freeform 500">
              <a:extLst>
                <a:ext uri="{FF2B5EF4-FFF2-40B4-BE49-F238E27FC236}">
                  <a16:creationId xmlns:a16="http://schemas.microsoft.com/office/drawing/2014/main" id="{4122628C-B5CE-407E-9174-5BAC436009D2}"/>
                </a:ext>
              </a:extLst>
            </p:cNvPr>
            <p:cNvSpPr>
              <a:spLocks noChangeArrowheads="1"/>
            </p:cNvSpPr>
            <p:nvPr/>
          </p:nvSpPr>
          <p:spPr bwMode="auto">
            <a:xfrm>
              <a:off x="19040127" y="6661212"/>
              <a:ext cx="131199" cy="131193"/>
            </a:xfrm>
            <a:custGeom>
              <a:avLst/>
              <a:gdLst>
                <a:gd name="T0" fmla="*/ 141 w 142"/>
                <a:gd name="T1" fmla="*/ 137 h 143"/>
                <a:gd name="T2" fmla="*/ 141 w 142"/>
                <a:gd name="T3" fmla="*/ 137 h 143"/>
                <a:gd name="T4" fmla="*/ 136 w 142"/>
                <a:gd name="T5" fmla="*/ 142 h 143"/>
                <a:gd name="T6" fmla="*/ 7 w 142"/>
                <a:gd name="T7" fmla="*/ 142 h 143"/>
                <a:gd name="T8" fmla="*/ 3 w 142"/>
                <a:gd name="T9" fmla="*/ 140 h 143"/>
                <a:gd name="T10" fmla="*/ 0 w 142"/>
                <a:gd name="T11" fmla="*/ 8 h 143"/>
                <a:gd name="T12" fmla="*/ 5 w 142"/>
                <a:gd name="T13" fmla="*/ 3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40"/>
                    <a:pt x="139" y="142"/>
                    <a:pt x="136" y="142"/>
                  </a:cubicBezTo>
                  <a:cubicBezTo>
                    <a:pt x="7" y="142"/>
                    <a:pt x="7" y="142"/>
                    <a:pt x="7" y="142"/>
                  </a:cubicBezTo>
                  <a:cubicBezTo>
                    <a:pt x="5" y="142"/>
                    <a:pt x="3" y="142"/>
                    <a:pt x="3" y="140"/>
                  </a:cubicBezTo>
                  <a:cubicBezTo>
                    <a:pt x="0" y="8"/>
                    <a:pt x="0" y="8"/>
                    <a:pt x="0" y="8"/>
                  </a:cubicBezTo>
                  <a:cubicBezTo>
                    <a:pt x="0" y="3"/>
                    <a:pt x="3" y="3"/>
                    <a:pt x="5" y="3"/>
                  </a:cubicBezTo>
                  <a:cubicBezTo>
                    <a:pt x="134" y="0"/>
                    <a:pt x="134" y="0"/>
                    <a:pt x="134" y="0"/>
                  </a:cubicBezTo>
                  <a:cubicBezTo>
                    <a:pt x="136" y="0"/>
                    <a:pt x="139" y="3"/>
                    <a:pt x="139" y="5"/>
                  </a:cubicBezTo>
                  <a:lnTo>
                    <a:pt x="141"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89" name="Freeform 501">
              <a:extLst>
                <a:ext uri="{FF2B5EF4-FFF2-40B4-BE49-F238E27FC236}">
                  <a16:creationId xmlns:a16="http://schemas.microsoft.com/office/drawing/2014/main" id="{4994CEF8-D305-4F26-9AEF-4F7970D14AB0}"/>
                </a:ext>
              </a:extLst>
            </p:cNvPr>
            <p:cNvSpPr>
              <a:spLocks noChangeArrowheads="1"/>
            </p:cNvSpPr>
            <p:nvPr/>
          </p:nvSpPr>
          <p:spPr bwMode="auto">
            <a:xfrm>
              <a:off x="18870838" y="6665444"/>
              <a:ext cx="131199" cy="131193"/>
            </a:xfrm>
            <a:custGeom>
              <a:avLst/>
              <a:gdLst>
                <a:gd name="T0" fmla="*/ 139 w 140"/>
                <a:gd name="T1" fmla="*/ 137 h 142"/>
                <a:gd name="T2" fmla="*/ 139 w 140"/>
                <a:gd name="T3" fmla="*/ 137 h 142"/>
                <a:gd name="T4" fmla="*/ 134 w 140"/>
                <a:gd name="T5" fmla="*/ 141 h 142"/>
                <a:gd name="T6" fmla="*/ 5 w 140"/>
                <a:gd name="T7" fmla="*/ 141 h 142"/>
                <a:gd name="T8" fmla="*/ 3 w 140"/>
                <a:gd name="T9" fmla="*/ 137 h 142"/>
                <a:gd name="T10" fmla="*/ 0 w 140"/>
                <a:gd name="T11" fmla="*/ 5 h 142"/>
                <a:gd name="T12" fmla="*/ 5 w 140"/>
                <a:gd name="T13" fmla="*/ 0 h 142"/>
                <a:gd name="T14" fmla="*/ 134 w 140"/>
                <a:gd name="T15" fmla="*/ 0 h 142"/>
                <a:gd name="T16" fmla="*/ 139 w 140"/>
                <a:gd name="T17" fmla="*/ 5 h 142"/>
                <a:gd name="T18" fmla="*/ 139 w 140"/>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7"/>
                  </a:moveTo>
                  <a:lnTo>
                    <a:pt x="139" y="137"/>
                  </a:lnTo>
                  <a:cubicBezTo>
                    <a:pt x="139" y="139"/>
                    <a:pt x="136" y="141"/>
                    <a:pt x="134" y="141"/>
                  </a:cubicBezTo>
                  <a:cubicBezTo>
                    <a:pt x="5" y="141"/>
                    <a:pt x="5" y="141"/>
                    <a:pt x="5" y="141"/>
                  </a:cubicBezTo>
                  <a:cubicBezTo>
                    <a:pt x="3" y="141"/>
                    <a:pt x="3" y="139"/>
                    <a:pt x="3" y="137"/>
                  </a:cubicBezTo>
                  <a:cubicBezTo>
                    <a:pt x="0" y="5"/>
                    <a:pt x="0" y="5"/>
                    <a:pt x="0" y="5"/>
                  </a:cubicBezTo>
                  <a:cubicBezTo>
                    <a:pt x="0" y="2"/>
                    <a:pt x="3" y="0"/>
                    <a:pt x="5" y="0"/>
                  </a:cubicBezTo>
                  <a:cubicBezTo>
                    <a:pt x="134" y="0"/>
                    <a:pt x="134" y="0"/>
                    <a:pt x="134" y="0"/>
                  </a:cubicBezTo>
                  <a:cubicBezTo>
                    <a:pt x="136" y="0"/>
                    <a:pt x="139" y="2"/>
                    <a:pt x="139"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0" name="Freeform 502">
              <a:extLst>
                <a:ext uri="{FF2B5EF4-FFF2-40B4-BE49-F238E27FC236}">
                  <a16:creationId xmlns:a16="http://schemas.microsoft.com/office/drawing/2014/main" id="{A98BFFBA-8A1F-4225-924D-DF89DE54CB1A}"/>
                </a:ext>
              </a:extLst>
            </p:cNvPr>
            <p:cNvSpPr>
              <a:spLocks noChangeArrowheads="1"/>
            </p:cNvSpPr>
            <p:nvPr/>
          </p:nvSpPr>
          <p:spPr bwMode="auto">
            <a:xfrm>
              <a:off x="18697316" y="6665444"/>
              <a:ext cx="131199" cy="131193"/>
            </a:xfrm>
            <a:custGeom>
              <a:avLst/>
              <a:gdLst>
                <a:gd name="T0" fmla="*/ 141 w 142"/>
                <a:gd name="T1" fmla="*/ 137 h 143"/>
                <a:gd name="T2" fmla="*/ 141 w 142"/>
                <a:gd name="T3" fmla="*/ 137 h 143"/>
                <a:gd name="T4" fmla="*/ 136 w 142"/>
                <a:gd name="T5" fmla="*/ 142 h 143"/>
                <a:gd name="T6" fmla="*/ 7 w 142"/>
                <a:gd name="T7" fmla="*/ 142 h 143"/>
                <a:gd name="T8" fmla="*/ 2 w 142"/>
                <a:gd name="T9" fmla="*/ 137 h 143"/>
                <a:gd name="T10" fmla="*/ 0 w 142"/>
                <a:gd name="T11" fmla="*/ 5 h 143"/>
                <a:gd name="T12" fmla="*/ 5 w 142"/>
                <a:gd name="T13" fmla="*/ 0 h 143"/>
                <a:gd name="T14" fmla="*/ 134 w 142"/>
                <a:gd name="T15" fmla="*/ 0 h 143"/>
                <a:gd name="T16" fmla="*/ 139 w 142"/>
                <a:gd name="T17" fmla="*/ 5 h 143"/>
                <a:gd name="T18" fmla="*/ 141 w 142"/>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141" y="137"/>
                  </a:moveTo>
                  <a:lnTo>
                    <a:pt x="141" y="137"/>
                  </a:lnTo>
                  <a:cubicBezTo>
                    <a:pt x="141" y="139"/>
                    <a:pt x="139" y="142"/>
                    <a:pt x="136" y="142"/>
                  </a:cubicBezTo>
                  <a:cubicBezTo>
                    <a:pt x="7" y="142"/>
                    <a:pt x="7" y="142"/>
                    <a:pt x="7" y="142"/>
                  </a:cubicBezTo>
                  <a:cubicBezTo>
                    <a:pt x="5" y="142"/>
                    <a:pt x="2" y="139"/>
                    <a:pt x="2" y="137"/>
                  </a:cubicBezTo>
                  <a:cubicBezTo>
                    <a:pt x="0" y="5"/>
                    <a:pt x="0" y="5"/>
                    <a:pt x="0" y="5"/>
                  </a:cubicBezTo>
                  <a:cubicBezTo>
                    <a:pt x="0" y="3"/>
                    <a:pt x="2" y="0"/>
                    <a:pt x="5" y="0"/>
                  </a:cubicBezTo>
                  <a:cubicBezTo>
                    <a:pt x="134" y="0"/>
                    <a:pt x="134" y="0"/>
                    <a:pt x="134" y="0"/>
                  </a:cubicBezTo>
                  <a:cubicBezTo>
                    <a:pt x="136" y="0"/>
                    <a:pt x="139" y="3"/>
                    <a:pt x="139" y="5"/>
                  </a:cubicBezTo>
                  <a:lnTo>
                    <a:pt x="141"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1" name="Freeform 503">
              <a:extLst>
                <a:ext uri="{FF2B5EF4-FFF2-40B4-BE49-F238E27FC236}">
                  <a16:creationId xmlns:a16="http://schemas.microsoft.com/office/drawing/2014/main" id="{3F176D54-7281-4BBB-B8FD-32B9A1841B50}"/>
                </a:ext>
              </a:extLst>
            </p:cNvPr>
            <p:cNvSpPr>
              <a:spLocks noChangeArrowheads="1"/>
            </p:cNvSpPr>
            <p:nvPr/>
          </p:nvSpPr>
          <p:spPr bwMode="auto">
            <a:xfrm>
              <a:off x="18528027" y="6669676"/>
              <a:ext cx="131199" cy="131193"/>
            </a:xfrm>
            <a:custGeom>
              <a:avLst/>
              <a:gdLst>
                <a:gd name="T0" fmla="*/ 139 w 140"/>
                <a:gd name="T1" fmla="*/ 134 h 142"/>
                <a:gd name="T2" fmla="*/ 139 w 140"/>
                <a:gd name="T3" fmla="*/ 134 h 142"/>
                <a:gd name="T4" fmla="*/ 134 w 140"/>
                <a:gd name="T5" fmla="*/ 139 h 142"/>
                <a:gd name="T6" fmla="*/ 5 w 140"/>
                <a:gd name="T7" fmla="*/ 141 h 142"/>
                <a:gd name="T8" fmla="*/ 2 w 140"/>
                <a:gd name="T9" fmla="*/ 136 h 142"/>
                <a:gd name="T10" fmla="*/ 0 w 140"/>
                <a:gd name="T11" fmla="*/ 4 h 142"/>
                <a:gd name="T12" fmla="*/ 5 w 140"/>
                <a:gd name="T13" fmla="*/ 0 h 142"/>
                <a:gd name="T14" fmla="*/ 134 w 140"/>
                <a:gd name="T15" fmla="*/ 0 h 142"/>
                <a:gd name="T16" fmla="*/ 139 w 140"/>
                <a:gd name="T17" fmla="*/ 4 h 142"/>
                <a:gd name="T18" fmla="*/ 139 w 140"/>
                <a:gd name="T19"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4"/>
                  </a:moveTo>
                  <a:lnTo>
                    <a:pt x="139" y="134"/>
                  </a:lnTo>
                  <a:cubicBezTo>
                    <a:pt x="139" y="139"/>
                    <a:pt x="136" y="139"/>
                    <a:pt x="134" y="139"/>
                  </a:cubicBezTo>
                  <a:cubicBezTo>
                    <a:pt x="5" y="141"/>
                    <a:pt x="5" y="141"/>
                    <a:pt x="5" y="141"/>
                  </a:cubicBezTo>
                  <a:cubicBezTo>
                    <a:pt x="2" y="141"/>
                    <a:pt x="2" y="139"/>
                    <a:pt x="2" y="136"/>
                  </a:cubicBezTo>
                  <a:cubicBezTo>
                    <a:pt x="0" y="4"/>
                    <a:pt x="0" y="4"/>
                    <a:pt x="0" y="4"/>
                  </a:cubicBezTo>
                  <a:cubicBezTo>
                    <a:pt x="0" y="2"/>
                    <a:pt x="2" y="0"/>
                    <a:pt x="5" y="0"/>
                  </a:cubicBezTo>
                  <a:cubicBezTo>
                    <a:pt x="134" y="0"/>
                    <a:pt x="134" y="0"/>
                    <a:pt x="134" y="0"/>
                  </a:cubicBezTo>
                  <a:cubicBezTo>
                    <a:pt x="136" y="0"/>
                    <a:pt x="139" y="0"/>
                    <a:pt x="139" y="4"/>
                  </a:cubicBezTo>
                  <a:lnTo>
                    <a:pt x="139" y="13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2" name="Freeform 504">
              <a:extLst>
                <a:ext uri="{FF2B5EF4-FFF2-40B4-BE49-F238E27FC236}">
                  <a16:creationId xmlns:a16="http://schemas.microsoft.com/office/drawing/2014/main" id="{B4DC55DD-227C-4D81-84B4-A03774403C5C}"/>
                </a:ext>
              </a:extLst>
            </p:cNvPr>
            <p:cNvSpPr>
              <a:spLocks noChangeArrowheads="1"/>
            </p:cNvSpPr>
            <p:nvPr/>
          </p:nvSpPr>
          <p:spPr bwMode="auto">
            <a:xfrm>
              <a:off x="18354506" y="6669676"/>
              <a:ext cx="131199" cy="135425"/>
            </a:xfrm>
            <a:custGeom>
              <a:avLst/>
              <a:gdLst>
                <a:gd name="T0" fmla="*/ 141 w 142"/>
                <a:gd name="T1" fmla="*/ 136 h 145"/>
                <a:gd name="T2" fmla="*/ 141 w 142"/>
                <a:gd name="T3" fmla="*/ 136 h 145"/>
                <a:gd name="T4" fmla="*/ 136 w 142"/>
                <a:gd name="T5" fmla="*/ 141 h 145"/>
                <a:gd name="T6" fmla="*/ 7 w 142"/>
                <a:gd name="T7" fmla="*/ 144 h 145"/>
                <a:gd name="T8" fmla="*/ 2 w 142"/>
                <a:gd name="T9" fmla="*/ 139 h 145"/>
                <a:gd name="T10" fmla="*/ 0 w 142"/>
                <a:gd name="T11" fmla="*/ 7 h 145"/>
                <a:gd name="T12" fmla="*/ 4 w 142"/>
                <a:gd name="T13" fmla="*/ 2 h 145"/>
                <a:gd name="T14" fmla="*/ 134 w 142"/>
                <a:gd name="T15" fmla="*/ 2 h 145"/>
                <a:gd name="T16" fmla="*/ 139 w 142"/>
                <a:gd name="T17" fmla="*/ 4 h 145"/>
                <a:gd name="T18" fmla="*/ 141 w 142"/>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5">
                  <a:moveTo>
                    <a:pt x="141" y="136"/>
                  </a:moveTo>
                  <a:lnTo>
                    <a:pt x="141" y="136"/>
                  </a:lnTo>
                  <a:cubicBezTo>
                    <a:pt x="141" y="139"/>
                    <a:pt x="139" y="141"/>
                    <a:pt x="136" y="141"/>
                  </a:cubicBezTo>
                  <a:cubicBezTo>
                    <a:pt x="7" y="144"/>
                    <a:pt x="7" y="144"/>
                    <a:pt x="7" y="144"/>
                  </a:cubicBezTo>
                  <a:cubicBezTo>
                    <a:pt x="4" y="144"/>
                    <a:pt x="2" y="141"/>
                    <a:pt x="2" y="139"/>
                  </a:cubicBezTo>
                  <a:cubicBezTo>
                    <a:pt x="0" y="7"/>
                    <a:pt x="0" y="7"/>
                    <a:pt x="0" y="7"/>
                  </a:cubicBezTo>
                  <a:cubicBezTo>
                    <a:pt x="0" y="4"/>
                    <a:pt x="2" y="2"/>
                    <a:pt x="4" y="2"/>
                  </a:cubicBezTo>
                  <a:cubicBezTo>
                    <a:pt x="134" y="2"/>
                    <a:pt x="134" y="2"/>
                    <a:pt x="134" y="2"/>
                  </a:cubicBezTo>
                  <a:cubicBezTo>
                    <a:pt x="136" y="0"/>
                    <a:pt x="139" y="2"/>
                    <a:pt x="139" y="4"/>
                  </a:cubicBezTo>
                  <a:lnTo>
                    <a:pt x="141"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3" name="Freeform 505">
              <a:extLst>
                <a:ext uri="{FF2B5EF4-FFF2-40B4-BE49-F238E27FC236}">
                  <a16:creationId xmlns:a16="http://schemas.microsoft.com/office/drawing/2014/main" id="{E6E907AD-D429-4033-B377-BE2E3600AD72}"/>
                </a:ext>
              </a:extLst>
            </p:cNvPr>
            <p:cNvSpPr>
              <a:spLocks noChangeArrowheads="1"/>
            </p:cNvSpPr>
            <p:nvPr/>
          </p:nvSpPr>
          <p:spPr bwMode="auto">
            <a:xfrm>
              <a:off x="19213648" y="6491931"/>
              <a:ext cx="131199" cy="131193"/>
            </a:xfrm>
            <a:custGeom>
              <a:avLst/>
              <a:gdLst>
                <a:gd name="T0" fmla="*/ 139 w 140"/>
                <a:gd name="T1" fmla="*/ 137 h 142"/>
                <a:gd name="T2" fmla="*/ 139 w 140"/>
                <a:gd name="T3" fmla="*/ 137 h 142"/>
                <a:gd name="T4" fmla="*/ 137 w 140"/>
                <a:gd name="T5" fmla="*/ 141 h 142"/>
                <a:gd name="T6" fmla="*/ 7 w 140"/>
                <a:gd name="T7" fmla="*/ 141 h 142"/>
                <a:gd name="T8" fmla="*/ 2 w 140"/>
                <a:gd name="T9" fmla="*/ 139 h 142"/>
                <a:gd name="T10" fmla="*/ 0 w 140"/>
                <a:gd name="T11" fmla="*/ 7 h 142"/>
                <a:gd name="T12" fmla="*/ 5 w 140"/>
                <a:gd name="T13" fmla="*/ 3 h 142"/>
                <a:gd name="T14" fmla="*/ 134 w 140"/>
                <a:gd name="T15" fmla="*/ 0 h 142"/>
                <a:gd name="T16" fmla="*/ 139 w 140"/>
                <a:gd name="T17" fmla="*/ 5 h 142"/>
                <a:gd name="T18" fmla="*/ 139 w 140"/>
                <a:gd name="T19"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7"/>
                  </a:moveTo>
                  <a:lnTo>
                    <a:pt x="139" y="137"/>
                  </a:lnTo>
                  <a:cubicBezTo>
                    <a:pt x="139" y="139"/>
                    <a:pt x="139" y="141"/>
                    <a:pt x="137" y="141"/>
                  </a:cubicBezTo>
                  <a:cubicBezTo>
                    <a:pt x="7" y="141"/>
                    <a:pt x="7" y="141"/>
                    <a:pt x="7" y="141"/>
                  </a:cubicBezTo>
                  <a:cubicBezTo>
                    <a:pt x="5" y="141"/>
                    <a:pt x="2" y="141"/>
                    <a:pt x="2" y="139"/>
                  </a:cubicBezTo>
                  <a:cubicBezTo>
                    <a:pt x="0" y="7"/>
                    <a:pt x="0" y="7"/>
                    <a:pt x="0" y="7"/>
                  </a:cubicBezTo>
                  <a:cubicBezTo>
                    <a:pt x="0" y="5"/>
                    <a:pt x="2" y="3"/>
                    <a:pt x="5" y="3"/>
                  </a:cubicBezTo>
                  <a:cubicBezTo>
                    <a:pt x="134" y="0"/>
                    <a:pt x="134" y="0"/>
                    <a:pt x="134" y="0"/>
                  </a:cubicBezTo>
                  <a:cubicBezTo>
                    <a:pt x="137" y="0"/>
                    <a:pt x="139" y="3"/>
                    <a:pt x="139"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4" name="Freeform 506">
              <a:extLst>
                <a:ext uri="{FF2B5EF4-FFF2-40B4-BE49-F238E27FC236}">
                  <a16:creationId xmlns:a16="http://schemas.microsoft.com/office/drawing/2014/main" id="{F604321D-2DD0-40D4-92EE-27FDE081D690}"/>
                </a:ext>
              </a:extLst>
            </p:cNvPr>
            <p:cNvSpPr>
              <a:spLocks noChangeArrowheads="1"/>
            </p:cNvSpPr>
            <p:nvPr/>
          </p:nvSpPr>
          <p:spPr bwMode="auto">
            <a:xfrm>
              <a:off x="19040127" y="6496163"/>
              <a:ext cx="131199" cy="131193"/>
            </a:xfrm>
            <a:custGeom>
              <a:avLst/>
              <a:gdLst>
                <a:gd name="T0" fmla="*/ 141 w 142"/>
                <a:gd name="T1" fmla="*/ 136 h 142"/>
                <a:gd name="T2" fmla="*/ 141 w 142"/>
                <a:gd name="T3" fmla="*/ 136 h 142"/>
                <a:gd name="T4" fmla="*/ 136 w 142"/>
                <a:gd name="T5" fmla="*/ 141 h 142"/>
                <a:gd name="T6" fmla="*/ 7 w 142"/>
                <a:gd name="T7" fmla="*/ 141 h 142"/>
                <a:gd name="T8" fmla="*/ 2 w 142"/>
                <a:gd name="T9" fmla="*/ 136 h 142"/>
                <a:gd name="T10" fmla="*/ 2 w 142"/>
                <a:gd name="T11" fmla="*/ 4 h 142"/>
                <a:gd name="T12" fmla="*/ 5 w 142"/>
                <a:gd name="T13" fmla="*/ 2 h 142"/>
                <a:gd name="T14" fmla="*/ 134 w 142"/>
                <a:gd name="T15" fmla="*/ 0 h 142"/>
                <a:gd name="T16" fmla="*/ 138 w 142"/>
                <a:gd name="T17" fmla="*/ 4 h 142"/>
                <a:gd name="T18" fmla="*/ 141 w 142"/>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2">
                  <a:moveTo>
                    <a:pt x="141" y="136"/>
                  </a:moveTo>
                  <a:lnTo>
                    <a:pt x="141" y="136"/>
                  </a:lnTo>
                  <a:cubicBezTo>
                    <a:pt x="141" y="138"/>
                    <a:pt x="138" y="141"/>
                    <a:pt x="136" y="141"/>
                  </a:cubicBezTo>
                  <a:cubicBezTo>
                    <a:pt x="7" y="141"/>
                    <a:pt x="7" y="141"/>
                    <a:pt x="7" y="141"/>
                  </a:cubicBezTo>
                  <a:cubicBezTo>
                    <a:pt x="5" y="141"/>
                    <a:pt x="2" y="141"/>
                    <a:pt x="2" y="136"/>
                  </a:cubicBezTo>
                  <a:cubicBezTo>
                    <a:pt x="2" y="4"/>
                    <a:pt x="2" y="4"/>
                    <a:pt x="2" y="4"/>
                  </a:cubicBezTo>
                  <a:cubicBezTo>
                    <a:pt x="0" y="2"/>
                    <a:pt x="2" y="2"/>
                    <a:pt x="5" y="2"/>
                  </a:cubicBezTo>
                  <a:cubicBezTo>
                    <a:pt x="134" y="0"/>
                    <a:pt x="134" y="0"/>
                    <a:pt x="134" y="0"/>
                  </a:cubicBezTo>
                  <a:cubicBezTo>
                    <a:pt x="136" y="0"/>
                    <a:pt x="138" y="2"/>
                    <a:pt x="138" y="4"/>
                  </a:cubicBezTo>
                  <a:lnTo>
                    <a:pt x="141"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5" name="Freeform 507">
              <a:extLst>
                <a:ext uri="{FF2B5EF4-FFF2-40B4-BE49-F238E27FC236}">
                  <a16:creationId xmlns:a16="http://schemas.microsoft.com/office/drawing/2014/main" id="{40E2FFCD-11E8-427D-BB84-9A0CB6392C25}"/>
                </a:ext>
              </a:extLst>
            </p:cNvPr>
            <p:cNvSpPr>
              <a:spLocks noChangeArrowheads="1"/>
            </p:cNvSpPr>
            <p:nvPr/>
          </p:nvSpPr>
          <p:spPr bwMode="auto">
            <a:xfrm>
              <a:off x="18870838" y="6500395"/>
              <a:ext cx="131199" cy="131193"/>
            </a:xfrm>
            <a:custGeom>
              <a:avLst/>
              <a:gdLst>
                <a:gd name="T0" fmla="*/ 138 w 139"/>
                <a:gd name="T1" fmla="*/ 136 h 142"/>
                <a:gd name="T2" fmla="*/ 138 w 139"/>
                <a:gd name="T3" fmla="*/ 136 h 142"/>
                <a:gd name="T4" fmla="*/ 136 w 139"/>
                <a:gd name="T5" fmla="*/ 141 h 142"/>
                <a:gd name="T6" fmla="*/ 7 w 139"/>
                <a:gd name="T7" fmla="*/ 141 h 142"/>
                <a:gd name="T8" fmla="*/ 2 w 139"/>
                <a:gd name="T9" fmla="*/ 136 h 142"/>
                <a:gd name="T10" fmla="*/ 0 w 139"/>
                <a:gd name="T11" fmla="*/ 5 h 142"/>
                <a:gd name="T12" fmla="*/ 5 w 139"/>
                <a:gd name="T13" fmla="*/ 0 h 142"/>
                <a:gd name="T14" fmla="*/ 134 w 139"/>
                <a:gd name="T15" fmla="*/ 0 h 142"/>
                <a:gd name="T16" fmla="*/ 138 w 139"/>
                <a:gd name="T17" fmla="*/ 5 h 142"/>
                <a:gd name="T18" fmla="*/ 138 w 139"/>
                <a:gd name="T19"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2">
                  <a:moveTo>
                    <a:pt x="138" y="136"/>
                  </a:moveTo>
                  <a:lnTo>
                    <a:pt x="138" y="136"/>
                  </a:lnTo>
                  <a:cubicBezTo>
                    <a:pt x="138" y="139"/>
                    <a:pt x="138" y="141"/>
                    <a:pt x="136" y="141"/>
                  </a:cubicBezTo>
                  <a:cubicBezTo>
                    <a:pt x="7" y="141"/>
                    <a:pt x="7" y="141"/>
                    <a:pt x="7" y="141"/>
                  </a:cubicBezTo>
                  <a:cubicBezTo>
                    <a:pt x="5" y="141"/>
                    <a:pt x="2" y="139"/>
                    <a:pt x="2" y="136"/>
                  </a:cubicBezTo>
                  <a:cubicBezTo>
                    <a:pt x="0" y="5"/>
                    <a:pt x="0" y="5"/>
                    <a:pt x="0" y="5"/>
                  </a:cubicBezTo>
                  <a:cubicBezTo>
                    <a:pt x="0" y="2"/>
                    <a:pt x="2" y="0"/>
                    <a:pt x="5" y="0"/>
                  </a:cubicBezTo>
                  <a:cubicBezTo>
                    <a:pt x="134" y="0"/>
                    <a:pt x="134" y="0"/>
                    <a:pt x="134" y="0"/>
                  </a:cubicBezTo>
                  <a:cubicBezTo>
                    <a:pt x="136" y="0"/>
                    <a:pt x="138" y="2"/>
                    <a:pt x="138" y="5"/>
                  </a:cubicBezTo>
                  <a:lnTo>
                    <a:pt x="138"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6" name="Freeform 508">
              <a:extLst>
                <a:ext uri="{FF2B5EF4-FFF2-40B4-BE49-F238E27FC236}">
                  <a16:creationId xmlns:a16="http://schemas.microsoft.com/office/drawing/2014/main" id="{B1DB8482-1711-4441-80F2-F190AC89B495}"/>
                </a:ext>
              </a:extLst>
            </p:cNvPr>
            <p:cNvSpPr>
              <a:spLocks noChangeArrowheads="1"/>
            </p:cNvSpPr>
            <p:nvPr/>
          </p:nvSpPr>
          <p:spPr bwMode="auto">
            <a:xfrm>
              <a:off x="18697316" y="6500395"/>
              <a:ext cx="131199" cy="131193"/>
            </a:xfrm>
            <a:custGeom>
              <a:avLst/>
              <a:gdLst>
                <a:gd name="T0" fmla="*/ 139 w 140"/>
                <a:gd name="T1" fmla="*/ 137 h 143"/>
                <a:gd name="T2" fmla="*/ 139 w 140"/>
                <a:gd name="T3" fmla="*/ 137 h 143"/>
                <a:gd name="T4" fmla="*/ 134 w 140"/>
                <a:gd name="T5" fmla="*/ 139 h 143"/>
                <a:gd name="T6" fmla="*/ 5 w 140"/>
                <a:gd name="T7" fmla="*/ 142 h 143"/>
                <a:gd name="T8" fmla="*/ 0 w 140"/>
                <a:gd name="T9" fmla="*/ 137 h 143"/>
                <a:gd name="T10" fmla="*/ 0 w 140"/>
                <a:gd name="T11" fmla="*/ 5 h 143"/>
                <a:gd name="T12" fmla="*/ 2 w 140"/>
                <a:gd name="T13" fmla="*/ 0 h 143"/>
                <a:gd name="T14" fmla="*/ 131 w 140"/>
                <a:gd name="T15" fmla="*/ 0 h 143"/>
                <a:gd name="T16" fmla="*/ 136 w 140"/>
                <a:gd name="T17" fmla="*/ 5 h 143"/>
                <a:gd name="T18" fmla="*/ 139 w 140"/>
                <a:gd name="T19"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3">
                  <a:moveTo>
                    <a:pt x="139" y="137"/>
                  </a:moveTo>
                  <a:lnTo>
                    <a:pt x="139" y="137"/>
                  </a:lnTo>
                  <a:cubicBezTo>
                    <a:pt x="139" y="139"/>
                    <a:pt x="136" y="139"/>
                    <a:pt x="134" y="139"/>
                  </a:cubicBezTo>
                  <a:cubicBezTo>
                    <a:pt x="5" y="142"/>
                    <a:pt x="5" y="142"/>
                    <a:pt x="5" y="142"/>
                  </a:cubicBezTo>
                  <a:cubicBezTo>
                    <a:pt x="2" y="142"/>
                    <a:pt x="0" y="139"/>
                    <a:pt x="0" y="137"/>
                  </a:cubicBezTo>
                  <a:cubicBezTo>
                    <a:pt x="0" y="5"/>
                    <a:pt x="0" y="5"/>
                    <a:pt x="0" y="5"/>
                  </a:cubicBezTo>
                  <a:cubicBezTo>
                    <a:pt x="0" y="3"/>
                    <a:pt x="0" y="0"/>
                    <a:pt x="2" y="0"/>
                  </a:cubicBezTo>
                  <a:cubicBezTo>
                    <a:pt x="131" y="0"/>
                    <a:pt x="131" y="0"/>
                    <a:pt x="131" y="0"/>
                  </a:cubicBezTo>
                  <a:cubicBezTo>
                    <a:pt x="134" y="0"/>
                    <a:pt x="136" y="0"/>
                    <a:pt x="136" y="5"/>
                  </a:cubicBezTo>
                  <a:lnTo>
                    <a:pt x="139" y="137"/>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7" name="Freeform 509">
              <a:extLst>
                <a:ext uri="{FF2B5EF4-FFF2-40B4-BE49-F238E27FC236}">
                  <a16:creationId xmlns:a16="http://schemas.microsoft.com/office/drawing/2014/main" id="{5610E17C-A32E-48C9-B490-45A93377C77A}"/>
                </a:ext>
              </a:extLst>
            </p:cNvPr>
            <p:cNvSpPr>
              <a:spLocks noChangeArrowheads="1"/>
            </p:cNvSpPr>
            <p:nvPr/>
          </p:nvSpPr>
          <p:spPr bwMode="auto">
            <a:xfrm>
              <a:off x="18523795" y="6504627"/>
              <a:ext cx="131199" cy="131193"/>
            </a:xfrm>
            <a:custGeom>
              <a:avLst/>
              <a:gdLst>
                <a:gd name="T0" fmla="*/ 139 w 140"/>
                <a:gd name="T1" fmla="*/ 134 h 142"/>
                <a:gd name="T2" fmla="*/ 139 w 140"/>
                <a:gd name="T3" fmla="*/ 134 h 142"/>
                <a:gd name="T4" fmla="*/ 137 w 140"/>
                <a:gd name="T5" fmla="*/ 139 h 142"/>
                <a:gd name="T6" fmla="*/ 8 w 140"/>
                <a:gd name="T7" fmla="*/ 141 h 142"/>
                <a:gd name="T8" fmla="*/ 3 w 140"/>
                <a:gd name="T9" fmla="*/ 136 h 142"/>
                <a:gd name="T10" fmla="*/ 0 w 140"/>
                <a:gd name="T11" fmla="*/ 5 h 142"/>
                <a:gd name="T12" fmla="*/ 5 w 140"/>
                <a:gd name="T13" fmla="*/ 0 h 142"/>
                <a:gd name="T14" fmla="*/ 135 w 140"/>
                <a:gd name="T15" fmla="*/ 0 h 142"/>
                <a:gd name="T16" fmla="*/ 139 w 140"/>
                <a:gd name="T17" fmla="*/ 2 h 142"/>
                <a:gd name="T18" fmla="*/ 139 w 140"/>
                <a:gd name="T19"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2">
                  <a:moveTo>
                    <a:pt x="139" y="134"/>
                  </a:moveTo>
                  <a:lnTo>
                    <a:pt x="139" y="134"/>
                  </a:lnTo>
                  <a:cubicBezTo>
                    <a:pt x="139" y="139"/>
                    <a:pt x="139" y="139"/>
                    <a:pt x="137" y="139"/>
                  </a:cubicBezTo>
                  <a:cubicBezTo>
                    <a:pt x="8" y="141"/>
                    <a:pt x="8" y="141"/>
                    <a:pt x="8" y="141"/>
                  </a:cubicBezTo>
                  <a:cubicBezTo>
                    <a:pt x="5" y="141"/>
                    <a:pt x="3" y="139"/>
                    <a:pt x="3" y="136"/>
                  </a:cubicBezTo>
                  <a:cubicBezTo>
                    <a:pt x="0" y="5"/>
                    <a:pt x="0" y="5"/>
                    <a:pt x="0" y="5"/>
                  </a:cubicBezTo>
                  <a:cubicBezTo>
                    <a:pt x="0" y="2"/>
                    <a:pt x="3" y="0"/>
                    <a:pt x="5" y="0"/>
                  </a:cubicBezTo>
                  <a:cubicBezTo>
                    <a:pt x="135" y="0"/>
                    <a:pt x="135" y="0"/>
                    <a:pt x="135" y="0"/>
                  </a:cubicBezTo>
                  <a:cubicBezTo>
                    <a:pt x="137" y="0"/>
                    <a:pt x="139" y="0"/>
                    <a:pt x="139" y="2"/>
                  </a:cubicBezTo>
                  <a:lnTo>
                    <a:pt x="139" y="134"/>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8" name="Freeform 510">
              <a:extLst>
                <a:ext uri="{FF2B5EF4-FFF2-40B4-BE49-F238E27FC236}">
                  <a16:creationId xmlns:a16="http://schemas.microsoft.com/office/drawing/2014/main" id="{C9409944-E0F7-48B8-8938-707C4274C07B}"/>
                </a:ext>
              </a:extLst>
            </p:cNvPr>
            <p:cNvSpPr>
              <a:spLocks noChangeArrowheads="1"/>
            </p:cNvSpPr>
            <p:nvPr/>
          </p:nvSpPr>
          <p:spPr bwMode="auto">
            <a:xfrm>
              <a:off x="18354506" y="6504627"/>
              <a:ext cx="131199" cy="135425"/>
            </a:xfrm>
            <a:custGeom>
              <a:avLst/>
              <a:gdLst>
                <a:gd name="T0" fmla="*/ 139 w 140"/>
                <a:gd name="T1" fmla="*/ 136 h 145"/>
                <a:gd name="T2" fmla="*/ 139 w 140"/>
                <a:gd name="T3" fmla="*/ 136 h 145"/>
                <a:gd name="T4" fmla="*/ 134 w 140"/>
                <a:gd name="T5" fmla="*/ 141 h 145"/>
                <a:gd name="T6" fmla="*/ 4 w 140"/>
                <a:gd name="T7" fmla="*/ 144 h 145"/>
                <a:gd name="T8" fmla="*/ 0 w 140"/>
                <a:gd name="T9" fmla="*/ 139 h 145"/>
                <a:gd name="T10" fmla="*/ 0 w 140"/>
                <a:gd name="T11" fmla="*/ 7 h 145"/>
                <a:gd name="T12" fmla="*/ 2 w 140"/>
                <a:gd name="T13" fmla="*/ 2 h 145"/>
                <a:gd name="T14" fmla="*/ 131 w 140"/>
                <a:gd name="T15" fmla="*/ 0 h 145"/>
                <a:gd name="T16" fmla="*/ 136 w 140"/>
                <a:gd name="T17" fmla="*/ 5 h 145"/>
                <a:gd name="T18" fmla="*/ 139 w 140"/>
                <a:gd name="T19" fmla="*/ 1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5">
                  <a:moveTo>
                    <a:pt x="139" y="136"/>
                  </a:moveTo>
                  <a:lnTo>
                    <a:pt x="139" y="136"/>
                  </a:lnTo>
                  <a:cubicBezTo>
                    <a:pt x="139" y="139"/>
                    <a:pt x="136" y="141"/>
                    <a:pt x="134" y="141"/>
                  </a:cubicBezTo>
                  <a:cubicBezTo>
                    <a:pt x="4" y="144"/>
                    <a:pt x="4" y="144"/>
                    <a:pt x="4" y="144"/>
                  </a:cubicBezTo>
                  <a:cubicBezTo>
                    <a:pt x="2" y="144"/>
                    <a:pt x="0" y="141"/>
                    <a:pt x="0" y="139"/>
                  </a:cubicBezTo>
                  <a:cubicBezTo>
                    <a:pt x="0" y="7"/>
                    <a:pt x="0" y="7"/>
                    <a:pt x="0" y="7"/>
                  </a:cubicBezTo>
                  <a:cubicBezTo>
                    <a:pt x="0" y="5"/>
                    <a:pt x="0" y="2"/>
                    <a:pt x="2" y="2"/>
                  </a:cubicBezTo>
                  <a:cubicBezTo>
                    <a:pt x="131" y="0"/>
                    <a:pt x="131" y="0"/>
                    <a:pt x="131" y="0"/>
                  </a:cubicBezTo>
                  <a:cubicBezTo>
                    <a:pt x="134" y="0"/>
                    <a:pt x="136" y="2"/>
                    <a:pt x="136" y="5"/>
                  </a:cubicBezTo>
                  <a:lnTo>
                    <a:pt x="139" y="136"/>
                  </a:lnTo>
                </a:path>
              </a:pathLst>
            </a:custGeom>
            <a:solidFill>
              <a:srgbClr val="38739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099" name="Freeform 511">
              <a:extLst>
                <a:ext uri="{FF2B5EF4-FFF2-40B4-BE49-F238E27FC236}">
                  <a16:creationId xmlns:a16="http://schemas.microsoft.com/office/drawing/2014/main" id="{937879AA-597B-438D-B14A-CC2A29E52EAD}"/>
                </a:ext>
              </a:extLst>
            </p:cNvPr>
            <p:cNvSpPr>
              <a:spLocks noChangeArrowheads="1"/>
            </p:cNvSpPr>
            <p:nvPr/>
          </p:nvSpPr>
          <p:spPr bwMode="auto">
            <a:xfrm>
              <a:off x="18456079" y="8523304"/>
              <a:ext cx="859143" cy="338562"/>
            </a:xfrm>
            <a:custGeom>
              <a:avLst/>
              <a:gdLst>
                <a:gd name="T0" fmla="*/ 899 w 900"/>
                <a:gd name="T1" fmla="*/ 0 h 357"/>
                <a:gd name="T2" fmla="*/ 899 w 900"/>
                <a:gd name="T3" fmla="*/ 0 h 357"/>
                <a:gd name="T4" fmla="*/ 0 w 900"/>
                <a:gd name="T5" fmla="*/ 0 h 357"/>
                <a:gd name="T6" fmla="*/ 899 w 900"/>
                <a:gd name="T7" fmla="*/ 0 h 357"/>
              </a:gdLst>
              <a:ahLst/>
              <a:cxnLst>
                <a:cxn ang="0">
                  <a:pos x="T0" y="T1"/>
                </a:cxn>
                <a:cxn ang="0">
                  <a:pos x="T2" y="T3"/>
                </a:cxn>
                <a:cxn ang="0">
                  <a:pos x="T4" y="T5"/>
                </a:cxn>
                <a:cxn ang="0">
                  <a:pos x="T6" y="T7"/>
                </a:cxn>
              </a:cxnLst>
              <a:rect l="0" t="0" r="r" b="b"/>
              <a:pathLst>
                <a:path w="900" h="357">
                  <a:moveTo>
                    <a:pt x="899" y="0"/>
                  </a:moveTo>
                  <a:lnTo>
                    <a:pt x="899" y="0"/>
                  </a:lnTo>
                  <a:cubicBezTo>
                    <a:pt x="899" y="0"/>
                    <a:pt x="541" y="356"/>
                    <a:pt x="0" y="0"/>
                  </a:cubicBezTo>
                  <a:lnTo>
                    <a:pt x="899" y="0"/>
                  </a:ln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0" name="Freeform 512">
              <a:extLst>
                <a:ext uri="{FF2B5EF4-FFF2-40B4-BE49-F238E27FC236}">
                  <a16:creationId xmlns:a16="http://schemas.microsoft.com/office/drawing/2014/main" id="{4894D913-B5AB-4D46-BA65-EC8D6F00BE2C}"/>
                </a:ext>
              </a:extLst>
            </p:cNvPr>
            <p:cNvSpPr>
              <a:spLocks noChangeArrowheads="1"/>
            </p:cNvSpPr>
            <p:nvPr/>
          </p:nvSpPr>
          <p:spPr bwMode="auto">
            <a:xfrm>
              <a:off x="18595743" y="6927830"/>
              <a:ext cx="211612" cy="482451"/>
            </a:xfrm>
            <a:custGeom>
              <a:avLst/>
              <a:gdLst>
                <a:gd name="T0" fmla="*/ 4 w 227"/>
                <a:gd name="T1" fmla="*/ 165 h 505"/>
                <a:gd name="T2" fmla="*/ 4 w 227"/>
                <a:gd name="T3" fmla="*/ 165 h 505"/>
                <a:gd name="T4" fmla="*/ 7 w 227"/>
                <a:gd name="T5" fmla="*/ 129 h 505"/>
                <a:gd name="T6" fmla="*/ 34 w 227"/>
                <a:gd name="T7" fmla="*/ 107 h 505"/>
                <a:gd name="T8" fmla="*/ 56 w 227"/>
                <a:gd name="T9" fmla="*/ 122 h 505"/>
                <a:gd name="T10" fmla="*/ 63 w 227"/>
                <a:gd name="T11" fmla="*/ 165 h 505"/>
                <a:gd name="T12" fmla="*/ 73 w 227"/>
                <a:gd name="T13" fmla="*/ 193 h 505"/>
                <a:gd name="T14" fmla="*/ 80 w 227"/>
                <a:gd name="T15" fmla="*/ 165 h 505"/>
                <a:gd name="T16" fmla="*/ 80 w 227"/>
                <a:gd name="T17" fmla="*/ 129 h 505"/>
                <a:gd name="T18" fmla="*/ 80 w 227"/>
                <a:gd name="T19" fmla="*/ 53 h 505"/>
                <a:gd name="T20" fmla="*/ 80 w 227"/>
                <a:gd name="T21" fmla="*/ 37 h 505"/>
                <a:gd name="T22" fmla="*/ 109 w 227"/>
                <a:gd name="T23" fmla="*/ 0 h 505"/>
                <a:gd name="T24" fmla="*/ 139 w 227"/>
                <a:gd name="T25" fmla="*/ 37 h 505"/>
                <a:gd name="T26" fmla="*/ 139 w 227"/>
                <a:gd name="T27" fmla="*/ 212 h 505"/>
                <a:gd name="T28" fmla="*/ 139 w 227"/>
                <a:gd name="T29" fmla="*/ 268 h 505"/>
                <a:gd name="T30" fmla="*/ 139 w 227"/>
                <a:gd name="T31" fmla="*/ 348 h 505"/>
                <a:gd name="T32" fmla="*/ 156 w 227"/>
                <a:gd name="T33" fmla="*/ 324 h 505"/>
                <a:gd name="T34" fmla="*/ 158 w 227"/>
                <a:gd name="T35" fmla="*/ 321 h 505"/>
                <a:gd name="T36" fmla="*/ 163 w 227"/>
                <a:gd name="T37" fmla="*/ 292 h 505"/>
                <a:gd name="T38" fmla="*/ 172 w 227"/>
                <a:gd name="T39" fmla="*/ 217 h 505"/>
                <a:gd name="T40" fmla="*/ 195 w 227"/>
                <a:gd name="T41" fmla="*/ 178 h 505"/>
                <a:gd name="T42" fmla="*/ 226 w 227"/>
                <a:gd name="T43" fmla="*/ 193 h 505"/>
                <a:gd name="T44" fmla="*/ 226 w 227"/>
                <a:gd name="T45" fmla="*/ 346 h 505"/>
                <a:gd name="T46" fmla="*/ 226 w 227"/>
                <a:gd name="T47" fmla="*/ 346 h 505"/>
                <a:gd name="T48" fmla="*/ 217 w 227"/>
                <a:gd name="T49" fmla="*/ 373 h 505"/>
                <a:gd name="T50" fmla="*/ 187 w 227"/>
                <a:gd name="T51" fmla="*/ 414 h 505"/>
                <a:gd name="T52" fmla="*/ 136 w 227"/>
                <a:gd name="T53" fmla="*/ 485 h 505"/>
                <a:gd name="T54" fmla="*/ 102 w 227"/>
                <a:gd name="T55" fmla="*/ 502 h 505"/>
                <a:gd name="T56" fmla="*/ 41 w 227"/>
                <a:gd name="T57" fmla="*/ 504 h 505"/>
                <a:gd name="T58" fmla="*/ 0 w 227"/>
                <a:gd name="T59" fmla="*/ 504 h 505"/>
                <a:gd name="T60" fmla="*/ 0 w 227"/>
                <a:gd name="T61" fmla="*/ 504 h 505"/>
                <a:gd name="T62" fmla="*/ 0 w 227"/>
                <a:gd name="T63" fmla="*/ 185 h 505"/>
                <a:gd name="T64" fmla="*/ 4 w 227"/>
                <a:gd name="T65" fmla="*/ 16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 h="505">
                  <a:moveTo>
                    <a:pt x="4" y="165"/>
                  </a:moveTo>
                  <a:lnTo>
                    <a:pt x="4" y="165"/>
                  </a:lnTo>
                  <a:cubicBezTo>
                    <a:pt x="4" y="153"/>
                    <a:pt x="2" y="139"/>
                    <a:pt x="7" y="129"/>
                  </a:cubicBezTo>
                  <a:cubicBezTo>
                    <a:pt x="12" y="119"/>
                    <a:pt x="21" y="107"/>
                    <a:pt x="34" y="107"/>
                  </a:cubicBezTo>
                  <a:cubicBezTo>
                    <a:pt x="44" y="107"/>
                    <a:pt x="51" y="115"/>
                    <a:pt x="56" y="122"/>
                  </a:cubicBezTo>
                  <a:cubicBezTo>
                    <a:pt x="63" y="136"/>
                    <a:pt x="63" y="151"/>
                    <a:pt x="63" y="165"/>
                  </a:cubicBezTo>
                  <a:cubicBezTo>
                    <a:pt x="63" y="175"/>
                    <a:pt x="58" y="195"/>
                    <a:pt x="73" y="193"/>
                  </a:cubicBezTo>
                  <a:cubicBezTo>
                    <a:pt x="85" y="190"/>
                    <a:pt x="80" y="173"/>
                    <a:pt x="80" y="165"/>
                  </a:cubicBezTo>
                  <a:cubicBezTo>
                    <a:pt x="80" y="153"/>
                    <a:pt x="80" y="141"/>
                    <a:pt x="80" y="129"/>
                  </a:cubicBezTo>
                  <a:cubicBezTo>
                    <a:pt x="80" y="102"/>
                    <a:pt x="80" y="78"/>
                    <a:pt x="80" y="53"/>
                  </a:cubicBezTo>
                  <a:cubicBezTo>
                    <a:pt x="80" y="46"/>
                    <a:pt x="80" y="41"/>
                    <a:pt x="80" y="37"/>
                  </a:cubicBezTo>
                  <a:cubicBezTo>
                    <a:pt x="80" y="17"/>
                    <a:pt x="92" y="0"/>
                    <a:pt x="109" y="0"/>
                  </a:cubicBezTo>
                  <a:cubicBezTo>
                    <a:pt x="126" y="0"/>
                    <a:pt x="139" y="17"/>
                    <a:pt x="139" y="37"/>
                  </a:cubicBezTo>
                  <a:cubicBezTo>
                    <a:pt x="139" y="212"/>
                    <a:pt x="139" y="212"/>
                    <a:pt x="139" y="212"/>
                  </a:cubicBezTo>
                  <a:cubicBezTo>
                    <a:pt x="139" y="226"/>
                    <a:pt x="141" y="243"/>
                    <a:pt x="139" y="268"/>
                  </a:cubicBezTo>
                  <a:cubicBezTo>
                    <a:pt x="139" y="348"/>
                    <a:pt x="139" y="348"/>
                    <a:pt x="139" y="348"/>
                  </a:cubicBezTo>
                  <a:cubicBezTo>
                    <a:pt x="156" y="324"/>
                    <a:pt x="156" y="324"/>
                    <a:pt x="156" y="324"/>
                  </a:cubicBezTo>
                  <a:lnTo>
                    <a:pt x="158" y="321"/>
                  </a:lnTo>
                  <a:cubicBezTo>
                    <a:pt x="160" y="312"/>
                    <a:pt x="160" y="302"/>
                    <a:pt x="163" y="292"/>
                  </a:cubicBezTo>
                  <a:cubicBezTo>
                    <a:pt x="165" y="268"/>
                    <a:pt x="168" y="241"/>
                    <a:pt x="172" y="217"/>
                  </a:cubicBezTo>
                  <a:cubicBezTo>
                    <a:pt x="175" y="202"/>
                    <a:pt x="180" y="185"/>
                    <a:pt x="195" y="178"/>
                  </a:cubicBezTo>
                  <a:cubicBezTo>
                    <a:pt x="207" y="170"/>
                    <a:pt x="226" y="175"/>
                    <a:pt x="226" y="193"/>
                  </a:cubicBezTo>
                  <a:cubicBezTo>
                    <a:pt x="226" y="346"/>
                    <a:pt x="226" y="346"/>
                    <a:pt x="226" y="346"/>
                  </a:cubicBezTo>
                  <a:lnTo>
                    <a:pt x="226" y="346"/>
                  </a:lnTo>
                  <a:cubicBezTo>
                    <a:pt x="226" y="356"/>
                    <a:pt x="224" y="366"/>
                    <a:pt x="217" y="373"/>
                  </a:cubicBezTo>
                  <a:cubicBezTo>
                    <a:pt x="207" y="385"/>
                    <a:pt x="197" y="399"/>
                    <a:pt x="187" y="414"/>
                  </a:cubicBezTo>
                  <a:cubicBezTo>
                    <a:pt x="170" y="436"/>
                    <a:pt x="153" y="460"/>
                    <a:pt x="136" y="485"/>
                  </a:cubicBezTo>
                  <a:cubicBezTo>
                    <a:pt x="126" y="497"/>
                    <a:pt x="117" y="502"/>
                    <a:pt x="102" y="502"/>
                  </a:cubicBezTo>
                  <a:cubicBezTo>
                    <a:pt x="80" y="504"/>
                    <a:pt x="61" y="504"/>
                    <a:pt x="41" y="504"/>
                  </a:cubicBezTo>
                  <a:cubicBezTo>
                    <a:pt x="26" y="504"/>
                    <a:pt x="14" y="504"/>
                    <a:pt x="0" y="504"/>
                  </a:cubicBezTo>
                  <a:lnTo>
                    <a:pt x="0" y="504"/>
                  </a:lnTo>
                  <a:cubicBezTo>
                    <a:pt x="0" y="185"/>
                    <a:pt x="0" y="185"/>
                    <a:pt x="0" y="185"/>
                  </a:cubicBezTo>
                  <a:cubicBezTo>
                    <a:pt x="4" y="183"/>
                    <a:pt x="4" y="170"/>
                    <a:pt x="4" y="165"/>
                  </a:cubicBez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1" name="Freeform 513">
              <a:extLst>
                <a:ext uri="{FF2B5EF4-FFF2-40B4-BE49-F238E27FC236}">
                  <a16:creationId xmlns:a16="http://schemas.microsoft.com/office/drawing/2014/main" id="{186F6F42-F374-436F-B90C-DE3D040A808F}"/>
                </a:ext>
              </a:extLst>
            </p:cNvPr>
            <p:cNvSpPr>
              <a:spLocks noChangeArrowheads="1"/>
            </p:cNvSpPr>
            <p:nvPr/>
          </p:nvSpPr>
          <p:spPr bwMode="auto">
            <a:xfrm>
              <a:off x="18451847" y="7050559"/>
              <a:ext cx="143896" cy="355490"/>
            </a:xfrm>
            <a:custGeom>
              <a:avLst/>
              <a:gdLst>
                <a:gd name="T0" fmla="*/ 64 w 153"/>
                <a:gd name="T1" fmla="*/ 373 h 374"/>
                <a:gd name="T2" fmla="*/ 64 w 153"/>
                <a:gd name="T3" fmla="*/ 373 h 374"/>
                <a:gd name="T4" fmla="*/ 3 w 153"/>
                <a:gd name="T5" fmla="*/ 298 h 374"/>
                <a:gd name="T6" fmla="*/ 3 w 153"/>
                <a:gd name="T7" fmla="*/ 190 h 374"/>
                <a:gd name="T8" fmla="*/ 3 w 153"/>
                <a:gd name="T9" fmla="*/ 142 h 374"/>
                <a:gd name="T10" fmla="*/ 0 w 153"/>
                <a:gd name="T11" fmla="*/ 93 h 374"/>
                <a:gd name="T12" fmla="*/ 0 w 153"/>
                <a:gd name="T13" fmla="*/ 62 h 374"/>
                <a:gd name="T14" fmla="*/ 0 w 153"/>
                <a:gd name="T15" fmla="*/ 44 h 374"/>
                <a:gd name="T16" fmla="*/ 5 w 153"/>
                <a:gd name="T17" fmla="*/ 32 h 374"/>
                <a:gd name="T18" fmla="*/ 30 w 153"/>
                <a:gd name="T19" fmla="*/ 20 h 374"/>
                <a:gd name="T20" fmla="*/ 52 w 153"/>
                <a:gd name="T21" fmla="*/ 32 h 374"/>
                <a:gd name="T22" fmla="*/ 66 w 153"/>
                <a:gd name="T23" fmla="*/ 57 h 374"/>
                <a:gd name="T24" fmla="*/ 78 w 153"/>
                <a:gd name="T25" fmla="*/ 47 h 374"/>
                <a:gd name="T26" fmla="*/ 86 w 153"/>
                <a:gd name="T27" fmla="*/ 15 h 374"/>
                <a:gd name="T28" fmla="*/ 108 w 153"/>
                <a:gd name="T29" fmla="*/ 0 h 374"/>
                <a:gd name="T30" fmla="*/ 132 w 153"/>
                <a:gd name="T31" fmla="*/ 15 h 374"/>
                <a:gd name="T32" fmla="*/ 137 w 153"/>
                <a:gd name="T33" fmla="*/ 34 h 374"/>
                <a:gd name="T34" fmla="*/ 142 w 153"/>
                <a:gd name="T35" fmla="*/ 54 h 374"/>
                <a:gd name="T36" fmla="*/ 152 w 153"/>
                <a:gd name="T37" fmla="*/ 54 h 374"/>
                <a:gd name="T38" fmla="*/ 152 w 153"/>
                <a:gd name="T39" fmla="*/ 373 h 374"/>
                <a:gd name="T40" fmla="*/ 78 w 153"/>
                <a:gd name="T41" fmla="*/ 373 h 374"/>
                <a:gd name="T42" fmla="*/ 64 w 153"/>
                <a:gd name="T43" fmla="*/ 37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374">
                  <a:moveTo>
                    <a:pt x="64" y="373"/>
                  </a:moveTo>
                  <a:lnTo>
                    <a:pt x="64" y="373"/>
                  </a:lnTo>
                  <a:cubicBezTo>
                    <a:pt x="30" y="373"/>
                    <a:pt x="3" y="339"/>
                    <a:pt x="3" y="298"/>
                  </a:cubicBezTo>
                  <a:cubicBezTo>
                    <a:pt x="3" y="190"/>
                    <a:pt x="3" y="190"/>
                    <a:pt x="3" y="190"/>
                  </a:cubicBezTo>
                  <a:cubicBezTo>
                    <a:pt x="3" y="176"/>
                    <a:pt x="3" y="159"/>
                    <a:pt x="3" y="142"/>
                  </a:cubicBezTo>
                  <a:cubicBezTo>
                    <a:pt x="3" y="127"/>
                    <a:pt x="0" y="110"/>
                    <a:pt x="0" y="93"/>
                  </a:cubicBezTo>
                  <a:cubicBezTo>
                    <a:pt x="0" y="62"/>
                    <a:pt x="0" y="62"/>
                    <a:pt x="0" y="62"/>
                  </a:cubicBezTo>
                  <a:cubicBezTo>
                    <a:pt x="0" y="57"/>
                    <a:pt x="0" y="49"/>
                    <a:pt x="0" y="44"/>
                  </a:cubicBezTo>
                  <a:cubicBezTo>
                    <a:pt x="3" y="39"/>
                    <a:pt x="3" y="37"/>
                    <a:pt x="5" y="32"/>
                  </a:cubicBezTo>
                  <a:cubicBezTo>
                    <a:pt x="13" y="25"/>
                    <a:pt x="20" y="20"/>
                    <a:pt x="30" y="20"/>
                  </a:cubicBezTo>
                  <a:cubicBezTo>
                    <a:pt x="40" y="20"/>
                    <a:pt x="47" y="25"/>
                    <a:pt x="52" y="32"/>
                  </a:cubicBezTo>
                  <a:cubicBezTo>
                    <a:pt x="59" y="39"/>
                    <a:pt x="59" y="52"/>
                    <a:pt x="66" y="57"/>
                  </a:cubicBezTo>
                  <a:cubicBezTo>
                    <a:pt x="73" y="62"/>
                    <a:pt x="78" y="54"/>
                    <a:pt x="78" y="47"/>
                  </a:cubicBezTo>
                  <a:cubicBezTo>
                    <a:pt x="81" y="37"/>
                    <a:pt x="78" y="25"/>
                    <a:pt x="86" y="15"/>
                  </a:cubicBezTo>
                  <a:cubicBezTo>
                    <a:pt x="91" y="8"/>
                    <a:pt x="98" y="0"/>
                    <a:pt x="108" y="0"/>
                  </a:cubicBezTo>
                  <a:cubicBezTo>
                    <a:pt x="118" y="0"/>
                    <a:pt x="125" y="8"/>
                    <a:pt x="132" y="15"/>
                  </a:cubicBezTo>
                  <a:cubicBezTo>
                    <a:pt x="135" y="20"/>
                    <a:pt x="137" y="27"/>
                    <a:pt x="137" y="34"/>
                  </a:cubicBezTo>
                  <a:cubicBezTo>
                    <a:pt x="137" y="42"/>
                    <a:pt x="137" y="49"/>
                    <a:pt x="142" y="54"/>
                  </a:cubicBezTo>
                  <a:cubicBezTo>
                    <a:pt x="147" y="57"/>
                    <a:pt x="149" y="57"/>
                    <a:pt x="152" y="54"/>
                  </a:cubicBezTo>
                  <a:cubicBezTo>
                    <a:pt x="152" y="373"/>
                    <a:pt x="152" y="373"/>
                    <a:pt x="152" y="373"/>
                  </a:cubicBezTo>
                  <a:cubicBezTo>
                    <a:pt x="127" y="373"/>
                    <a:pt x="103" y="373"/>
                    <a:pt x="78" y="373"/>
                  </a:cubicBezTo>
                  <a:lnTo>
                    <a:pt x="64" y="373"/>
                  </a:lnTo>
                </a:path>
              </a:pathLst>
            </a:custGeom>
            <a:solidFill>
              <a:srgbClr val="FFFFFF"/>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2" name="Freeform 514">
              <a:extLst>
                <a:ext uri="{FF2B5EF4-FFF2-40B4-BE49-F238E27FC236}">
                  <a16:creationId xmlns:a16="http://schemas.microsoft.com/office/drawing/2014/main" id="{9B620249-6005-4067-AA57-9FD245CF62EF}"/>
                </a:ext>
              </a:extLst>
            </p:cNvPr>
            <p:cNvSpPr>
              <a:spLocks noChangeArrowheads="1"/>
            </p:cNvSpPr>
            <p:nvPr/>
          </p:nvSpPr>
          <p:spPr bwMode="auto">
            <a:xfrm>
              <a:off x="19171326" y="6775477"/>
              <a:ext cx="143896" cy="495147"/>
            </a:xfrm>
            <a:custGeom>
              <a:avLst/>
              <a:gdLst>
                <a:gd name="T0" fmla="*/ 5 w 154"/>
                <a:gd name="T1" fmla="*/ 203 h 521"/>
                <a:gd name="T2" fmla="*/ 5 w 154"/>
                <a:gd name="T3" fmla="*/ 203 h 521"/>
                <a:gd name="T4" fmla="*/ 10 w 154"/>
                <a:gd name="T5" fmla="*/ 203 h 521"/>
                <a:gd name="T6" fmla="*/ 17 w 154"/>
                <a:gd name="T7" fmla="*/ 198 h 521"/>
                <a:gd name="T8" fmla="*/ 17 w 154"/>
                <a:gd name="T9" fmla="*/ 37 h 521"/>
                <a:gd name="T10" fmla="*/ 46 w 154"/>
                <a:gd name="T11" fmla="*/ 0 h 521"/>
                <a:gd name="T12" fmla="*/ 75 w 154"/>
                <a:gd name="T13" fmla="*/ 37 h 521"/>
                <a:gd name="T14" fmla="*/ 75 w 154"/>
                <a:gd name="T15" fmla="*/ 196 h 521"/>
                <a:gd name="T16" fmla="*/ 95 w 154"/>
                <a:gd name="T17" fmla="*/ 196 h 521"/>
                <a:gd name="T18" fmla="*/ 95 w 154"/>
                <a:gd name="T19" fmla="*/ 86 h 521"/>
                <a:gd name="T20" fmla="*/ 124 w 154"/>
                <a:gd name="T21" fmla="*/ 54 h 521"/>
                <a:gd name="T22" fmla="*/ 153 w 154"/>
                <a:gd name="T23" fmla="*/ 86 h 521"/>
                <a:gd name="T24" fmla="*/ 153 w 154"/>
                <a:gd name="T25" fmla="*/ 256 h 521"/>
                <a:gd name="T26" fmla="*/ 153 w 154"/>
                <a:gd name="T27" fmla="*/ 442 h 521"/>
                <a:gd name="T28" fmla="*/ 93 w 154"/>
                <a:gd name="T29" fmla="*/ 517 h 521"/>
                <a:gd name="T30" fmla="*/ 0 w 154"/>
                <a:gd name="T31" fmla="*/ 520 h 521"/>
                <a:gd name="T32" fmla="*/ 0 w 154"/>
                <a:gd name="T33" fmla="*/ 200 h 521"/>
                <a:gd name="T34" fmla="*/ 5 w 154"/>
                <a:gd name="T35" fmla="*/ 20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521">
                  <a:moveTo>
                    <a:pt x="5" y="203"/>
                  </a:moveTo>
                  <a:lnTo>
                    <a:pt x="5" y="203"/>
                  </a:lnTo>
                  <a:cubicBezTo>
                    <a:pt x="10" y="203"/>
                    <a:pt x="10" y="203"/>
                    <a:pt x="10" y="203"/>
                  </a:cubicBezTo>
                  <a:cubicBezTo>
                    <a:pt x="15" y="203"/>
                    <a:pt x="17" y="198"/>
                    <a:pt x="17" y="198"/>
                  </a:cubicBezTo>
                  <a:cubicBezTo>
                    <a:pt x="17" y="37"/>
                    <a:pt x="17" y="37"/>
                    <a:pt x="17" y="37"/>
                  </a:cubicBezTo>
                  <a:cubicBezTo>
                    <a:pt x="17" y="18"/>
                    <a:pt x="32" y="0"/>
                    <a:pt x="46" y="0"/>
                  </a:cubicBezTo>
                  <a:cubicBezTo>
                    <a:pt x="63" y="0"/>
                    <a:pt x="75" y="18"/>
                    <a:pt x="75" y="37"/>
                  </a:cubicBezTo>
                  <a:cubicBezTo>
                    <a:pt x="75" y="196"/>
                    <a:pt x="75" y="196"/>
                    <a:pt x="75" y="196"/>
                  </a:cubicBezTo>
                  <a:cubicBezTo>
                    <a:pt x="83" y="208"/>
                    <a:pt x="95" y="196"/>
                    <a:pt x="95" y="196"/>
                  </a:cubicBezTo>
                  <a:cubicBezTo>
                    <a:pt x="95" y="86"/>
                    <a:pt x="95" y="86"/>
                    <a:pt x="95" y="86"/>
                  </a:cubicBezTo>
                  <a:cubicBezTo>
                    <a:pt x="95" y="68"/>
                    <a:pt x="110" y="54"/>
                    <a:pt x="124" y="54"/>
                  </a:cubicBezTo>
                  <a:cubicBezTo>
                    <a:pt x="141" y="54"/>
                    <a:pt x="153" y="68"/>
                    <a:pt x="153" y="86"/>
                  </a:cubicBezTo>
                  <a:cubicBezTo>
                    <a:pt x="153" y="256"/>
                    <a:pt x="153" y="256"/>
                    <a:pt x="153" y="256"/>
                  </a:cubicBezTo>
                  <a:cubicBezTo>
                    <a:pt x="153" y="261"/>
                    <a:pt x="153" y="442"/>
                    <a:pt x="153" y="442"/>
                  </a:cubicBezTo>
                  <a:cubicBezTo>
                    <a:pt x="153" y="483"/>
                    <a:pt x="124" y="515"/>
                    <a:pt x="93" y="517"/>
                  </a:cubicBezTo>
                  <a:cubicBezTo>
                    <a:pt x="49" y="520"/>
                    <a:pt x="27" y="520"/>
                    <a:pt x="0" y="520"/>
                  </a:cubicBezTo>
                  <a:cubicBezTo>
                    <a:pt x="0" y="200"/>
                    <a:pt x="0" y="200"/>
                    <a:pt x="0" y="200"/>
                  </a:cubicBezTo>
                  <a:cubicBezTo>
                    <a:pt x="2" y="200"/>
                    <a:pt x="5" y="203"/>
                    <a:pt x="5" y="203"/>
                  </a:cubicBezTo>
                </a:path>
              </a:pathLst>
            </a:custGeom>
            <a:solidFill>
              <a:srgbClr val="FFFFFF"/>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3" name="Freeform 515">
              <a:extLst>
                <a:ext uri="{FF2B5EF4-FFF2-40B4-BE49-F238E27FC236}">
                  <a16:creationId xmlns:a16="http://schemas.microsoft.com/office/drawing/2014/main" id="{12FE2D9A-000A-4A3F-B224-5CBEC58D7279}"/>
                </a:ext>
              </a:extLst>
            </p:cNvPr>
            <p:cNvSpPr>
              <a:spLocks noChangeArrowheads="1"/>
            </p:cNvSpPr>
            <p:nvPr/>
          </p:nvSpPr>
          <p:spPr bwMode="auto">
            <a:xfrm>
              <a:off x="18955482" y="6724693"/>
              <a:ext cx="211612" cy="545932"/>
            </a:xfrm>
            <a:custGeom>
              <a:avLst/>
              <a:gdLst>
                <a:gd name="T0" fmla="*/ 0 w 223"/>
                <a:gd name="T1" fmla="*/ 254 h 574"/>
                <a:gd name="T2" fmla="*/ 0 w 223"/>
                <a:gd name="T3" fmla="*/ 254 h 574"/>
                <a:gd name="T4" fmla="*/ 32 w 223"/>
                <a:gd name="T5" fmla="*/ 239 h 574"/>
                <a:gd name="T6" fmla="*/ 54 w 223"/>
                <a:gd name="T7" fmla="*/ 278 h 574"/>
                <a:gd name="T8" fmla="*/ 64 w 223"/>
                <a:gd name="T9" fmla="*/ 356 h 574"/>
                <a:gd name="T10" fmla="*/ 66 w 223"/>
                <a:gd name="T11" fmla="*/ 380 h 574"/>
                <a:gd name="T12" fmla="*/ 71 w 223"/>
                <a:gd name="T13" fmla="*/ 388 h 574"/>
                <a:gd name="T14" fmla="*/ 86 w 223"/>
                <a:gd name="T15" fmla="*/ 410 h 574"/>
                <a:gd name="T16" fmla="*/ 86 w 223"/>
                <a:gd name="T17" fmla="*/ 329 h 574"/>
                <a:gd name="T18" fmla="*/ 88 w 223"/>
                <a:gd name="T19" fmla="*/ 275 h 574"/>
                <a:gd name="T20" fmla="*/ 88 w 223"/>
                <a:gd name="T21" fmla="*/ 98 h 574"/>
                <a:gd name="T22" fmla="*/ 117 w 223"/>
                <a:gd name="T23" fmla="*/ 64 h 574"/>
                <a:gd name="T24" fmla="*/ 144 w 223"/>
                <a:gd name="T25" fmla="*/ 98 h 574"/>
                <a:gd name="T26" fmla="*/ 144 w 223"/>
                <a:gd name="T27" fmla="*/ 249 h 574"/>
                <a:gd name="T28" fmla="*/ 151 w 223"/>
                <a:gd name="T29" fmla="*/ 254 h 574"/>
                <a:gd name="T30" fmla="*/ 156 w 223"/>
                <a:gd name="T31" fmla="*/ 254 h 574"/>
                <a:gd name="T32" fmla="*/ 164 w 223"/>
                <a:gd name="T33" fmla="*/ 249 h 574"/>
                <a:gd name="T34" fmla="*/ 164 w 223"/>
                <a:gd name="T35" fmla="*/ 42 h 574"/>
                <a:gd name="T36" fmla="*/ 193 w 223"/>
                <a:gd name="T37" fmla="*/ 0 h 574"/>
                <a:gd name="T38" fmla="*/ 222 w 223"/>
                <a:gd name="T39" fmla="*/ 42 h 574"/>
                <a:gd name="T40" fmla="*/ 222 w 223"/>
                <a:gd name="T41" fmla="*/ 249 h 574"/>
                <a:gd name="T42" fmla="*/ 222 w 223"/>
                <a:gd name="T43" fmla="*/ 251 h 574"/>
                <a:gd name="T44" fmla="*/ 222 w 223"/>
                <a:gd name="T45" fmla="*/ 571 h 574"/>
                <a:gd name="T46" fmla="*/ 195 w 223"/>
                <a:gd name="T47" fmla="*/ 571 h 574"/>
                <a:gd name="T48" fmla="*/ 107 w 223"/>
                <a:gd name="T49" fmla="*/ 561 h 574"/>
                <a:gd name="T50" fmla="*/ 51 w 223"/>
                <a:gd name="T51" fmla="*/ 493 h 574"/>
                <a:gd name="T52" fmla="*/ 15 w 223"/>
                <a:gd name="T53" fmla="*/ 444 h 574"/>
                <a:gd name="T54" fmla="*/ 8 w 223"/>
                <a:gd name="T55" fmla="*/ 434 h 574"/>
                <a:gd name="T56" fmla="*/ 0 w 223"/>
                <a:gd name="T57" fmla="*/ 410 h 574"/>
                <a:gd name="T58" fmla="*/ 0 w 223"/>
                <a:gd name="T59" fmla="*/ 410 h 574"/>
                <a:gd name="T60" fmla="*/ 0 w 223"/>
                <a:gd name="T61" fmla="*/ 25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3" h="574">
                  <a:moveTo>
                    <a:pt x="0" y="254"/>
                  </a:moveTo>
                  <a:lnTo>
                    <a:pt x="0" y="254"/>
                  </a:lnTo>
                  <a:cubicBezTo>
                    <a:pt x="0" y="237"/>
                    <a:pt x="20" y="234"/>
                    <a:pt x="32" y="239"/>
                  </a:cubicBezTo>
                  <a:cubicBezTo>
                    <a:pt x="44" y="247"/>
                    <a:pt x="51" y="263"/>
                    <a:pt x="54" y="278"/>
                  </a:cubicBezTo>
                  <a:cubicBezTo>
                    <a:pt x="59" y="305"/>
                    <a:pt x="61" y="329"/>
                    <a:pt x="64" y="356"/>
                  </a:cubicBezTo>
                  <a:cubicBezTo>
                    <a:pt x="64" y="363"/>
                    <a:pt x="66" y="371"/>
                    <a:pt x="66" y="380"/>
                  </a:cubicBezTo>
                  <a:cubicBezTo>
                    <a:pt x="69" y="380"/>
                    <a:pt x="69" y="385"/>
                    <a:pt x="71" y="388"/>
                  </a:cubicBezTo>
                  <a:cubicBezTo>
                    <a:pt x="86" y="410"/>
                    <a:pt x="86" y="410"/>
                    <a:pt x="86" y="410"/>
                  </a:cubicBezTo>
                  <a:cubicBezTo>
                    <a:pt x="86" y="329"/>
                    <a:pt x="86" y="329"/>
                    <a:pt x="86" y="329"/>
                  </a:cubicBezTo>
                  <a:cubicBezTo>
                    <a:pt x="86" y="305"/>
                    <a:pt x="86" y="288"/>
                    <a:pt x="88" y="275"/>
                  </a:cubicBezTo>
                  <a:cubicBezTo>
                    <a:pt x="88" y="98"/>
                    <a:pt x="88" y="98"/>
                    <a:pt x="88" y="98"/>
                  </a:cubicBezTo>
                  <a:cubicBezTo>
                    <a:pt x="88" y="78"/>
                    <a:pt x="100" y="64"/>
                    <a:pt x="117" y="64"/>
                  </a:cubicBezTo>
                  <a:cubicBezTo>
                    <a:pt x="132" y="64"/>
                    <a:pt x="144" y="78"/>
                    <a:pt x="144" y="98"/>
                  </a:cubicBezTo>
                  <a:cubicBezTo>
                    <a:pt x="144" y="249"/>
                    <a:pt x="144" y="249"/>
                    <a:pt x="144" y="249"/>
                  </a:cubicBezTo>
                  <a:cubicBezTo>
                    <a:pt x="147" y="251"/>
                    <a:pt x="149" y="254"/>
                    <a:pt x="151" y="254"/>
                  </a:cubicBezTo>
                  <a:cubicBezTo>
                    <a:pt x="156" y="254"/>
                    <a:pt x="156" y="254"/>
                    <a:pt x="156" y="254"/>
                  </a:cubicBezTo>
                  <a:cubicBezTo>
                    <a:pt x="161" y="254"/>
                    <a:pt x="164" y="249"/>
                    <a:pt x="164" y="249"/>
                  </a:cubicBezTo>
                  <a:cubicBezTo>
                    <a:pt x="164" y="42"/>
                    <a:pt x="164" y="42"/>
                    <a:pt x="164" y="42"/>
                  </a:cubicBezTo>
                  <a:cubicBezTo>
                    <a:pt x="164" y="20"/>
                    <a:pt x="176" y="0"/>
                    <a:pt x="193" y="0"/>
                  </a:cubicBezTo>
                  <a:cubicBezTo>
                    <a:pt x="207" y="0"/>
                    <a:pt x="222" y="20"/>
                    <a:pt x="222" y="42"/>
                  </a:cubicBezTo>
                  <a:cubicBezTo>
                    <a:pt x="222" y="249"/>
                    <a:pt x="222" y="249"/>
                    <a:pt x="222" y="249"/>
                  </a:cubicBezTo>
                  <a:cubicBezTo>
                    <a:pt x="222" y="249"/>
                    <a:pt x="222" y="249"/>
                    <a:pt x="222" y="251"/>
                  </a:cubicBezTo>
                  <a:cubicBezTo>
                    <a:pt x="222" y="571"/>
                    <a:pt x="222" y="571"/>
                    <a:pt x="222" y="571"/>
                  </a:cubicBezTo>
                  <a:cubicBezTo>
                    <a:pt x="215" y="571"/>
                    <a:pt x="205" y="571"/>
                    <a:pt x="195" y="571"/>
                  </a:cubicBezTo>
                  <a:cubicBezTo>
                    <a:pt x="169" y="571"/>
                    <a:pt x="134" y="573"/>
                    <a:pt x="107" y="561"/>
                  </a:cubicBezTo>
                  <a:cubicBezTo>
                    <a:pt x="81" y="546"/>
                    <a:pt x="69" y="517"/>
                    <a:pt x="51" y="493"/>
                  </a:cubicBezTo>
                  <a:cubicBezTo>
                    <a:pt x="39" y="478"/>
                    <a:pt x="27" y="461"/>
                    <a:pt x="15" y="444"/>
                  </a:cubicBezTo>
                  <a:cubicBezTo>
                    <a:pt x="13" y="441"/>
                    <a:pt x="10" y="439"/>
                    <a:pt x="8" y="434"/>
                  </a:cubicBezTo>
                  <a:cubicBezTo>
                    <a:pt x="3" y="427"/>
                    <a:pt x="0" y="417"/>
                    <a:pt x="0" y="410"/>
                  </a:cubicBezTo>
                  <a:lnTo>
                    <a:pt x="0" y="410"/>
                  </a:lnTo>
                  <a:lnTo>
                    <a:pt x="0" y="254"/>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4" name="Freeform 516">
              <a:extLst>
                <a:ext uri="{FF2B5EF4-FFF2-40B4-BE49-F238E27FC236}">
                  <a16:creationId xmlns:a16="http://schemas.microsoft.com/office/drawing/2014/main" id="{A9B4DCE0-A2C4-437A-B1BC-40EF884578E9}"/>
                </a:ext>
              </a:extLst>
            </p:cNvPr>
            <p:cNvSpPr>
              <a:spLocks noChangeArrowheads="1"/>
            </p:cNvSpPr>
            <p:nvPr/>
          </p:nvSpPr>
          <p:spPr bwMode="auto">
            <a:xfrm>
              <a:off x="19179791" y="7338337"/>
              <a:ext cx="135431" cy="1180736"/>
            </a:xfrm>
            <a:custGeom>
              <a:avLst/>
              <a:gdLst>
                <a:gd name="T0" fmla="*/ 0 w 144"/>
                <a:gd name="T1" fmla="*/ 1235 h 1236"/>
                <a:gd name="T2" fmla="*/ 0 w 144"/>
                <a:gd name="T3" fmla="*/ 1235 h 1236"/>
                <a:gd name="T4" fmla="*/ 2 w 144"/>
                <a:gd name="T5" fmla="*/ 0 h 1236"/>
                <a:gd name="T6" fmla="*/ 136 w 144"/>
                <a:gd name="T7" fmla="*/ 0 h 1236"/>
                <a:gd name="T8" fmla="*/ 143 w 144"/>
                <a:gd name="T9" fmla="*/ 10 h 1236"/>
                <a:gd name="T10" fmla="*/ 143 w 144"/>
                <a:gd name="T11" fmla="*/ 1235 h 1236"/>
                <a:gd name="T12" fmla="*/ 0 w 144"/>
                <a:gd name="T13" fmla="*/ 1235 h 1236"/>
              </a:gdLst>
              <a:ahLst/>
              <a:cxnLst>
                <a:cxn ang="0">
                  <a:pos x="T0" y="T1"/>
                </a:cxn>
                <a:cxn ang="0">
                  <a:pos x="T2" y="T3"/>
                </a:cxn>
                <a:cxn ang="0">
                  <a:pos x="T4" y="T5"/>
                </a:cxn>
                <a:cxn ang="0">
                  <a:pos x="T6" y="T7"/>
                </a:cxn>
                <a:cxn ang="0">
                  <a:pos x="T8" y="T9"/>
                </a:cxn>
                <a:cxn ang="0">
                  <a:pos x="T10" y="T11"/>
                </a:cxn>
                <a:cxn ang="0">
                  <a:pos x="T12" y="T13"/>
                </a:cxn>
              </a:cxnLst>
              <a:rect l="0" t="0" r="r" b="b"/>
              <a:pathLst>
                <a:path w="144" h="1236">
                  <a:moveTo>
                    <a:pt x="0" y="1235"/>
                  </a:moveTo>
                  <a:lnTo>
                    <a:pt x="0" y="1235"/>
                  </a:lnTo>
                  <a:cubicBezTo>
                    <a:pt x="2" y="0"/>
                    <a:pt x="2" y="0"/>
                    <a:pt x="2" y="0"/>
                  </a:cubicBezTo>
                  <a:cubicBezTo>
                    <a:pt x="136" y="0"/>
                    <a:pt x="136" y="0"/>
                    <a:pt x="136" y="0"/>
                  </a:cubicBezTo>
                  <a:cubicBezTo>
                    <a:pt x="141" y="0"/>
                    <a:pt x="143" y="5"/>
                    <a:pt x="143" y="10"/>
                  </a:cubicBezTo>
                  <a:cubicBezTo>
                    <a:pt x="143" y="1235"/>
                    <a:pt x="143" y="1235"/>
                    <a:pt x="143" y="1235"/>
                  </a:cubicBezTo>
                  <a:lnTo>
                    <a:pt x="0" y="1235"/>
                  </a:lnTo>
                </a:path>
              </a:pathLst>
            </a:custGeom>
            <a:solidFill>
              <a:srgbClr val="FBC71A"/>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5" name="Freeform 517">
              <a:extLst>
                <a:ext uri="{FF2B5EF4-FFF2-40B4-BE49-F238E27FC236}">
                  <a16:creationId xmlns:a16="http://schemas.microsoft.com/office/drawing/2014/main" id="{8EF98911-FD0C-43F5-A64A-9EDFEFC3CDD2}"/>
                </a:ext>
              </a:extLst>
            </p:cNvPr>
            <p:cNvSpPr>
              <a:spLocks noChangeArrowheads="1"/>
            </p:cNvSpPr>
            <p:nvPr/>
          </p:nvSpPr>
          <p:spPr bwMode="auto">
            <a:xfrm>
              <a:off x="19040127" y="7338337"/>
              <a:ext cx="135431" cy="1180736"/>
            </a:xfrm>
            <a:custGeom>
              <a:avLst/>
              <a:gdLst>
                <a:gd name="T0" fmla="*/ 0 w 147"/>
                <a:gd name="T1" fmla="*/ 1235 h 1236"/>
                <a:gd name="T2" fmla="*/ 0 w 147"/>
                <a:gd name="T3" fmla="*/ 1235 h 1236"/>
                <a:gd name="T4" fmla="*/ 3 w 147"/>
                <a:gd name="T5" fmla="*/ 10 h 1236"/>
                <a:gd name="T6" fmla="*/ 10 w 147"/>
                <a:gd name="T7" fmla="*/ 0 h 1236"/>
                <a:gd name="T8" fmla="*/ 146 w 147"/>
                <a:gd name="T9" fmla="*/ 0 h 1236"/>
                <a:gd name="T10" fmla="*/ 144 w 147"/>
                <a:gd name="T11" fmla="*/ 1235 h 1236"/>
                <a:gd name="T12" fmla="*/ 0 w 147"/>
                <a:gd name="T13" fmla="*/ 1235 h 1236"/>
              </a:gdLst>
              <a:ahLst/>
              <a:cxnLst>
                <a:cxn ang="0">
                  <a:pos x="T0" y="T1"/>
                </a:cxn>
                <a:cxn ang="0">
                  <a:pos x="T2" y="T3"/>
                </a:cxn>
                <a:cxn ang="0">
                  <a:pos x="T4" y="T5"/>
                </a:cxn>
                <a:cxn ang="0">
                  <a:pos x="T6" y="T7"/>
                </a:cxn>
                <a:cxn ang="0">
                  <a:pos x="T8" y="T9"/>
                </a:cxn>
                <a:cxn ang="0">
                  <a:pos x="T10" y="T11"/>
                </a:cxn>
                <a:cxn ang="0">
                  <a:pos x="T12" y="T13"/>
                </a:cxn>
              </a:cxnLst>
              <a:rect l="0" t="0" r="r" b="b"/>
              <a:pathLst>
                <a:path w="147" h="1236">
                  <a:moveTo>
                    <a:pt x="0" y="1235"/>
                  </a:moveTo>
                  <a:lnTo>
                    <a:pt x="0" y="1235"/>
                  </a:lnTo>
                  <a:cubicBezTo>
                    <a:pt x="3" y="10"/>
                    <a:pt x="3" y="10"/>
                    <a:pt x="3" y="10"/>
                  </a:cubicBezTo>
                  <a:cubicBezTo>
                    <a:pt x="3" y="5"/>
                    <a:pt x="5" y="0"/>
                    <a:pt x="10" y="0"/>
                  </a:cubicBezTo>
                  <a:cubicBezTo>
                    <a:pt x="146" y="0"/>
                    <a:pt x="146" y="0"/>
                    <a:pt x="146" y="0"/>
                  </a:cubicBezTo>
                  <a:cubicBezTo>
                    <a:pt x="144" y="1235"/>
                    <a:pt x="144" y="1235"/>
                    <a:pt x="144" y="1235"/>
                  </a:cubicBezTo>
                  <a:lnTo>
                    <a:pt x="0" y="1235"/>
                  </a:lnTo>
                </a:path>
              </a:pathLst>
            </a:custGeom>
            <a:solidFill>
              <a:srgbClr val="F5AE3E"/>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6" name="Freeform 518">
              <a:extLst>
                <a:ext uri="{FF2B5EF4-FFF2-40B4-BE49-F238E27FC236}">
                  <a16:creationId xmlns:a16="http://schemas.microsoft.com/office/drawing/2014/main" id="{CF283005-0E65-49BE-9F96-B16C25121633}"/>
                </a:ext>
              </a:extLst>
            </p:cNvPr>
            <p:cNvSpPr>
              <a:spLocks noChangeArrowheads="1"/>
            </p:cNvSpPr>
            <p:nvPr/>
          </p:nvSpPr>
          <p:spPr bwMode="auto">
            <a:xfrm>
              <a:off x="18591511" y="7473762"/>
              <a:ext cx="135431" cy="1045311"/>
            </a:xfrm>
            <a:custGeom>
              <a:avLst/>
              <a:gdLst>
                <a:gd name="T0" fmla="*/ 0 w 145"/>
                <a:gd name="T1" fmla="*/ 1094 h 1095"/>
                <a:gd name="T2" fmla="*/ 0 w 145"/>
                <a:gd name="T3" fmla="*/ 1094 h 1095"/>
                <a:gd name="T4" fmla="*/ 3 w 145"/>
                <a:gd name="T5" fmla="*/ 0 h 1095"/>
                <a:gd name="T6" fmla="*/ 137 w 145"/>
                <a:gd name="T7" fmla="*/ 0 h 1095"/>
                <a:gd name="T8" fmla="*/ 144 w 145"/>
                <a:gd name="T9" fmla="*/ 10 h 1095"/>
                <a:gd name="T10" fmla="*/ 144 w 145"/>
                <a:gd name="T11" fmla="*/ 1094 h 1095"/>
                <a:gd name="T12" fmla="*/ 0 w 145"/>
                <a:gd name="T13" fmla="*/ 1094 h 1095"/>
              </a:gdLst>
              <a:ahLst/>
              <a:cxnLst>
                <a:cxn ang="0">
                  <a:pos x="T0" y="T1"/>
                </a:cxn>
                <a:cxn ang="0">
                  <a:pos x="T2" y="T3"/>
                </a:cxn>
                <a:cxn ang="0">
                  <a:pos x="T4" y="T5"/>
                </a:cxn>
                <a:cxn ang="0">
                  <a:pos x="T6" y="T7"/>
                </a:cxn>
                <a:cxn ang="0">
                  <a:pos x="T8" y="T9"/>
                </a:cxn>
                <a:cxn ang="0">
                  <a:pos x="T10" y="T11"/>
                </a:cxn>
                <a:cxn ang="0">
                  <a:pos x="T12" y="T13"/>
                </a:cxn>
              </a:cxnLst>
              <a:rect l="0" t="0" r="r" b="b"/>
              <a:pathLst>
                <a:path w="145" h="1095">
                  <a:moveTo>
                    <a:pt x="0" y="1094"/>
                  </a:moveTo>
                  <a:lnTo>
                    <a:pt x="0" y="1094"/>
                  </a:lnTo>
                  <a:cubicBezTo>
                    <a:pt x="3" y="0"/>
                    <a:pt x="3" y="0"/>
                    <a:pt x="3" y="0"/>
                  </a:cubicBezTo>
                  <a:cubicBezTo>
                    <a:pt x="137" y="0"/>
                    <a:pt x="137" y="0"/>
                    <a:pt x="137" y="0"/>
                  </a:cubicBezTo>
                  <a:cubicBezTo>
                    <a:pt x="142" y="0"/>
                    <a:pt x="144" y="5"/>
                    <a:pt x="144" y="10"/>
                  </a:cubicBezTo>
                  <a:cubicBezTo>
                    <a:pt x="144" y="1094"/>
                    <a:pt x="144" y="1094"/>
                    <a:pt x="144" y="1094"/>
                  </a:cubicBezTo>
                  <a:lnTo>
                    <a:pt x="0" y="1094"/>
                  </a:lnTo>
                </a:path>
              </a:pathLst>
            </a:custGeom>
            <a:solidFill>
              <a:srgbClr val="F5AE3E"/>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7" name="Freeform 519">
              <a:extLst>
                <a:ext uri="{FF2B5EF4-FFF2-40B4-BE49-F238E27FC236}">
                  <a16:creationId xmlns:a16="http://schemas.microsoft.com/office/drawing/2014/main" id="{3CEDFCE6-90E5-40B2-8F0D-712CA41A416A}"/>
                </a:ext>
              </a:extLst>
            </p:cNvPr>
            <p:cNvSpPr>
              <a:spLocks noChangeArrowheads="1"/>
            </p:cNvSpPr>
            <p:nvPr/>
          </p:nvSpPr>
          <p:spPr bwMode="auto">
            <a:xfrm>
              <a:off x="18456079" y="7473762"/>
              <a:ext cx="139664" cy="1045311"/>
            </a:xfrm>
            <a:custGeom>
              <a:avLst/>
              <a:gdLst>
                <a:gd name="T0" fmla="*/ 0 w 148"/>
                <a:gd name="T1" fmla="*/ 1094 h 1095"/>
                <a:gd name="T2" fmla="*/ 0 w 148"/>
                <a:gd name="T3" fmla="*/ 1094 h 1095"/>
                <a:gd name="T4" fmla="*/ 3 w 148"/>
                <a:gd name="T5" fmla="*/ 10 h 1095"/>
                <a:gd name="T6" fmla="*/ 10 w 148"/>
                <a:gd name="T7" fmla="*/ 0 h 1095"/>
                <a:gd name="T8" fmla="*/ 147 w 148"/>
                <a:gd name="T9" fmla="*/ 0 h 1095"/>
                <a:gd name="T10" fmla="*/ 144 w 148"/>
                <a:gd name="T11" fmla="*/ 1094 h 1095"/>
                <a:gd name="T12" fmla="*/ 0 w 148"/>
                <a:gd name="T13" fmla="*/ 1094 h 1095"/>
              </a:gdLst>
              <a:ahLst/>
              <a:cxnLst>
                <a:cxn ang="0">
                  <a:pos x="T0" y="T1"/>
                </a:cxn>
                <a:cxn ang="0">
                  <a:pos x="T2" y="T3"/>
                </a:cxn>
                <a:cxn ang="0">
                  <a:pos x="T4" y="T5"/>
                </a:cxn>
                <a:cxn ang="0">
                  <a:pos x="T6" y="T7"/>
                </a:cxn>
                <a:cxn ang="0">
                  <a:pos x="T8" y="T9"/>
                </a:cxn>
                <a:cxn ang="0">
                  <a:pos x="T10" y="T11"/>
                </a:cxn>
                <a:cxn ang="0">
                  <a:pos x="T12" y="T13"/>
                </a:cxn>
              </a:cxnLst>
              <a:rect l="0" t="0" r="r" b="b"/>
              <a:pathLst>
                <a:path w="148" h="1095">
                  <a:moveTo>
                    <a:pt x="0" y="1094"/>
                  </a:moveTo>
                  <a:lnTo>
                    <a:pt x="0" y="1094"/>
                  </a:lnTo>
                  <a:cubicBezTo>
                    <a:pt x="3" y="10"/>
                    <a:pt x="3" y="10"/>
                    <a:pt x="3" y="10"/>
                  </a:cubicBezTo>
                  <a:cubicBezTo>
                    <a:pt x="3" y="5"/>
                    <a:pt x="5" y="0"/>
                    <a:pt x="10" y="0"/>
                  </a:cubicBezTo>
                  <a:cubicBezTo>
                    <a:pt x="147" y="0"/>
                    <a:pt x="147" y="0"/>
                    <a:pt x="147" y="0"/>
                  </a:cubicBezTo>
                  <a:cubicBezTo>
                    <a:pt x="144" y="1094"/>
                    <a:pt x="144" y="1094"/>
                    <a:pt x="144" y="1094"/>
                  </a:cubicBezTo>
                  <a:lnTo>
                    <a:pt x="0" y="1094"/>
                  </a:lnTo>
                </a:path>
              </a:pathLst>
            </a:custGeom>
            <a:solidFill>
              <a:srgbClr val="FBC71A"/>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8" name="Freeform 520">
              <a:extLst>
                <a:ext uri="{FF2B5EF4-FFF2-40B4-BE49-F238E27FC236}">
                  <a16:creationId xmlns:a16="http://schemas.microsoft.com/office/drawing/2014/main" id="{A4B942A3-0F44-4873-AD13-C07B56649F9B}"/>
                </a:ext>
              </a:extLst>
            </p:cNvPr>
            <p:cNvSpPr>
              <a:spLocks noChangeArrowheads="1"/>
            </p:cNvSpPr>
            <p:nvPr/>
          </p:nvSpPr>
          <p:spPr bwMode="auto">
            <a:xfrm>
              <a:off x="18688852" y="8019693"/>
              <a:ext cx="423223" cy="313170"/>
            </a:xfrm>
            <a:custGeom>
              <a:avLst/>
              <a:gdLst>
                <a:gd name="T0" fmla="*/ 404 w 445"/>
                <a:gd name="T1" fmla="*/ 117 h 330"/>
                <a:gd name="T2" fmla="*/ 404 w 445"/>
                <a:gd name="T3" fmla="*/ 117 h 330"/>
                <a:gd name="T4" fmla="*/ 0 w 445"/>
                <a:gd name="T5" fmla="*/ 98 h 330"/>
                <a:gd name="T6" fmla="*/ 32 w 445"/>
                <a:gd name="T7" fmla="*/ 329 h 330"/>
                <a:gd name="T8" fmla="*/ 444 w 445"/>
                <a:gd name="T9" fmla="*/ 327 h 330"/>
                <a:gd name="T10" fmla="*/ 404 w 445"/>
                <a:gd name="T11" fmla="*/ 117 h 330"/>
              </a:gdLst>
              <a:ahLst/>
              <a:cxnLst>
                <a:cxn ang="0">
                  <a:pos x="T0" y="T1"/>
                </a:cxn>
                <a:cxn ang="0">
                  <a:pos x="T2" y="T3"/>
                </a:cxn>
                <a:cxn ang="0">
                  <a:pos x="T4" y="T5"/>
                </a:cxn>
                <a:cxn ang="0">
                  <a:pos x="T6" y="T7"/>
                </a:cxn>
                <a:cxn ang="0">
                  <a:pos x="T8" y="T9"/>
                </a:cxn>
                <a:cxn ang="0">
                  <a:pos x="T10" y="T11"/>
                </a:cxn>
              </a:cxnLst>
              <a:rect l="0" t="0" r="r" b="b"/>
              <a:pathLst>
                <a:path w="445" h="330">
                  <a:moveTo>
                    <a:pt x="404" y="117"/>
                  </a:moveTo>
                  <a:lnTo>
                    <a:pt x="404" y="117"/>
                  </a:lnTo>
                  <a:cubicBezTo>
                    <a:pt x="404" y="117"/>
                    <a:pt x="295" y="0"/>
                    <a:pt x="0" y="98"/>
                  </a:cubicBezTo>
                  <a:cubicBezTo>
                    <a:pt x="32" y="329"/>
                    <a:pt x="32" y="329"/>
                    <a:pt x="32" y="329"/>
                  </a:cubicBezTo>
                  <a:cubicBezTo>
                    <a:pt x="444" y="327"/>
                    <a:pt x="444" y="327"/>
                    <a:pt x="444" y="327"/>
                  </a:cubicBezTo>
                  <a:lnTo>
                    <a:pt x="404" y="117"/>
                  </a:lnTo>
                </a:path>
              </a:pathLst>
            </a:custGeom>
            <a:solidFill>
              <a:srgbClr val="F5AE3E"/>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09" name="Freeform 521">
              <a:extLst>
                <a:ext uri="{FF2B5EF4-FFF2-40B4-BE49-F238E27FC236}">
                  <a16:creationId xmlns:a16="http://schemas.microsoft.com/office/drawing/2014/main" id="{689E2654-DF55-492A-ACE9-63214990924B}"/>
                </a:ext>
              </a:extLst>
            </p:cNvPr>
            <p:cNvSpPr>
              <a:spLocks noChangeArrowheads="1"/>
            </p:cNvSpPr>
            <p:nvPr/>
          </p:nvSpPr>
          <p:spPr bwMode="auto">
            <a:xfrm>
              <a:off x="18612672" y="7913892"/>
              <a:ext cx="575583" cy="431667"/>
            </a:xfrm>
            <a:custGeom>
              <a:avLst/>
              <a:gdLst>
                <a:gd name="T0" fmla="*/ 0 w 606"/>
                <a:gd name="T1" fmla="*/ 407 h 452"/>
                <a:gd name="T2" fmla="*/ 0 w 606"/>
                <a:gd name="T3" fmla="*/ 407 h 452"/>
                <a:gd name="T4" fmla="*/ 605 w 606"/>
                <a:gd name="T5" fmla="*/ 451 h 452"/>
                <a:gd name="T6" fmla="*/ 0 w 606"/>
                <a:gd name="T7" fmla="*/ 407 h 452"/>
              </a:gdLst>
              <a:ahLst/>
              <a:cxnLst>
                <a:cxn ang="0">
                  <a:pos x="T0" y="T1"/>
                </a:cxn>
                <a:cxn ang="0">
                  <a:pos x="T2" y="T3"/>
                </a:cxn>
                <a:cxn ang="0">
                  <a:pos x="T4" y="T5"/>
                </a:cxn>
                <a:cxn ang="0">
                  <a:pos x="T6" y="T7"/>
                </a:cxn>
              </a:cxnLst>
              <a:rect l="0" t="0" r="r" b="b"/>
              <a:pathLst>
                <a:path w="606" h="452">
                  <a:moveTo>
                    <a:pt x="0" y="407"/>
                  </a:moveTo>
                  <a:lnTo>
                    <a:pt x="0" y="407"/>
                  </a:lnTo>
                  <a:cubicBezTo>
                    <a:pt x="0" y="407"/>
                    <a:pt x="263" y="0"/>
                    <a:pt x="605" y="451"/>
                  </a:cubicBezTo>
                  <a:lnTo>
                    <a:pt x="0" y="407"/>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10" name="Freeform 522">
              <a:extLst>
                <a:ext uri="{FF2B5EF4-FFF2-40B4-BE49-F238E27FC236}">
                  <a16:creationId xmlns:a16="http://schemas.microsoft.com/office/drawing/2014/main" id="{33EC8949-AA23-41D6-A0DE-D6F6466ADC75}"/>
                </a:ext>
              </a:extLst>
            </p:cNvPr>
            <p:cNvSpPr>
              <a:spLocks noChangeArrowheads="1"/>
            </p:cNvSpPr>
            <p:nvPr/>
          </p:nvSpPr>
          <p:spPr bwMode="auto">
            <a:xfrm>
              <a:off x="18900463" y="8129726"/>
              <a:ext cx="97341" cy="42320"/>
            </a:xfrm>
            <a:custGeom>
              <a:avLst/>
              <a:gdLst>
                <a:gd name="T0" fmla="*/ 0 w 108"/>
                <a:gd name="T1" fmla="*/ 14 h 47"/>
                <a:gd name="T2" fmla="*/ 0 w 108"/>
                <a:gd name="T3" fmla="*/ 14 h 47"/>
                <a:gd name="T4" fmla="*/ 57 w 108"/>
                <a:gd name="T5" fmla="*/ 4 h 47"/>
                <a:gd name="T6" fmla="*/ 107 w 108"/>
                <a:gd name="T7" fmla="*/ 46 h 47"/>
                <a:gd name="T8" fmla="*/ 0 w 108"/>
                <a:gd name="T9" fmla="*/ 14 h 47"/>
              </a:gdLst>
              <a:ahLst/>
              <a:cxnLst>
                <a:cxn ang="0">
                  <a:pos x="T0" y="T1"/>
                </a:cxn>
                <a:cxn ang="0">
                  <a:pos x="T2" y="T3"/>
                </a:cxn>
                <a:cxn ang="0">
                  <a:pos x="T4" y="T5"/>
                </a:cxn>
                <a:cxn ang="0">
                  <a:pos x="T6" y="T7"/>
                </a:cxn>
                <a:cxn ang="0">
                  <a:pos x="T8" y="T9"/>
                </a:cxn>
              </a:cxnLst>
              <a:rect l="0" t="0" r="r" b="b"/>
              <a:pathLst>
                <a:path w="108" h="47">
                  <a:moveTo>
                    <a:pt x="0" y="14"/>
                  </a:moveTo>
                  <a:lnTo>
                    <a:pt x="0" y="14"/>
                  </a:lnTo>
                  <a:cubicBezTo>
                    <a:pt x="0" y="14"/>
                    <a:pt x="39" y="0"/>
                    <a:pt x="57" y="4"/>
                  </a:cubicBezTo>
                  <a:cubicBezTo>
                    <a:pt x="57" y="4"/>
                    <a:pt x="69" y="0"/>
                    <a:pt x="107" y="46"/>
                  </a:cubicBezTo>
                  <a:lnTo>
                    <a:pt x="0" y="14"/>
                  </a:lnTo>
                </a:path>
              </a:pathLst>
            </a:custGeom>
            <a:solidFill>
              <a:srgbClr val="EEEEE5"/>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11" name="Freeform 523">
              <a:extLst>
                <a:ext uri="{FF2B5EF4-FFF2-40B4-BE49-F238E27FC236}">
                  <a16:creationId xmlns:a16="http://schemas.microsoft.com/office/drawing/2014/main" id="{D9ABEF30-A03E-4BDC-8236-7FACF64B4E1C}"/>
                </a:ext>
              </a:extLst>
            </p:cNvPr>
            <p:cNvSpPr>
              <a:spLocks noChangeArrowheads="1"/>
            </p:cNvSpPr>
            <p:nvPr/>
          </p:nvSpPr>
          <p:spPr bwMode="auto">
            <a:xfrm>
              <a:off x="18544956" y="8129726"/>
              <a:ext cx="766034" cy="778693"/>
            </a:xfrm>
            <a:custGeom>
              <a:avLst/>
              <a:gdLst>
                <a:gd name="T0" fmla="*/ 246 w 803"/>
                <a:gd name="T1" fmla="*/ 9 h 814"/>
                <a:gd name="T2" fmla="*/ 246 w 803"/>
                <a:gd name="T3" fmla="*/ 9 h 814"/>
                <a:gd name="T4" fmla="*/ 297 w 803"/>
                <a:gd name="T5" fmla="*/ 48 h 814"/>
                <a:gd name="T6" fmla="*/ 295 w 803"/>
                <a:gd name="T7" fmla="*/ 55 h 814"/>
                <a:gd name="T8" fmla="*/ 73 w 803"/>
                <a:gd name="T9" fmla="*/ 182 h 814"/>
                <a:gd name="T10" fmla="*/ 58 w 803"/>
                <a:gd name="T11" fmla="*/ 530 h 814"/>
                <a:gd name="T12" fmla="*/ 226 w 803"/>
                <a:gd name="T13" fmla="*/ 731 h 814"/>
                <a:gd name="T14" fmla="*/ 197 w 803"/>
                <a:gd name="T15" fmla="*/ 686 h 814"/>
                <a:gd name="T16" fmla="*/ 251 w 803"/>
                <a:gd name="T17" fmla="*/ 718 h 814"/>
                <a:gd name="T18" fmla="*/ 370 w 803"/>
                <a:gd name="T19" fmla="*/ 813 h 814"/>
                <a:gd name="T20" fmla="*/ 444 w 803"/>
                <a:gd name="T21" fmla="*/ 760 h 814"/>
                <a:gd name="T22" fmla="*/ 560 w 803"/>
                <a:gd name="T23" fmla="*/ 735 h 814"/>
                <a:gd name="T24" fmla="*/ 560 w 803"/>
                <a:gd name="T25" fmla="*/ 735 h 814"/>
                <a:gd name="T26" fmla="*/ 694 w 803"/>
                <a:gd name="T27" fmla="*/ 631 h 814"/>
                <a:gd name="T28" fmla="*/ 592 w 803"/>
                <a:gd name="T29" fmla="*/ 141 h 814"/>
                <a:gd name="T30" fmla="*/ 246 w 803"/>
                <a:gd name="T31" fmla="*/ 9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3" h="814">
                  <a:moveTo>
                    <a:pt x="246" y="9"/>
                  </a:moveTo>
                  <a:lnTo>
                    <a:pt x="246" y="9"/>
                  </a:lnTo>
                  <a:cubicBezTo>
                    <a:pt x="297" y="48"/>
                    <a:pt x="297" y="48"/>
                    <a:pt x="297" y="48"/>
                  </a:cubicBezTo>
                  <a:cubicBezTo>
                    <a:pt x="295" y="55"/>
                    <a:pt x="295" y="55"/>
                    <a:pt x="295" y="55"/>
                  </a:cubicBezTo>
                  <a:cubicBezTo>
                    <a:pt x="207" y="68"/>
                    <a:pt x="127" y="109"/>
                    <a:pt x="73" y="182"/>
                  </a:cubicBezTo>
                  <a:cubicBezTo>
                    <a:pt x="2" y="282"/>
                    <a:pt x="0" y="416"/>
                    <a:pt x="58" y="530"/>
                  </a:cubicBezTo>
                  <a:cubicBezTo>
                    <a:pt x="98" y="689"/>
                    <a:pt x="226" y="731"/>
                    <a:pt x="226" y="731"/>
                  </a:cubicBezTo>
                  <a:cubicBezTo>
                    <a:pt x="217" y="721"/>
                    <a:pt x="205" y="706"/>
                    <a:pt x="197" y="686"/>
                  </a:cubicBezTo>
                  <a:cubicBezTo>
                    <a:pt x="214" y="699"/>
                    <a:pt x="231" y="709"/>
                    <a:pt x="251" y="718"/>
                  </a:cubicBezTo>
                  <a:cubicBezTo>
                    <a:pt x="249" y="791"/>
                    <a:pt x="370" y="813"/>
                    <a:pt x="370" y="813"/>
                  </a:cubicBezTo>
                  <a:cubicBezTo>
                    <a:pt x="358" y="791"/>
                    <a:pt x="397" y="774"/>
                    <a:pt x="444" y="760"/>
                  </a:cubicBezTo>
                  <a:cubicBezTo>
                    <a:pt x="482" y="757"/>
                    <a:pt x="524" y="750"/>
                    <a:pt x="560" y="735"/>
                  </a:cubicBezTo>
                  <a:lnTo>
                    <a:pt x="560" y="735"/>
                  </a:lnTo>
                  <a:cubicBezTo>
                    <a:pt x="614" y="713"/>
                    <a:pt x="660" y="679"/>
                    <a:pt x="694" y="631"/>
                  </a:cubicBezTo>
                  <a:cubicBezTo>
                    <a:pt x="802" y="482"/>
                    <a:pt x="756" y="265"/>
                    <a:pt x="592" y="141"/>
                  </a:cubicBezTo>
                  <a:cubicBezTo>
                    <a:pt x="446" y="0"/>
                    <a:pt x="246" y="9"/>
                    <a:pt x="246" y="9"/>
                  </a:cubicBezTo>
                </a:path>
              </a:pathLst>
            </a:custGeom>
            <a:solidFill>
              <a:srgbClr val="4D4232"/>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12" name="Freeform 524">
              <a:extLst>
                <a:ext uri="{FF2B5EF4-FFF2-40B4-BE49-F238E27FC236}">
                  <a16:creationId xmlns:a16="http://schemas.microsoft.com/office/drawing/2014/main" id="{B66E5D78-BF1D-4FE1-80C2-8FDF393C32F9}"/>
                </a:ext>
              </a:extLst>
            </p:cNvPr>
            <p:cNvSpPr>
              <a:spLocks noChangeArrowheads="1"/>
            </p:cNvSpPr>
            <p:nvPr/>
          </p:nvSpPr>
          <p:spPr bwMode="auto">
            <a:xfrm>
              <a:off x="18591511" y="7406049"/>
              <a:ext cx="139664" cy="67712"/>
            </a:xfrm>
            <a:custGeom>
              <a:avLst/>
              <a:gdLst>
                <a:gd name="T0" fmla="*/ 124 w 149"/>
                <a:gd name="T1" fmla="*/ 0 h 77"/>
                <a:gd name="T2" fmla="*/ 124 w 149"/>
                <a:gd name="T3" fmla="*/ 0 h 77"/>
                <a:gd name="T4" fmla="*/ 148 w 149"/>
                <a:gd name="T5" fmla="*/ 13 h 77"/>
                <a:gd name="T6" fmla="*/ 148 w 149"/>
                <a:gd name="T7" fmla="*/ 64 h 77"/>
                <a:gd name="T8" fmla="*/ 124 w 149"/>
                <a:gd name="T9" fmla="*/ 76 h 77"/>
                <a:gd name="T10" fmla="*/ 0 w 149"/>
                <a:gd name="T11" fmla="*/ 76 h 77"/>
                <a:gd name="T12" fmla="*/ 0 w 149"/>
                <a:gd name="T13" fmla="*/ 0 h 77"/>
                <a:gd name="T14" fmla="*/ 124 w 149"/>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77">
                  <a:moveTo>
                    <a:pt x="124" y="0"/>
                  </a:moveTo>
                  <a:lnTo>
                    <a:pt x="124" y="0"/>
                  </a:lnTo>
                  <a:cubicBezTo>
                    <a:pt x="139" y="0"/>
                    <a:pt x="148" y="8"/>
                    <a:pt x="148" y="13"/>
                  </a:cubicBezTo>
                  <a:cubicBezTo>
                    <a:pt x="148" y="64"/>
                    <a:pt x="148" y="64"/>
                    <a:pt x="148" y="64"/>
                  </a:cubicBezTo>
                  <a:cubicBezTo>
                    <a:pt x="148" y="71"/>
                    <a:pt x="139" y="76"/>
                    <a:pt x="124" y="76"/>
                  </a:cubicBezTo>
                  <a:cubicBezTo>
                    <a:pt x="0" y="76"/>
                    <a:pt x="0" y="76"/>
                    <a:pt x="0" y="76"/>
                  </a:cubicBezTo>
                  <a:cubicBezTo>
                    <a:pt x="0" y="0"/>
                    <a:pt x="0" y="0"/>
                    <a:pt x="0" y="0"/>
                  </a:cubicBezTo>
                  <a:lnTo>
                    <a:pt x="124" y="0"/>
                  </a:ln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13" name="Freeform 525">
              <a:extLst>
                <a:ext uri="{FF2B5EF4-FFF2-40B4-BE49-F238E27FC236}">
                  <a16:creationId xmlns:a16="http://schemas.microsoft.com/office/drawing/2014/main" id="{9C46AAFD-239A-4E98-8B04-593E678D5404}"/>
                </a:ext>
              </a:extLst>
            </p:cNvPr>
            <p:cNvSpPr>
              <a:spLocks noChangeArrowheads="1"/>
            </p:cNvSpPr>
            <p:nvPr/>
          </p:nvSpPr>
          <p:spPr bwMode="auto">
            <a:xfrm>
              <a:off x="18443382" y="7406049"/>
              <a:ext cx="143896" cy="67712"/>
            </a:xfrm>
            <a:custGeom>
              <a:avLst/>
              <a:gdLst>
                <a:gd name="T0" fmla="*/ 25 w 153"/>
                <a:gd name="T1" fmla="*/ 0 h 77"/>
                <a:gd name="T2" fmla="*/ 25 w 153"/>
                <a:gd name="T3" fmla="*/ 0 h 77"/>
                <a:gd name="T4" fmla="*/ 152 w 153"/>
                <a:gd name="T5" fmla="*/ 0 h 77"/>
                <a:gd name="T6" fmla="*/ 152 w 153"/>
                <a:gd name="T7" fmla="*/ 76 h 77"/>
                <a:gd name="T8" fmla="*/ 25 w 153"/>
                <a:gd name="T9" fmla="*/ 76 h 77"/>
                <a:gd name="T10" fmla="*/ 0 w 153"/>
                <a:gd name="T11" fmla="*/ 64 h 77"/>
                <a:gd name="T12" fmla="*/ 0 w 153"/>
                <a:gd name="T13" fmla="*/ 13 h 77"/>
                <a:gd name="T14" fmla="*/ 25 w 153"/>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77">
                  <a:moveTo>
                    <a:pt x="25" y="0"/>
                  </a:moveTo>
                  <a:lnTo>
                    <a:pt x="25" y="0"/>
                  </a:lnTo>
                  <a:cubicBezTo>
                    <a:pt x="152" y="0"/>
                    <a:pt x="152" y="0"/>
                    <a:pt x="152" y="0"/>
                  </a:cubicBezTo>
                  <a:cubicBezTo>
                    <a:pt x="152" y="76"/>
                    <a:pt x="152" y="76"/>
                    <a:pt x="152" y="76"/>
                  </a:cubicBezTo>
                  <a:cubicBezTo>
                    <a:pt x="25" y="76"/>
                    <a:pt x="25" y="76"/>
                    <a:pt x="25" y="76"/>
                  </a:cubicBezTo>
                  <a:cubicBezTo>
                    <a:pt x="10" y="76"/>
                    <a:pt x="0" y="71"/>
                    <a:pt x="0" y="64"/>
                  </a:cubicBezTo>
                  <a:cubicBezTo>
                    <a:pt x="0" y="13"/>
                    <a:pt x="0" y="13"/>
                    <a:pt x="0" y="13"/>
                  </a:cubicBezTo>
                  <a:cubicBezTo>
                    <a:pt x="0" y="8"/>
                    <a:pt x="10" y="0"/>
                    <a:pt x="25" y="0"/>
                  </a:cubicBez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14" name="Freeform 526">
              <a:extLst>
                <a:ext uri="{FF2B5EF4-FFF2-40B4-BE49-F238E27FC236}">
                  <a16:creationId xmlns:a16="http://schemas.microsoft.com/office/drawing/2014/main" id="{10CE0934-6BB4-4038-A920-E2ED92C9678E}"/>
                </a:ext>
              </a:extLst>
            </p:cNvPr>
            <p:cNvSpPr>
              <a:spLocks noChangeArrowheads="1"/>
            </p:cNvSpPr>
            <p:nvPr/>
          </p:nvSpPr>
          <p:spPr bwMode="auto">
            <a:xfrm>
              <a:off x="19031662" y="7270624"/>
              <a:ext cx="139664" cy="67712"/>
            </a:xfrm>
            <a:custGeom>
              <a:avLst/>
              <a:gdLst>
                <a:gd name="T0" fmla="*/ 25 w 152"/>
                <a:gd name="T1" fmla="*/ 76 h 77"/>
                <a:gd name="T2" fmla="*/ 25 w 152"/>
                <a:gd name="T3" fmla="*/ 76 h 77"/>
                <a:gd name="T4" fmla="*/ 0 w 152"/>
                <a:gd name="T5" fmla="*/ 63 h 77"/>
                <a:gd name="T6" fmla="*/ 0 w 152"/>
                <a:gd name="T7" fmla="*/ 12 h 77"/>
                <a:gd name="T8" fmla="*/ 25 w 152"/>
                <a:gd name="T9" fmla="*/ 0 h 77"/>
                <a:gd name="T10" fmla="*/ 151 w 152"/>
                <a:gd name="T11" fmla="*/ 0 h 77"/>
                <a:gd name="T12" fmla="*/ 151 w 152"/>
                <a:gd name="T13" fmla="*/ 76 h 77"/>
                <a:gd name="T14" fmla="*/ 25 w 152"/>
                <a:gd name="T15" fmla="*/ 7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77">
                  <a:moveTo>
                    <a:pt x="25" y="76"/>
                  </a:moveTo>
                  <a:lnTo>
                    <a:pt x="25" y="76"/>
                  </a:lnTo>
                  <a:cubicBezTo>
                    <a:pt x="10" y="76"/>
                    <a:pt x="0" y="71"/>
                    <a:pt x="0" y="63"/>
                  </a:cubicBezTo>
                  <a:cubicBezTo>
                    <a:pt x="0" y="12"/>
                    <a:pt x="0" y="12"/>
                    <a:pt x="0" y="12"/>
                  </a:cubicBezTo>
                  <a:cubicBezTo>
                    <a:pt x="0" y="5"/>
                    <a:pt x="10" y="0"/>
                    <a:pt x="25" y="0"/>
                  </a:cubicBezTo>
                  <a:cubicBezTo>
                    <a:pt x="151" y="0"/>
                    <a:pt x="151" y="0"/>
                    <a:pt x="151" y="0"/>
                  </a:cubicBezTo>
                  <a:cubicBezTo>
                    <a:pt x="151" y="76"/>
                    <a:pt x="151" y="76"/>
                    <a:pt x="151" y="76"/>
                  </a:cubicBezTo>
                  <a:lnTo>
                    <a:pt x="25" y="76"/>
                  </a:ln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sp>
          <p:nvSpPr>
            <p:cNvPr id="1115" name="Freeform 527">
              <a:extLst>
                <a:ext uri="{FF2B5EF4-FFF2-40B4-BE49-F238E27FC236}">
                  <a16:creationId xmlns:a16="http://schemas.microsoft.com/office/drawing/2014/main" id="{F8A14AC3-2B74-4EE3-AB32-3DDB6616A62D}"/>
                </a:ext>
              </a:extLst>
            </p:cNvPr>
            <p:cNvSpPr>
              <a:spLocks noChangeArrowheads="1"/>
            </p:cNvSpPr>
            <p:nvPr/>
          </p:nvSpPr>
          <p:spPr bwMode="auto">
            <a:xfrm>
              <a:off x="19175558" y="7270624"/>
              <a:ext cx="139664" cy="67712"/>
            </a:xfrm>
            <a:custGeom>
              <a:avLst/>
              <a:gdLst>
                <a:gd name="T0" fmla="*/ 149 w 150"/>
                <a:gd name="T1" fmla="*/ 12 h 77"/>
                <a:gd name="T2" fmla="*/ 149 w 150"/>
                <a:gd name="T3" fmla="*/ 12 h 77"/>
                <a:gd name="T4" fmla="*/ 149 w 150"/>
                <a:gd name="T5" fmla="*/ 63 h 77"/>
                <a:gd name="T6" fmla="*/ 125 w 150"/>
                <a:gd name="T7" fmla="*/ 76 h 77"/>
                <a:gd name="T8" fmla="*/ 0 w 150"/>
                <a:gd name="T9" fmla="*/ 76 h 77"/>
                <a:gd name="T10" fmla="*/ 0 w 150"/>
                <a:gd name="T11" fmla="*/ 0 h 77"/>
                <a:gd name="T12" fmla="*/ 125 w 150"/>
                <a:gd name="T13" fmla="*/ 0 h 77"/>
                <a:gd name="T14" fmla="*/ 149 w 150"/>
                <a:gd name="T15" fmla="*/ 12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77">
                  <a:moveTo>
                    <a:pt x="149" y="12"/>
                  </a:moveTo>
                  <a:lnTo>
                    <a:pt x="149" y="12"/>
                  </a:lnTo>
                  <a:cubicBezTo>
                    <a:pt x="149" y="63"/>
                    <a:pt x="149" y="63"/>
                    <a:pt x="149" y="63"/>
                  </a:cubicBezTo>
                  <a:cubicBezTo>
                    <a:pt x="149" y="71"/>
                    <a:pt x="139" y="76"/>
                    <a:pt x="125" y="76"/>
                  </a:cubicBezTo>
                  <a:cubicBezTo>
                    <a:pt x="0" y="76"/>
                    <a:pt x="0" y="76"/>
                    <a:pt x="0" y="76"/>
                  </a:cubicBezTo>
                  <a:cubicBezTo>
                    <a:pt x="0" y="0"/>
                    <a:pt x="0" y="0"/>
                    <a:pt x="0" y="0"/>
                  </a:cubicBezTo>
                  <a:cubicBezTo>
                    <a:pt x="125" y="0"/>
                    <a:pt x="125" y="0"/>
                    <a:pt x="125" y="0"/>
                  </a:cubicBezTo>
                  <a:cubicBezTo>
                    <a:pt x="139" y="0"/>
                    <a:pt x="149" y="5"/>
                    <a:pt x="149" y="12"/>
                  </a:cubicBezTo>
                </a:path>
              </a:pathLst>
            </a:custGeom>
            <a:solidFill>
              <a:srgbClr val="E9632C"/>
            </a:solidFill>
            <a:ln>
              <a:noFill/>
            </a:ln>
            <a:effectLst/>
            <a:extLst>
              <a:ext uri="{91240B29-F687-4f45-9708-019B960494DF}">
                <a14:hiddenLine xmlns:a14="http://schemas.microsoft.com/office/drawing/2010/main" xmlns="" w="9525" cap="flat">
                  <a:solidFill>
                    <a:srgbClr val="6491B2"/>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endParaRPr>
            </a:p>
          </p:txBody>
        </p:sp>
      </p:grpSp>
      <p:sp>
        <p:nvSpPr>
          <p:cNvPr id="2" name="Naslov 1">
            <a:extLst>
              <a:ext uri="{FF2B5EF4-FFF2-40B4-BE49-F238E27FC236}">
                <a16:creationId xmlns:a16="http://schemas.microsoft.com/office/drawing/2014/main" id="{A0FD18EA-2611-7AD3-346A-34B0316B5CB2}"/>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B61B213B-A5BA-BCCB-4381-25D1868FCFB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3401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8">
            <a:extLst>
              <a:ext uri="{FF2B5EF4-FFF2-40B4-BE49-F238E27FC236}">
                <a16:creationId xmlns:a16="http://schemas.microsoft.com/office/drawing/2014/main" id="{92E5D67A-D06E-4611-BA5F-26CA91BE1AD5}"/>
              </a:ext>
            </a:extLst>
          </p:cNvPr>
          <p:cNvSpPr txBox="1">
            <a:spLocks/>
          </p:cNvSpPr>
          <p:nvPr/>
        </p:nvSpPr>
        <p:spPr>
          <a:xfrm>
            <a:off x="643641" y="205596"/>
            <a:ext cx="10904719" cy="708804"/>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Rockwell" panose="02060603020205020403" pitchFamily="18" charset="0"/>
              </a:rPr>
              <a:t>Types of Cloud Computing Services</a:t>
            </a:r>
            <a:endParaRPr lang="en-IN" sz="3600" b="1" dirty="0">
              <a:solidFill>
                <a:schemeClr val="tx1">
                  <a:lumMod val="75000"/>
                  <a:lumOff val="25000"/>
                </a:schemeClr>
              </a:solidFill>
              <a:latin typeface="Rockwell" panose="02060603020205020403" pitchFamily="18" charset="0"/>
            </a:endParaRPr>
          </a:p>
        </p:txBody>
      </p:sp>
      <p:sp>
        <p:nvSpPr>
          <p:cNvPr id="49" name="Rectangle 48">
            <a:extLst>
              <a:ext uri="{FF2B5EF4-FFF2-40B4-BE49-F238E27FC236}">
                <a16:creationId xmlns:a16="http://schemas.microsoft.com/office/drawing/2014/main" id="{3B60D0BE-7ECE-4529-A075-9C4D5783F259}"/>
              </a:ext>
            </a:extLst>
          </p:cNvPr>
          <p:cNvSpPr/>
          <p:nvPr/>
        </p:nvSpPr>
        <p:spPr>
          <a:xfrm flipH="1">
            <a:off x="1244964" y="4761913"/>
            <a:ext cx="10444072" cy="1554480"/>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DF318C62-9ED2-45C5-90E2-ACB6E54E9639}"/>
              </a:ext>
            </a:extLst>
          </p:cNvPr>
          <p:cNvSpPr/>
          <p:nvPr/>
        </p:nvSpPr>
        <p:spPr>
          <a:xfrm>
            <a:off x="4222378" y="4842808"/>
            <a:ext cx="4489245" cy="369332"/>
          </a:xfrm>
          <a:prstGeom prst="rect">
            <a:avLst/>
          </a:prstGeom>
        </p:spPr>
        <p:txBody>
          <a:bodyPr wrap="square" anchor="ctr">
            <a:spAutoFit/>
          </a:bodyPr>
          <a:lstStyle/>
          <a:p>
            <a:pPr algn="ctr">
              <a:spcBef>
                <a:spcPts val="600"/>
              </a:spcBef>
              <a:spcAft>
                <a:spcPts val="600"/>
              </a:spcAft>
              <a:defRPr/>
            </a:pPr>
            <a:r>
              <a:rPr lang="en-US" b="1" dirty="0">
                <a:solidFill>
                  <a:srgbClr val="0070C0"/>
                </a:solidFill>
                <a:latin typeface="Rockwell" panose="02060603020205020403" pitchFamily="18" charset="0"/>
                <a:cs typeface="Arial" panose="020B0604020202020204" pitchFamily="34" charset="0"/>
              </a:rPr>
              <a:t>Software-as-a-Service (SaaS)</a:t>
            </a:r>
          </a:p>
        </p:txBody>
      </p:sp>
      <p:sp>
        <p:nvSpPr>
          <p:cNvPr id="51" name="Rectangle 50">
            <a:extLst>
              <a:ext uri="{FF2B5EF4-FFF2-40B4-BE49-F238E27FC236}">
                <a16:creationId xmlns:a16="http://schemas.microsoft.com/office/drawing/2014/main" id="{4FF23A71-5266-4617-B6B2-22E08DBC5CA5}"/>
              </a:ext>
            </a:extLst>
          </p:cNvPr>
          <p:cNvSpPr/>
          <p:nvPr/>
        </p:nvSpPr>
        <p:spPr>
          <a:xfrm>
            <a:off x="1347570" y="5298885"/>
            <a:ext cx="10185143" cy="723275"/>
          </a:xfrm>
          <a:prstGeom prst="rect">
            <a:avLst/>
          </a:prstGeom>
        </p:spPr>
        <p:txBody>
          <a:bodyPr wrap="square" anchor="ctr">
            <a:spAutoFit/>
          </a:bodyPr>
          <a:lstStyle/>
          <a:p>
            <a:pPr marL="338138" marR="0" lvl="0" indent="-338138" defTabSz="914400" eaLnBrk="1" fontAlgn="auto" latinLnBrk="0" hangingPunct="1">
              <a:lnSpc>
                <a:spcPct val="100000"/>
              </a:lnSpc>
              <a:spcBef>
                <a:spcPts val="600"/>
              </a:spcBef>
              <a:spcAft>
                <a:spcPts val="0"/>
              </a:spcAft>
              <a:buClrTx/>
              <a:buSzTx/>
              <a:buFontTx/>
              <a:buBlip>
                <a:blip r:embed="rId2"/>
              </a:buBlip>
              <a:tabLst/>
              <a:defRPr/>
            </a:pPr>
            <a:r>
              <a:rPr kumimoji="0" lang="en-US" sz="1800" b="0" i="0" u="none" strike="noStrike" kern="0" cap="none" spc="0" normalizeH="0" baseline="0" noProof="0" dirty="0">
                <a:ln>
                  <a:noFill/>
                </a:ln>
                <a:solidFill>
                  <a:prstClr val="black"/>
                </a:solidFill>
                <a:effectLst/>
                <a:uLnTx/>
                <a:uFillTx/>
              </a:rPr>
              <a:t>Offers </a:t>
            </a:r>
            <a:r>
              <a:rPr kumimoji="0" lang="en-US" sz="1800" b="1" i="0" u="none" strike="noStrike" kern="0" cap="none" spc="0" normalizeH="0" baseline="0" noProof="0" dirty="0">
                <a:ln>
                  <a:noFill/>
                </a:ln>
                <a:solidFill>
                  <a:srgbClr val="FF0000"/>
                </a:solidFill>
                <a:effectLst/>
                <a:uLnTx/>
                <a:uFillTx/>
              </a:rPr>
              <a:t>software</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to</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subscribers</a:t>
            </a:r>
            <a:r>
              <a:rPr kumimoji="0" lang="en-US" sz="1800" b="1"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on-demand </a:t>
            </a:r>
            <a:r>
              <a:rPr kumimoji="0" lang="en-US" sz="1800" b="1" i="0" u="none" strike="noStrike" kern="0" cap="none" spc="0" normalizeH="0" baseline="0" noProof="0" dirty="0">
                <a:ln>
                  <a:noFill/>
                </a:ln>
                <a:solidFill>
                  <a:srgbClr val="FF0000"/>
                </a:solidFill>
                <a:effectLst/>
                <a:uLnTx/>
                <a:uFillTx/>
              </a:rPr>
              <a:t>over</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the</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Internet</a:t>
            </a:r>
          </a:p>
          <a:p>
            <a:pPr marL="338138" marR="0" lvl="0" indent="-338138" defTabSz="914400" eaLnBrk="1" fontAlgn="auto" latinLnBrk="0" hangingPunct="1">
              <a:lnSpc>
                <a:spcPct val="100000"/>
              </a:lnSpc>
              <a:spcBef>
                <a:spcPts val="600"/>
              </a:spcBef>
              <a:spcAft>
                <a:spcPts val="0"/>
              </a:spcAft>
              <a:buClrTx/>
              <a:buSzTx/>
              <a:buFontTx/>
              <a:buBlip>
                <a:blip r:embed="rId2"/>
              </a:buBlip>
              <a:tabLst/>
              <a:defRPr/>
            </a:pPr>
            <a:r>
              <a:rPr kumimoji="0" lang="en-US" sz="1800" b="0" i="0" u="none" strike="noStrike" kern="0" cap="none" spc="0" normalizeH="0" baseline="0" noProof="0" dirty="0">
                <a:ln>
                  <a:noFill/>
                </a:ln>
                <a:solidFill>
                  <a:prstClr val="black"/>
                </a:solidFill>
                <a:effectLst/>
                <a:uLnTx/>
                <a:uFillTx/>
              </a:rPr>
              <a:t>E.g., web-based office applications like Google </a:t>
            </a:r>
            <a:r>
              <a:rPr kumimoji="0" lang="hr-HR" sz="1800" b="0" i="0" u="none" strike="noStrike" kern="0" cap="none" spc="0" normalizeH="0" baseline="0" noProof="0" dirty="0">
                <a:ln>
                  <a:noFill/>
                </a:ln>
                <a:solidFill>
                  <a:prstClr val="black"/>
                </a:solidFill>
                <a:effectLst/>
                <a:uLnTx/>
                <a:uFillTx/>
              </a:rPr>
              <a:t>Workspace</a:t>
            </a:r>
            <a:r>
              <a:rPr kumimoji="0" lang="en-US" sz="1800" b="0" i="0" u="none" strike="noStrike" kern="0" cap="none" spc="0" normalizeH="0" baseline="0" noProof="0" dirty="0">
                <a:ln>
                  <a:noFill/>
                </a:ln>
                <a:solidFill>
                  <a:prstClr val="black"/>
                </a:solidFill>
                <a:effectLst/>
                <a:uLnTx/>
                <a:uFillTx/>
              </a:rPr>
              <a:t>, Salesforce CRM, or </a:t>
            </a:r>
            <a:r>
              <a:rPr lang="hr-HR" kern="0" dirty="0">
                <a:solidFill>
                  <a:prstClr val="black"/>
                </a:solidFill>
              </a:rPr>
              <a:t>Microsoft Office</a:t>
            </a:r>
            <a:endParaRPr kumimoji="0" lang="en-US" sz="1800" b="0" i="0" u="none" strike="noStrike" kern="0" cap="none" spc="0" normalizeH="0" baseline="0" noProof="0" dirty="0">
              <a:ln>
                <a:noFill/>
              </a:ln>
              <a:solidFill>
                <a:prstClr val="black"/>
              </a:solidFill>
              <a:effectLst/>
              <a:uLnTx/>
              <a:uFillTx/>
            </a:endParaRPr>
          </a:p>
        </p:txBody>
      </p:sp>
      <p:sp>
        <p:nvSpPr>
          <p:cNvPr id="52" name="Rectangle 51">
            <a:extLst>
              <a:ext uri="{FF2B5EF4-FFF2-40B4-BE49-F238E27FC236}">
                <a16:creationId xmlns:a16="http://schemas.microsoft.com/office/drawing/2014/main" id="{5325A52C-31C2-49B3-90F3-FB3E3D1F9797}"/>
              </a:ext>
            </a:extLst>
          </p:cNvPr>
          <p:cNvSpPr/>
          <p:nvPr/>
        </p:nvSpPr>
        <p:spPr>
          <a:xfrm flipH="1">
            <a:off x="502965" y="4755498"/>
            <a:ext cx="718014" cy="1554480"/>
          </a:xfrm>
          <a:prstGeom prst="rect">
            <a:avLst/>
          </a:prstGeom>
          <a:solidFill>
            <a:sysClr val="window" lastClr="FFFFFF"/>
          </a:solidFill>
          <a:ln w="25400" cap="flat" cmpd="sng" algn="ctr">
            <a:solidFill>
              <a:srgbClr val="8064A2">
                <a:lumMod val="40000"/>
                <a:lumOff val="60000"/>
              </a:srgbClr>
            </a:solid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947E1E81-0E1B-469D-A58A-AF2E2BBB89F6}"/>
              </a:ext>
            </a:extLst>
          </p:cNvPr>
          <p:cNvSpPr/>
          <p:nvPr/>
        </p:nvSpPr>
        <p:spPr>
          <a:xfrm rot="16200000">
            <a:off x="165061" y="5260993"/>
            <a:ext cx="1390445" cy="523220"/>
          </a:xfrm>
          <a:prstGeom prst="rect">
            <a:avLst/>
          </a:prstGeom>
        </p:spPr>
        <p:txBody>
          <a:bodyPr wrap="none" anchor="ctr">
            <a:spAutoFit/>
          </a:bodyPr>
          <a:lstStyle/>
          <a:p>
            <a:pPr algn="ctr">
              <a:defRPr/>
            </a:pPr>
            <a:r>
              <a:rPr lang="en-US" sz="1400" b="1" dirty="0">
                <a:solidFill>
                  <a:prstClr val="black"/>
                </a:solidFill>
                <a:latin typeface="Rockwell" panose="02060603020205020403" pitchFamily="18" charset="0"/>
                <a:cs typeface="Arial" panose="020B0604020202020204" pitchFamily="34" charset="0"/>
              </a:rPr>
              <a:t>END</a:t>
            </a:r>
          </a:p>
          <a:p>
            <a:pPr algn="ctr">
              <a:defRPr/>
            </a:pPr>
            <a:r>
              <a:rPr lang="en-US" sz="1400" b="1" dirty="0">
                <a:solidFill>
                  <a:prstClr val="black"/>
                </a:solidFill>
                <a:latin typeface="Rockwell" panose="02060603020205020403" pitchFamily="18" charset="0"/>
                <a:cs typeface="Arial" panose="020B0604020202020204" pitchFamily="34" charset="0"/>
              </a:rPr>
              <a:t> CUSTOMERS</a:t>
            </a:r>
          </a:p>
        </p:txBody>
      </p:sp>
      <p:sp>
        <p:nvSpPr>
          <p:cNvPr id="54" name="Rectangle 53">
            <a:extLst>
              <a:ext uri="{FF2B5EF4-FFF2-40B4-BE49-F238E27FC236}">
                <a16:creationId xmlns:a16="http://schemas.microsoft.com/office/drawing/2014/main" id="{5DEFEC00-8384-44E6-B69D-CA5F209D66EA}"/>
              </a:ext>
            </a:extLst>
          </p:cNvPr>
          <p:cNvSpPr/>
          <p:nvPr/>
        </p:nvSpPr>
        <p:spPr>
          <a:xfrm flipH="1">
            <a:off x="1244964" y="2959795"/>
            <a:ext cx="10444072" cy="1554480"/>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7413D0A3-4B43-4D9D-BA5F-00411FBD7C73}"/>
              </a:ext>
            </a:extLst>
          </p:cNvPr>
          <p:cNvSpPr/>
          <p:nvPr/>
        </p:nvSpPr>
        <p:spPr>
          <a:xfrm>
            <a:off x="4222378" y="3036803"/>
            <a:ext cx="4489245" cy="369332"/>
          </a:xfrm>
          <a:prstGeom prst="rect">
            <a:avLst/>
          </a:prstGeom>
        </p:spPr>
        <p:txBody>
          <a:bodyPr wrap="square" anchor="ctr">
            <a:spAutoFit/>
          </a:bodyPr>
          <a:lstStyle/>
          <a:p>
            <a:pPr algn="ctr">
              <a:spcBef>
                <a:spcPts val="600"/>
              </a:spcBef>
              <a:spcAft>
                <a:spcPts val="600"/>
              </a:spcAft>
              <a:defRPr/>
            </a:pPr>
            <a:r>
              <a:rPr lang="en-US" b="1" dirty="0">
                <a:solidFill>
                  <a:srgbClr val="0070C0"/>
                </a:solidFill>
                <a:latin typeface="Rockwell" panose="02060603020205020403" pitchFamily="18" charset="0"/>
                <a:cs typeface="Arial" panose="020B0604020202020204" pitchFamily="34" charset="0"/>
              </a:rPr>
              <a:t>Platform-as-a-Service (PaaS)</a:t>
            </a:r>
          </a:p>
        </p:txBody>
      </p:sp>
      <p:sp>
        <p:nvSpPr>
          <p:cNvPr id="56" name="Rectangle 55">
            <a:extLst>
              <a:ext uri="{FF2B5EF4-FFF2-40B4-BE49-F238E27FC236}">
                <a16:creationId xmlns:a16="http://schemas.microsoft.com/office/drawing/2014/main" id="{62669289-5A0E-4F86-9E9B-6287570CB2B1}"/>
              </a:ext>
            </a:extLst>
          </p:cNvPr>
          <p:cNvSpPr/>
          <p:nvPr/>
        </p:nvSpPr>
        <p:spPr>
          <a:xfrm>
            <a:off x="1347570" y="3482490"/>
            <a:ext cx="9950579" cy="1000274"/>
          </a:xfrm>
          <a:prstGeom prst="rect">
            <a:avLst/>
          </a:prstGeom>
        </p:spPr>
        <p:txBody>
          <a:bodyPr wrap="square" anchor="ctr">
            <a:spAutoFit/>
          </a:bodyPr>
          <a:lstStyle/>
          <a:p>
            <a:pPr marL="338138" marR="0" lvl="0" indent="-338138" defTabSz="914400" eaLnBrk="1" fontAlgn="auto" latinLnBrk="0" hangingPunct="1">
              <a:lnSpc>
                <a:spcPct val="100000"/>
              </a:lnSpc>
              <a:spcBef>
                <a:spcPts val="600"/>
              </a:spcBef>
              <a:spcAft>
                <a:spcPts val="0"/>
              </a:spcAft>
              <a:buClrTx/>
              <a:buSzTx/>
              <a:buFontTx/>
              <a:buBlip>
                <a:blip r:embed="rId2"/>
              </a:buBlip>
              <a:tabLst/>
              <a:defRPr/>
            </a:pPr>
            <a:r>
              <a:rPr kumimoji="0" lang="en-US" sz="1800" b="0" i="0" u="none" strike="noStrike" kern="0" cap="none" spc="0" normalizeH="0" baseline="0" noProof="0" dirty="0">
                <a:ln>
                  <a:noFill/>
                </a:ln>
                <a:solidFill>
                  <a:prstClr val="black"/>
                </a:solidFill>
                <a:effectLst/>
                <a:uLnTx/>
                <a:uFillTx/>
              </a:rPr>
              <a:t>Offers </a:t>
            </a:r>
            <a:r>
              <a:rPr kumimoji="0" lang="en-US" sz="1800" b="1" i="0" u="none" strike="noStrike" kern="0" cap="none" spc="0" normalizeH="0" baseline="0" noProof="0" dirty="0">
                <a:ln>
                  <a:noFill/>
                </a:ln>
                <a:solidFill>
                  <a:srgbClr val="FF0000"/>
                </a:solidFill>
                <a:effectLst/>
                <a:uLnTx/>
                <a:uFillTx/>
              </a:rPr>
              <a:t>development</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tools</a:t>
            </a:r>
            <a:r>
              <a:rPr kumimoji="0" lang="en-US" sz="1800" b="0"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configuration</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management</a:t>
            </a:r>
            <a:r>
              <a:rPr kumimoji="0" lang="en-US" sz="1800" b="0" i="0" u="none" strike="noStrike" kern="0" cap="none" spc="0" normalizeH="0" baseline="0" noProof="0" dirty="0">
                <a:ln>
                  <a:noFill/>
                </a:ln>
                <a:solidFill>
                  <a:prstClr val="black"/>
                </a:solidFill>
                <a:effectLst/>
                <a:uLnTx/>
                <a:uFillTx/>
              </a:rPr>
              <a:t>, and </a:t>
            </a:r>
            <a:r>
              <a:rPr kumimoji="0" lang="en-US" sz="1800" b="1" i="0" u="none" strike="noStrike" kern="0" cap="none" spc="0" normalizeH="0" baseline="0" noProof="0" dirty="0">
                <a:ln>
                  <a:noFill/>
                </a:ln>
                <a:solidFill>
                  <a:srgbClr val="FF0000"/>
                </a:solidFill>
                <a:effectLst/>
                <a:uLnTx/>
                <a:uFillTx/>
              </a:rPr>
              <a:t>deployment</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platforms</a:t>
            </a:r>
            <a:r>
              <a:rPr kumimoji="0" lang="en-US" sz="1800" b="0" i="0" u="none" strike="noStrike" kern="0" cap="none" spc="0" normalizeH="0" baseline="0" noProof="0" dirty="0">
                <a:ln>
                  <a:noFill/>
                </a:ln>
                <a:solidFill>
                  <a:prstClr val="black"/>
                </a:solidFill>
                <a:effectLst/>
                <a:uLnTx/>
                <a:uFillTx/>
              </a:rPr>
              <a:t> on-demand that can be used by subscribers to </a:t>
            </a:r>
            <a:r>
              <a:rPr kumimoji="0" lang="en-US" sz="1800" b="1" i="0" u="none" strike="noStrike" kern="0" cap="none" spc="0" normalizeH="0" baseline="0" noProof="0" dirty="0">
                <a:ln>
                  <a:noFill/>
                </a:ln>
                <a:solidFill>
                  <a:srgbClr val="FF0000"/>
                </a:solidFill>
                <a:effectLst/>
                <a:uLnTx/>
                <a:uFillTx/>
              </a:rPr>
              <a:t>develop</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custom</a:t>
            </a:r>
            <a:r>
              <a:rPr kumimoji="0" lang="en-US" sz="1800" b="1"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FF0000"/>
                </a:solidFill>
                <a:effectLst/>
                <a:uLnTx/>
                <a:uFillTx/>
              </a:rPr>
              <a:t>applications</a:t>
            </a:r>
            <a:r>
              <a:rPr kumimoji="0" lang="en-US" sz="1800" b="0" i="0" u="none" strike="noStrike" kern="0" cap="none" spc="0" normalizeH="0" baseline="0" noProof="0" dirty="0">
                <a:ln>
                  <a:noFill/>
                </a:ln>
                <a:solidFill>
                  <a:prstClr val="black"/>
                </a:solidFill>
                <a:effectLst/>
                <a:uLnTx/>
                <a:uFillTx/>
              </a:rPr>
              <a:t> </a:t>
            </a:r>
          </a:p>
          <a:p>
            <a:pPr marL="338138" marR="0" lvl="0" indent="-338138" defTabSz="914400" eaLnBrk="1" fontAlgn="auto" latinLnBrk="0" hangingPunct="1">
              <a:lnSpc>
                <a:spcPct val="100000"/>
              </a:lnSpc>
              <a:spcBef>
                <a:spcPts val="600"/>
              </a:spcBef>
              <a:spcAft>
                <a:spcPts val="0"/>
              </a:spcAft>
              <a:buClrTx/>
              <a:buSzTx/>
              <a:buFontTx/>
              <a:buBlip>
                <a:blip r:embed="rId2"/>
              </a:buBlip>
              <a:tabLst/>
              <a:defRPr/>
            </a:pPr>
            <a:r>
              <a:rPr kumimoji="0" lang="en-US" sz="1800" b="0" i="0" u="none" strike="noStrike" kern="0" cap="none" spc="0" normalizeH="0" baseline="0" noProof="0" dirty="0">
                <a:ln>
                  <a:noFill/>
                </a:ln>
                <a:solidFill>
                  <a:prstClr val="black"/>
                </a:solidFill>
                <a:effectLst/>
                <a:uLnTx/>
                <a:uFillTx/>
              </a:rPr>
              <a:t>E.g., Google App Engine, Microsoft Azur</a:t>
            </a:r>
            <a:r>
              <a:rPr kumimoji="0" lang="hr-HR" sz="1800" b="0" i="0" u="none" strike="noStrike" kern="0" cap="none" spc="0" normalizeH="0" baseline="0" noProof="0" dirty="0">
                <a:ln>
                  <a:noFill/>
                </a:ln>
                <a:solidFill>
                  <a:prstClr val="black"/>
                </a:solidFill>
                <a:effectLst/>
                <a:uLnTx/>
                <a:uFillTx/>
              </a:rPr>
              <a:t>e</a:t>
            </a:r>
            <a:endParaRPr kumimoji="0" lang="en-US" sz="1800" b="0" i="0" u="none" strike="noStrike" kern="0" cap="none" spc="0" normalizeH="0" baseline="0" noProof="0" dirty="0">
              <a:ln>
                <a:noFill/>
              </a:ln>
              <a:solidFill>
                <a:prstClr val="black"/>
              </a:solidFill>
              <a:effectLst/>
              <a:uLnTx/>
              <a:uFillTx/>
            </a:endParaRPr>
          </a:p>
        </p:txBody>
      </p:sp>
      <p:sp>
        <p:nvSpPr>
          <p:cNvPr id="57" name="Rectangle 56">
            <a:extLst>
              <a:ext uri="{FF2B5EF4-FFF2-40B4-BE49-F238E27FC236}">
                <a16:creationId xmlns:a16="http://schemas.microsoft.com/office/drawing/2014/main" id="{BC24F337-1C22-4303-A0D0-56DE1FA63027}"/>
              </a:ext>
            </a:extLst>
          </p:cNvPr>
          <p:cNvSpPr/>
          <p:nvPr/>
        </p:nvSpPr>
        <p:spPr>
          <a:xfrm flipH="1">
            <a:off x="502965" y="2956588"/>
            <a:ext cx="718014" cy="1554480"/>
          </a:xfrm>
          <a:prstGeom prst="rect">
            <a:avLst/>
          </a:prstGeom>
          <a:solidFill>
            <a:sysClr val="window" lastClr="FFFFFF"/>
          </a:solidFill>
          <a:ln w="25400" cap="flat" cmpd="sng" algn="ctr">
            <a:solidFill>
              <a:srgbClr val="F79646">
                <a:lumMod val="40000"/>
                <a:lumOff val="60000"/>
              </a:srgbClr>
            </a:solid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07E4EE16-2CBD-41FA-8578-8B71D216874F}"/>
              </a:ext>
            </a:extLst>
          </p:cNvPr>
          <p:cNvSpPr/>
          <p:nvPr/>
        </p:nvSpPr>
        <p:spPr>
          <a:xfrm rot="16200000">
            <a:off x="143281" y="3586313"/>
            <a:ext cx="1430200" cy="307777"/>
          </a:xfrm>
          <a:prstGeom prst="rect">
            <a:avLst/>
          </a:prstGeom>
        </p:spPr>
        <p:txBody>
          <a:bodyPr wrap="none" anchor="ctr">
            <a:spAutoFit/>
          </a:bodyPr>
          <a:lstStyle/>
          <a:p>
            <a:pPr algn="ctr">
              <a:defRPr/>
            </a:pPr>
            <a:r>
              <a:rPr lang="en-US" sz="1400" b="1" dirty="0">
                <a:solidFill>
                  <a:prstClr val="black"/>
                </a:solidFill>
                <a:latin typeface="Rockwell" panose="02060603020205020403" pitchFamily="18" charset="0"/>
                <a:cs typeface="Arial" panose="020B0604020202020204" pitchFamily="34" charset="0"/>
              </a:rPr>
              <a:t>DEVELOPERS</a:t>
            </a:r>
          </a:p>
        </p:txBody>
      </p:sp>
      <p:sp>
        <p:nvSpPr>
          <p:cNvPr id="59" name="Rectangle 58">
            <a:extLst>
              <a:ext uri="{FF2B5EF4-FFF2-40B4-BE49-F238E27FC236}">
                <a16:creationId xmlns:a16="http://schemas.microsoft.com/office/drawing/2014/main" id="{351427D1-0E3F-4557-9CAE-D5E0BE4BAAE8}"/>
              </a:ext>
            </a:extLst>
          </p:cNvPr>
          <p:cNvSpPr/>
          <p:nvPr/>
        </p:nvSpPr>
        <p:spPr>
          <a:xfrm flipH="1">
            <a:off x="1251663" y="1160885"/>
            <a:ext cx="10444072" cy="1554480"/>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0C71C8D7-2C2F-47DC-AF8E-067E8B51CC70}"/>
              </a:ext>
            </a:extLst>
          </p:cNvPr>
          <p:cNvSpPr/>
          <p:nvPr/>
        </p:nvSpPr>
        <p:spPr>
          <a:xfrm>
            <a:off x="4229077" y="1241779"/>
            <a:ext cx="4489244" cy="369332"/>
          </a:xfrm>
          <a:prstGeom prst="rect">
            <a:avLst/>
          </a:prstGeom>
        </p:spPr>
        <p:txBody>
          <a:bodyPr wrap="square" anchor="ctr">
            <a:spAutoFit/>
          </a:bodyPr>
          <a:lstStyle/>
          <a:p>
            <a:pPr algn="ctr">
              <a:spcBef>
                <a:spcPts val="600"/>
              </a:spcBef>
              <a:spcAft>
                <a:spcPts val="600"/>
              </a:spcAft>
              <a:defRPr/>
            </a:pPr>
            <a:r>
              <a:rPr lang="en-US" b="1" dirty="0">
                <a:solidFill>
                  <a:srgbClr val="0070C0"/>
                </a:solidFill>
                <a:latin typeface="Rockwell" panose="02060603020205020403" pitchFamily="18" charset="0"/>
                <a:cs typeface="Arial" panose="020B0604020202020204" pitchFamily="34" charset="0"/>
              </a:rPr>
              <a:t>Infrastructure-as-a-Service (IaaS)</a:t>
            </a:r>
          </a:p>
        </p:txBody>
      </p:sp>
      <p:sp>
        <p:nvSpPr>
          <p:cNvPr id="61" name="Rectangle 60">
            <a:extLst>
              <a:ext uri="{FF2B5EF4-FFF2-40B4-BE49-F238E27FC236}">
                <a16:creationId xmlns:a16="http://schemas.microsoft.com/office/drawing/2014/main" id="{7BA983F0-6D38-4D00-AFFE-E7DFB25EA30F}"/>
              </a:ext>
            </a:extLst>
          </p:cNvPr>
          <p:cNvSpPr/>
          <p:nvPr/>
        </p:nvSpPr>
        <p:spPr>
          <a:xfrm>
            <a:off x="1340195" y="1691343"/>
            <a:ext cx="10030435" cy="974626"/>
          </a:xfrm>
          <a:prstGeom prst="rect">
            <a:avLst/>
          </a:prstGeom>
        </p:spPr>
        <p:txBody>
          <a:bodyPr wrap="square" anchor="ctr">
            <a:spAutoFit/>
          </a:bodyPr>
          <a:lstStyle/>
          <a:p>
            <a:pPr marL="338138" marR="0" lvl="0" indent="-338138" defTabSz="914400" eaLnBrk="1" fontAlgn="auto" latinLnBrk="0" hangingPunct="1">
              <a:lnSpc>
                <a:spcPct val="100000"/>
              </a:lnSpc>
              <a:spcBef>
                <a:spcPts val="400"/>
              </a:spcBef>
              <a:spcAft>
                <a:spcPts val="0"/>
              </a:spcAft>
              <a:buClrTx/>
              <a:buSzTx/>
              <a:buFontTx/>
              <a:buBlip>
                <a:blip r:embed="rId2"/>
              </a:buBlip>
              <a:tabLst/>
              <a:defRPr/>
            </a:pPr>
            <a:r>
              <a:rPr kumimoji="0" lang="en-US" sz="1800" b="0" i="0" u="none" strike="noStrike" kern="0" cap="none" spc="0" normalizeH="0" baseline="0" noProof="0" dirty="0">
                <a:ln>
                  <a:noFill/>
                </a:ln>
                <a:solidFill>
                  <a:prstClr val="black"/>
                </a:solidFill>
                <a:effectLst/>
                <a:uLnTx/>
                <a:uFillTx/>
              </a:rPr>
              <a:t>Provides </a:t>
            </a:r>
            <a:r>
              <a:rPr kumimoji="0" lang="en-US" sz="1800" b="1" i="0" u="none" strike="noStrike" kern="0" cap="none" spc="0" normalizeH="0" baseline="0" noProof="0" dirty="0">
                <a:ln>
                  <a:noFill/>
                </a:ln>
                <a:solidFill>
                  <a:srgbClr val="FF0000"/>
                </a:solidFill>
                <a:effectLst/>
                <a:uLnTx/>
                <a:uFillTx/>
              </a:rPr>
              <a:t>virtual machines </a:t>
            </a:r>
            <a:r>
              <a:rPr kumimoji="0" lang="en-US" sz="1800" b="0" i="0" u="none" strike="noStrike" kern="0" cap="none" spc="0" normalizeH="0" baseline="0" noProof="0" dirty="0">
                <a:ln>
                  <a:noFill/>
                </a:ln>
                <a:solidFill>
                  <a:prstClr val="black"/>
                </a:solidFill>
                <a:effectLst/>
                <a:uLnTx/>
                <a:uFillTx/>
              </a:rPr>
              <a:t>and other abstracted hardware and operating systems which may be </a:t>
            </a:r>
            <a:r>
              <a:rPr kumimoji="0" lang="en-US" sz="1800" b="1" i="0" u="none" strike="noStrike" kern="0" cap="none" spc="0" normalizeH="0" baseline="0" noProof="0" dirty="0">
                <a:ln>
                  <a:noFill/>
                </a:ln>
                <a:solidFill>
                  <a:srgbClr val="FF0000"/>
                </a:solidFill>
                <a:effectLst/>
                <a:uLnTx/>
                <a:uFillTx/>
              </a:rPr>
              <a:t>controlled through a service API</a:t>
            </a:r>
          </a:p>
          <a:p>
            <a:pPr marL="338138" marR="0" lvl="0" indent="-338138" defTabSz="914400" eaLnBrk="1" fontAlgn="auto" latinLnBrk="0" hangingPunct="1">
              <a:lnSpc>
                <a:spcPct val="100000"/>
              </a:lnSpc>
              <a:spcBef>
                <a:spcPts val="400"/>
              </a:spcBef>
              <a:spcAft>
                <a:spcPts val="0"/>
              </a:spcAft>
              <a:buClrTx/>
              <a:buSzTx/>
              <a:buFontTx/>
              <a:buBlip>
                <a:blip r:embed="rId2"/>
              </a:buBlip>
              <a:tabLst/>
              <a:defRPr/>
            </a:pPr>
            <a:r>
              <a:rPr kumimoji="0" lang="en-US" sz="1800" b="0" i="0" u="none" strike="noStrike" kern="0" cap="none" spc="0" normalizeH="0" baseline="0" noProof="0" dirty="0">
                <a:ln>
                  <a:noFill/>
                </a:ln>
                <a:solidFill>
                  <a:prstClr val="black"/>
                </a:solidFill>
                <a:effectLst/>
                <a:uLnTx/>
                <a:uFillTx/>
              </a:rPr>
              <a:t>E.g.,</a:t>
            </a:r>
            <a:r>
              <a:rPr kumimoji="0" lang="en-US" sz="1800" b="0" i="0" u="none" strike="noStrike" kern="0" cap="none" spc="0" normalizeH="0" baseline="0" noProof="0" dirty="0">
                <a:ln>
                  <a:noFill/>
                </a:ln>
                <a:solidFill>
                  <a:srgbClr val="00B050"/>
                </a:solidFill>
                <a:effectLst/>
                <a:uLnTx/>
                <a:uFillTx/>
              </a:rPr>
              <a:t> </a:t>
            </a:r>
            <a:r>
              <a:rPr kumimoji="0" lang="en-US" sz="1800" b="0" i="0" u="none" strike="noStrike" kern="0" cap="none" spc="0" normalizeH="0" baseline="0" noProof="0" dirty="0">
                <a:ln>
                  <a:noFill/>
                </a:ln>
                <a:solidFill>
                  <a:prstClr val="black"/>
                </a:solidFill>
                <a:effectLst/>
                <a:uLnTx/>
                <a:uFillTx/>
              </a:rPr>
              <a:t>Amazon EC2, Microsoft </a:t>
            </a:r>
            <a:r>
              <a:rPr lang="hr-HR" kern="0" dirty="0">
                <a:solidFill>
                  <a:prstClr val="black"/>
                </a:solidFill>
              </a:rPr>
              <a:t>Azure</a:t>
            </a:r>
            <a:r>
              <a:rPr kumimoji="0" lang="en-US" sz="1800" b="0" i="0" u="none" strike="noStrike" kern="0" cap="none" spc="0" normalizeH="0" baseline="0" noProof="0" dirty="0">
                <a:ln>
                  <a:noFill/>
                </a:ln>
                <a:solidFill>
                  <a:prstClr val="black"/>
                </a:solidFill>
                <a:effectLst/>
                <a:uLnTx/>
                <a:uFillTx/>
              </a:rPr>
              <a:t>, or </a:t>
            </a:r>
            <a:r>
              <a:rPr lang="hr-HR" kern="0" dirty="0">
                <a:solidFill>
                  <a:prstClr val="black"/>
                </a:solidFill>
              </a:rPr>
              <a:t>Google</a:t>
            </a:r>
            <a:endParaRPr kumimoji="0" lang="en-US" sz="1800" b="0" i="0" u="none" strike="noStrike" kern="0" cap="none" spc="0" normalizeH="0" baseline="0" noProof="0" dirty="0">
              <a:ln>
                <a:noFill/>
              </a:ln>
              <a:solidFill>
                <a:prstClr val="black"/>
              </a:solidFill>
              <a:effectLst/>
              <a:uLnTx/>
              <a:uFillTx/>
            </a:endParaRPr>
          </a:p>
        </p:txBody>
      </p:sp>
      <p:sp>
        <p:nvSpPr>
          <p:cNvPr id="62" name="Rectangle 61">
            <a:extLst>
              <a:ext uri="{FF2B5EF4-FFF2-40B4-BE49-F238E27FC236}">
                <a16:creationId xmlns:a16="http://schemas.microsoft.com/office/drawing/2014/main" id="{C574EAC7-6AEA-4CC6-83FB-FFF26F172E71}"/>
              </a:ext>
            </a:extLst>
          </p:cNvPr>
          <p:cNvSpPr/>
          <p:nvPr/>
        </p:nvSpPr>
        <p:spPr>
          <a:xfrm flipH="1">
            <a:off x="496266" y="1160885"/>
            <a:ext cx="718014" cy="1554480"/>
          </a:xfrm>
          <a:prstGeom prst="rect">
            <a:avLst/>
          </a:prstGeom>
          <a:solidFill>
            <a:sysClr val="window" lastClr="FFFFFF"/>
          </a:solidFill>
          <a:ln w="25400" cap="flat" cmpd="sng" algn="ctr">
            <a:solidFill>
              <a:srgbClr val="4F81BD">
                <a:lumMod val="40000"/>
                <a:lumOff val="60000"/>
              </a:srgbClr>
            </a:solid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C75B040D-79CF-420F-BCBB-C0AA980EB04C}"/>
              </a:ext>
            </a:extLst>
          </p:cNvPr>
          <p:cNvSpPr/>
          <p:nvPr/>
        </p:nvSpPr>
        <p:spPr>
          <a:xfrm rot="16200000">
            <a:off x="269039" y="1676515"/>
            <a:ext cx="1154483" cy="523220"/>
          </a:xfrm>
          <a:prstGeom prst="rect">
            <a:avLst/>
          </a:prstGeom>
        </p:spPr>
        <p:txBody>
          <a:bodyPr wrap="square" anchor="ctr">
            <a:spAutoFit/>
          </a:bodyPr>
          <a:lstStyle/>
          <a:p>
            <a:pPr algn="ctr">
              <a:defRPr/>
            </a:pPr>
            <a:r>
              <a:rPr lang="en-US" sz="1400" b="1" dirty="0">
                <a:solidFill>
                  <a:prstClr val="black"/>
                </a:solidFill>
                <a:latin typeface="Rockwell" panose="02060603020205020403" pitchFamily="18" charset="0"/>
                <a:cs typeface="Arial" panose="020B0604020202020204" pitchFamily="34" charset="0"/>
              </a:rPr>
              <a:t>SYS ADMINS</a:t>
            </a:r>
          </a:p>
        </p:txBody>
      </p:sp>
      <p:sp>
        <p:nvSpPr>
          <p:cNvPr id="2" name="Naslov 1">
            <a:extLst>
              <a:ext uri="{FF2B5EF4-FFF2-40B4-BE49-F238E27FC236}">
                <a16:creationId xmlns:a16="http://schemas.microsoft.com/office/drawing/2014/main" id="{D7561CFC-786F-D75A-C6FB-827A4DE0DE17}"/>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5FBD5B0F-B453-F2A1-36FF-BAFF97FE871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45849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8">
            <a:extLst>
              <a:ext uri="{FF2B5EF4-FFF2-40B4-BE49-F238E27FC236}">
                <a16:creationId xmlns:a16="http://schemas.microsoft.com/office/drawing/2014/main" id="{CCBB9486-9617-4D9C-90CE-1387901B7102}"/>
              </a:ext>
            </a:extLst>
          </p:cNvPr>
          <p:cNvSpPr txBox="1">
            <a:spLocks/>
          </p:cNvSpPr>
          <p:nvPr/>
        </p:nvSpPr>
        <p:spPr>
          <a:xfrm>
            <a:off x="643641" y="146923"/>
            <a:ext cx="10904719" cy="64436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Rockwell" panose="02060603020205020403" pitchFamily="18" charset="0"/>
              </a:rPr>
              <a:t>Types of Cloud Computing Services (Cont’d)</a:t>
            </a:r>
            <a:endParaRPr lang="en-IN" sz="3200" b="1" dirty="0">
              <a:solidFill>
                <a:schemeClr val="tx1">
                  <a:lumMod val="75000"/>
                  <a:lumOff val="25000"/>
                </a:schemeClr>
              </a:solidFill>
              <a:latin typeface="Rockwell" panose="02060603020205020403" pitchFamily="18" charset="0"/>
            </a:endParaRPr>
          </a:p>
        </p:txBody>
      </p:sp>
      <p:sp>
        <p:nvSpPr>
          <p:cNvPr id="73" name="Rectangle 72">
            <a:extLst>
              <a:ext uri="{FF2B5EF4-FFF2-40B4-BE49-F238E27FC236}">
                <a16:creationId xmlns:a16="http://schemas.microsoft.com/office/drawing/2014/main" id="{9AE0632E-F8AA-41D2-9A69-DBEDE1F23EF8}"/>
              </a:ext>
            </a:extLst>
          </p:cNvPr>
          <p:cNvSpPr/>
          <p:nvPr/>
        </p:nvSpPr>
        <p:spPr>
          <a:xfrm flipH="1">
            <a:off x="7058244" y="3961309"/>
            <a:ext cx="4746164" cy="2377440"/>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7F0B0EED-6E69-4687-A8B0-15737CAD36EA}"/>
              </a:ext>
            </a:extLst>
          </p:cNvPr>
          <p:cNvSpPr/>
          <p:nvPr/>
        </p:nvSpPr>
        <p:spPr>
          <a:xfrm>
            <a:off x="7186704" y="4147985"/>
            <a:ext cx="4489245" cy="369332"/>
          </a:xfrm>
          <a:prstGeom prst="rect">
            <a:avLst/>
          </a:prstGeom>
        </p:spPr>
        <p:txBody>
          <a:bodyPr wrap="square" anchor="ctr">
            <a:spAutoFit/>
          </a:bodyPr>
          <a:lstStyle/>
          <a:p>
            <a:pPr algn="ctr">
              <a:spcBef>
                <a:spcPts val="600"/>
              </a:spcBef>
              <a:spcAft>
                <a:spcPts val="600"/>
              </a:spcAft>
              <a:defRPr/>
            </a:pPr>
            <a:r>
              <a:rPr lang="en-US" b="1" dirty="0">
                <a:solidFill>
                  <a:srgbClr val="0070C0"/>
                </a:solidFill>
                <a:latin typeface="Rockwell" panose="02060603020205020403" pitchFamily="18" charset="0"/>
                <a:cs typeface="Arial" panose="020B0604020202020204" pitchFamily="34" charset="0"/>
              </a:rPr>
              <a:t>Function-as-a-Service (FaaS)</a:t>
            </a:r>
          </a:p>
        </p:txBody>
      </p:sp>
      <p:sp>
        <p:nvSpPr>
          <p:cNvPr id="75" name="Rectangle 74">
            <a:extLst>
              <a:ext uri="{FF2B5EF4-FFF2-40B4-BE49-F238E27FC236}">
                <a16:creationId xmlns:a16="http://schemas.microsoft.com/office/drawing/2014/main" id="{1B8A62F4-3AE2-41C0-BBFA-5A0A56369902}"/>
              </a:ext>
            </a:extLst>
          </p:cNvPr>
          <p:cNvSpPr/>
          <p:nvPr/>
        </p:nvSpPr>
        <p:spPr>
          <a:xfrm>
            <a:off x="7154150" y="4688201"/>
            <a:ext cx="4650258" cy="1477328"/>
          </a:xfrm>
          <a:prstGeom prst="rect">
            <a:avLst/>
          </a:prstGeom>
        </p:spPr>
        <p:txBody>
          <a:bodyPr wrap="square" anchor="ctr">
            <a:spAutoFit/>
          </a:bodyPr>
          <a:lstStyle/>
          <a:p>
            <a:pPr marL="280988" marR="0" lvl="0" indent="-280988" defTabSz="914400" eaLnBrk="1" fontAlgn="auto" latinLnBrk="0" hangingPunct="1">
              <a:lnSpc>
                <a:spcPct val="100000"/>
              </a:lnSpc>
              <a:spcBef>
                <a:spcPts val="12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Provides a platform for developing, running, and managing </a:t>
            </a:r>
            <a:r>
              <a:rPr kumimoji="0" lang="en-US" sz="1600" b="1" i="0" u="none" strike="noStrike" kern="0" cap="none" spc="0" normalizeH="0" baseline="0" noProof="0" dirty="0">
                <a:ln>
                  <a:noFill/>
                </a:ln>
                <a:solidFill>
                  <a:srgbClr val="FF0000"/>
                </a:solidFill>
                <a:effectLst/>
                <a:uLnTx/>
                <a:uFillTx/>
              </a:rPr>
              <a:t>application functionalities for microservices</a:t>
            </a:r>
          </a:p>
          <a:p>
            <a:pPr marL="280988" marR="0" lvl="0" indent="-280988" defTabSz="914400" eaLnBrk="1" fontAlgn="auto" latinLnBrk="0" hangingPunct="1">
              <a:lnSpc>
                <a:spcPct val="100000"/>
              </a:lnSpc>
              <a:spcBef>
                <a:spcPts val="12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E.g., AWS Lambda, Google Cloud Functions, Microsoft Azure Functions, or Oracle Cloud Fn</a:t>
            </a:r>
          </a:p>
        </p:txBody>
      </p:sp>
      <p:sp>
        <p:nvSpPr>
          <p:cNvPr id="76" name="Rectangle 75">
            <a:extLst>
              <a:ext uri="{FF2B5EF4-FFF2-40B4-BE49-F238E27FC236}">
                <a16:creationId xmlns:a16="http://schemas.microsoft.com/office/drawing/2014/main" id="{907A94D5-0D5D-470D-B17B-78E83B865D6C}"/>
              </a:ext>
            </a:extLst>
          </p:cNvPr>
          <p:cNvSpPr/>
          <p:nvPr/>
        </p:nvSpPr>
        <p:spPr>
          <a:xfrm flipH="1">
            <a:off x="6309544" y="3961309"/>
            <a:ext cx="718014" cy="2377440"/>
          </a:xfrm>
          <a:prstGeom prst="rect">
            <a:avLst/>
          </a:prstGeom>
          <a:solidFill>
            <a:sysClr val="window" lastClr="FFFFFF"/>
          </a:solidFill>
          <a:ln w="25400" cap="flat" cmpd="sng" algn="ctr">
            <a:solidFill>
              <a:srgbClr val="C0504D">
                <a:lumMod val="40000"/>
                <a:lumOff val="60000"/>
              </a:srgbClr>
            </a:solid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7900F336-F3D8-4107-8B11-C38A68036EF6}"/>
              </a:ext>
            </a:extLst>
          </p:cNvPr>
          <p:cNvSpPr/>
          <p:nvPr/>
        </p:nvSpPr>
        <p:spPr>
          <a:xfrm rot="16200000">
            <a:off x="5994083" y="4953065"/>
            <a:ext cx="1345560" cy="523220"/>
          </a:xfrm>
          <a:prstGeom prst="rect">
            <a:avLst/>
          </a:prstGeom>
        </p:spPr>
        <p:txBody>
          <a:bodyPr wrap="none" anchor="ctr">
            <a:spAutoFit/>
          </a:bodyPr>
          <a:lstStyle/>
          <a:p>
            <a:pPr algn="ctr">
              <a:defRPr/>
            </a:pPr>
            <a:r>
              <a:rPr lang="en-US" sz="1400" b="1" dirty="0">
                <a:solidFill>
                  <a:prstClr val="black"/>
                </a:solidFill>
                <a:latin typeface="Rockwell" panose="02060603020205020403" pitchFamily="18" charset="0"/>
                <a:cs typeface="Arial" panose="020B0604020202020204" pitchFamily="34" charset="0"/>
              </a:rPr>
              <a:t>END </a:t>
            </a:r>
            <a:br>
              <a:rPr lang="en-US" sz="1400" b="1" dirty="0">
                <a:solidFill>
                  <a:prstClr val="black"/>
                </a:solidFill>
                <a:latin typeface="Rockwell" panose="02060603020205020403" pitchFamily="18" charset="0"/>
                <a:cs typeface="Arial" panose="020B0604020202020204" pitchFamily="34" charset="0"/>
              </a:rPr>
            </a:br>
            <a:r>
              <a:rPr lang="en-US" sz="1400" b="1" dirty="0">
                <a:solidFill>
                  <a:prstClr val="black"/>
                </a:solidFill>
                <a:latin typeface="Rockwell" panose="02060603020205020403" pitchFamily="18" charset="0"/>
                <a:cs typeface="Arial" panose="020B0604020202020204" pitchFamily="34" charset="0"/>
              </a:rPr>
              <a:t>CUSTOMERS</a:t>
            </a:r>
          </a:p>
        </p:txBody>
      </p:sp>
      <p:sp>
        <p:nvSpPr>
          <p:cNvPr id="78" name="Rectangle 77">
            <a:extLst>
              <a:ext uri="{FF2B5EF4-FFF2-40B4-BE49-F238E27FC236}">
                <a16:creationId xmlns:a16="http://schemas.microsoft.com/office/drawing/2014/main" id="{60CEDEBB-E561-4E7F-9D87-AB08DF7E66B3}"/>
              </a:ext>
            </a:extLst>
          </p:cNvPr>
          <p:cNvSpPr/>
          <p:nvPr/>
        </p:nvSpPr>
        <p:spPr>
          <a:xfrm flipH="1">
            <a:off x="1149815" y="3961309"/>
            <a:ext cx="4746164" cy="2377440"/>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803FEE35-BFA0-4DB4-93E1-E5149F8960BD}"/>
              </a:ext>
            </a:extLst>
          </p:cNvPr>
          <p:cNvSpPr/>
          <p:nvPr/>
        </p:nvSpPr>
        <p:spPr>
          <a:xfrm>
            <a:off x="1278275" y="4147985"/>
            <a:ext cx="4489245" cy="369332"/>
          </a:xfrm>
          <a:prstGeom prst="rect">
            <a:avLst/>
          </a:prstGeom>
        </p:spPr>
        <p:txBody>
          <a:bodyPr wrap="square" anchor="ctr">
            <a:spAutoFit/>
          </a:bodyPr>
          <a:lstStyle/>
          <a:p>
            <a:pPr algn="ctr">
              <a:spcBef>
                <a:spcPts val="600"/>
              </a:spcBef>
              <a:spcAft>
                <a:spcPts val="600"/>
              </a:spcAft>
              <a:defRPr/>
            </a:pPr>
            <a:r>
              <a:rPr lang="en-US" b="1" dirty="0">
                <a:solidFill>
                  <a:srgbClr val="0070C0"/>
                </a:solidFill>
                <a:latin typeface="Rockwell" panose="02060603020205020403" pitchFamily="18" charset="0"/>
                <a:cs typeface="Arial" panose="020B0604020202020204" pitchFamily="34" charset="0"/>
              </a:rPr>
              <a:t>Security-as-a-Service (SECaaS)</a:t>
            </a:r>
          </a:p>
        </p:txBody>
      </p:sp>
      <p:sp>
        <p:nvSpPr>
          <p:cNvPr id="80" name="Rectangle 79">
            <a:extLst>
              <a:ext uri="{FF2B5EF4-FFF2-40B4-BE49-F238E27FC236}">
                <a16:creationId xmlns:a16="http://schemas.microsoft.com/office/drawing/2014/main" id="{83CC80B1-BC3F-4E1F-A8DD-FC735A1581A2}"/>
              </a:ext>
            </a:extLst>
          </p:cNvPr>
          <p:cNvSpPr/>
          <p:nvPr/>
        </p:nvSpPr>
        <p:spPr>
          <a:xfrm>
            <a:off x="1245045" y="4688201"/>
            <a:ext cx="4537516" cy="1646605"/>
          </a:xfrm>
          <a:prstGeom prst="rect">
            <a:avLst/>
          </a:prstGeom>
        </p:spPr>
        <p:txBody>
          <a:bodyPr wrap="square" anchor="ctr">
            <a:spAutoFit/>
          </a:bodyPr>
          <a:lstStyle/>
          <a:p>
            <a:pPr marL="280988" marR="0" lvl="0" indent="-280988" defTabSz="914400" eaLnBrk="1" fontAlgn="auto" latinLnBrk="0" hangingPunct="1">
              <a:lnSpc>
                <a:spcPct val="100000"/>
              </a:lnSpc>
              <a:spcBef>
                <a:spcPts val="6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Provides </a:t>
            </a:r>
            <a:r>
              <a:rPr kumimoji="0" lang="en-US" sz="1600" b="1" i="0" u="none" strike="noStrike" kern="0" cap="none" spc="0" normalizeH="0" baseline="0" noProof="0" dirty="0">
                <a:ln>
                  <a:noFill/>
                </a:ln>
                <a:solidFill>
                  <a:srgbClr val="FF0000"/>
                </a:solidFill>
                <a:effectLst/>
                <a:uLnTx/>
                <a:uFillTx/>
              </a:rPr>
              <a:t>penetration testing</a:t>
            </a:r>
            <a:r>
              <a:rPr kumimoji="0" lang="en-US" sz="1600" b="0" i="0" u="none" strike="noStrike" kern="0" cap="none" spc="0" normalizeH="0" baseline="0" noProof="0" dirty="0">
                <a:ln>
                  <a:noFill/>
                </a:ln>
                <a:solidFill>
                  <a:prstClr val="black"/>
                </a:solidFill>
                <a:effectLst/>
                <a:uLnTx/>
                <a:uFillTx/>
              </a:rPr>
              <a:t>, </a:t>
            </a:r>
            <a:r>
              <a:rPr kumimoji="0" lang="en-US" sz="1600" b="1" i="0" u="none" strike="noStrike" kern="0" cap="none" spc="0" normalizeH="0" baseline="0" noProof="0" dirty="0">
                <a:ln>
                  <a:noFill/>
                </a:ln>
                <a:solidFill>
                  <a:srgbClr val="FF0000"/>
                </a:solidFill>
                <a:effectLst/>
                <a:uLnTx/>
                <a:uFillTx/>
              </a:rPr>
              <a:t>authentication</a:t>
            </a:r>
            <a:r>
              <a:rPr kumimoji="0" lang="en-US" sz="1600" b="0" i="0" u="none" strike="noStrike" kern="0" cap="none" spc="0" normalizeH="0" baseline="0" noProof="0" dirty="0">
                <a:ln>
                  <a:noFill/>
                </a:ln>
                <a:solidFill>
                  <a:prstClr val="black"/>
                </a:solidFill>
                <a:effectLst/>
                <a:uLnTx/>
                <a:uFillTx/>
              </a:rPr>
              <a:t>, </a:t>
            </a:r>
            <a:r>
              <a:rPr kumimoji="0" lang="en-US" sz="1600" b="1" i="0" u="none" strike="noStrike" kern="0" cap="none" spc="0" normalizeH="0" baseline="0" noProof="0" dirty="0">
                <a:ln>
                  <a:noFill/>
                </a:ln>
                <a:solidFill>
                  <a:srgbClr val="FF0000"/>
                </a:solidFill>
                <a:effectLst/>
                <a:uLnTx/>
                <a:uFillTx/>
              </a:rPr>
              <a:t>intrusion detection</a:t>
            </a:r>
            <a:r>
              <a:rPr kumimoji="0" lang="en-US" sz="1600" b="0" i="0" u="none" strike="noStrike" kern="0" cap="none" spc="0" normalizeH="0" baseline="0" noProof="0" dirty="0">
                <a:ln>
                  <a:noFill/>
                </a:ln>
                <a:solidFill>
                  <a:prstClr val="black"/>
                </a:solidFill>
                <a:effectLst/>
                <a:uLnTx/>
                <a:uFillTx/>
              </a:rPr>
              <a:t>, anti-malware, security incident, and event management services</a:t>
            </a:r>
          </a:p>
          <a:p>
            <a:pPr marL="280988" marR="0" lvl="0" indent="-280988" defTabSz="914400" eaLnBrk="1" fontAlgn="auto" latinLnBrk="0" hangingPunct="1">
              <a:lnSpc>
                <a:spcPct val="100000"/>
              </a:lnSpc>
              <a:spcBef>
                <a:spcPts val="6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E.g., eSentire MDR, Switchfast Technologies, OneNeck IT Solutions, or McAfee Managed Security Services</a:t>
            </a:r>
          </a:p>
        </p:txBody>
      </p:sp>
      <p:sp>
        <p:nvSpPr>
          <p:cNvPr id="81" name="Rectangle 80">
            <a:extLst>
              <a:ext uri="{FF2B5EF4-FFF2-40B4-BE49-F238E27FC236}">
                <a16:creationId xmlns:a16="http://schemas.microsoft.com/office/drawing/2014/main" id="{D155D6D7-AEA5-41CF-B582-94BE6E2999D5}"/>
              </a:ext>
            </a:extLst>
          </p:cNvPr>
          <p:cNvSpPr/>
          <p:nvPr/>
        </p:nvSpPr>
        <p:spPr>
          <a:xfrm flipH="1">
            <a:off x="401115" y="3961309"/>
            <a:ext cx="718014" cy="2377440"/>
          </a:xfrm>
          <a:prstGeom prst="rect">
            <a:avLst/>
          </a:prstGeom>
          <a:solidFill>
            <a:sysClr val="window" lastClr="FFFFFF"/>
          </a:solidFill>
          <a:ln w="25400" cap="flat" cmpd="sng" algn="ctr">
            <a:solidFill>
              <a:srgbClr val="F79646">
                <a:lumMod val="40000"/>
                <a:lumOff val="60000"/>
              </a:srgbClr>
            </a:solid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8D5BDB35-2B76-4F85-BCD2-F424FD4B2C9C}"/>
              </a:ext>
            </a:extLst>
          </p:cNvPr>
          <p:cNvSpPr/>
          <p:nvPr/>
        </p:nvSpPr>
        <p:spPr>
          <a:xfrm rot="16200000">
            <a:off x="83750" y="4977716"/>
            <a:ext cx="1345561" cy="523220"/>
          </a:xfrm>
          <a:prstGeom prst="rect">
            <a:avLst/>
          </a:prstGeom>
        </p:spPr>
        <p:txBody>
          <a:bodyPr wrap="none" anchor="ctr">
            <a:spAutoFit/>
          </a:bodyPr>
          <a:lstStyle/>
          <a:p>
            <a:pPr algn="ctr"/>
            <a:r>
              <a:rPr lang="en-US" sz="1400" b="1" dirty="0">
                <a:solidFill>
                  <a:prstClr val="black"/>
                </a:solidFill>
                <a:latin typeface="Rockwell" panose="02060603020205020403" pitchFamily="18" charset="0"/>
                <a:cs typeface="Arial" panose="020B0604020202020204" pitchFamily="34" charset="0"/>
              </a:rPr>
              <a:t>END </a:t>
            </a:r>
            <a:br>
              <a:rPr lang="en-US" sz="1400" b="1" dirty="0">
                <a:solidFill>
                  <a:prstClr val="black"/>
                </a:solidFill>
                <a:latin typeface="Rockwell" panose="02060603020205020403" pitchFamily="18" charset="0"/>
                <a:cs typeface="Arial" panose="020B0604020202020204" pitchFamily="34" charset="0"/>
              </a:rPr>
            </a:br>
            <a:r>
              <a:rPr lang="en-US" sz="1400" b="1" dirty="0">
                <a:solidFill>
                  <a:prstClr val="black"/>
                </a:solidFill>
                <a:latin typeface="Rockwell" panose="02060603020205020403" pitchFamily="18" charset="0"/>
                <a:cs typeface="Arial" panose="020B0604020202020204" pitchFamily="34" charset="0"/>
              </a:rPr>
              <a:t>CUSTOMERS</a:t>
            </a:r>
          </a:p>
        </p:txBody>
      </p:sp>
      <p:sp>
        <p:nvSpPr>
          <p:cNvPr id="83" name="Rectangle 82">
            <a:extLst>
              <a:ext uri="{FF2B5EF4-FFF2-40B4-BE49-F238E27FC236}">
                <a16:creationId xmlns:a16="http://schemas.microsoft.com/office/drawing/2014/main" id="{958F41C2-BB0B-405D-B787-50367312D4DB}"/>
              </a:ext>
            </a:extLst>
          </p:cNvPr>
          <p:cNvSpPr/>
          <p:nvPr/>
        </p:nvSpPr>
        <p:spPr>
          <a:xfrm flipH="1">
            <a:off x="1149815" y="1162225"/>
            <a:ext cx="4746164" cy="2377440"/>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A628599D-F5E4-4B00-9276-08DA11529CA5}"/>
              </a:ext>
            </a:extLst>
          </p:cNvPr>
          <p:cNvSpPr/>
          <p:nvPr/>
        </p:nvSpPr>
        <p:spPr>
          <a:xfrm>
            <a:off x="1278275" y="1366980"/>
            <a:ext cx="4489244" cy="369332"/>
          </a:xfrm>
          <a:prstGeom prst="rect">
            <a:avLst/>
          </a:prstGeom>
        </p:spPr>
        <p:txBody>
          <a:bodyPr wrap="square" anchor="ctr">
            <a:spAutoFit/>
          </a:bodyPr>
          <a:lstStyle/>
          <a:p>
            <a:pPr algn="ctr">
              <a:spcBef>
                <a:spcPts val="600"/>
              </a:spcBef>
              <a:spcAft>
                <a:spcPts val="600"/>
              </a:spcAft>
              <a:defRPr/>
            </a:pPr>
            <a:r>
              <a:rPr lang="en-US" b="1" dirty="0">
                <a:solidFill>
                  <a:srgbClr val="0070C0"/>
                </a:solidFill>
                <a:latin typeface="Rockwell" panose="02060603020205020403" pitchFamily="18" charset="0"/>
                <a:cs typeface="Arial" panose="020B0604020202020204" pitchFamily="34" charset="0"/>
              </a:rPr>
              <a:t>Identity-as-a-Service (IDaaS)</a:t>
            </a:r>
          </a:p>
        </p:txBody>
      </p:sp>
      <p:sp>
        <p:nvSpPr>
          <p:cNvPr id="85" name="Rectangle 84">
            <a:extLst>
              <a:ext uri="{FF2B5EF4-FFF2-40B4-BE49-F238E27FC236}">
                <a16:creationId xmlns:a16="http://schemas.microsoft.com/office/drawing/2014/main" id="{AF886B3C-2BAB-4517-8BA5-28D5A47F6145}"/>
              </a:ext>
            </a:extLst>
          </p:cNvPr>
          <p:cNvSpPr/>
          <p:nvPr/>
        </p:nvSpPr>
        <p:spPr>
          <a:xfrm>
            <a:off x="1245045" y="1932284"/>
            <a:ext cx="4350511" cy="1231106"/>
          </a:xfrm>
          <a:prstGeom prst="rect">
            <a:avLst/>
          </a:prstGeom>
        </p:spPr>
        <p:txBody>
          <a:bodyPr wrap="square" anchor="ctr">
            <a:spAutoFit/>
          </a:bodyPr>
          <a:lstStyle/>
          <a:p>
            <a:pPr marL="280988" marR="0" lvl="0" indent="-280988" defTabSz="914400" eaLnBrk="1" fontAlgn="auto" latinLnBrk="0" hangingPunct="1">
              <a:lnSpc>
                <a:spcPct val="100000"/>
              </a:lnSpc>
              <a:spcBef>
                <a:spcPts val="12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Offers </a:t>
            </a:r>
            <a:r>
              <a:rPr kumimoji="0" lang="en-US" sz="1600" b="1" i="0" u="none" strike="noStrike" kern="0" cap="none" spc="0" normalizeH="0" baseline="0" noProof="0" dirty="0">
                <a:ln>
                  <a:noFill/>
                </a:ln>
                <a:solidFill>
                  <a:srgbClr val="FF0000"/>
                </a:solidFill>
                <a:effectLst/>
                <a:uLnTx/>
                <a:uFillTx/>
              </a:rPr>
              <a:t>IAM services </a:t>
            </a:r>
            <a:r>
              <a:rPr kumimoji="0" lang="en-US" sz="1600" b="0" i="0" u="none" strike="noStrike" kern="0" cap="none" spc="0" normalizeH="0" baseline="0" noProof="0" dirty="0">
                <a:ln>
                  <a:noFill/>
                </a:ln>
                <a:solidFill>
                  <a:prstClr val="black"/>
                </a:solidFill>
                <a:effectLst/>
                <a:uLnTx/>
                <a:uFillTx/>
              </a:rPr>
              <a:t>including SSO, MFA, IGA, and intelligence collection</a:t>
            </a:r>
            <a:endParaRPr kumimoji="0" lang="en-US" sz="1600" b="1" i="0" u="none" strike="noStrike" kern="0" cap="none" spc="0" normalizeH="0" baseline="0" noProof="0" dirty="0">
              <a:ln>
                <a:noFill/>
              </a:ln>
              <a:solidFill>
                <a:srgbClr val="FF0000"/>
              </a:solidFill>
              <a:effectLst/>
              <a:uLnTx/>
              <a:uFillTx/>
            </a:endParaRPr>
          </a:p>
          <a:p>
            <a:pPr marL="280988" marR="0" lvl="0" indent="-280988" defTabSz="914400" eaLnBrk="1" fontAlgn="auto" latinLnBrk="0" hangingPunct="1">
              <a:lnSpc>
                <a:spcPct val="100000"/>
              </a:lnSpc>
              <a:spcBef>
                <a:spcPts val="12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E.g.,</a:t>
            </a:r>
            <a:r>
              <a:rPr kumimoji="0" lang="en-US" sz="1600" b="0" i="0" u="none" strike="noStrike" kern="0" cap="none" spc="0" normalizeH="0" baseline="0" noProof="0" dirty="0">
                <a:ln>
                  <a:noFill/>
                </a:ln>
                <a:solidFill>
                  <a:srgbClr val="00B050"/>
                </a:solidFill>
                <a:effectLst/>
                <a:uLnTx/>
                <a:uFillTx/>
              </a:rPr>
              <a:t> </a:t>
            </a:r>
            <a:r>
              <a:rPr kumimoji="0" lang="en-US" sz="1600" b="0" i="0" u="none" strike="noStrike" kern="0" cap="none" spc="0" normalizeH="0" baseline="0" noProof="0" dirty="0">
                <a:ln>
                  <a:noFill/>
                </a:ln>
                <a:solidFill>
                  <a:prstClr val="black"/>
                </a:solidFill>
                <a:effectLst/>
                <a:uLnTx/>
                <a:uFillTx/>
              </a:rPr>
              <a:t>OneLogin,  Centrify Identity Service, Microsoft Azure Active Directory, or Okta</a:t>
            </a:r>
          </a:p>
        </p:txBody>
      </p:sp>
      <p:sp>
        <p:nvSpPr>
          <p:cNvPr id="86" name="Rectangle 85">
            <a:extLst>
              <a:ext uri="{FF2B5EF4-FFF2-40B4-BE49-F238E27FC236}">
                <a16:creationId xmlns:a16="http://schemas.microsoft.com/office/drawing/2014/main" id="{D6CF0300-5C67-4381-AF0D-BF18AAA3A74F}"/>
              </a:ext>
            </a:extLst>
          </p:cNvPr>
          <p:cNvSpPr/>
          <p:nvPr/>
        </p:nvSpPr>
        <p:spPr>
          <a:xfrm flipH="1">
            <a:off x="401115" y="1162225"/>
            <a:ext cx="718014" cy="2377440"/>
          </a:xfrm>
          <a:prstGeom prst="rect">
            <a:avLst/>
          </a:prstGeom>
          <a:solidFill>
            <a:sysClr val="window" lastClr="FFFFFF"/>
          </a:solidFill>
          <a:ln w="25400" cap="flat" cmpd="sng" algn="ctr">
            <a:solidFill>
              <a:srgbClr val="4F81BD">
                <a:lumMod val="40000"/>
                <a:lumOff val="60000"/>
              </a:srgbClr>
            </a:solid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5CF57B0E-C669-4C4C-907C-4A0FE034FC43}"/>
              </a:ext>
            </a:extLst>
          </p:cNvPr>
          <p:cNvSpPr/>
          <p:nvPr/>
        </p:nvSpPr>
        <p:spPr>
          <a:xfrm rot="16200000">
            <a:off x="93738" y="2189147"/>
            <a:ext cx="1314784" cy="307777"/>
          </a:xfrm>
          <a:prstGeom prst="rect">
            <a:avLst/>
          </a:prstGeom>
        </p:spPr>
        <p:txBody>
          <a:bodyPr wrap="none" anchor="ctr">
            <a:spAutoFit/>
          </a:bodyPr>
          <a:lstStyle/>
          <a:p>
            <a:pPr algn="ctr">
              <a:defRPr/>
            </a:pPr>
            <a:r>
              <a:rPr lang="en-US" sz="1400" b="1" dirty="0">
                <a:solidFill>
                  <a:prstClr val="black"/>
                </a:solidFill>
                <a:latin typeface="Rockwell" panose="02060603020205020403" pitchFamily="18" charset="0"/>
                <a:cs typeface="Arial" panose="020B0604020202020204" pitchFamily="34" charset="0"/>
              </a:rPr>
              <a:t>SYS ADMINS</a:t>
            </a:r>
          </a:p>
        </p:txBody>
      </p:sp>
      <p:sp>
        <p:nvSpPr>
          <p:cNvPr id="88" name="Rectangle 87">
            <a:extLst>
              <a:ext uri="{FF2B5EF4-FFF2-40B4-BE49-F238E27FC236}">
                <a16:creationId xmlns:a16="http://schemas.microsoft.com/office/drawing/2014/main" id="{1E57586A-7553-4554-8DDD-934B103FEB8C}"/>
              </a:ext>
            </a:extLst>
          </p:cNvPr>
          <p:cNvSpPr/>
          <p:nvPr/>
        </p:nvSpPr>
        <p:spPr>
          <a:xfrm flipH="1">
            <a:off x="7058244" y="1162225"/>
            <a:ext cx="4746164" cy="2377440"/>
          </a:xfrm>
          <a:prstGeom prst="rect">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9FF11132-F3D2-4B41-BD86-B6767E52DC3C}"/>
              </a:ext>
            </a:extLst>
          </p:cNvPr>
          <p:cNvSpPr/>
          <p:nvPr/>
        </p:nvSpPr>
        <p:spPr>
          <a:xfrm>
            <a:off x="7186704" y="1366980"/>
            <a:ext cx="4489245" cy="369332"/>
          </a:xfrm>
          <a:prstGeom prst="rect">
            <a:avLst/>
          </a:prstGeom>
        </p:spPr>
        <p:txBody>
          <a:bodyPr wrap="square" anchor="ctr">
            <a:spAutoFit/>
          </a:bodyPr>
          <a:lstStyle/>
          <a:p>
            <a:pPr algn="ctr">
              <a:spcBef>
                <a:spcPts val="600"/>
              </a:spcBef>
              <a:spcAft>
                <a:spcPts val="600"/>
              </a:spcAft>
              <a:defRPr/>
            </a:pPr>
            <a:r>
              <a:rPr lang="en-US" b="1" dirty="0">
                <a:solidFill>
                  <a:srgbClr val="0070C0"/>
                </a:solidFill>
                <a:latin typeface="Rockwell" panose="02060603020205020403" pitchFamily="18" charset="0"/>
                <a:cs typeface="Arial" panose="020B0604020202020204" pitchFamily="34" charset="0"/>
              </a:rPr>
              <a:t>Container-as-a-Service (CaaS)</a:t>
            </a:r>
          </a:p>
        </p:txBody>
      </p:sp>
      <p:sp>
        <p:nvSpPr>
          <p:cNvPr id="90" name="Rectangle 89">
            <a:extLst>
              <a:ext uri="{FF2B5EF4-FFF2-40B4-BE49-F238E27FC236}">
                <a16:creationId xmlns:a16="http://schemas.microsoft.com/office/drawing/2014/main" id="{3393FF76-4983-4A3D-951A-5A2F3390F88A}"/>
              </a:ext>
            </a:extLst>
          </p:cNvPr>
          <p:cNvSpPr/>
          <p:nvPr/>
        </p:nvSpPr>
        <p:spPr>
          <a:xfrm>
            <a:off x="7154150" y="1932284"/>
            <a:ext cx="4537515" cy="1477328"/>
          </a:xfrm>
          <a:prstGeom prst="rect">
            <a:avLst/>
          </a:prstGeom>
        </p:spPr>
        <p:txBody>
          <a:bodyPr wrap="square" anchor="ctr">
            <a:spAutoFit/>
          </a:bodyPr>
          <a:lstStyle/>
          <a:p>
            <a:pPr marL="280988" marR="0" lvl="0" indent="-280988" defTabSz="914400" eaLnBrk="1" fontAlgn="auto" latinLnBrk="0" hangingPunct="1">
              <a:lnSpc>
                <a:spcPct val="100000"/>
              </a:lnSpc>
              <a:spcBef>
                <a:spcPts val="12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Offers </a:t>
            </a:r>
            <a:r>
              <a:rPr kumimoji="0" lang="en-US" sz="1600" b="1" i="0" u="none" strike="noStrike" kern="0" cap="none" spc="0" normalizeH="0" baseline="0" noProof="0" dirty="0">
                <a:ln>
                  <a:noFill/>
                </a:ln>
                <a:solidFill>
                  <a:srgbClr val="FF0000"/>
                </a:solidFill>
                <a:effectLst/>
                <a:uLnTx/>
                <a:uFillTx/>
              </a:rPr>
              <a:t>virtualization of container engines</a:t>
            </a:r>
            <a:r>
              <a:rPr kumimoji="0" lang="en-US" sz="1600" b="0" i="0" u="none" strike="noStrike" kern="0" cap="none" spc="0" normalizeH="0" baseline="0" noProof="0" dirty="0">
                <a:ln>
                  <a:noFill/>
                </a:ln>
                <a:solidFill>
                  <a:prstClr val="black"/>
                </a:solidFill>
                <a:effectLst/>
                <a:uLnTx/>
                <a:uFillTx/>
              </a:rPr>
              <a:t>, and management of containers, applications, and clusters, through a web portal or API</a:t>
            </a:r>
          </a:p>
          <a:p>
            <a:pPr marL="280988" marR="0" lvl="0" indent="-280988" defTabSz="914400" eaLnBrk="1" fontAlgn="auto" latinLnBrk="0" hangingPunct="1">
              <a:lnSpc>
                <a:spcPct val="100000"/>
              </a:lnSpc>
              <a:spcBef>
                <a:spcPts val="120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rPr>
              <a:t>E.g., Amazon AWS EC2, or Google Kubernetes Engine (GKE)</a:t>
            </a:r>
          </a:p>
        </p:txBody>
      </p:sp>
      <p:sp>
        <p:nvSpPr>
          <p:cNvPr id="91" name="Rectangle 90">
            <a:extLst>
              <a:ext uri="{FF2B5EF4-FFF2-40B4-BE49-F238E27FC236}">
                <a16:creationId xmlns:a16="http://schemas.microsoft.com/office/drawing/2014/main" id="{9D354671-D0E8-45D0-B9C0-39216F809A91}"/>
              </a:ext>
            </a:extLst>
          </p:cNvPr>
          <p:cNvSpPr/>
          <p:nvPr/>
        </p:nvSpPr>
        <p:spPr>
          <a:xfrm flipH="1">
            <a:off x="6309544" y="1162225"/>
            <a:ext cx="718014" cy="2377440"/>
          </a:xfrm>
          <a:prstGeom prst="rect">
            <a:avLst/>
          </a:prstGeom>
          <a:solidFill>
            <a:sysClr val="window" lastClr="FFFFFF"/>
          </a:solidFill>
          <a:ln w="25400" cap="flat" cmpd="sng" algn="ctr">
            <a:solidFill>
              <a:srgbClr val="8064A2">
                <a:lumMod val="40000"/>
                <a:lumOff val="60000"/>
              </a:srgbClr>
            </a:solidFill>
            <a:prstDash val="solid"/>
          </a:ln>
          <a:effectLst>
            <a:outerShdw blurRad="63500" sx="102000" sy="102000" algn="ctr" rotWithShape="0">
              <a:prstClr val="black">
                <a:alpha val="40000"/>
              </a:prstClr>
            </a:outerShdw>
          </a:effectLst>
        </p:spPr>
        <p:txBody>
          <a:bodyPr anchor="ctr">
            <a:scene3d>
              <a:camera prst="perspectiveAbove"/>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F75D484D-94EB-429A-82E6-B46211BF1CA8}"/>
              </a:ext>
            </a:extLst>
          </p:cNvPr>
          <p:cNvSpPr/>
          <p:nvPr/>
        </p:nvSpPr>
        <p:spPr>
          <a:xfrm rot="16200000">
            <a:off x="5994083" y="2056242"/>
            <a:ext cx="1345560" cy="523220"/>
          </a:xfrm>
          <a:prstGeom prst="rect">
            <a:avLst/>
          </a:prstGeom>
        </p:spPr>
        <p:txBody>
          <a:bodyPr wrap="none" anchor="ctr">
            <a:spAutoFit/>
          </a:bodyPr>
          <a:lstStyle/>
          <a:p>
            <a:pPr algn="ctr">
              <a:defRPr/>
            </a:pPr>
            <a:r>
              <a:rPr lang="en-US" sz="1400" b="1" dirty="0">
                <a:solidFill>
                  <a:prstClr val="black"/>
                </a:solidFill>
                <a:latin typeface="Rockwell" panose="02060603020205020403" pitchFamily="18" charset="0"/>
                <a:cs typeface="Arial" panose="020B0604020202020204" pitchFamily="34" charset="0"/>
              </a:rPr>
              <a:t>END </a:t>
            </a:r>
            <a:br>
              <a:rPr lang="en-US" sz="1400" b="1" dirty="0">
                <a:solidFill>
                  <a:prstClr val="black"/>
                </a:solidFill>
                <a:latin typeface="Rockwell" panose="02060603020205020403" pitchFamily="18" charset="0"/>
                <a:cs typeface="Arial" panose="020B0604020202020204" pitchFamily="34" charset="0"/>
              </a:rPr>
            </a:br>
            <a:r>
              <a:rPr lang="en-US" sz="1400" b="1" dirty="0">
                <a:solidFill>
                  <a:prstClr val="black"/>
                </a:solidFill>
                <a:latin typeface="Rockwell" panose="02060603020205020403" pitchFamily="18" charset="0"/>
                <a:cs typeface="Arial" panose="020B0604020202020204" pitchFamily="34" charset="0"/>
              </a:rPr>
              <a:t>CUSTOMERS</a:t>
            </a:r>
          </a:p>
        </p:txBody>
      </p:sp>
      <p:sp>
        <p:nvSpPr>
          <p:cNvPr id="93" name="Rectangle 92">
            <a:extLst>
              <a:ext uri="{FF2B5EF4-FFF2-40B4-BE49-F238E27FC236}">
                <a16:creationId xmlns:a16="http://schemas.microsoft.com/office/drawing/2014/main" id="{B75D94A2-1DDE-4F51-8C98-F3C37752B053}"/>
              </a:ext>
            </a:extLst>
          </p:cNvPr>
          <p:cNvSpPr/>
          <p:nvPr/>
        </p:nvSpPr>
        <p:spPr bwMode="auto">
          <a:xfrm rot="16200000">
            <a:off x="3448227" y="3751547"/>
            <a:ext cx="5328683" cy="18769"/>
          </a:xfrm>
          <a:prstGeom prst="rect">
            <a:avLst/>
          </a:prstGeom>
          <a:gradFill flip="none" rotWithShape="1">
            <a:gsLst>
              <a:gs pos="5000">
                <a:sysClr val="window" lastClr="FFFFFF">
                  <a:lumMod val="75000"/>
                  <a:alpha val="0"/>
                </a:sysClr>
              </a:gs>
              <a:gs pos="50000">
                <a:sysClr val="windowText" lastClr="000000">
                  <a:lumMod val="75000"/>
                  <a:lumOff val="25000"/>
                </a:sysClr>
              </a:gs>
              <a:gs pos="95000">
                <a:sysClr val="window" lastClr="FFFFFF">
                  <a:lumMod val="75000"/>
                  <a:alpha val="0"/>
                </a:sysClr>
              </a:gs>
            </a:gsLst>
            <a:lin ang="0" scaled="1"/>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2EBA7EF5-F369-49D2-8E41-801A5C24E1F9}"/>
              </a:ext>
            </a:extLst>
          </p:cNvPr>
          <p:cNvSpPr/>
          <p:nvPr/>
        </p:nvSpPr>
        <p:spPr bwMode="auto">
          <a:xfrm rot="10800000">
            <a:off x="384747" y="3721165"/>
            <a:ext cx="11422507" cy="27480"/>
          </a:xfrm>
          <a:prstGeom prst="rect">
            <a:avLst/>
          </a:prstGeom>
          <a:gradFill flip="none" rotWithShape="1">
            <a:gsLst>
              <a:gs pos="5000">
                <a:sysClr val="window" lastClr="FFFFFF">
                  <a:lumMod val="75000"/>
                  <a:alpha val="0"/>
                </a:sysClr>
              </a:gs>
              <a:gs pos="50000">
                <a:sysClr val="windowText" lastClr="000000">
                  <a:lumMod val="75000"/>
                  <a:lumOff val="25000"/>
                </a:sysClr>
              </a:gs>
              <a:gs pos="95000">
                <a:sysClr val="window" lastClr="FFFFFF">
                  <a:lumMod val="75000"/>
                  <a:alpha val="0"/>
                </a:sysClr>
              </a:gs>
            </a:gsLst>
            <a:lin ang="0" scaled="1"/>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Naslov 1">
            <a:extLst>
              <a:ext uri="{FF2B5EF4-FFF2-40B4-BE49-F238E27FC236}">
                <a16:creationId xmlns:a16="http://schemas.microsoft.com/office/drawing/2014/main" id="{168FA9A6-A52A-B945-ABF2-E730BE2DDC86}"/>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4B900BDF-8CA1-6DA0-2A47-DF219C3BF83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73176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96"/>
          <p:cNvSpPr>
            <a:spLocks noEditPoints="1"/>
          </p:cNvSpPr>
          <p:nvPr/>
        </p:nvSpPr>
        <p:spPr bwMode="auto">
          <a:xfrm>
            <a:off x="1305229" y="1790079"/>
            <a:ext cx="873337" cy="879111"/>
          </a:xfrm>
          <a:custGeom>
            <a:avLst/>
            <a:gdLst>
              <a:gd name="T0" fmla="*/ 0 w 410"/>
              <a:gd name="T1" fmla="*/ 207 h 413"/>
              <a:gd name="T2" fmla="*/ 410 w 410"/>
              <a:gd name="T3" fmla="*/ 207 h 413"/>
              <a:gd name="T4" fmla="*/ 271 w 410"/>
              <a:gd name="T5" fmla="*/ 199 h 413"/>
              <a:gd name="T6" fmla="*/ 312 w 410"/>
              <a:gd name="T7" fmla="*/ 111 h 413"/>
              <a:gd name="T8" fmla="*/ 271 w 410"/>
              <a:gd name="T9" fmla="*/ 199 h 413"/>
              <a:gd name="T10" fmla="*/ 159 w 410"/>
              <a:gd name="T11" fmla="*/ 132 h 413"/>
              <a:gd name="T12" fmla="*/ 251 w 410"/>
              <a:gd name="T13" fmla="*/ 132 h 413"/>
              <a:gd name="T14" fmla="*/ 155 w 410"/>
              <a:gd name="T15" fmla="*/ 199 h 413"/>
              <a:gd name="T16" fmla="*/ 251 w 410"/>
              <a:gd name="T17" fmla="*/ 281 h 413"/>
              <a:gd name="T18" fmla="*/ 159 w 410"/>
              <a:gd name="T19" fmla="*/ 281 h 413"/>
              <a:gd name="T20" fmla="*/ 255 w 410"/>
              <a:gd name="T21" fmla="*/ 215 h 413"/>
              <a:gd name="T22" fmla="*/ 236 w 410"/>
              <a:gd name="T23" fmla="*/ 22 h 413"/>
              <a:gd name="T24" fmla="*/ 264 w 410"/>
              <a:gd name="T25" fmla="*/ 113 h 413"/>
              <a:gd name="T26" fmla="*/ 205 w 410"/>
              <a:gd name="T27" fmla="*/ 121 h 413"/>
              <a:gd name="T28" fmla="*/ 205 w 410"/>
              <a:gd name="T29" fmla="*/ 16 h 413"/>
              <a:gd name="T30" fmla="*/ 174 w 410"/>
              <a:gd name="T31" fmla="*/ 22 h 413"/>
              <a:gd name="T32" fmla="*/ 104 w 410"/>
              <a:gd name="T33" fmla="*/ 96 h 413"/>
              <a:gd name="T34" fmla="*/ 144 w 410"/>
              <a:gd name="T35" fmla="*/ 129 h 413"/>
              <a:gd name="T36" fmla="*/ 81 w 410"/>
              <a:gd name="T37" fmla="*/ 199 h 413"/>
              <a:gd name="T38" fmla="*/ 144 w 410"/>
              <a:gd name="T39" fmla="*/ 129 h 413"/>
              <a:gd name="T40" fmla="*/ 17 w 410"/>
              <a:gd name="T41" fmla="*/ 199 h 413"/>
              <a:gd name="T42" fmla="*/ 84 w 410"/>
              <a:gd name="T43" fmla="*/ 103 h 413"/>
              <a:gd name="T44" fmla="*/ 65 w 410"/>
              <a:gd name="T45" fmla="*/ 215 h 413"/>
              <a:gd name="T46" fmla="*/ 60 w 410"/>
              <a:gd name="T47" fmla="*/ 328 h 413"/>
              <a:gd name="T48" fmla="*/ 65 w 410"/>
              <a:gd name="T49" fmla="*/ 215 h 413"/>
              <a:gd name="T50" fmla="*/ 139 w 410"/>
              <a:gd name="T51" fmla="*/ 215 h 413"/>
              <a:gd name="T52" fmla="*/ 98 w 410"/>
              <a:gd name="T53" fmla="*/ 303 h 413"/>
              <a:gd name="T54" fmla="*/ 146 w 410"/>
              <a:gd name="T55" fmla="*/ 301 h 413"/>
              <a:gd name="T56" fmla="*/ 104 w 410"/>
              <a:gd name="T57" fmla="*/ 318 h 413"/>
              <a:gd name="T58" fmla="*/ 162 w 410"/>
              <a:gd name="T59" fmla="*/ 297 h 413"/>
              <a:gd name="T60" fmla="*/ 248 w 410"/>
              <a:gd name="T61" fmla="*/ 297 h 413"/>
              <a:gd name="T62" fmla="*/ 162 w 410"/>
              <a:gd name="T63" fmla="*/ 297 h 413"/>
              <a:gd name="T64" fmla="*/ 264 w 410"/>
              <a:gd name="T65" fmla="*/ 301 h 413"/>
              <a:gd name="T66" fmla="*/ 236 w 410"/>
              <a:gd name="T67" fmla="*/ 391 h 413"/>
              <a:gd name="T68" fmla="*/ 271 w 410"/>
              <a:gd name="T69" fmla="*/ 215 h 413"/>
              <a:gd name="T70" fmla="*/ 312 w 410"/>
              <a:gd name="T71" fmla="*/ 303 h 413"/>
              <a:gd name="T72" fmla="*/ 345 w 410"/>
              <a:gd name="T73" fmla="*/ 215 h 413"/>
              <a:gd name="T74" fmla="*/ 350 w 410"/>
              <a:gd name="T75" fmla="*/ 329 h 413"/>
              <a:gd name="T76" fmla="*/ 345 w 410"/>
              <a:gd name="T77" fmla="*/ 215 h 413"/>
              <a:gd name="T78" fmla="*/ 326 w 410"/>
              <a:gd name="T79" fmla="*/ 103 h 413"/>
              <a:gd name="T80" fmla="*/ 393 w 410"/>
              <a:gd name="T81" fmla="*/ 199 h 413"/>
              <a:gd name="T82" fmla="*/ 339 w 410"/>
              <a:gd name="T83" fmla="*/ 73 h 413"/>
              <a:gd name="T84" fmla="*/ 279 w 410"/>
              <a:gd name="T85" fmla="*/ 32 h 413"/>
              <a:gd name="T86" fmla="*/ 131 w 410"/>
              <a:gd name="T87" fmla="*/ 32 h 413"/>
              <a:gd name="T88" fmla="*/ 71 w 410"/>
              <a:gd name="T89" fmla="*/ 73 h 413"/>
              <a:gd name="T90" fmla="*/ 71 w 410"/>
              <a:gd name="T91" fmla="*/ 340 h 413"/>
              <a:gd name="T92" fmla="*/ 131 w 410"/>
              <a:gd name="T93" fmla="*/ 382 h 413"/>
              <a:gd name="T94" fmla="*/ 279 w 410"/>
              <a:gd name="T95" fmla="*/ 382 h 413"/>
              <a:gd name="T96" fmla="*/ 339 w 410"/>
              <a:gd name="T97" fmla="*/ 34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0" h="413">
                <a:moveTo>
                  <a:pt x="205" y="0"/>
                </a:moveTo>
                <a:cubicBezTo>
                  <a:pt x="92" y="0"/>
                  <a:pt x="0" y="93"/>
                  <a:pt x="0" y="207"/>
                </a:cubicBezTo>
                <a:cubicBezTo>
                  <a:pt x="0" y="321"/>
                  <a:pt x="92" y="413"/>
                  <a:pt x="205" y="413"/>
                </a:cubicBezTo>
                <a:cubicBezTo>
                  <a:pt x="318" y="413"/>
                  <a:pt x="410" y="321"/>
                  <a:pt x="410" y="207"/>
                </a:cubicBezTo>
                <a:cubicBezTo>
                  <a:pt x="410" y="93"/>
                  <a:pt x="318" y="0"/>
                  <a:pt x="205" y="0"/>
                </a:cubicBezTo>
                <a:close/>
                <a:moveTo>
                  <a:pt x="271" y="199"/>
                </a:moveTo>
                <a:cubicBezTo>
                  <a:pt x="271" y="175"/>
                  <a:pt x="269" y="151"/>
                  <a:pt x="266" y="129"/>
                </a:cubicBezTo>
                <a:cubicBezTo>
                  <a:pt x="282" y="125"/>
                  <a:pt x="298" y="119"/>
                  <a:pt x="312" y="111"/>
                </a:cubicBezTo>
                <a:cubicBezTo>
                  <a:pt x="322" y="137"/>
                  <a:pt x="328" y="167"/>
                  <a:pt x="329" y="199"/>
                </a:cubicBezTo>
                <a:lnTo>
                  <a:pt x="271" y="199"/>
                </a:lnTo>
                <a:close/>
                <a:moveTo>
                  <a:pt x="155" y="199"/>
                </a:moveTo>
                <a:cubicBezTo>
                  <a:pt x="155" y="175"/>
                  <a:pt x="157" y="152"/>
                  <a:pt x="159" y="132"/>
                </a:cubicBezTo>
                <a:cubicBezTo>
                  <a:pt x="174" y="135"/>
                  <a:pt x="190" y="137"/>
                  <a:pt x="205" y="137"/>
                </a:cubicBezTo>
                <a:cubicBezTo>
                  <a:pt x="221" y="137"/>
                  <a:pt x="236" y="135"/>
                  <a:pt x="251" y="132"/>
                </a:cubicBezTo>
                <a:cubicBezTo>
                  <a:pt x="253" y="152"/>
                  <a:pt x="255" y="175"/>
                  <a:pt x="255" y="199"/>
                </a:cubicBezTo>
                <a:lnTo>
                  <a:pt x="155" y="199"/>
                </a:lnTo>
                <a:close/>
                <a:moveTo>
                  <a:pt x="255" y="215"/>
                </a:moveTo>
                <a:cubicBezTo>
                  <a:pt x="255" y="239"/>
                  <a:pt x="253" y="261"/>
                  <a:pt x="251" y="281"/>
                </a:cubicBezTo>
                <a:cubicBezTo>
                  <a:pt x="236" y="278"/>
                  <a:pt x="221" y="277"/>
                  <a:pt x="205" y="277"/>
                </a:cubicBezTo>
                <a:cubicBezTo>
                  <a:pt x="190" y="277"/>
                  <a:pt x="174" y="278"/>
                  <a:pt x="159" y="281"/>
                </a:cubicBezTo>
                <a:cubicBezTo>
                  <a:pt x="157" y="261"/>
                  <a:pt x="155" y="239"/>
                  <a:pt x="155" y="215"/>
                </a:cubicBezTo>
                <a:lnTo>
                  <a:pt x="255" y="215"/>
                </a:lnTo>
                <a:close/>
                <a:moveTo>
                  <a:pt x="264" y="113"/>
                </a:moveTo>
                <a:cubicBezTo>
                  <a:pt x="258" y="75"/>
                  <a:pt x="249" y="43"/>
                  <a:pt x="236" y="22"/>
                </a:cubicBezTo>
                <a:cubicBezTo>
                  <a:pt x="264" y="34"/>
                  <a:pt x="289" y="60"/>
                  <a:pt x="306" y="96"/>
                </a:cubicBezTo>
                <a:cubicBezTo>
                  <a:pt x="293" y="103"/>
                  <a:pt x="279" y="109"/>
                  <a:pt x="264" y="113"/>
                </a:cubicBezTo>
                <a:close/>
                <a:moveTo>
                  <a:pt x="248" y="116"/>
                </a:moveTo>
                <a:cubicBezTo>
                  <a:pt x="234" y="119"/>
                  <a:pt x="220" y="121"/>
                  <a:pt x="205" y="121"/>
                </a:cubicBezTo>
                <a:cubicBezTo>
                  <a:pt x="190" y="121"/>
                  <a:pt x="176" y="119"/>
                  <a:pt x="162" y="116"/>
                </a:cubicBezTo>
                <a:cubicBezTo>
                  <a:pt x="171" y="53"/>
                  <a:pt x="190" y="16"/>
                  <a:pt x="205" y="16"/>
                </a:cubicBezTo>
                <a:cubicBezTo>
                  <a:pt x="220" y="16"/>
                  <a:pt x="239" y="53"/>
                  <a:pt x="248" y="116"/>
                </a:cubicBezTo>
                <a:close/>
                <a:moveTo>
                  <a:pt x="174" y="22"/>
                </a:moveTo>
                <a:cubicBezTo>
                  <a:pt x="161" y="43"/>
                  <a:pt x="152" y="75"/>
                  <a:pt x="146" y="113"/>
                </a:cubicBezTo>
                <a:cubicBezTo>
                  <a:pt x="131" y="109"/>
                  <a:pt x="117" y="103"/>
                  <a:pt x="104" y="96"/>
                </a:cubicBezTo>
                <a:cubicBezTo>
                  <a:pt x="121" y="60"/>
                  <a:pt x="146" y="34"/>
                  <a:pt x="174" y="22"/>
                </a:cubicBezTo>
                <a:close/>
                <a:moveTo>
                  <a:pt x="144" y="129"/>
                </a:moveTo>
                <a:cubicBezTo>
                  <a:pt x="141" y="151"/>
                  <a:pt x="139" y="175"/>
                  <a:pt x="139" y="199"/>
                </a:cubicBezTo>
                <a:cubicBezTo>
                  <a:pt x="81" y="199"/>
                  <a:pt x="81" y="199"/>
                  <a:pt x="81" y="199"/>
                </a:cubicBezTo>
                <a:cubicBezTo>
                  <a:pt x="82" y="167"/>
                  <a:pt x="88" y="137"/>
                  <a:pt x="98" y="111"/>
                </a:cubicBezTo>
                <a:cubicBezTo>
                  <a:pt x="112" y="118"/>
                  <a:pt x="128" y="124"/>
                  <a:pt x="144" y="129"/>
                </a:cubicBezTo>
                <a:close/>
                <a:moveTo>
                  <a:pt x="65" y="199"/>
                </a:moveTo>
                <a:cubicBezTo>
                  <a:pt x="17" y="199"/>
                  <a:pt x="17" y="199"/>
                  <a:pt x="17" y="199"/>
                </a:cubicBezTo>
                <a:cubicBezTo>
                  <a:pt x="18" y="156"/>
                  <a:pt x="34" y="116"/>
                  <a:pt x="60" y="85"/>
                </a:cubicBezTo>
                <a:cubicBezTo>
                  <a:pt x="68" y="91"/>
                  <a:pt x="76" y="97"/>
                  <a:pt x="84" y="103"/>
                </a:cubicBezTo>
                <a:cubicBezTo>
                  <a:pt x="73" y="131"/>
                  <a:pt x="66" y="164"/>
                  <a:pt x="65" y="199"/>
                </a:cubicBezTo>
                <a:close/>
                <a:moveTo>
                  <a:pt x="65" y="215"/>
                </a:moveTo>
                <a:cubicBezTo>
                  <a:pt x="66" y="250"/>
                  <a:pt x="73" y="282"/>
                  <a:pt x="84" y="311"/>
                </a:cubicBezTo>
                <a:cubicBezTo>
                  <a:pt x="76" y="316"/>
                  <a:pt x="68" y="322"/>
                  <a:pt x="60" y="328"/>
                </a:cubicBezTo>
                <a:cubicBezTo>
                  <a:pt x="34" y="297"/>
                  <a:pt x="18" y="258"/>
                  <a:pt x="17" y="215"/>
                </a:cubicBezTo>
                <a:lnTo>
                  <a:pt x="65" y="215"/>
                </a:lnTo>
                <a:close/>
                <a:moveTo>
                  <a:pt x="81" y="215"/>
                </a:moveTo>
                <a:cubicBezTo>
                  <a:pt x="139" y="215"/>
                  <a:pt x="139" y="215"/>
                  <a:pt x="139" y="215"/>
                </a:cubicBezTo>
                <a:cubicBezTo>
                  <a:pt x="139" y="238"/>
                  <a:pt x="141" y="262"/>
                  <a:pt x="144" y="285"/>
                </a:cubicBezTo>
                <a:cubicBezTo>
                  <a:pt x="128" y="289"/>
                  <a:pt x="112" y="295"/>
                  <a:pt x="98" y="303"/>
                </a:cubicBezTo>
                <a:cubicBezTo>
                  <a:pt x="88" y="277"/>
                  <a:pt x="82" y="247"/>
                  <a:pt x="81" y="215"/>
                </a:cubicBezTo>
                <a:close/>
                <a:moveTo>
                  <a:pt x="146" y="301"/>
                </a:moveTo>
                <a:cubicBezTo>
                  <a:pt x="152" y="338"/>
                  <a:pt x="161" y="371"/>
                  <a:pt x="174" y="391"/>
                </a:cubicBezTo>
                <a:cubicBezTo>
                  <a:pt x="146" y="380"/>
                  <a:pt x="121" y="353"/>
                  <a:pt x="104" y="318"/>
                </a:cubicBezTo>
                <a:cubicBezTo>
                  <a:pt x="117" y="311"/>
                  <a:pt x="131" y="305"/>
                  <a:pt x="146" y="301"/>
                </a:cubicBezTo>
                <a:close/>
                <a:moveTo>
                  <a:pt x="162" y="297"/>
                </a:moveTo>
                <a:cubicBezTo>
                  <a:pt x="176" y="294"/>
                  <a:pt x="190" y="293"/>
                  <a:pt x="205" y="293"/>
                </a:cubicBezTo>
                <a:cubicBezTo>
                  <a:pt x="220" y="293"/>
                  <a:pt x="234" y="294"/>
                  <a:pt x="248" y="297"/>
                </a:cubicBezTo>
                <a:cubicBezTo>
                  <a:pt x="239" y="361"/>
                  <a:pt x="220" y="397"/>
                  <a:pt x="205" y="397"/>
                </a:cubicBezTo>
                <a:cubicBezTo>
                  <a:pt x="190" y="397"/>
                  <a:pt x="171" y="361"/>
                  <a:pt x="162" y="297"/>
                </a:cubicBezTo>
                <a:close/>
                <a:moveTo>
                  <a:pt x="236" y="391"/>
                </a:moveTo>
                <a:cubicBezTo>
                  <a:pt x="249" y="371"/>
                  <a:pt x="258" y="338"/>
                  <a:pt x="264" y="301"/>
                </a:cubicBezTo>
                <a:cubicBezTo>
                  <a:pt x="279" y="305"/>
                  <a:pt x="293" y="311"/>
                  <a:pt x="306" y="318"/>
                </a:cubicBezTo>
                <a:cubicBezTo>
                  <a:pt x="289" y="353"/>
                  <a:pt x="264" y="380"/>
                  <a:pt x="236" y="391"/>
                </a:cubicBezTo>
                <a:close/>
                <a:moveTo>
                  <a:pt x="266" y="285"/>
                </a:moveTo>
                <a:cubicBezTo>
                  <a:pt x="269" y="262"/>
                  <a:pt x="271" y="238"/>
                  <a:pt x="271" y="215"/>
                </a:cubicBezTo>
                <a:cubicBezTo>
                  <a:pt x="329" y="215"/>
                  <a:pt x="329" y="215"/>
                  <a:pt x="329" y="215"/>
                </a:cubicBezTo>
                <a:cubicBezTo>
                  <a:pt x="328" y="247"/>
                  <a:pt x="322" y="277"/>
                  <a:pt x="312" y="303"/>
                </a:cubicBezTo>
                <a:cubicBezTo>
                  <a:pt x="298" y="295"/>
                  <a:pt x="282" y="289"/>
                  <a:pt x="266" y="285"/>
                </a:cubicBezTo>
                <a:close/>
                <a:moveTo>
                  <a:pt x="345" y="215"/>
                </a:moveTo>
                <a:cubicBezTo>
                  <a:pt x="393" y="215"/>
                  <a:pt x="393" y="215"/>
                  <a:pt x="393" y="215"/>
                </a:cubicBezTo>
                <a:cubicBezTo>
                  <a:pt x="392" y="258"/>
                  <a:pt x="376" y="297"/>
                  <a:pt x="350" y="329"/>
                </a:cubicBezTo>
                <a:cubicBezTo>
                  <a:pt x="342" y="322"/>
                  <a:pt x="334" y="316"/>
                  <a:pt x="326" y="311"/>
                </a:cubicBezTo>
                <a:cubicBezTo>
                  <a:pt x="337" y="282"/>
                  <a:pt x="344" y="250"/>
                  <a:pt x="345" y="215"/>
                </a:cubicBezTo>
                <a:close/>
                <a:moveTo>
                  <a:pt x="345" y="199"/>
                </a:moveTo>
                <a:cubicBezTo>
                  <a:pt x="344" y="164"/>
                  <a:pt x="337" y="131"/>
                  <a:pt x="326" y="103"/>
                </a:cubicBezTo>
                <a:cubicBezTo>
                  <a:pt x="334" y="97"/>
                  <a:pt x="342" y="91"/>
                  <a:pt x="350" y="85"/>
                </a:cubicBezTo>
                <a:cubicBezTo>
                  <a:pt x="376" y="116"/>
                  <a:pt x="392" y="156"/>
                  <a:pt x="393" y="199"/>
                </a:cubicBezTo>
                <a:lnTo>
                  <a:pt x="345" y="199"/>
                </a:lnTo>
                <a:close/>
                <a:moveTo>
                  <a:pt x="339" y="73"/>
                </a:moveTo>
                <a:cubicBezTo>
                  <a:pt x="333" y="78"/>
                  <a:pt x="326" y="83"/>
                  <a:pt x="319" y="88"/>
                </a:cubicBezTo>
                <a:cubicBezTo>
                  <a:pt x="309" y="65"/>
                  <a:pt x="295" y="46"/>
                  <a:pt x="279" y="32"/>
                </a:cubicBezTo>
                <a:cubicBezTo>
                  <a:pt x="302" y="42"/>
                  <a:pt x="322" y="56"/>
                  <a:pt x="339" y="73"/>
                </a:cubicBezTo>
                <a:close/>
                <a:moveTo>
                  <a:pt x="131" y="32"/>
                </a:moveTo>
                <a:cubicBezTo>
                  <a:pt x="115" y="46"/>
                  <a:pt x="101" y="65"/>
                  <a:pt x="91" y="88"/>
                </a:cubicBezTo>
                <a:cubicBezTo>
                  <a:pt x="84" y="83"/>
                  <a:pt x="77" y="78"/>
                  <a:pt x="71" y="73"/>
                </a:cubicBezTo>
                <a:cubicBezTo>
                  <a:pt x="88" y="56"/>
                  <a:pt x="108" y="42"/>
                  <a:pt x="131" y="32"/>
                </a:cubicBezTo>
                <a:close/>
                <a:moveTo>
                  <a:pt x="71" y="340"/>
                </a:moveTo>
                <a:cubicBezTo>
                  <a:pt x="77" y="335"/>
                  <a:pt x="84" y="330"/>
                  <a:pt x="91" y="326"/>
                </a:cubicBezTo>
                <a:cubicBezTo>
                  <a:pt x="101" y="348"/>
                  <a:pt x="115" y="367"/>
                  <a:pt x="131" y="382"/>
                </a:cubicBezTo>
                <a:cubicBezTo>
                  <a:pt x="108" y="372"/>
                  <a:pt x="88" y="358"/>
                  <a:pt x="71" y="340"/>
                </a:cubicBezTo>
                <a:close/>
                <a:moveTo>
                  <a:pt x="279" y="382"/>
                </a:moveTo>
                <a:cubicBezTo>
                  <a:pt x="295" y="367"/>
                  <a:pt x="309" y="348"/>
                  <a:pt x="319" y="326"/>
                </a:cubicBezTo>
                <a:cubicBezTo>
                  <a:pt x="326" y="330"/>
                  <a:pt x="333" y="335"/>
                  <a:pt x="339" y="340"/>
                </a:cubicBezTo>
                <a:cubicBezTo>
                  <a:pt x="322" y="358"/>
                  <a:pt x="302" y="372"/>
                  <a:pt x="279" y="382"/>
                </a:cubicBez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 name="Freeform 697"/>
          <p:cNvSpPr>
            <a:spLocks noEditPoints="1"/>
          </p:cNvSpPr>
          <p:nvPr/>
        </p:nvSpPr>
        <p:spPr bwMode="auto">
          <a:xfrm>
            <a:off x="1419268" y="2778898"/>
            <a:ext cx="138579" cy="736201"/>
          </a:xfrm>
          <a:custGeom>
            <a:avLst/>
            <a:gdLst>
              <a:gd name="T0" fmla="*/ 29 w 65"/>
              <a:gd name="T1" fmla="*/ 113 h 346"/>
              <a:gd name="T2" fmla="*/ 37 w 65"/>
              <a:gd name="T3" fmla="*/ 113 h 346"/>
              <a:gd name="T4" fmla="*/ 33 w 65"/>
              <a:gd name="T5" fmla="*/ 121 h 346"/>
              <a:gd name="T6" fmla="*/ 33 w 65"/>
              <a:gd name="T7" fmla="*/ 84 h 346"/>
              <a:gd name="T8" fmla="*/ 37 w 65"/>
              <a:gd name="T9" fmla="*/ 76 h 346"/>
              <a:gd name="T10" fmla="*/ 29 w 65"/>
              <a:gd name="T11" fmla="*/ 76 h 346"/>
              <a:gd name="T12" fmla="*/ 33 w 65"/>
              <a:gd name="T13" fmla="*/ 84 h 346"/>
              <a:gd name="T14" fmla="*/ 37 w 65"/>
              <a:gd name="T15" fmla="*/ 43 h 346"/>
              <a:gd name="T16" fmla="*/ 33 w 65"/>
              <a:gd name="T17" fmla="*/ 35 h 346"/>
              <a:gd name="T18" fmla="*/ 29 w 65"/>
              <a:gd name="T19" fmla="*/ 43 h 346"/>
              <a:gd name="T20" fmla="*/ 33 w 65"/>
              <a:gd name="T21" fmla="*/ 158 h 346"/>
              <a:gd name="T22" fmla="*/ 37 w 65"/>
              <a:gd name="T23" fmla="*/ 150 h 346"/>
              <a:gd name="T24" fmla="*/ 29 w 65"/>
              <a:gd name="T25" fmla="*/ 150 h 346"/>
              <a:gd name="T26" fmla="*/ 33 w 65"/>
              <a:gd name="T27" fmla="*/ 158 h 346"/>
              <a:gd name="T28" fmla="*/ 37 w 65"/>
              <a:gd name="T29" fmla="*/ 6 h 346"/>
              <a:gd name="T30" fmla="*/ 33 w 65"/>
              <a:gd name="T31" fmla="*/ 0 h 346"/>
              <a:gd name="T32" fmla="*/ 29 w 65"/>
              <a:gd name="T33" fmla="*/ 6 h 346"/>
              <a:gd name="T34" fmla="*/ 60 w 65"/>
              <a:gd name="T35" fmla="*/ 306 h 346"/>
              <a:gd name="T36" fmla="*/ 33 w 65"/>
              <a:gd name="T37" fmla="*/ 332 h 346"/>
              <a:gd name="T38" fmla="*/ 6 w 65"/>
              <a:gd name="T39" fmla="*/ 306 h 346"/>
              <a:gd name="T40" fmla="*/ 33 w 65"/>
              <a:gd name="T41" fmla="*/ 346 h 346"/>
              <a:gd name="T42" fmla="*/ 60 w 65"/>
              <a:gd name="T43" fmla="*/ 306 h 346"/>
              <a:gd name="T44" fmla="*/ 37 w 65"/>
              <a:gd name="T45" fmla="*/ 303 h 346"/>
              <a:gd name="T46" fmla="*/ 33 w 65"/>
              <a:gd name="T47" fmla="*/ 295 h 346"/>
              <a:gd name="T48" fmla="*/ 29 w 65"/>
              <a:gd name="T49" fmla="*/ 303 h 346"/>
              <a:gd name="T50" fmla="*/ 33 w 65"/>
              <a:gd name="T51" fmla="*/ 270 h 346"/>
              <a:gd name="T52" fmla="*/ 37 w 65"/>
              <a:gd name="T53" fmla="*/ 262 h 346"/>
              <a:gd name="T54" fmla="*/ 29 w 65"/>
              <a:gd name="T55" fmla="*/ 262 h 346"/>
              <a:gd name="T56" fmla="*/ 33 w 65"/>
              <a:gd name="T57" fmla="*/ 270 h 346"/>
              <a:gd name="T58" fmla="*/ 37 w 65"/>
              <a:gd name="T59" fmla="*/ 229 h 346"/>
              <a:gd name="T60" fmla="*/ 33 w 65"/>
              <a:gd name="T61" fmla="*/ 220 h 346"/>
              <a:gd name="T62" fmla="*/ 29 w 65"/>
              <a:gd name="T63" fmla="*/ 229 h 346"/>
              <a:gd name="T64" fmla="*/ 33 w 65"/>
              <a:gd name="T65" fmla="*/ 195 h 346"/>
              <a:gd name="T66" fmla="*/ 37 w 65"/>
              <a:gd name="T67" fmla="*/ 187 h 346"/>
              <a:gd name="T68" fmla="*/ 29 w 65"/>
              <a:gd name="T69" fmla="*/ 187 h 346"/>
              <a:gd name="T70" fmla="*/ 33 w 65"/>
              <a:gd name="T71" fmla="*/ 19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346">
                <a:moveTo>
                  <a:pt x="29" y="117"/>
                </a:moveTo>
                <a:cubicBezTo>
                  <a:pt x="29" y="113"/>
                  <a:pt x="29" y="113"/>
                  <a:pt x="29" y="113"/>
                </a:cubicBezTo>
                <a:cubicBezTo>
                  <a:pt x="29" y="111"/>
                  <a:pt x="30" y="109"/>
                  <a:pt x="33" y="109"/>
                </a:cubicBezTo>
                <a:cubicBezTo>
                  <a:pt x="35" y="109"/>
                  <a:pt x="37" y="111"/>
                  <a:pt x="37" y="113"/>
                </a:cubicBezTo>
                <a:cubicBezTo>
                  <a:pt x="37" y="117"/>
                  <a:pt x="37" y="117"/>
                  <a:pt x="37" y="117"/>
                </a:cubicBezTo>
                <a:cubicBezTo>
                  <a:pt x="37" y="119"/>
                  <a:pt x="35" y="121"/>
                  <a:pt x="33" y="121"/>
                </a:cubicBezTo>
                <a:cubicBezTo>
                  <a:pt x="30" y="121"/>
                  <a:pt x="29" y="119"/>
                  <a:pt x="29" y="117"/>
                </a:cubicBezTo>
                <a:close/>
                <a:moveTo>
                  <a:pt x="33" y="84"/>
                </a:moveTo>
                <a:cubicBezTo>
                  <a:pt x="35" y="84"/>
                  <a:pt x="37" y="82"/>
                  <a:pt x="37" y="80"/>
                </a:cubicBezTo>
                <a:cubicBezTo>
                  <a:pt x="37" y="76"/>
                  <a:pt x="37" y="76"/>
                  <a:pt x="37" y="76"/>
                </a:cubicBezTo>
                <a:cubicBezTo>
                  <a:pt x="37" y="74"/>
                  <a:pt x="35" y="72"/>
                  <a:pt x="33" y="72"/>
                </a:cubicBezTo>
                <a:cubicBezTo>
                  <a:pt x="30" y="72"/>
                  <a:pt x="29" y="74"/>
                  <a:pt x="29" y="76"/>
                </a:cubicBezTo>
                <a:cubicBezTo>
                  <a:pt x="29" y="80"/>
                  <a:pt x="29" y="80"/>
                  <a:pt x="29" y="80"/>
                </a:cubicBezTo>
                <a:cubicBezTo>
                  <a:pt x="29" y="82"/>
                  <a:pt x="30" y="84"/>
                  <a:pt x="33" y="84"/>
                </a:cubicBezTo>
                <a:close/>
                <a:moveTo>
                  <a:pt x="33" y="47"/>
                </a:moveTo>
                <a:cubicBezTo>
                  <a:pt x="35" y="47"/>
                  <a:pt x="37" y="45"/>
                  <a:pt x="37" y="43"/>
                </a:cubicBezTo>
                <a:cubicBezTo>
                  <a:pt x="37" y="39"/>
                  <a:pt x="37" y="39"/>
                  <a:pt x="37" y="39"/>
                </a:cubicBezTo>
                <a:cubicBezTo>
                  <a:pt x="37" y="37"/>
                  <a:pt x="35" y="35"/>
                  <a:pt x="33" y="35"/>
                </a:cubicBezTo>
                <a:cubicBezTo>
                  <a:pt x="30" y="35"/>
                  <a:pt x="29" y="37"/>
                  <a:pt x="29" y="39"/>
                </a:cubicBezTo>
                <a:cubicBezTo>
                  <a:pt x="29" y="43"/>
                  <a:pt x="29" y="43"/>
                  <a:pt x="29" y="43"/>
                </a:cubicBezTo>
                <a:cubicBezTo>
                  <a:pt x="29" y="45"/>
                  <a:pt x="30" y="47"/>
                  <a:pt x="33" y="47"/>
                </a:cubicBezTo>
                <a:close/>
                <a:moveTo>
                  <a:pt x="33" y="158"/>
                </a:moveTo>
                <a:cubicBezTo>
                  <a:pt x="35" y="158"/>
                  <a:pt x="37" y="157"/>
                  <a:pt x="37" y="154"/>
                </a:cubicBezTo>
                <a:cubicBezTo>
                  <a:pt x="37" y="150"/>
                  <a:pt x="37" y="150"/>
                  <a:pt x="37" y="150"/>
                </a:cubicBezTo>
                <a:cubicBezTo>
                  <a:pt x="37" y="148"/>
                  <a:pt x="35" y="146"/>
                  <a:pt x="33" y="146"/>
                </a:cubicBezTo>
                <a:cubicBezTo>
                  <a:pt x="30" y="146"/>
                  <a:pt x="29" y="148"/>
                  <a:pt x="29" y="150"/>
                </a:cubicBezTo>
                <a:cubicBezTo>
                  <a:pt x="29" y="154"/>
                  <a:pt x="29" y="154"/>
                  <a:pt x="29" y="154"/>
                </a:cubicBezTo>
                <a:cubicBezTo>
                  <a:pt x="29" y="157"/>
                  <a:pt x="30" y="158"/>
                  <a:pt x="33" y="158"/>
                </a:cubicBezTo>
                <a:close/>
                <a:moveTo>
                  <a:pt x="33" y="10"/>
                </a:moveTo>
                <a:cubicBezTo>
                  <a:pt x="35" y="10"/>
                  <a:pt x="37" y="8"/>
                  <a:pt x="37" y="6"/>
                </a:cubicBezTo>
                <a:cubicBezTo>
                  <a:pt x="37" y="4"/>
                  <a:pt x="37" y="4"/>
                  <a:pt x="37" y="4"/>
                </a:cubicBezTo>
                <a:cubicBezTo>
                  <a:pt x="37" y="2"/>
                  <a:pt x="35" y="0"/>
                  <a:pt x="33" y="0"/>
                </a:cubicBezTo>
                <a:cubicBezTo>
                  <a:pt x="30" y="0"/>
                  <a:pt x="29" y="2"/>
                  <a:pt x="29" y="4"/>
                </a:cubicBezTo>
                <a:cubicBezTo>
                  <a:pt x="29" y="6"/>
                  <a:pt x="29" y="6"/>
                  <a:pt x="29" y="6"/>
                </a:cubicBezTo>
                <a:cubicBezTo>
                  <a:pt x="29" y="8"/>
                  <a:pt x="30" y="10"/>
                  <a:pt x="33" y="10"/>
                </a:cubicBezTo>
                <a:close/>
                <a:moveTo>
                  <a:pt x="60" y="306"/>
                </a:moveTo>
                <a:cubicBezTo>
                  <a:pt x="35" y="332"/>
                  <a:pt x="35" y="332"/>
                  <a:pt x="35" y="332"/>
                </a:cubicBezTo>
                <a:cubicBezTo>
                  <a:pt x="34" y="332"/>
                  <a:pt x="33" y="332"/>
                  <a:pt x="33" y="332"/>
                </a:cubicBezTo>
                <a:cubicBezTo>
                  <a:pt x="32" y="332"/>
                  <a:pt x="31" y="332"/>
                  <a:pt x="31" y="332"/>
                </a:cubicBezTo>
                <a:cubicBezTo>
                  <a:pt x="6" y="306"/>
                  <a:pt x="6" y="306"/>
                  <a:pt x="6" y="306"/>
                </a:cubicBezTo>
                <a:cubicBezTo>
                  <a:pt x="0" y="311"/>
                  <a:pt x="0" y="311"/>
                  <a:pt x="0" y="311"/>
                </a:cubicBezTo>
                <a:cubicBezTo>
                  <a:pt x="33" y="346"/>
                  <a:pt x="33" y="346"/>
                  <a:pt x="33" y="346"/>
                </a:cubicBezTo>
                <a:cubicBezTo>
                  <a:pt x="65" y="311"/>
                  <a:pt x="65" y="311"/>
                  <a:pt x="65" y="311"/>
                </a:cubicBezTo>
                <a:lnTo>
                  <a:pt x="60" y="306"/>
                </a:lnTo>
                <a:close/>
                <a:moveTo>
                  <a:pt x="33" y="307"/>
                </a:moveTo>
                <a:cubicBezTo>
                  <a:pt x="35" y="307"/>
                  <a:pt x="37" y="305"/>
                  <a:pt x="37" y="303"/>
                </a:cubicBezTo>
                <a:cubicBezTo>
                  <a:pt x="37" y="299"/>
                  <a:pt x="37" y="299"/>
                  <a:pt x="37" y="299"/>
                </a:cubicBezTo>
                <a:cubicBezTo>
                  <a:pt x="37" y="296"/>
                  <a:pt x="35" y="295"/>
                  <a:pt x="33" y="295"/>
                </a:cubicBezTo>
                <a:cubicBezTo>
                  <a:pt x="30" y="295"/>
                  <a:pt x="29" y="296"/>
                  <a:pt x="29" y="299"/>
                </a:cubicBezTo>
                <a:cubicBezTo>
                  <a:pt x="29" y="303"/>
                  <a:pt x="29" y="303"/>
                  <a:pt x="29" y="303"/>
                </a:cubicBezTo>
                <a:cubicBezTo>
                  <a:pt x="29" y="305"/>
                  <a:pt x="30" y="307"/>
                  <a:pt x="33" y="307"/>
                </a:cubicBezTo>
                <a:close/>
                <a:moveTo>
                  <a:pt x="33" y="270"/>
                </a:moveTo>
                <a:cubicBezTo>
                  <a:pt x="35" y="270"/>
                  <a:pt x="37" y="268"/>
                  <a:pt x="37" y="266"/>
                </a:cubicBezTo>
                <a:cubicBezTo>
                  <a:pt x="37" y="262"/>
                  <a:pt x="37" y="262"/>
                  <a:pt x="37" y="262"/>
                </a:cubicBezTo>
                <a:cubicBezTo>
                  <a:pt x="37" y="259"/>
                  <a:pt x="35" y="258"/>
                  <a:pt x="33" y="258"/>
                </a:cubicBezTo>
                <a:cubicBezTo>
                  <a:pt x="30" y="258"/>
                  <a:pt x="29" y="259"/>
                  <a:pt x="29" y="262"/>
                </a:cubicBezTo>
                <a:cubicBezTo>
                  <a:pt x="29" y="266"/>
                  <a:pt x="29" y="266"/>
                  <a:pt x="29" y="266"/>
                </a:cubicBezTo>
                <a:cubicBezTo>
                  <a:pt x="29" y="268"/>
                  <a:pt x="30" y="270"/>
                  <a:pt x="33" y="270"/>
                </a:cubicBezTo>
                <a:close/>
                <a:moveTo>
                  <a:pt x="33" y="233"/>
                </a:moveTo>
                <a:cubicBezTo>
                  <a:pt x="35" y="233"/>
                  <a:pt x="37" y="231"/>
                  <a:pt x="37" y="229"/>
                </a:cubicBezTo>
                <a:cubicBezTo>
                  <a:pt x="37" y="224"/>
                  <a:pt x="37" y="224"/>
                  <a:pt x="37" y="224"/>
                </a:cubicBezTo>
                <a:cubicBezTo>
                  <a:pt x="37" y="222"/>
                  <a:pt x="35" y="220"/>
                  <a:pt x="33" y="220"/>
                </a:cubicBezTo>
                <a:cubicBezTo>
                  <a:pt x="30" y="220"/>
                  <a:pt x="29" y="222"/>
                  <a:pt x="29" y="224"/>
                </a:cubicBezTo>
                <a:cubicBezTo>
                  <a:pt x="29" y="229"/>
                  <a:pt x="29" y="229"/>
                  <a:pt x="29" y="229"/>
                </a:cubicBezTo>
                <a:cubicBezTo>
                  <a:pt x="29" y="231"/>
                  <a:pt x="30" y="233"/>
                  <a:pt x="33" y="233"/>
                </a:cubicBezTo>
                <a:close/>
                <a:moveTo>
                  <a:pt x="33" y="195"/>
                </a:moveTo>
                <a:cubicBezTo>
                  <a:pt x="35" y="195"/>
                  <a:pt x="37" y="194"/>
                  <a:pt x="37" y="191"/>
                </a:cubicBezTo>
                <a:cubicBezTo>
                  <a:pt x="37" y="187"/>
                  <a:pt x="37" y="187"/>
                  <a:pt x="37" y="187"/>
                </a:cubicBezTo>
                <a:cubicBezTo>
                  <a:pt x="37" y="185"/>
                  <a:pt x="35" y="183"/>
                  <a:pt x="33" y="183"/>
                </a:cubicBezTo>
                <a:cubicBezTo>
                  <a:pt x="30" y="183"/>
                  <a:pt x="29" y="185"/>
                  <a:pt x="29" y="187"/>
                </a:cubicBezTo>
                <a:cubicBezTo>
                  <a:pt x="29" y="191"/>
                  <a:pt x="29" y="191"/>
                  <a:pt x="29" y="191"/>
                </a:cubicBezTo>
                <a:cubicBezTo>
                  <a:pt x="29" y="194"/>
                  <a:pt x="30" y="195"/>
                  <a:pt x="33" y="195"/>
                </a:cubicBezTo>
                <a:close/>
              </a:path>
            </a:pathLst>
          </a:custGeom>
          <a:solidFill>
            <a:srgbClr val="44546A">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 name="Freeform 698"/>
          <p:cNvSpPr>
            <a:spLocks noEditPoints="1"/>
          </p:cNvSpPr>
          <p:nvPr/>
        </p:nvSpPr>
        <p:spPr bwMode="auto">
          <a:xfrm>
            <a:off x="1924504" y="2787559"/>
            <a:ext cx="138579" cy="736201"/>
          </a:xfrm>
          <a:custGeom>
            <a:avLst/>
            <a:gdLst>
              <a:gd name="T0" fmla="*/ 36 w 65"/>
              <a:gd name="T1" fmla="*/ 233 h 346"/>
              <a:gd name="T2" fmla="*/ 28 w 65"/>
              <a:gd name="T3" fmla="*/ 233 h 346"/>
              <a:gd name="T4" fmla="*/ 32 w 65"/>
              <a:gd name="T5" fmla="*/ 225 h 346"/>
              <a:gd name="T6" fmla="*/ 32 w 65"/>
              <a:gd name="T7" fmla="*/ 188 h 346"/>
              <a:gd name="T8" fmla="*/ 28 w 65"/>
              <a:gd name="T9" fmla="*/ 196 h 346"/>
              <a:gd name="T10" fmla="*/ 36 w 65"/>
              <a:gd name="T11" fmla="*/ 196 h 346"/>
              <a:gd name="T12" fmla="*/ 32 w 65"/>
              <a:gd name="T13" fmla="*/ 188 h 346"/>
              <a:gd name="T14" fmla="*/ 28 w 65"/>
              <a:gd name="T15" fmla="*/ 266 h 346"/>
              <a:gd name="T16" fmla="*/ 32 w 65"/>
              <a:gd name="T17" fmla="*/ 274 h 346"/>
              <a:gd name="T18" fmla="*/ 36 w 65"/>
              <a:gd name="T19" fmla="*/ 266 h 346"/>
              <a:gd name="T20" fmla="*/ 32 w 65"/>
              <a:gd name="T21" fmla="*/ 336 h 346"/>
              <a:gd name="T22" fmla="*/ 28 w 65"/>
              <a:gd name="T23" fmla="*/ 342 h 346"/>
              <a:gd name="T24" fmla="*/ 36 w 65"/>
              <a:gd name="T25" fmla="*/ 342 h 346"/>
              <a:gd name="T26" fmla="*/ 32 w 65"/>
              <a:gd name="T27" fmla="*/ 336 h 346"/>
              <a:gd name="T28" fmla="*/ 28 w 65"/>
              <a:gd name="T29" fmla="*/ 303 h 346"/>
              <a:gd name="T30" fmla="*/ 32 w 65"/>
              <a:gd name="T31" fmla="*/ 311 h 346"/>
              <a:gd name="T32" fmla="*/ 36 w 65"/>
              <a:gd name="T33" fmla="*/ 303 h 346"/>
              <a:gd name="T34" fmla="*/ 32 w 65"/>
              <a:gd name="T35" fmla="*/ 151 h 346"/>
              <a:gd name="T36" fmla="*/ 28 w 65"/>
              <a:gd name="T37" fmla="*/ 159 h 346"/>
              <a:gd name="T38" fmla="*/ 36 w 65"/>
              <a:gd name="T39" fmla="*/ 159 h 346"/>
              <a:gd name="T40" fmla="*/ 32 w 65"/>
              <a:gd name="T41" fmla="*/ 151 h 346"/>
              <a:gd name="T42" fmla="*/ 0 w 65"/>
              <a:gd name="T43" fmla="*/ 35 h 346"/>
              <a:gd name="T44" fmla="*/ 30 w 65"/>
              <a:gd name="T45" fmla="*/ 14 h 346"/>
              <a:gd name="T46" fmla="*/ 34 w 65"/>
              <a:gd name="T47" fmla="*/ 14 h 346"/>
              <a:gd name="T48" fmla="*/ 65 w 65"/>
              <a:gd name="T49" fmla="*/ 35 h 346"/>
              <a:gd name="T50" fmla="*/ 32 w 65"/>
              <a:gd name="T51" fmla="*/ 40 h 346"/>
              <a:gd name="T52" fmla="*/ 28 w 65"/>
              <a:gd name="T53" fmla="*/ 48 h 346"/>
              <a:gd name="T54" fmla="*/ 36 w 65"/>
              <a:gd name="T55" fmla="*/ 48 h 346"/>
              <a:gd name="T56" fmla="*/ 32 w 65"/>
              <a:gd name="T57" fmla="*/ 40 h 346"/>
              <a:gd name="T58" fmla="*/ 28 w 65"/>
              <a:gd name="T59" fmla="*/ 118 h 346"/>
              <a:gd name="T60" fmla="*/ 32 w 65"/>
              <a:gd name="T61" fmla="*/ 126 h 346"/>
              <a:gd name="T62" fmla="*/ 36 w 65"/>
              <a:gd name="T63" fmla="*/ 118 h 346"/>
              <a:gd name="T64" fmla="*/ 32 w 65"/>
              <a:gd name="T65" fmla="*/ 77 h 346"/>
              <a:gd name="T66" fmla="*/ 28 w 65"/>
              <a:gd name="T67" fmla="*/ 85 h 346"/>
              <a:gd name="T68" fmla="*/ 36 w 65"/>
              <a:gd name="T69" fmla="*/ 85 h 346"/>
              <a:gd name="T70" fmla="*/ 32 w 65"/>
              <a:gd name="T71" fmla="*/ 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346">
                <a:moveTo>
                  <a:pt x="36" y="229"/>
                </a:moveTo>
                <a:cubicBezTo>
                  <a:pt x="36" y="233"/>
                  <a:pt x="36" y="233"/>
                  <a:pt x="36" y="233"/>
                </a:cubicBezTo>
                <a:cubicBezTo>
                  <a:pt x="36" y="235"/>
                  <a:pt x="35" y="237"/>
                  <a:pt x="32" y="237"/>
                </a:cubicBezTo>
                <a:cubicBezTo>
                  <a:pt x="30" y="237"/>
                  <a:pt x="28" y="235"/>
                  <a:pt x="28" y="233"/>
                </a:cubicBezTo>
                <a:cubicBezTo>
                  <a:pt x="28" y="229"/>
                  <a:pt x="28" y="229"/>
                  <a:pt x="28" y="229"/>
                </a:cubicBezTo>
                <a:cubicBezTo>
                  <a:pt x="28" y="227"/>
                  <a:pt x="30" y="225"/>
                  <a:pt x="32" y="225"/>
                </a:cubicBezTo>
                <a:cubicBezTo>
                  <a:pt x="35" y="225"/>
                  <a:pt x="36" y="227"/>
                  <a:pt x="36" y="229"/>
                </a:cubicBezTo>
                <a:close/>
                <a:moveTo>
                  <a:pt x="32" y="188"/>
                </a:moveTo>
                <a:cubicBezTo>
                  <a:pt x="30" y="188"/>
                  <a:pt x="28" y="190"/>
                  <a:pt x="28" y="192"/>
                </a:cubicBezTo>
                <a:cubicBezTo>
                  <a:pt x="28" y="196"/>
                  <a:pt x="28" y="196"/>
                  <a:pt x="28" y="196"/>
                </a:cubicBezTo>
                <a:cubicBezTo>
                  <a:pt x="28" y="198"/>
                  <a:pt x="30" y="200"/>
                  <a:pt x="32" y="200"/>
                </a:cubicBezTo>
                <a:cubicBezTo>
                  <a:pt x="35" y="200"/>
                  <a:pt x="36" y="198"/>
                  <a:pt x="36" y="196"/>
                </a:cubicBezTo>
                <a:cubicBezTo>
                  <a:pt x="36" y="192"/>
                  <a:pt x="36" y="192"/>
                  <a:pt x="36" y="192"/>
                </a:cubicBezTo>
                <a:cubicBezTo>
                  <a:pt x="36" y="190"/>
                  <a:pt x="35" y="188"/>
                  <a:pt x="32" y="188"/>
                </a:cubicBezTo>
                <a:close/>
                <a:moveTo>
                  <a:pt x="32" y="262"/>
                </a:moveTo>
                <a:cubicBezTo>
                  <a:pt x="30" y="262"/>
                  <a:pt x="28" y="264"/>
                  <a:pt x="28" y="266"/>
                </a:cubicBezTo>
                <a:cubicBezTo>
                  <a:pt x="28" y="270"/>
                  <a:pt x="28" y="270"/>
                  <a:pt x="28" y="270"/>
                </a:cubicBezTo>
                <a:cubicBezTo>
                  <a:pt x="28" y="273"/>
                  <a:pt x="30" y="274"/>
                  <a:pt x="32" y="274"/>
                </a:cubicBezTo>
                <a:cubicBezTo>
                  <a:pt x="35" y="274"/>
                  <a:pt x="36" y="273"/>
                  <a:pt x="36" y="270"/>
                </a:cubicBezTo>
                <a:cubicBezTo>
                  <a:pt x="36" y="266"/>
                  <a:pt x="36" y="266"/>
                  <a:pt x="36" y="266"/>
                </a:cubicBezTo>
                <a:cubicBezTo>
                  <a:pt x="36" y="264"/>
                  <a:pt x="35" y="262"/>
                  <a:pt x="32" y="262"/>
                </a:cubicBezTo>
                <a:close/>
                <a:moveTo>
                  <a:pt x="32" y="336"/>
                </a:moveTo>
                <a:cubicBezTo>
                  <a:pt x="30" y="336"/>
                  <a:pt x="28" y="338"/>
                  <a:pt x="28" y="340"/>
                </a:cubicBezTo>
                <a:cubicBezTo>
                  <a:pt x="28" y="342"/>
                  <a:pt x="28" y="342"/>
                  <a:pt x="28" y="342"/>
                </a:cubicBezTo>
                <a:cubicBezTo>
                  <a:pt x="28" y="345"/>
                  <a:pt x="30" y="346"/>
                  <a:pt x="32" y="346"/>
                </a:cubicBezTo>
                <a:cubicBezTo>
                  <a:pt x="35" y="346"/>
                  <a:pt x="36" y="345"/>
                  <a:pt x="36" y="342"/>
                </a:cubicBezTo>
                <a:cubicBezTo>
                  <a:pt x="36" y="340"/>
                  <a:pt x="36" y="340"/>
                  <a:pt x="36" y="340"/>
                </a:cubicBezTo>
                <a:cubicBezTo>
                  <a:pt x="36" y="338"/>
                  <a:pt x="35" y="336"/>
                  <a:pt x="32" y="336"/>
                </a:cubicBezTo>
                <a:close/>
                <a:moveTo>
                  <a:pt x="32" y="299"/>
                </a:moveTo>
                <a:cubicBezTo>
                  <a:pt x="30" y="299"/>
                  <a:pt x="28" y="301"/>
                  <a:pt x="28" y="303"/>
                </a:cubicBezTo>
                <a:cubicBezTo>
                  <a:pt x="28" y="307"/>
                  <a:pt x="28" y="307"/>
                  <a:pt x="28" y="307"/>
                </a:cubicBezTo>
                <a:cubicBezTo>
                  <a:pt x="28" y="310"/>
                  <a:pt x="30" y="311"/>
                  <a:pt x="32" y="311"/>
                </a:cubicBezTo>
                <a:cubicBezTo>
                  <a:pt x="35" y="311"/>
                  <a:pt x="36" y="310"/>
                  <a:pt x="36" y="307"/>
                </a:cubicBezTo>
                <a:cubicBezTo>
                  <a:pt x="36" y="303"/>
                  <a:pt x="36" y="303"/>
                  <a:pt x="36" y="303"/>
                </a:cubicBezTo>
                <a:cubicBezTo>
                  <a:pt x="36" y="301"/>
                  <a:pt x="35" y="299"/>
                  <a:pt x="32" y="299"/>
                </a:cubicBezTo>
                <a:close/>
                <a:moveTo>
                  <a:pt x="32" y="151"/>
                </a:moveTo>
                <a:cubicBezTo>
                  <a:pt x="30" y="151"/>
                  <a:pt x="28" y="153"/>
                  <a:pt x="28" y="155"/>
                </a:cubicBezTo>
                <a:cubicBezTo>
                  <a:pt x="28" y="159"/>
                  <a:pt x="28" y="159"/>
                  <a:pt x="28" y="159"/>
                </a:cubicBezTo>
                <a:cubicBezTo>
                  <a:pt x="28" y="161"/>
                  <a:pt x="30" y="163"/>
                  <a:pt x="32" y="163"/>
                </a:cubicBezTo>
                <a:cubicBezTo>
                  <a:pt x="35" y="163"/>
                  <a:pt x="36" y="161"/>
                  <a:pt x="36" y="159"/>
                </a:cubicBezTo>
                <a:cubicBezTo>
                  <a:pt x="36" y="155"/>
                  <a:pt x="36" y="155"/>
                  <a:pt x="36" y="155"/>
                </a:cubicBezTo>
                <a:cubicBezTo>
                  <a:pt x="36" y="153"/>
                  <a:pt x="35" y="151"/>
                  <a:pt x="32" y="151"/>
                </a:cubicBezTo>
                <a:close/>
                <a:moveTo>
                  <a:pt x="32" y="0"/>
                </a:moveTo>
                <a:cubicBezTo>
                  <a:pt x="0" y="35"/>
                  <a:pt x="0" y="35"/>
                  <a:pt x="0" y="35"/>
                </a:cubicBezTo>
                <a:cubicBezTo>
                  <a:pt x="6" y="41"/>
                  <a:pt x="6" y="41"/>
                  <a:pt x="6" y="41"/>
                </a:cubicBezTo>
                <a:cubicBezTo>
                  <a:pt x="30" y="14"/>
                  <a:pt x="30" y="14"/>
                  <a:pt x="30" y="14"/>
                </a:cubicBezTo>
                <a:cubicBezTo>
                  <a:pt x="31" y="14"/>
                  <a:pt x="32" y="15"/>
                  <a:pt x="32" y="15"/>
                </a:cubicBezTo>
                <a:cubicBezTo>
                  <a:pt x="33" y="15"/>
                  <a:pt x="34" y="14"/>
                  <a:pt x="34" y="14"/>
                </a:cubicBezTo>
                <a:cubicBezTo>
                  <a:pt x="59" y="41"/>
                  <a:pt x="59" y="41"/>
                  <a:pt x="59" y="41"/>
                </a:cubicBezTo>
                <a:cubicBezTo>
                  <a:pt x="65" y="35"/>
                  <a:pt x="65" y="35"/>
                  <a:pt x="65" y="35"/>
                </a:cubicBezTo>
                <a:lnTo>
                  <a:pt x="32" y="0"/>
                </a:lnTo>
                <a:close/>
                <a:moveTo>
                  <a:pt x="32" y="40"/>
                </a:moveTo>
                <a:cubicBezTo>
                  <a:pt x="30" y="40"/>
                  <a:pt x="28" y="41"/>
                  <a:pt x="28" y="44"/>
                </a:cubicBezTo>
                <a:cubicBezTo>
                  <a:pt x="28" y="48"/>
                  <a:pt x="28" y="48"/>
                  <a:pt x="28" y="48"/>
                </a:cubicBezTo>
                <a:cubicBezTo>
                  <a:pt x="28" y="50"/>
                  <a:pt x="30" y="52"/>
                  <a:pt x="32" y="52"/>
                </a:cubicBezTo>
                <a:cubicBezTo>
                  <a:pt x="35" y="52"/>
                  <a:pt x="36" y="50"/>
                  <a:pt x="36" y="48"/>
                </a:cubicBezTo>
                <a:cubicBezTo>
                  <a:pt x="36" y="44"/>
                  <a:pt x="36" y="44"/>
                  <a:pt x="36" y="44"/>
                </a:cubicBezTo>
                <a:cubicBezTo>
                  <a:pt x="36" y="41"/>
                  <a:pt x="35" y="40"/>
                  <a:pt x="32" y="40"/>
                </a:cubicBezTo>
                <a:close/>
                <a:moveTo>
                  <a:pt x="32" y="114"/>
                </a:moveTo>
                <a:cubicBezTo>
                  <a:pt x="30" y="114"/>
                  <a:pt x="28" y="116"/>
                  <a:pt x="28" y="118"/>
                </a:cubicBezTo>
                <a:cubicBezTo>
                  <a:pt x="28" y="122"/>
                  <a:pt x="28" y="122"/>
                  <a:pt x="28" y="122"/>
                </a:cubicBezTo>
                <a:cubicBezTo>
                  <a:pt x="28" y="124"/>
                  <a:pt x="30" y="126"/>
                  <a:pt x="32" y="126"/>
                </a:cubicBezTo>
                <a:cubicBezTo>
                  <a:pt x="35" y="126"/>
                  <a:pt x="36" y="124"/>
                  <a:pt x="36" y="122"/>
                </a:cubicBezTo>
                <a:cubicBezTo>
                  <a:pt x="36" y="118"/>
                  <a:pt x="36" y="118"/>
                  <a:pt x="36" y="118"/>
                </a:cubicBezTo>
                <a:cubicBezTo>
                  <a:pt x="36" y="116"/>
                  <a:pt x="35" y="114"/>
                  <a:pt x="32" y="114"/>
                </a:cubicBezTo>
                <a:close/>
                <a:moveTo>
                  <a:pt x="32" y="77"/>
                </a:moveTo>
                <a:cubicBezTo>
                  <a:pt x="30" y="77"/>
                  <a:pt x="28" y="79"/>
                  <a:pt x="28" y="81"/>
                </a:cubicBezTo>
                <a:cubicBezTo>
                  <a:pt x="28" y="85"/>
                  <a:pt x="28" y="85"/>
                  <a:pt x="28" y="85"/>
                </a:cubicBezTo>
                <a:cubicBezTo>
                  <a:pt x="28" y="87"/>
                  <a:pt x="30" y="89"/>
                  <a:pt x="32" y="89"/>
                </a:cubicBezTo>
                <a:cubicBezTo>
                  <a:pt x="35" y="89"/>
                  <a:pt x="36" y="87"/>
                  <a:pt x="36" y="85"/>
                </a:cubicBezTo>
                <a:cubicBezTo>
                  <a:pt x="36" y="81"/>
                  <a:pt x="36" y="81"/>
                  <a:pt x="36" y="81"/>
                </a:cubicBezTo>
                <a:cubicBezTo>
                  <a:pt x="36" y="79"/>
                  <a:pt x="35" y="77"/>
                  <a:pt x="32" y="77"/>
                </a:cubicBezTo>
                <a:close/>
              </a:path>
            </a:pathLst>
          </a:custGeom>
          <a:solidFill>
            <a:srgbClr val="44546A">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 name="Freeform 719"/>
          <p:cNvSpPr>
            <a:spLocks noEditPoints="1"/>
          </p:cNvSpPr>
          <p:nvPr/>
        </p:nvSpPr>
        <p:spPr bwMode="auto">
          <a:xfrm>
            <a:off x="2107832" y="1730894"/>
            <a:ext cx="346448" cy="225191"/>
          </a:xfrm>
          <a:custGeom>
            <a:avLst/>
            <a:gdLst>
              <a:gd name="T0" fmla="*/ 70 w 162"/>
              <a:gd name="T1" fmla="*/ 64 h 106"/>
              <a:gd name="T2" fmla="*/ 69 w 162"/>
              <a:gd name="T3" fmla="*/ 70 h 106"/>
              <a:gd name="T4" fmla="*/ 65 w 162"/>
              <a:gd name="T5" fmla="*/ 72 h 106"/>
              <a:gd name="T6" fmla="*/ 63 w 162"/>
              <a:gd name="T7" fmla="*/ 72 h 106"/>
              <a:gd name="T8" fmla="*/ 60 w 162"/>
              <a:gd name="T9" fmla="*/ 70 h 106"/>
              <a:gd name="T10" fmla="*/ 61 w 162"/>
              <a:gd name="T11" fmla="*/ 65 h 106"/>
              <a:gd name="T12" fmla="*/ 65 w 162"/>
              <a:gd name="T13" fmla="*/ 63 h 106"/>
              <a:gd name="T14" fmla="*/ 70 w 162"/>
              <a:gd name="T15" fmla="*/ 64 h 106"/>
              <a:gd name="T16" fmla="*/ 35 w 162"/>
              <a:gd name="T17" fmla="*/ 80 h 106"/>
              <a:gd name="T18" fmla="*/ 31 w 162"/>
              <a:gd name="T19" fmla="*/ 82 h 106"/>
              <a:gd name="T20" fmla="*/ 30 w 162"/>
              <a:gd name="T21" fmla="*/ 88 h 106"/>
              <a:gd name="T22" fmla="*/ 33 w 162"/>
              <a:gd name="T23" fmla="*/ 90 h 106"/>
              <a:gd name="T24" fmla="*/ 35 w 162"/>
              <a:gd name="T25" fmla="*/ 89 h 106"/>
              <a:gd name="T26" fmla="*/ 39 w 162"/>
              <a:gd name="T27" fmla="*/ 87 h 106"/>
              <a:gd name="T28" fmla="*/ 40 w 162"/>
              <a:gd name="T29" fmla="*/ 82 h 106"/>
              <a:gd name="T30" fmla="*/ 35 w 162"/>
              <a:gd name="T31" fmla="*/ 80 h 106"/>
              <a:gd name="T32" fmla="*/ 5 w 162"/>
              <a:gd name="T33" fmla="*/ 98 h 106"/>
              <a:gd name="T34" fmla="*/ 3 w 162"/>
              <a:gd name="T35" fmla="*/ 99 h 106"/>
              <a:gd name="T36" fmla="*/ 2 w 162"/>
              <a:gd name="T37" fmla="*/ 104 h 106"/>
              <a:gd name="T38" fmla="*/ 5 w 162"/>
              <a:gd name="T39" fmla="*/ 106 h 106"/>
              <a:gd name="T40" fmla="*/ 7 w 162"/>
              <a:gd name="T41" fmla="*/ 106 h 106"/>
              <a:gd name="T42" fmla="*/ 9 w 162"/>
              <a:gd name="T43" fmla="*/ 105 h 106"/>
              <a:gd name="T44" fmla="*/ 10 w 162"/>
              <a:gd name="T45" fmla="*/ 99 h 106"/>
              <a:gd name="T46" fmla="*/ 5 w 162"/>
              <a:gd name="T47" fmla="*/ 98 h 106"/>
              <a:gd name="T48" fmla="*/ 94 w 162"/>
              <a:gd name="T49" fmla="*/ 46 h 106"/>
              <a:gd name="T50" fmla="*/ 91 w 162"/>
              <a:gd name="T51" fmla="*/ 48 h 106"/>
              <a:gd name="T52" fmla="*/ 90 w 162"/>
              <a:gd name="T53" fmla="*/ 53 h 106"/>
              <a:gd name="T54" fmla="*/ 93 w 162"/>
              <a:gd name="T55" fmla="*/ 55 h 106"/>
              <a:gd name="T56" fmla="*/ 95 w 162"/>
              <a:gd name="T57" fmla="*/ 54 h 106"/>
              <a:gd name="T58" fmla="*/ 98 w 162"/>
              <a:gd name="T59" fmla="*/ 53 h 106"/>
              <a:gd name="T60" fmla="*/ 100 w 162"/>
              <a:gd name="T61" fmla="*/ 47 h 106"/>
              <a:gd name="T62" fmla="*/ 94 w 162"/>
              <a:gd name="T63" fmla="*/ 46 h 106"/>
              <a:gd name="T64" fmla="*/ 115 w 162"/>
              <a:gd name="T65" fmla="*/ 0 h 106"/>
              <a:gd name="T66" fmla="*/ 114 w 162"/>
              <a:gd name="T67" fmla="*/ 8 h 106"/>
              <a:gd name="T68" fmla="*/ 149 w 162"/>
              <a:gd name="T69" fmla="*/ 16 h 106"/>
              <a:gd name="T70" fmla="*/ 149 w 162"/>
              <a:gd name="T71" fmla="*/ 18 h 106"/>
              <a:gd name="T72" fmla="*/ 151 w 162"/>
              <a:gd name="T73" fmla="*/ 20 h 106"/>
              <a:gd name="T74" fmla="*/ 140 w 162"/>
              <a:gd name="T75" fmla="*/ 55 h 106"/>
              <a:gd name="T76" fmla="*/ 148 w 162"/>
              <a:gd name="T77" fmla="*/ 57 h 106"/>
              <a:gd name="T78" fmla="*/ 162 w 162"/>
              <a:gd name="T79" fmla="*/ 11 h 106"/>
              <a:gd name="T80" fmla="*/ 115 w 162"/>
              <a:gd name="T81" fmla="*/ 0 h 106"/>
              <a:gd name="T82" fmla="*/ 124 w 162"/>
              <a:gd name="T83" fmla="*/ 28 h 106"/>
              <a:gd name="T84" fmla="*/ 121 w 162"/>
              <a:gd name="T85" fmla="*/ 30 h 106"/>
              <a:gd name="T86" fmla="*/ 120 w 162"/>
              <a:gd name="T87" fmla="*/ 36 h 106"/>
              <a:gd name="T88" fmla="*/ 123 w 162"/>
              <a:gd name="T89" fmla="*/ 38 h 106"/>
              <a:gd name="T90" fmla="*/ 125 w 162"/>
              <a:gd name="T91" fmla="*/ 37 h 106"/>
              <a:gd name="T92" fmla="*/ 128 w 162"/>
              <a:gd name="T93" fmla="*/ 35 h 106"/>
              <a:gd name="T94" fmla="*/ 130 w 162"/>
              <a:gd name="T95" fmla="*/ 30 h 106"/>
              <a:gd name="T96" fmla="*/ 124 w 162"/>
              <a:gd name="T97" fmla="*/ 2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2" h="106">
                <a:moveTo>
                  <a:pt x="70" y="64"/>
                </a:moveTo>
                <a:cubicBezTo>
                  <a:pt x="71" y="66"/>
                  <a:pt x="70" y="69"/>
                  <a:pt x="69" y="70"/>
                </a:cubicBezTo>
                <a:cubicBezTo>
                  <a:pt x="65" y="72"/>
                  <a:pt x="65" y="72"/>
                  <a:pt x="65" y="72"/>
                </a:cubicBezTo>
                <a:cubicBezTo>
                  <a:pt x="65" y="72"/>
                  <a:pt x="64" y="72"/>
                  <a:pt x="63" y="72"/>
                </a:cubicBezTo>
                <a:cubicBezTo>
                  <a:pt x="62" y="72"/>
                  <a:pt x="60" y="72"/>
                  <a:pt x="60" y="70"/>
                </a:cubicBezTo>
                <a:cubicBezTo>
                  <a:pt x="59" y="68"/>
                  <a:pt x="59" y="66"/>
                  <a:pt x="61" y="65"/>
                </a:cubicBezTo>
                <a:cubicBezTo>
                  <a:pt x="65" y="63"/>
                  <a:pt x="65" y="63"/>
                  <a:pt x="65" y="63"/>
                </a:cubicBezTo>
                <a:cubicBezTo>
                  <a:pt x="66" y="62"/>
                  <a:pt x="69" y="63"/>
                  <a:pt x="70" y="64"/>
                </a:cubicBezTo>
                <a:close/>
                <a:moveTo>
                  <a:pt x="35" y="80"/>
                </a:moveTo>
                <a:cubicBezTo>
                  <a:pt x="31" y="82"/>
                  <a:pt x="31" y="82"/>
                  <a:pt x="31" y="82"/>
                </a:cubicBezTo>
                <a:cubicBezTo>
                  <a:pt x="29" y="83"/>
                  <a:pt x="29" y="86"/>
                  <a:pt x="30" y="88"/>
                </a:cubicBezTo>
                <a:cubicBezTo>
                  <a:pt x="31" y="89"/>
                  <a:pt x="32" y="90"/>
                  <a:pt x="33" y="90"/>
                </a:cubicBezTo>
                <a:cubicBezTo>
                  <a:pt x="34" y="90"/>
                  <a:pt x="35" y="90"/>
                  <a:pt x="35" y="89"/>
                </a:cubicBezTo>
                <a:cubicBezTo>
                  <a:pt x="39" y="87"/>
                  <a:pt x="39" y="87"/>
                  <a:pt x="39" y="87"/>
                </a:cubicBezTo>
                <a:cubicBezTo>
                  <a:pt x="41" y="86"/>
                  <a:pt x="41" y="84"/>
                  <a:pt x="40" y="82"/>
                </a:cubicBezTo>
                <a:cubicBezTo>
                  <a:pt x="39" y="80"/>
                  <a:pt x="37" y="79"/>
                  <a:pt x="35" y="80"/>
                </a:cubicBezTo>
                <a:close/>
                <a:moveTo>
                  <a:pt x="5" y="98"/>
                </a:moveTo>
                <a:cubicBezTo>
                  <a:pt x="3" y="99"/>
                  <a:pt x="3" y="99"/>
                  <a:pt x="3" y="99"/>
                </a:cubicBezTo>
                <a:cubicBezTo>
                  <a:pt x="1" y="100"/>
                  <a:pt x="0" y="102"/>
                  <a:pt x="2" y="104"/>
                </a:cubicBezTo>
                <a:cubicBezTo>
                  <a:pt x="2" y="105"/>
                  <a:pt x="4" y="106"/>
                  <a:pt x="5" y="106"/>
                </a:cubicBezTo>
                <a:cubicBezTo>
                  <a:pt x="6" y="106"/>
                  <a:pt x="6" y="106"/>
                  <a:pt x="7" y="106"/>
                </a:cubicBezTo>
                <a:cubicBezTo>
                  <a:pt x="9" y="105"/>
                  <a:pt x="9" y="105"/>
                  <a:pt x="9" y="105"/>
                </a:cubicBezTo>
                <a:cubicBezTo>
                  <a:pt x="11" y="104"/>
                  <a:pt x="11" y="101"/>
                  <a:pt x="10" y="99"/>
                </a:cubicBezTo>
                <a:cubicBezTo>
                  <a:pt x="9" y="97"/>
                  <a:pt x="7" y="97"/>
                  <a:pt x="5" y="98"/>
                </a:cubicBezTo>
                <a:close/>
                <a:moveTo>
                  <a:pt x="94" y="46"/>
                </a:moveTo>
                <a:cubicBezTo>
                  <a:pt x="91" y="48"/>
                  <a:pt x="91" y="48"/>
                  <a:pt x="91" y="48"/>
                </a:cubicBezTo>
                <a:cubicBezTo>
                  <a:pt x="89" y="49"/>
                  <a:pt x="89" y="51"/>
                  <a:pt x="90" y="53"/>
                </a:cubicBezTo>
                <a:cubicBezTo>
                  <a:pt x="90" y="54"/>
                  <a:pt x="92" y="55"/>
                  <a:pt x="93" y="55"/>
                </a:cubicBezTo>
                <a:cubicBezTo>
                  <a:pt x="94" y="55"/>
                  <a:pt x="94" y="55"/>
                  <a:pt x="95" y="54"/>
                </a:cubicBezTo>
                <a:cubicBezTo>
                  <a:pt x="98" y="53"/>
                  <a:pt x="98" y="53"/>
                  <a:pt x="98" y="53"/>
                </a:cubicBezTo>
                <a:cubicBezTo>
                  <a:pt x="100" y="51"/>
                  <a:pt x="101" y="49"/>
                  <a:pt x="100" y="47"/>
                </a:cubicBezTo>
                <a:cubicBezTo>
                  <a:pt x="99" y="45"/>
                  <a:pt x="96" y="44"/>
                  <a:pt x="94" y="46"/>
                </a:cubicBezTo>
                <a:close/>
                <a:moveTo>
                  <a:pt x="115" y="0"/>
                </a:moveTo>
                <a:cubicBezTo>
                  <a:pt x="114" y="8"/>
                  <a:pt x="114" y="8"/>
                  <a:pt x="114" y="8"/>
                </a:cubicBezTo>
                <a:cubicBezTo>
                  <a:pt x="149" y="16"/>
                  <a:pt x="149" y="16"/>
                  <a:pt x="149" y="16"/>
                </a:cubicBezTo>
                <a:cubicBezTo>
                  <a:pt x="149" y="17"/>
                  <a:pt x="149" y="18"/>
                  <a:pt x="149" y="18"/>
                </a:cubicBezTo>
                <a:cubicBezTo>
                  <a:pt x="150" y="19"/>
                  <a:pt x="150" y="19"/>
                  <a:pt x="151" y="20"/>
                </a:cubicBezTo>
                <a:cubicBezTo>
                  <a:pt x="140" y="55"/>
                  <a:pt x="140" y="55"/>
                  <a:pt x="140" y="55"/>
                </a:cubicBezTo>
                <a:cubicBezTo>
                  <a:pt x="148" y="57"/>
                  <a:pt x="148" y="57"/>
                  <a:pt x="148" y="57"/>
                </a:cubicBezTo>
                <a:cubicBezTo>
                  <a:pt x="162" y="11"/>
                  <a:pt x="162" y="11"/>
                  <a:pt x="162" y="11"/>
                </a:cubicBezTo>
                <a:lnTo>
                  <a:pt x="115" y="0"/>
                </a:lnTo>
                <a:close/>
                <a:moveTo>
                  <a:pt x="124" y="28"/>
                </a:moveTo>
                <a:cubicBezTo>
                  <a:pt x="121" y="30"/>
                  <a:pt x="121" y="30"/>
                  <a:pt x="121" y="30"/>
                </a:cubicBezTo>
                <a:cubicBezTo>
                  <a:pt x="119" y="31"/>
                  <a:pt x="118" y="34"/>
                  <a:pt x="120" y="36"/>
                </a:cubicBezTo>
                <a:cubicBezTo>
                  <a:pt x="120" y="37"/>
                  <a:pt x="122" y="38"/>
                  <a:pt x="123" y="38"/>
                </a:cubicBezTo>
                <a:cubicBezTo>
                  <a:pt x="124" y="38"/>
                  <a:pt x="124" y="37"/>
                  <a:pt x="125" y="37"/>
                </a:cubicBezTo>
                <a:cubicBezTo>
                  <a:pt x="128" y="35"/>
                  <a:pt x="128" y="35"/>
                  <a:pt x="128" y="35"/>
                </a:cubicBezTo>
                <a:cubicBezTo>
                  <a:pt x="130" y="34"/>
                  <a:pt x="131" y="32"/>
                  <a:pt x="130" y="30"/>
                </a:cubicBezTo>
                <a:cubicBezTo>
                  <a:pt x="129" y="28"/>
                  <a:pt x="126" y="27"/>
                  <a:pt x="124" y="28"/>
                </a:cubicBezTo>
                <a:close/>
              </a:path>
            </a:pathLst>
          </a:custGeom>
          <a:solidFill>
            <a:srgbClr val="44546A">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6" name="Freeform 720"/>
          <p:cNvSpPr>
            <a:spLocks noEditPoints="1"/>
          </p:cNvSpPr>
          <p:nvPr/>
        </p:nvSpPr>
        <p:spPr bwMode="auto">
          <a:xfrm>
            <a:off x="1029514" y="1730894"/>
            <a:ext cx="345004" cy="225191"/>
          </a:xfrm>
          <a:custGeom>
            <a:avLst/>
            <a:gdLst>
              <a:gd name="T0" fmla="*/ 72 w 162"/>
              <a:gd name="T1" fmla="*/ 53 h 106"/>
              <a:gd name="T2" fmla="*/ 69 w 162"/>
              <a:gd name="T3" fmla="*/ 55 h 106"/>
              <a:gd name="T4" fmla="*/ 67 w 162"/>
              <a:gd name="T5" fmla="*/ 54 h 106"/>
              <a:gd name="T6" fmla="*/ 64 w 162"/>
              <a:gd name="T7" fmla="*/ 53 h 106"/>
              <a:gd name="T8" fmla="*/ 62 w 162"/>
              <a:gd name="T9" fmla="*/ 47 h 106"/>
              <a:gd name="T10" fmla="*/ 68 w 162"/>
              <a:gd name="T11" fmla="*/ 46 h 106"/>
              <a:gd name="T12" fmla="*/ 71 w 162"/>
              <a:gd name="T13" fmla="*/ 48 h 106"/>
              <a:gd name="T14" fmla="*/ 72 w 162"/>
              <a:gd name="T15" fmla="*/ 53 h 106"/>
              <a:gd name="T16" fmla="*/ 41 w 162"/>
              <a:gd name="T17" fmla="*/ 30 h 106"/>
              <a:gd name="T18" fmla="*/ 38 w 162"/>
              <a:gd name="T19" fmla="*/ 28 h 106"/>
              <a:gd name="T20" fmla="*/ 32 w 162"/>
              <a:gd name="T21" fmla="*/ 30 h 106"/>
              <a:gd name="T22" fmla="*/ 34 w 162"/>
              <a:gd name="T23" fmla="*/ 35 h 106"/>
              <a:gd name="T24" fmla="*/ 37 w 162"/>
              <a:gd name="T25" fmla="*/ 37 h 106"/>
              <a:gd name="T26" fmla="*/ 39 w 162"/>
              <a:gd name="T27" fmla="*/ 38 h 106"/>
              <a:gd name="T28" fmla="*/ 42 w 162"/>
              <a:gd name="T29" fmla="*/ 36 h 106"/>
              <a:gd name="T30" fmla="*/ 41 w 162"/>
              <a:gd name="T31" fmla="*/ 30 h 106"/>
              <a:gd name="T32" fmla="*/ 0 w 162"/>
              <a:gd name="T33" fmla="*/ 11 h 106"/>
              <a:gd name="T34" fmla="*/ 14 w 162"/>
              <a:gd name="T35" fmla="*/ 57 h 106"/>
              <a:gd name="T36" fmla="*/ 22 w 162"/>
              <a:gd name="T37" fmla="*/ 55 h 106"/>
              <a:gd name="T38" fmla="*/ 11 w 162"/>
              <a:gd name="T39" fmla="*/ 20 h 106"/>
              <a:gd name="T40" fmla="*/ 13 w 162"/>
              <a:gd name="T41" fmla="*/ 18 h 106"/>
              <a:gd name="T42" fmla="*/ 13 w 162"/>
              <a:gd name="T43" fmla="*/ 16 h 106"/>
              <a:gd name="T44" fmla="*/ 48 w 162"/>
              <a:gd name="T45" fmla="*/ 8 h 106"/>
              <a:gd name="T46" fmla="*/ 47 w 162"/>
              <a:gd name="T47" fmla="*/ 0 h 106"/>
              <a:gd name="T48" fmla="*/ 0 w 162"/>
              <a:gd name="T49" fmla="*/ 11 h 106"/>
              <a:gd name="T50" fmla="*/ 101 w 162"/>
              <a:gd name="T51" fmla="*/ 65 h 106"/>
              <a:gd name="T52" fmla="*/ 97 w 162"/>
              <a:gd name="T53" fmla="*/ 63 h 106"/>
              <a:gd name="T54" fmla="*/ 92 w 162"/>
              <a:gd name="T55" fmla="*/ 64 h 106"/>
              <a:gd name="T56" fmla="*/ 93 w 162"/>
              <a:gd name="T57" fmla="*/ 70 h 106"/>
              <a:gd name="T58" fmla="*/ 97 w 162"/>
              <a:gd name="T59" fmla="*/ 72 h 106"/>
              <a:gd name="T60" fmla="*/ 99 w 162"/>
              <a:gd name="T61" fmla="*/ 72 h 106"/>
              <a:gd name="T62" fmla="*/ 102 w 162"/>
              <a:gd name="T63" fmla="*/ 70 h 106"/>
              <a:gd name="T64" fmla="*/ 101 w 162"/>
              <a:gd name="T65" fmla="*/ 65 h 106"/>
              <a:gd name="T66" fmla="*/ 159 w 162"/>
              <a:gd name="T67" fmla="*/ 99 h 106"/>
              <a:gd name="T68" fmla="*/ 157 w 162"/>
              <a:gd name="T69" fmla="*/ 98 h 106"/>
              <a:gd name="T70" fmla="*/ 152 w 162"/>
              <a:gd name="T71" fmla="*/ 99 h 106"/>
              <a:gd name="T72" fmla="*/ 153 w 162"/>
              <a:gd name="T73" fmla="*/ 105 h 106"/>
              <a:gd name="T74" fmla="*/ 155 w 162"/>
              <a:gd name="T75" fmla="*/ 106 h 106"/>
              <a:gd name="T76" fmla="*/ 157 w 162"/>
              <a:gd name="T77" fmla="*/ 106 h 106"/>
              <a:gd name="T78" fmla="*/ 160 w 162"/>
              <a:gd name="T79" fmla="*/ 104 h 106"/>
              <a:gd name="T80" fmla="*/ 159 w 162"/>
              <a:gd name="T81" fmla="*/ 99 h 106"/>
              <a:gd name="T82" fmla="*/ 131 w 162"/>
              <a:gd name="T83" fmla="*/ 82 h 106"/>
              <a:gd name="T84" fmla="*/ 127 w 162"/>
              <a:gd name="T85" fmla="*/ 80 h 106"/>
              <a:gd name="T86" fmla="*/ 122 w 162"/>
              <a:gd name="T87" fmla="*/ 82 h 106"/>
              <a:gd name="T88" fmla="*/ 123 w 162"/>
              <a:gd name="T89" fmla="*/ 87 h 106"/>
              <a:gd name="T90" fmla="*/ 127 w 162"/>
              <a:gd name="T91" fmla="*/ 89 h 106"/>
              <a:gd name="T92" fmla="*/ 129 w 162"/>
              <a:gd name="T93" fmla="*/ 90 h 106"/>
              <a:gd name="T94" fmla="*/ 132 w 162"/>
              <a:gd name="T95" fmla="*/ 88 h 106"/>
              <a:gd name="T96" fmla="*/ 131 w 162"/>
              <a:gd name="T97" fmla="*/ 8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2" h="106">
                <a:moveTo>
                  <a:pt x="72" y="53"/>
                </a:moveTo>
                <a:cubicBezTo>
                  <a:pt x="72" y="54"/>
                  <a:pt x="70" y="55"/>
                  <a:pt x="69" y="55"/>
                </a:cubicBezTo>
                <a:cubicBezTo>
                  <a:pt x="68" y="55"/>
                  <a:pt x="68" y="55"/>
                  <a:pt x="67" y="54"/>
                </a:cubicBezTo>
                <a:cubicBezTo>
                  <a:pt x="64" y="53"/>
                  <a:pt x="64" y="53"/>
                  <a:pt x="64" y="53"/>
                </a:cubicBezTo>
                <a:cubicBezTo>
                  <a:pt x="62" y="51"/>
                  <a:pt x="61" y="49"/>
                  <a:pt x="62" y="47"/>
                </a:cubicBezTo>
                <a:cubicBezTo>
                  <a:pt x="63" y="45"/>
                  <a:pt x="66" y="44"/>
                  <a:pt x="68" y="46"/>
                </a:cubicBezTo>
                <a:cubicBezTo>
                  <a:pt x="71" y="48"/>
                  <a:pt x="71" y="48"/>
                  <a:pt x="71" y="48"/>
                </a:cubicBezTo>
                <a:cubicBezTo>
                  <a:pt x="73" y="49"/>
                  <a:pt x="73" y="51"/>
                  <a:pt x="72" y="53"/>
                </a:cubicBezTo>
                <a:close/>
                <a:moveTo>
                  <a:pt x="41" y="30"/>
                </a:moveTo>
                <a:cubicBezTo>
                  <a:pt x="38" y="28"/>
                  <a:pt x="38" y="28"/>
                  <a:pt x="38" y="28"/>
                </a:cubicBezTo>
                <a:cubicBezTo>
                  <a:pt x="36" y="27"/>
                  <a:pt x="33" y="28"/>
                  <a:pt x="32" y="30"/>
                </a:cubicBezTo>
                <a:cubicBezTo>
                  <a:pt x="31" y="32"/>
                  <a:pt x="32" y="34"/>
                  <a:pt x="34" y="35"/>
                </a:cubicBezTo>
                <a:cubicBezTo>
                  <a:pt x="37" y="37"/>
                  <a:pt x="37" y="37"/>
                  <a:pt x="37" y="37"/>
                </a:cubicBezTo>
                <a:cubicBezTo>
                  <a:pt x="38" y="37"/>
                  <a:pt x="38" y="38"/>
                  <a:pt x="39" y="38"/>
                </a:cubicBezTo>
                <a:cubicBezTo>
                  <a:pt x="40" y="38"/>
                  <a:pt x="42" y="37"/>
                  <a:pt x="42" y="36"/>
                </a:cubicBezTo>
                <a:cubicBezTo>
                  <a:pt x="44" y="34"/>
                  <a:pt x="43" y="31"/>
                  <a:pt x="41" y="30"/>
                </a:cubicBezTo>
                <a:close/>
                <a:moveTo>
                  <a:pt x="0" y="11"/>
                </a:moveTo>
                <a:cubicBezTo>
                  <a:pt x="14" y="57"/>
                  <a:pt x="14" y="57"/>
                  <a:pt x="14" y="57"/>
                </a:cubicBezTo>
                <a:cubicBezTo>
                  <a:pt x="22" y="55"/>
                  <a:pt x="22" y="55"/>
                  <a:pt x="22" y="55"/>
                </a:cubicBezTo>
                <a:cubicBezTo>
                  <a:pt x="11" y="20"/>
                  <a:pt x="11" y="20"/>
                  <a:pt x="11" y="20"/>
                </a:cubicBezTo>
                <a:cubicBezTo>
                  <a:pt x="12" y="19"/>
                  <a:pt x="12" y="19"/>
                  <a:pt x="13" y="18"/>
                </a:cubicBezTo>
                <a:cubicBezTo>
                  <a:pt x="13" y="18"/>
                  <a:pt x="13" y="17"/>
                  <a:pt x="13" y="16"/>
                </a:cubicBezTo>
                <a:cubicBezTo>
                  <a:pt x="48" y="8"/>
                  <a:pt x="48" y="8"/>
                  <a:pt x="48" y="8"/>
                </a:cubicBezTo>
                <a:cubicBezTo>
                  <a:pt x="47" y="0"/>
                  <a:pt x="47" y="0"/>
                  <a:pt x="47" y="0"/>
                </a:cubicBezTo>
                <a:lnTo>
                  <a:pt x="0" y="11"/>
                </a:lnTo>
                <a:close/>
                <a:moveTo>
                  <a:pt x="101" y="65"/>
                </a:moveTo>
                <a:cubicBezTo>
                  <a:pt x="97" y="63"/>
                  <a:pt x="97" y="63"/>
                  <a:pt x="97" y="63"/>
                </a:cubicBezTo>
                <a:cubicBezTo>
                  <a:pt x="96" y="62"/>
                  <a:pt x="93" y="63"/>
                  <a:pt x="92" y="64"/>
                </a:cubicBezTo>
                <a:cubicBezTo>
                  <a:pt x="91" y="66"/>
                  <a:pt x="92" y="69"/>
                  <a:pt x="93" y="70"/>
                </a:cubicBezTo>
                <a:cubicBezTo>
                  <a:pt x="97" y="72"/>
                  <a:pt x="97" y="72"/>
                  <a:pt x="97" y="72"/>
                </a:cubicBezTo>
                <a:cubicBezTo>
                  <a:pt x="97" y="72"/>
                  <a:pt x="98" y="72"/>
                  <a:pt x="99" y="72"/>
                </a:cubicBezTo>
                <a:cubicBezTo>
                  <a:pt x="100" y="72"/>
                  <a:pt x="102" y="72"/>
                  <a:pt x="102" y="70"/>
                </a:cubicBezTo>
                <a:cubicBezTo>
                  <a:pt x="103" y="68"/>
                  <a:pt x="103" y="66"/>
                  <a:pt x="101" y="65"/>
                </a:cubicBezTo>
                <a:close/>
                <a:moveTo>
                  <a:pt x="159" y="99"/>
                </a:moveTo>
                <a:cubicBezTo>
                  <a:pt x="157" y="98"/>
                  <a:pt x="157" y="98"/>
                  <a:pt x="157" y="98"/>
                </a:cubicBezTo>
                <a:cubicBezTo>
                  <a:pt x="155" y="97"/>
                  <a:pt x="153" y="97"/>
                  <a:pt x="152" y="99"/>
                </a:cubicBezTo>
                <a:cubicBezTo>
                  <a:pt x="151" y="101"/>
                  <a:pt x="151" y="104"/>
                  <a:pt x="153" y="105"/>
                </a:cubicBezTo>
                <a:cubicBezTo>
                  <a:pt x="155" y="106"/>
                  <a:pt x="155" y="106"/>
                  <a:pt x="155" y="106"/>
                </a:cubicBezTo>
                <a:cubicBezTo>
                  <a:pt x="156" y="106"/>
                  <a:pt x="156" y="106"/>
                  <a:pt x="157" y="106"/>
                </a:cubicBezTo>
                <a:cubicBezTo>
                  <a:pt x="158" y="106"/>
                  <a:pt x="160" y="105"/>
                  <a:pt x="160" y="104"/>
                </a:cubicBezTo>
                <a:cubicBezTo>
                  <a:pt x="162" y="102"/>
                  <a:pt x="161" y="100"/>
                  <a:pt x="159" y="99"/>
                </a:cubicBezTo>
                <a:close/>
                <a:moveTo>
                  <a:pt x="131" y="82"/>
                </a:moveTo>
                <a:cubicBezTo>
                  <a:pt x="127" y="80"/>
                  <a:pt x="127" y="80"/>
                  <a:pt x="127" y="80"/>
                </a:cubicBezTo>
                <a:cubicBezTo>
                  <a:pt x="125" y="79"/>
                  <a:pt x="123" y="80"/>
                  <a:pt x="122" y="82"/>
                </a:cubicBezTo>
                <a:cubicBezTo>
                  <a:pt x="121" y="84"/>
                  <a:pt x="121" y="86"/>
                  <a:pt x="123" y="87"/>
                </a:cubicBezTo>
                <a:cubicBezTo>
                  <a:pt x="127" y="89"/>
                  <a:pt x="127" y="89"/>
                  <a:pt x="127" y="89"/>
                </a:cubicBezTo>
                <a:cubicBezTo>
                  <a:pt x="127" y="90"/>
                  <a:pt x="128" y="90"/>
                  <a:pt x="129" y="90"/>
                </a:cubicBezTo>
                <a:cubicBezTo>
                  <a:pt x="130" y="90"/>
                  <a:pt x="131" y="89"/>
                  <a:pt x="132" y="88"/>
                </a:cubicBezTo>
                <a:cubicBezTo>
                  <a:pt x="133" y="86"/>
                  <a:pt x="133" y="83"/>
                  <a:pt x="131" y="82"/>
                </a:cubicBezTo>
                <a:close/>
              </a:path>
            </a:pathLst>
          </a:custGeom>
          <a:solidFill>
            <a:srgbClr val="44546A">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7" name="Freeform 721"/>
          <p:cNvSpPr>
            <a:spLocks noEditPoints="1"/>
          </p:cNvSpPr>
          <p:nvPr/>
        </p:nvSpPr>
        <p:spPr bwMode="auto">
          <a:xfrm>
            <a:off x="2107832" y="2503183"/>
            <a:ext cx="346448" cy="226635"/>
          </a:xfrm>
          <a:custGeom>
            <a:avLst/>
            <a:gdLst>
              <a:gd name="T0" fmla="*/ 10 w 162"/>
              <a:gd name="T1" fmla="*/ 7 h 106"/>
              <a:gd name="T2" fmla="*/ 7 w 162"/>
              <a:gd name="T3" fmla="*/ 9 h 106"/>
              <a:gd name="T4" fmla="*/ 5 w 162"/>
              <a:gd name="T5" fmla="*/ 9 h 106"/>
              <a:gd name="T6" fmla="*/ 3 w 162"/>
              <a:gd name="T7" fmla="*/ 8 h 106"/>
              <a:gd name="T8" fmla="*/ 2 w 162"/>
              <a:gd name="T9" fmla="*/ 2 h 106"/>
              <a:gd name="T10" fmla="*/ 7 w 162"/>
              <a:gd name="T11" fmla="*/ 1 h 106"/>
              <a:gd name="T12" fmla="*/ 9 w 162"/>
              <a:gd name="T13" fmla="*/ 2 h 106"/>
              <a:gd name="T14" fmla="*/ 10 w 162"/>
              <a:gd name="T15" fmla="*/ 7 h 106"/>
              <a:gd name="T16" fmla="*/ 121 w 162"/>
              <a:gd name="T17" fmla="*/ 76 h 106"/>
              <a:gd name="T18" fmla="*/ 124 w 162"/>
              <a:gd name="T19" fmla="*/ 78 h 106"/>
              <a:gd name="T20" fmla="*/ 126 w 162"/>
              <a:gd name="T21" fmla="*/ 79 h 106"/>
              <a:gd name="T22" fmla="*/ 130 w 162"/>
              <a:gd name="T23" fmla="*/ 77 h 106"/>
              <a:gd name="T24" fmla="*/ 128 w 162"/>
              <a:gd name="T25" fmla="*/ 71 h 106"/>
              <a:gd name="T26" fmla="*/ 125 w 162"/>
              <a:gd name="T27" fmla="*/ 69 h 106"/>
              <a:gd name="T28" fmla="*/ 120 w 162"/>
              <a:gd name="T29" fmla="*/ 71 h 106"/>
              <a:gd name="T30" fmla="*/ 121 w 162"/>
              <a:gd name="T31" fmla="*/ 76 h 106"/>
              <a:gd name="T32" fmla="*/ 39 w 162"/>
              <a:gd name="T33" fmla="*/ 19 h 106"/>
              <a:gd name="T34" fmla="*/ 35 w 162"/>
              <a:gd name="T35" fmla="*/ 17 h 106"/>
              <a:gd name="T36" fmla="*/ 30 w 162"/>
              <a:gd name="T37" fmla="*/ 19 h 106"/>
              <a:gd name="T38" fmla="*/ 31 w 162"/>
              <a:gd name="T39" fmla="*/ 24 h 106"/>
              <a:gd name="T40" fmla="*/ 35 w 162"/>
              <a:gd name="T41" fmla="*/ 26 h 106"/>
              <a:gd name="T42" fmla="*/ 37 w 162"/>
              <a:gd name="T43" fmla="*/ 27 h 106"/>
              <a:gd name="T44" fmla="*/ 40 w 162"/>
              <a:gd name="T45" fmla="*/ 25 h 106"/>
              <a:gd name="T46" fmla="*/ 39 w 162"/>
              <a:gd name="T47" fmla="*/ 19 h 106"/>
              <a:gd name="T48" fmla="*/ 98 w 162"/>
              <a:gd name="T49" fmla="*/ 54 h 106"/>
              <a:gd name="T50" fmla="*/ 95 w 162"/>
              <a:gd name="T51" fmla="*/ 52 h 106"/>
              <a:gd name="T52" fmla="*/ 90 w 162"/>
              <a:gd name="T53" fmla="*/ 54 h 106"/>
              <a:gd name="T54" fmla="*/ 91 w 162"/>
              <a:gd name="T55" fmla="*/ 59 h 106"/>
              <a:gd name="T56" fmla="*/ 94 w 162"/>
              <a:gd name="T57" fmla="*/ 61 h 106"/>
              <a:gd name="T58" fmla="*/ 96 w 162"/>
              <a:gd name="T59" fmla="*/ 61 h 106"/>
              <a:gd name="T60" fmla="*/ 100 w 162"/>
              <a:gd name="T61" fmla="*/ 59 h 106"/>
              <a:gd name="T62" fmla="*/ 98 w 162"/>
              <a:gd name="T63" fmla="*/ 54 h 106"/>
              <a:gd name="T64" fmla="*/ 148 w 162"/>
              <a:gd name="T65" fmla="*/ 50 h 106"/>
              <a:gd name="T66" fmla="*/ 140 w 162"/>
              <a:gd name="T67" fmla="*/ 52 h 106"/>
              <a:gd name="T68" fmla="*/ 151 w 162"/>
              <a:gd name="T69" fmla="*/ 87 h 106"/>
              <a:gd name="T70" fmla="*/ 149 w 162"/>
              <a:gd name="T71" fmla="*/ 88 h 106"/>
              <a:gd name="T72" fmla="*/ 149 w 162"/>
              <a:gd name="T73" fmla="*/ 90 h 106"/>
              <a:gd name="T74" fmla="*/ 114 w 162"/>
              <a:gd name="T75" fmla="*/ 98 h 106"/>
              <a:gd name="T76" fmla="*/ 115 w 162"/>
              <a:gd name="T77" fmla="*/ 106 h 106"/>
              <a:gd name="T78" fmla="*/ 162 w 162"/>
              <a:gd name="T79" fmla="*/ 96 h 106"/>
              <a:gd name="T80" fmla="*/ 148 w 162"/>
              <a:gd name="T81" fmla="*/ 50 h 106"/>
              <a:gd name="T82" fmla="*/ 69 w 162"/>
              <a:gd name="T83" fmla="*/ 37 h 106"/>
              <a:gd name="T84" fmla="*/ 65 w 162"/>
              <a:gd name="T85" fmla="*/ 35 h 106"/>
              <a:gd name="T86" fmla="*/ 60 w 162"/>
              <a:gd name="T87" fmla="*/ 36 h 106"/>
              <a:gd name="T88" fmla="*/ 61 w 162"/>
              <a:gd name="T89" fmla="*/ 42 h 106"/>
              <a:gd name="T90" fmla="*/ 65 w 162"/>
              <a:gd name="T91" fmla="*/ 44 h 106"/>
              <a:gd name="T92" fmla="*/ 67 w 162"/>
              <a:gd name="T93" fmla="*/ 44 h 106"/>
              <a:gd name="T94" fmla="*/ 70 w 162"/>
              <a:gd name="T95" fmla="*/ 42 h 106"/>
              <a:gd name="T96" fmla="*/ 69 w 162"/>
              <a:gd name="T97"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2" h="106">
                <a:moveTo>
                  <a:pt x="10" y="7"/>
                </a:moveTo>
                <a:cubicBezTo>
                  <a:pt x="9" y="9"/>
                  <a:pt x="8" y="9"/>
                  <a:pt x="7" y="9"/>
                </a:cubicBezTo>
                <a:cubicBezTo>
                  <a:pt x="6" y="9"/>
                  <a:pt x="5" y="9"/>
                  <a:pt x="5" y="9"/>
                </a:cubicBezTo>
                <a:cubicBezTo>
                  <a:pt x="3" y="8"/>
                  <a:pt x="3" y="8"/>
                  <a:pt x="3" y="8"/>
                </a:cubicBezTo>
                <a:cubicBezTo>
                  <a:pt x="1" y="7"/>
                  <a:pt x="0" y="4"/>
                  <a:pt x="2" y="2"/>
                </a:cubicBezTo>
                <a:cubicBezTo>
                  <a:pt x="3" y="0"/>
                  <a:pt x="5" y="0"/>
                  <a:pt x="7" y="1"/>
                </a:cubicBezTo>
                <a:cubicBezTo>
                  <a:pt x="9" y="2"/>
                  <a:pt x="9" y="2"/>
                  <a:pt x="9" y="2"/>
                </a:cubicBezTo>
                <a:cubicBezTo>
                  <a:pt x="11" y="3"/>
                  <a:pt x="11" y="5"/>
                  <a:pt x="10" y="7"/>
                </a:cubicBezTo>
                <a:close/>
                <a:moveTo>
                  <a:pt x="121" y="76"/>
                </a:moveTo>
                <a:cubicBezTo>
                  <a:pt x="124" y="78"/>
                  <a:pt x="124" y="78"/>
                  <a:pt x="124" y="78"/>
                </a:cubicBezTo>
                <a:cubicBezTo>
                  <a:pt x="125" y="79"/>
                  <a:pt x="126" y="79"/>
                  <a:pt x="126" y="79"/>
                </a:cubicBezTo>
                <a:cubicBezTo>
                  <a:pt x="128" y="79"/>
                  <a:pt x="129" y="78"/>
                  <a:pt x="130" y="77"/>
                </a:cubicBezTo>
                <a:cubicBezTo>
                  <a:pt x="131" y="75"/>
                  <a:pt x="130" y="72"/>
                  <a:pt x="128" y="71"/>
                </a:cubicBezTo>
                <a:cubicBezTo>
                  <a:pt x="125" y="69"/>
                  <a:pt x="125" y="69"/>
                  <a:pt x="125" y="69"/>
                </a:cubicBezTo>
                <a:cubicBezTo>
                  <a:pt x="123" y="68"/>
                  <a:pt x="121" y="69"/>
                  <a:pt x="120" y="71"/>
                </a:cubicBezTo>
                <a:cubicBezTo>
                  <a:pt x="118" y="73"/>
                  <a:pt x="119" y="75"/>
                  <a:pt x="121" y="76"/>
                </a:cubicBezTo>
                <a:close/>
                <a:moveTo>
                  <a:pt x="39" y="19"/>
                </a:moveTo>
                <a:cubicBezTo>
                  <a:pt x="35" y="17"/>
                  <a:pt x="35" y="17"/>
                  <a:pt x="35" y="17"/>
                </a:cubicBezTo>
                <a:cubicBezTo>
                  <a:pt x="33" y="16"/>
                  <a:pt x="31" y="17"/>
                  <a:pt x="30" y="19"/>
                </a:cubicBezTo>
                <a:cubicBezTo>
                  <a:pt x="29" y="21"/>
                  <a:pt x="29" y="23"/>
                  <a:pt x="31" y="24"/>
                </a:cubicBezTo>
                <a:cubicBezTo>
                  <a:pt x="35" y="26"/>
                  <a:pt x="35" y="26"/>
                  <a:pt x="35" y="26"/>
                </a:cubicBezTo>
                <a:cubicBezTo>
                  <a:pt x="35" y="27"/>
                  <a:pt x="36" y="27"/>
                  <a:pt x="37" y="27"/>
                </a:cubicBezTo>
                <a:cubicBezTo>
                  <a:pt x="38" y="27"/>
                  <a:pt x="39" y="26"/>
                  <a:pt x="40" y="25"/>
                </a:cubicBezTo>
                <a:cubicBezTo>
                  <a:pt x="41" y="23"/>
                  <a:pt x="41" y="20"/>
                  <a:pt x="39" y="19"/>
                </a:cubicBezTo>
                <a:close/>
                <a:moveTo>
                  <a:pt x="98" y="54"/>
                </a:moveTo>
                <a:cubicBezTo>
                  <a:pt x="95" y="52"/>
                  <a:pt x="95" y="52"/>
                  <a:pt x="95" y="52"/>
                </a:cubicBezTo>
                <a:cubicBezTo>
                  <a:pt x="93" y="51"/>
                  <a:pt x="91" y="52"/>
                  <a:pt x="90" y="54"/>
                </a:cubicBezTo>
                <a:cubicBezTo>
                  <a:pt x="89" y="55"/>
                  <a:pt x="89" y="58"/>
                  <a:pt x="91" y="59"/>
                </a:cubicBezTo>
                <a:cubicBezTo>
                  <a:pt x="94" y="61"/>
                  <a:pt x="94" y="61"/>
                  <a:pt x="94" y="61"/>
                </a:cubicBezTo>
                <a:cubicBezTo>
                  <a:pt x="95" y="61"/>
                  <a:pt x="96" y="61"/>
                  <a:pt x="96" y="61"/>
                </a:cubicBezTo>
                <a:cubicBezTo>
                  <a:pt x="98" y="61"/>
                  <a:pt x="99" y="61"/>
                  <a:pt x="100" y="59"/>
                </a:cubicBezTo>
                <a:cubicBezTo>
                  <a:pt x="101" y="58"/>
                  <a:pt x="100" y="55"/>
                  <a:pt x="98" y="54"/>
                </a:cubicBezTo>
                <a:close/>
                <a:moveTo>
                  <a:pt x="148" y="50"/>
                </a:moveTo>
                <a:cubicBezTo>
                  <a:pt x="140" y="52"/>
                  <a:pt x="140" y="52"/>
                  <a:pt x="140" y="52"/>
                </a:cubicBezTo>
                <a:cubicBezTo>
                  <a:pt x="151" y="87"/>
                  <a:pt x="151" y="87"/>
                  <a:pt x="151" y="87"/>
                </a:cubicBezTo>
                <a:cubicBezTo>
                  <a:pt x="150" y="87"/>
                  <a:pt x="150" y="88"/>
                  <a:pt x="149" y="88"/>
                </a:cubicBezTo>
                <a:cubicBezTo>
                  <a:pt x="149" y="89"/>
                  <a:pt x="149" y="90"/>
                  <a:pt x="149" y="90"/>
                </a:cubicBezTo>
                <a:cubicBezTo>
                  <a:pt x="114" y="98"/>
                  <a:pt x="114" y="98"/>
                  <a:pt x="114" y="98"/>
                </a:cubicBezTo>
                <a:cubicBezTo>
                  <a:pt x="115" y="106"/>
                  <a:pt x="115" y="106"/>
                  <a:pt x="115" y="106"/>
                </a:cubicBezTo>
                <a:cubicBezTo>
                  <a:pt x="162" y="96"/>
                  <a:pt x="162" y="96"/>
                  <a:pt x="162" y="96"/>
                </a:cubicBezTo>
                <a:lnTo>
                  <a:pt x="148" y="50"/>
                </a:lnTo>
                <a:close/>
                <a:moveTo>
                  <a:pt x="69" y="37"/>
                </a:moveTo>
                <a:cubicBezTo>
                  <a:pt x="65" y="35"/>
                  <a:pt x="65" y="35"/>
                  <a:pt x="65" y="35"/>
                </a:cubicBezTo>
                <a:cubicBezTo>
                  <a:pt x="63" y="34"/>
                  <a:pt x="61" y="34"/>
                  <a:pt x="60" y="36"/>
                </a:cubicBezTo>
                <a:cubicBezTo>
                  <a:pt x="59" y="38"/>
                  <a:pt x="59" y="41"/>
                  <a:pt x="61" y="42"/>
                </a:cubicBezTo>
                <a:cubicBezTo>
                  <a:pt x="65" y="44"/>
                  <a:pt x="65" y="44"/>
                  <a:pt x="65" y="44"/>
                </a:cubicBezTo>
                <a:cubicBezTo>
                  <a:pt x="65" y="44"/>
                  <a:pt x="66" y="44"/>
                  <a:pt x="67" y="44"/>
                </a:cubicBezTo>
                <a:cubicBezTo>
                  <a:pt x="68" y="44"/>
                  <a:pt x="69" y="43"/>
                  <a:pt x="70" y="42"/>
                </a:cubicBezTo>
                <a:cubicBezTo>
                  <a:pt x="71" y="40"/>
                  <a:pt x="70" y="38"/>
                  <a:pt x="69" y="37"/>
                </a:cubicBezTo>
                <a:close/>
              </a:path>
            </a:pathLst>
          </a:custGeom>
          <a:solidFill>
            <a:srgbClr val="44546A">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8" name="Freeform 722"/>
          <p:cNvSpPr>
            <a:spLocks noEditPoints="1"/>
          </p:cNvSpPr>
          <p:nvPr/>
        </p:nvSpPr>
        <p:spPr bwMode="auto">
          <a:xfrm>
            <a:off x="1029514" y="2503183"/>
            <a:ext cx="345004" cy="226635"/>
          </a:xfrm>
          <a:custGeom>
            <a:avLst/>
            <a:gdLst>
              <a:gd name="T0" fmla="*/ 13 w 162"/>
              <a:gd name="T1" fmla="*/ 90 h 106"/>
              <a:gd name="T2" fmla="*/ 48 w 162"/>
              <a:gd name="T3" fmla="*/ 98 h 106"/>
              <a:gd name="T4" fmla="*/ 47 w 162"/>
              <a:gd name="T5" fmla="*/ 106 h 106"/>
              <a:gd name="T6" fmla="*/ 0 w 162"/>
              <a:gd name="T7" fmla="*/ 96 h 106"/>
              <a:gd name="T8" fmla="*/ 14 w 162"/>
              <a:gd name="T9" fmla="*/ 50 h 106"/>
              <a:gd name="T10" fmla="*/ 22 w 162"/>
              <a:gd name="T11" fmla="*/ 52 h 106"/>
              <a:gd name="T12" fmla="*/ 11 w 162"/>
              <a:gd name="T13" fmla="*/ 87 h 106"/>
              <a:gd name="T14" fmla="*/ 13 w 162"/>
              <a:gd name="T15" fmla="*/ 88 h 106"/>
              <a:gd name="T16" fmla="*/ 13 w 162"/>
              <a:gd name="T17" fmla="*/ 90 h 106"/>
              <a:gd name="T18" fmla="*/ 36 w 162"/>
              <a:gd name="T19" fmla="*/ 79 h 106"/>
              <a:gd name="T20" fmla="*/ 38 w 162"/>
              <a:gd name="T21" fmla="*/ 78 h 106"/>
              <a:gd name="T22" fmla="*/ 41 w 162"/>
              <a:gd name="T23" fmla="*/ 76 h 106"/>
              <a:gd name="T24" fmla="*/ 42 w 162"/>
              <a:gd name="T25" fmla="*/ 71 h 106"/>
              <a:gd name="T26" fmla="*/ 37 w 162"/>
              <a:gd name="T27" fmla="*/ 69 h 106"/>
              <a:gd name="T28" fmla="*/ 34 w 162"/>
              <a:gd name="T29" fmla="*/ 71 h 106"/>
              <a:gd name="T30" fmla="*/ 32 w 162"/>
              <a:gd name="T31" fmla="*/ 77 h 106"/>
              <a:gd name="T32" fmla="*/ 36 w 162"/>
              <a:gd name="T33" fmla="*/ 79 h 106"/>
              <a:gd name="T34" fmla="*/ 67 w 162"/>
              <a:gd name="T35" fmla="*/ 52 h 106"/>
              <a:gd name="T36" fmla="*/ 64 w 162"/>
              <a:gd name="T37" fmla="*/ 54 h 106"/>
              <a:gd name="T38" fmla="*/ 62 w 162"/>
              <a:gd name="T39" fmla="*/ 59 h 106"/>
              <a:gd name="T40" fmla="*/ 66 w 162"/>
              <a:gd name="T41" fmla="*/ 61 h 106"/>
              <a:gd name="T42" fmla="*/ 68 w 162"/>
              <a:gd name="T43" fmla="*/ 61 h 106"/>
              <a:gd name="T44" fmla="*/ 71 w 162"/>
              <a:gd name="T45" fmla="*/ 59 h 106"/>
              <a:gd name="T46" fmla="*/ 72 w 162"/>
              <a:gd name="T47" fmla="*/ 54 h 106"/>
              <a:gd name="T48" fmla="*/ 67 w 162"/>
              <a:gd name="T49" fmla="*/ 52 h 106"/>
              <a:gd name="T50" fmla="*/ 160 w 162"/>
              <a:gd name="T51" fmla="*/ 2 h 106"/>
              <a:gd name="T52" fmla="*/ 155 w 162"/>
              <a:gd name="T53" fmla="*/ 1 h 106"/>
              <a:gd name="T54" fmla="*/ 153 w 162"/>
              <a:gd name="T55" fmla="*/ 2 h 106"/>
              <a:gd name="T56" fmla="*/ 152 w 162"/>
              <a:gd name="T57" fmla="*/ 7 h 106"/>
              <a:gd name="T58" fmla="*/ 155 w 162"/>
              <a:gd name="T59" fmla="*/ 9 h 106"/>
              <a:gd name="T60" fmla="*/ 157 w 162"/>
              <a:gd name="T61" fmla="*/ 9 h 106"/>
              <a:gd name="T62" fmla="*/ 159 w 162"/>
              <a:gd name="T63" fmla="*/ 8 h 106"/>
              <a:gd name="T64" fmla="*/ 160 w 162"/>
              <a:gd name="T65" fmla="*/ 2 h 106"/>
              <a:gd name="T66" fmla="*/ 127 w 162"/>
              <a:gd name="T67" fmla="*/ 17 h 106"/>
              <a:gd name="T68" fmla="*/ 123 w 162"/>
              <a:gd name="T69" fmla="*/ 19 h 106"/>
              <a:gd name="T70" fmla="*/ 122 w 162"/>
              <a:gd name="T71" fmla="*/ 25 h 106"/>
              <a:gd name="T72" fmla="*/ 125 w 162"/>
              <a:gd name="T73" fmla="*/ 27 h 106"/>
              <a:gd name="T74" fmla="*/ 127 w 162"/>
              <a:gd name="T75" fmla="*/ 26 h 106"/>
              <a:gd name="T76" fmla="*/ 131 w 162"/>
              <a:gd name="T77" fmla="*/ 24 h 106"/>
              <a:gd name="T78" fmla="*/ 132 w 162"/>
              <a:gd name="T79" fmla="*/ 19 h 106"/>
              <a:gd name="T80" fmla="*/ 127 w 162"/>
              <a:gd name="T81" fmla="*/ 17 h 106"/>
              <a:gd name="T82" fmla="*/ 97 w 162"/>
              <a:gd name="T83" fmla="*/ 35 h 106"/>
              <a:gd name="T84" fmla="*/ 93 w 162"/>
              <a:gd name="T85" fmla="*/ 37 h 106"/>
              <a:gd name="T86" fmla="*/ 92 w 162"/>
              <a:gd name="T87" fmla="*/ 42 h 106"/>
              <a:gd name="T88" fmla="*/ 95 w 162"/>
              <a:gd name="T89" fmla="*/ 44 h 106"/>
              <a:gd name="T90" fmla="*/ 97 w 162"/>
              <a:gd name="T91" fmla="*/ 44 h 106"/>
              <a:gd name="T92" fmla="*/ 101 w 162"/>
              <a:gd name="T93" fmla="*/ 42 h 106"/>
              <a:gd name="T94" fmla="*/ 102 w 162"/>
              <a:gd name="T95" fmla="*/ 36 h 106"/>
              <a:gd name="T96" fmla="*/ 97 w 162"/>
              <a:gd name="T97"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2" h="106">
                <a:moveTo>
                  <a:pt x="13" y="90"/>
                </a:moveTo>
                <a:cubicBezTo>
                  <a:pt x="48" y="98"/>
                  <a:pt x="48" y="98"/>
                  <a:pt x="48" y="98"/>
                </a:cubicBezTo>
                <a:cubicBezTo>
                  <a:pt x="47" y="106"/>
                  <a:pt x="47" y="106"/>
                  <a:pt x="47" y="106"/>
                </a:cubicBezTo>
                <a:cubicBezTo>
                  <a:pt x="0" y="96"/>
                  <a:pt x="0" y="96"/>
                  <a:pt x="0" y="96"/>
                </a:cubicBezTo>
                <a:cubicBezTo>
                  <a:pt x="14" y="50"/>
                  <a:pt x="14" y="50"/>
                  <a:pt x="14" y="50"/>
                </a:cubicBezTo>
                <a:cubicBezTo>
                  <a:pt x="22" y="52"/>
                  <a:pt x="22" y="52"/>
                  <a:pt x="22" y="52"/>
                </a:cubicBezTo>
                <a:cubicBezTo>
                  <a:pt x="11" y="87"/>
                  <a:pt x="11" y="87"/>
                  <a:pt x="11" y="87"/>
                </a:cubicBezTo>
                <a:cubicBezTo>
                  <a:pt x="12" y="87"/>
                  <a:pt x="12" y="88"/>
                  <a:pt x="13" y="88"/>
                </a:cubicBezTo>
                <a:cubicBezTo>
                  <a:pt x="13" y="89"/>
                  <a:pt x="13" y="90"/>
                  <a:pt x="13" y="90"/>
                </a:cubicBezTo>
                <a:close/>
                <a:moveTo>
                  <a:pt x="36" y="79"/>
                </a:moveTo>
                <a:cubicBezTo>
                  <a:pt x="36" y="79"/>
                  <a:pt x="37" y="79"/>
                  <a:pt x="38" y="78"/>
                </a:cubicBezTo>
                <a:cubicBezTo>
                  <a:pt x="41" y="76"/>
                  <a:pt x="41" y="76"/>
                  <a:pt x="41" y="76"/>
                </a:cubicBezTo>
                <a:cubicBezTo>
                  <a:pt x="43" y="75"/>
                  <a:pt x="44" y="73"/>
                  <a:pt x="42" y="71"/>
                </a:cubicBezTo>
                <a:cubicBezTo>
                  <a:pt x="41" y="69"/>
                  <a:pt x="39" y="68"/>
                  <a:pt x="37" y="69"/>
                </a:cubicBezTo>
                <a:cubicBezTo>
                  <a:pt x="34" y="71"/>
                  <a:pt x="34" y="71"/>
                  <a:pt x="34" y="71"/>
                </a:cubicBezTo>
                <a:cubicBezTo>
                  <a:pt x="32" y="72"/>
                  <a:pt x="31" y="75"/>
                  <a:pt x="32" y="77"/>
                </a:cubicBezTo>
                <a:cubicBezTo>
                  <a:pt x="33" y="78"/>
                  <a:pt x="34" y="79"/>
                  <a:pt x="36" y="79"/>
                </a:cubicBezTo>
                <a:close/>
                <a:moveTo>
                  <a:pt x="67" y="52"/>
                </a:moveTo>
                <a:cubicBezTo>
                  <a:pt x="64" y="54"/>
                  <a:pt x="64" y="54"/>
                  <a:pt x="64" y="54"/>
                </a:cubicBezTo>
                <a:cubicBezTo>
                  <a:pt x="62" y="55"/>
                  <a:pt x="61" y="58"/>
                  <a:pt x="62" y="59"/>
                </a:cubicBezTo>
                <a:cubicBezTo>
                  <a:pt x="63" y="61"/>
                  <a:pt x="64" y="61"/>
                  <a:pt x="66" y="61"/>
                </a:cubicBezTo>
                <a:cubicBezTo>
                  <a:pt x="66" y="61"/>
                  <a:pt x="67" y="61"/>
                  <a:pt x="68" y="61"/>
                </a:cubicBezTo>
                <a:cubicBezTo>
                  <a:pt x="71" y="59"/>
                  <a:pt x="71" y="59"/>
                  <a:pt x="71" y="59"/>
                </a:cubicBezTo>
                <a:cubicBezTo>
                  <a:pt x="73" y="58"/>
                  <a:pt x="73" y="55"/>
                  <a:pt x="72" y="54"/>
                </a:cubicBezTo>
                <a:cubicBezTo>
                  <a:pt x="71" y="52"/>
                  <a:pt x="69" y="51"/>
                  <a:pt x="67" y="52"/>
                </a:cubicBezTo>
                <a:close/>
                <a:moveTo>
                  <a:pt x="160" y="2"/>
                </a:moveTo>
                <a:cubicBezTo>
                  <a:pt x="159" y="0"/>
                  <a:pt x="157" y="0"/>
                  <a:pt x="155" y="1"/>
                </a:cubicBezTo>
                <a:cubicBezTo>
                  <a:pt x="153" y="2"/>
                  <a:pt x="153" y="2"/>
                  <a:pt x="153" y="2"/>
                </a:cubicBezTo>
                <a:cubicBezTo>
                  <a:pt x="151" y="3"/>
                  <a:pt x="151" y="5"/>
                  <a:pt x="152" y="7"/>
                </a:cubicBezTo>
                <a:cubicBezTo>
                  <a:pt x="153" y="9"/>
                  <a:pt x="154" y="9"/>
                  <a:pt x="155" y="9"/>
                </a:cubicBezTo>
                <a:cubicBezTo>
                  <a:pt x="156" y="9"/>
                  <a:pt x="157" y="9"/>
                  <a:pt x="157" y="9"/>
                </a:cubicBezTo>
                <a:cubicBezTo>
                  <a:pt x="159" y="8"/>
                  <a:pt x="159" y="8"/>
                  <a:pt x="159" y="8"/>
                </a:cubicBezTo>
                <a:cubicBezTo>
                  <a:pt x="161" y="7"/>
                  <a:pt x="162" y="4"/>
                  <a:pt x="160" y="2"/>
                </a:cubicBezTo>
                <a:close/>
                <a:moveTo>
                  <a:pt x="127" y="17"/>
                </a:moveTo>
                <a:cubicBezTo>
                  <a:pt x="123" y="19"/>
                  <a:pt x="123" y="19"/>
                  <a:pt x="123" y="19"/>
                </a:cubicBezTo>
                <a:cubicBezTo>
                  <a:pt x="121" y="20"/>
                  <a:pt x="121" y="23"/>
                  <a:pt x="122" y="25"/>
                </a:cubicBezTo>
                <a:cubicBezTo>
                  <a:pt x="123" y="26"/>
                  <a:pt x="124" y="27"/>
                  <a:pt x="125" y="27"/>
                </a:cubicBezTo>
                <a:cubicBezTo>
                  <a:pt x="126" y="27"/>
                  <a:pt x="127" y="27"/>
                  <a:pt x="127" y="26"/>
                </a:cubicBezTo>
                <a:cubicBezTo>
                  <a:pt x="131" y="24"/>
                  <a:pt x="131" y="24"/>
                  <a:pt x="131" y="24"/>
                </a:cubicBezTo>
                <a:cubicBezTo>
                  <a:pt x="133" y="23"/>
                  <a:pt x="133" y="21"/>
                  <a:pt x="132" y="19"/>
                </a:cubicBezTo>
                <a:cubicBezTo>
                  <a:pt x="131" y="17"/>
                  <a:pt x="129" y="16"/>
                  <a:pt x="127" y="17"/>
                </a:cubicBezTo>
                <a:close/>
                <a:moveTo>
                  <a:pt x="97" y="35"/>
                </a:moveTo>
                <a:cubicBezTo>
                  <a:pt x="93" y="37"/>
                  <a:pt x="93" y="37"/>
                  <a:pt x="93" y="37"/>
                </a:cubicBezTo>
                <a:cubicBezTo>
                  <a:pt x="92" y="38"/>
                  <a:pt x="91" y="40"/>
                  <a:pt x="92" y="42"/>
                </a:cubicBezTo>
                <a:cubicBezTo>
                  <a:pt x="93" y="43"/>
                  <a:pt x="94" y="44"/>
                  <a:pt x="95" y="44"/>
                </a:cubicBezTo>
                <a:cubicBezTo>
                  <a:pt x="96" y="44"/>
                  <a:pt x="97" y="44"/>
                  <a:pt x="97" y="44"/>
                </a:cubicBezTo>
                <a:cubicBezTo>
                  <a:pt x="101" y="42"/>
                  <a:pt x="101" y="42"/>
                  <a:pt x="101" y="42"/>
                </a:cubicBezTo>
                <a:cubicBezTo>
                  <a:pt x="103" y="41"/>
                  <a:pt x="103" y="38"/>
                  <a:pt x="102" y="36"/>
                </a:cubicBezTo>
                <a:cubicBezTo>
                  <a:pt x="101" y="34"/>
                  <a:pt x="99" y="34"/>
                  <a:pt x="97" y="35"/>
                </a:cubicBezTo>
                <a:close/>
              </a:path>
            </a:pathLst>
          </a:custGeom>
          <a:solidFill>
            <a:srgbClr val="44546A">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grpSp>
        <p:nvGrpSpPr>
          <p:cNvPr id="9" name="Group 8"/>
          <p:cNvGrpSpPr/>
          <p:nvPr/>
        </p:nvGrpSpPr>
        <p:grpSpPr>
          <a:xfrm>
            <a:off x="537270" y="4648272"/>
            <a:ext cx="2406366" cy="1391564"/>
            <a:chOff x="1198186" y="4698282"/>
            <a:chExt cx="2315925" cy="1339263"/>
          </a:xfrm>
        </p:grpSpPr>
        <p:sp>
          <p:nvSpPr>
            <p:cNvPr id="10" name="Freeform 723"/>
            <p:cNvSpPr>
              <a:spLocks/>
            </p:cNvSpPr>
            <p:nvPr/>
          </p:nvSpPr>
          <p:spPr bwMode="auto">
            <a:xfrm>
              <a:off x="1198186" y="5980585"/>
              <a:ext cx="2315925" cy="56960"/>
            </a:xfrm>
            <a:custGeom>
              <a:avLst/>
              <a:gdLst>
                <a:gd name="T0" fmla="*/ 587 w 1129"/>
                <a:gd name="T1" fmla="*/ 0 h 28"/>
                <a:gd name="T2" fmla="*/ 0 w 1129"/>
                <a:gd name="T3" fmla="*/ 0 h 28"/>
                <a:gd name="T4" fmla="*/ 58 w 1129"/>
                <a:gd name="T5" fmla="*/ 28 h 28"/>
                <a:gd name="T6" fmla="*/ 587 w 1129"/>
                <a:gd name="T7" fmla="*/ 28 h 28"/>
                <a:gd name="T8" fmla="*/ 1072 w 1129"/>
                <a:gd name="T9" fmla="*/ 28 h 28"/>
                <a:gd name="T10" fmla="*/ 1129 w 1129"/>
                <a:gd name="T11" fmla="*/ 0 h 28"/>
                <a:gd name="T12" fmla="*/ 587 w 11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129" h="28">
                  <a:moveTo>
                    <a:pt x="587" y="0"/>
                  </a:moveTo>
                  <a:cubicBezTo>
                    <a:pt x="0" y="0"/>
                    <a:pt x="0" y="0"/>
                    <a:pt x="0" y="0"/>
                  </a:cubicBezTo>
                  <a:cubicBezTo>
                    <a:pt x="0" y="0"/>
                    <a:pt x="1" y="28"/>
                    <a:pt x="58" y="28"/>
                  </a:cubicBezTo>
                  <a:cubicBezTo>
                    <a:pt x="587" y="28"/>
                    <a:pt x="587" y="28"/>
                    <a:pt x="587" y="28"/>
                  </a:cubicBezTo>
                  <a:cubicBezTo>
                    <a:pt x="1072" y="28"/>
                    <a:pt x="1072" y="28"/>
                    <a:pt x="1072" y="28"/>
                  </a:cubicBezTo>
                  <a:cubicBezTo>
                    <a:pt x="1129" y="28"/>
                    <a:pt x="1129" y="0"/>
                    <a:pt x="1129" y="0"/>
                  </a:cubicBezTo>
                  <a:lnTo>
                    <a:pt x="587" y="0"/>
                  </a:lnTo>
                  <a:close/>
                </a:path>
              </a:pathLst>
            </a:custGeom>
            <a:solidFill>
              <a:srgbClr val="44546A">
                <a:lumMod val="40000"/>
                <a:lumOff val="6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1" name="Freeform 724"/>
            <p:cNvSpPr>
              <a:spLocks/>
            </p:cNvSpPr>
            <p:nvPr/>
          </p:nvSpPr>
          <p:spPr bwMode="auto">
            <a:xfrm>
              <a:off x="1459370" y="4698282"/>
              <a:ext cx="1794946" cy="1251739"/>
            </a:xfrm>
            <a:custGeom>
              <a:avLst/>
              <a:gdLst>
                <a:gd name="T0" fmla="*/ 875 w 875"/>
                <a:gd name="T1" fmla="*/ 611 h 611"/>
                <a:gd name="T2" fmla="*/ 875 w 875"/>
                <a:gd name="T3" fmla="*/ 30 h 611"/>
                <a:gd name="T4" fmla="*/ 846 w 875"/>
                <a:gd name="T5" fmla="*/ 0 h 611"/>
                <a:gd name="T6" fmla="*/ 30 w 875"/>
                <a:gd name="T7" fmla="*/ 0 h 611"/>
                <a:gd name="T8" fmla="*/ 0 w 875"/>
                <a:gd name="T9" fmla="*/ 30 h 611"/>
                <a:gd name="T10" fmla="*/ 0 w 875"/>
                <a:gd name="T11" fmla="*/ 611 h 611"/>
                <a:gd name="T12" fmla="*/ 875 w 875"/>
                <a:gd name="T13" fmla="*/ 611 h 611"/>
              </a:gdLst>
              <a:ahLst/>
              <a:cxnLst>
                <a:cxn ang="0">
                  <a:pos x="T0" y="T1"/>
                </a:cxn>
                <a:cxn ang="0">
                  <a:pos x="T2" y="T3"/>
                </a:cxn>
                <a:cxn ang="0">
                  <a:pos x="T4" y="T5"/>
                </a:cxn>
                <a:cxn ang="0">
                  <a:pos x="T6" y="T7"/>
                </a:cxn>
                <a:cxn ang="0">
                  <a:pos x="T8" y="T9"/>
                </a:cxn>
                <a:cxn ang="0">
                  <a:pos x="T10" y="T11"/>
                </a:cxn>
                <a:cxn ang="0">
                  <a:pos x="T12" y="T13"/>
                </a:cxn>
              </a:cxnLst>
              <a:rect l="0" t="0" r="r" b="b"/>
              <a:pathLst>
                <a:path w="875" h="611">
                  <a:moveTo>
                    <a:pt x="875" y="611"/>
                  </a:moveTo>
                  <a:cubicBezTo>
                    <a:pt x="875" y="30"/>
                    <a:pt x="875" y="30"/>
                    <a:pt x="875" y="30"/>
                  </a:cubicBezTo>
                  <a:cubicBezTo>
                    <a:pt x="875" y="13"/>
                    <a:pt x="862" y="0"/>
                    <a:pt x="846" y="0"/>
                  </a:cubicBezTo>
                  <a:cubicBezTo>
                    <a:pt x="30" y="0"/>
                    <a:pt x="30" y="0"/>
                    <a:pt x="30" y="0"/>
                  </a:cubicBezTo>
                  <a:cubicBezTo>
                    <a:pt x="14" y="0"/>
                    <a:pt x="0" y="13"/>
                    <a:pt x="0" y="30"/>
                  </a:cubicBezTo>
                  <a:cubicBezTo>
                    <a:pt x="0" y="611"/>
                    <a:pt x="0" y="611"/>
                    <a:pt x="0" y="611"/>
                  </a:cubicBezTo>
                  <a:cubicBezTo>
                    <a:pt x="875" y="611"/>
                    <a:pt x="875" y="611"/>
                    <a:pt x="875" y="611"/>
                  </a:cubicBezTo>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2" name="Freeform 725"/>
            <p:cNvSpPr>
              <a:spLocks/>
            </p:cNvSpPr>
            <p:nvPr/>
          </p:nvSpPr>
          <p:spPr bwMode="auto">
            <a:xfrm>
              <a:off x="1477431" y="4714953"/>
              <a:ext cx="1760214" cy="1235068"/>
            </a:xfrm>
            <a:custGeom>
              <a:avLst/>
              <a:gdLst>
                <a:gd name="T0" fmla="*/ 858 w 858"/>
                <a:gd name="T1" fmla="*/ 603 h 603"/>
                <a:gd name="T2" fmla="*/ 858 w 858"/>
                <a:gd name="T3" fmla="*/ 29 h 603"/>
                <a:gd name="T4" fmla="*/ 829 w 858"/>
                <a:gd name="T5" fmla="*/ 0 h 603"/>
                <a:gd name="T6" fmla="*/ 29 w 858"/>
                <a:gd name="T7" fmla="*/ 0 h 603"/>
                <a:gd name="T8" fmla="*/ 0 w 858"/>
                <a:gd name="T9" fmla="*/ 29 h 603"/>
                <a:gd name="T10" fmla="*/ 0 w 858"/>
                <a:gd name="T11" fmla="*/ 603 h 603"/>
                <a:gd name="T12" fmla="*/ 858 w 858"/>
                <a:gd name="T13" fmla="*/ 603 h 603"/>
              </a:gdLst>
              <a:ahLst/>
              <a:cxnLst>
                <a:cxn ang="0">
                  <a:pos x="T0" y="T1"/>
                </a:cxn>
                <a:cxn ang="0">
                  <a:pos x="T2" y="T3"/>
                </a:cxn>
                <a:cxn ang="0">
                  <a:pos x="T4" y="T5"/>
                </a:cxn>
                <a:cxn ang="0">
                  <a:pos x="T6" y="T7"/>
                </a:cxn>
                <a:cxn ang="0">
                  <a:pos x="T8" y="T9"/>
                </a:cxn>
                <a:cxn ang="0">
                  <a:pos x="T10" y="T11"/>
                </a:cxn>
                <a:cxn ang="0">
                  <a:pos x="T12" y="T13"/>
                </a:cxn>
              </a:cxnLst>
              <a:rect l="0" t="0" r="r" b="b"/>
              <a:pathLst>
                <a:path w="858" h="603">
                  <a:moveTo>
                    <a:pt x="858" y="603"/>
                  </a:moveTo>
                  <a:cubicBezTo>
                    <a:pt x="858" y="29"/>
                    <a:pt x="858" y="29"/>
                    <a:pt x="858" y="29"/>
                  </a:cubicBezTo>
                  <a:cubicBezTo>
                    <a:pt x="858" y="13"/>
                    <a:pt x="845" y="0"/>
                    <a:pt x="829" y="0"/>
                  </a:cubicBezTo>
                  <a:cubicBezTo>
                    <a:pt x="29" y="0"/>
                    <a:pt x="29" y="0"/>
                    <a:pt x="29" y="0"/>
                  </a:cubicBezTo>
                  <a:cubicBezTo>
                    <a:pt x="13" y="0"/>
                    <a:pt x="0" y="13"/>
                    <a:pt x="0" y="29"/>
                  </a:cubicBezTo>
                  <a:cubicBezTo>
                    <a:pt x="0" y="603"/>
                    <a:pt x="0" y="603"/>
                    <a:pt x="0" y="603"/>
                  </a:cubicBezTo>
                  <a:cubicBezTo>
                    <a:pt x="858" y="603"/>
                    <a:pt x="858" y="603"/>
                    <a:pt x="858" y="603"/>
                  </a:cubicBezTo>
                </a:path>
              </a:pathLst>
            </a:custGeom>
            <a:solidFill>
              <a:srgbClr val="44546A">
                <a:lumMod val="75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3" name="Rectangle 726"/>
            <p:cNvSpPr>
              <a:spLocks noChangeArrowheads="1"/>
            </p:cNvSpPr>
            <p:nvPr/>
          </p:nvSpPr>
          <p:spPr bwMode="auto">
            <a:xfrm>
              <a:off x="1567734" y="4814981"/>
              <a:ext cx="1579608" cy="1039179"/>
            </a:xfrm>
            <a:prstGeom prst="rect">
              <a:avLst/>
            </a:prstGeom>
            <a:solidFill>
              <a:srgbClr val="902B20">
                <a:lumMod val="60000"/>
                <a:lumOff val="4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4" name="Rectangle 727"/>
            <p:cNvSpPr>
              <a:spLocks noChangeArrowheads="1"/>
            </p:cNvSpPr>
            <p:nvPr/>
          </p:nvSpPr>
          <p:spPr bwMode="auto">
            <a:xfrm>
              <a:off x="1567734" y="4814981"/>
              <a:ext cx="1579608" cy="103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5" name="Freeform 728"/>
            <p:cNvSpPr>
              <a:spLocks/>
            </p:cNvSpPr>
            <p:nvPr/>
          </p:nvSpPr>
          <p:spPr bwMode="auto">
            <a:xfrm>
              <a:off x="1198186" y="5920846"/>
              <a:ext cx="2315925" cy="76410"/>
            </a:xfrm>
            <a:custGeom>
              <a:avLst/>
              <a:gdLst>
                <a:gd name="T0" fmla="*/ 1129 w 1129"/>
                <a:gd name="T1" fmla="*/ 29 h 37"/>
                <a:gd name="T2" fmla="*/ 1122 w 1129"/>
                <a:gd name="T3" fmla="*/ 37 h 37"/>
                <a:gd name="T4" fmla="*/ 8 w 1129"/>
                <a:gd name="T5" fmla="*/ 37 h 37"/>
                <a:gd name="T6" fmla="*/ 0 w 1129"/>
                <a:gd name="T7" fmla="*/ 29 h 37"/>
                <a:gd name="T8" fmla="*/ 0 w 1129"/>
                <a:gd name="T9" fmla="*/ 7 h 37"/>
                <a:gd name="T10" fmla="*/ 8 w 1129"/>
                <a:gd name="T11" fmla="*/ 0 h 37"/>
                <a:gd name="T12" fmla="*/ 1122 w 1129"/>
                <a:gd name="T13" fmla="*/ 0 h 37"/>
                <a:gd name="T14" fmla="*/ 1129 w 1129"/>
                <a:gd name="T15" fmla="*/ 7 h 37"/>
                <a:gd name="T16" fmla="*/ 1129 w 1129"/>
                <a:gd name="T17" fmla="*/ 2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9" h="37">
                  <a:moveTo>
                    <a:pt x="1129" y="29"/>
                  </a:moveTo>
                  <a:cubicBezTo>
                    <a:pt x="1129" y="34"/>
                    <a:pt x="1126" y="37"/>
                    <a:pt x="1122" y="37"/>
                  </a:cubicBezTo>
                  <a:cubicBezTo>
                    <a:pt x="8" y="37"/>
                    <a:pt x="8" y="37"/>
                    <a:pt x="8" y="37"/>
                  </a:cubicBezTo>
                  <a:cubicBezTo>
                    <a:pt x="4" y="37"/>
                    <a:pt x="0" y="34"/>
                    <a:pt x="0" y="29"/>
                  </a:cubicBezTo>
                  <a:cubicBezTo>
                    <a:pt x="0" y="7"/>
                    <a:pt x="0" y="7"/>
                    <a:pt x="0" y="7"/>
                  </a:cubicBezTo>
                  <a:cubicBezTo>
                    <a:pt x="0" y="3"/>
                    <a:pt x="4" y="0"/>
                    <a:pt x="8" y="0"/>
                  </a:cubicBezTo>
                  <a:cubicBezTo>
                    <a:pt x="1122" y="0"/>
                    <a:pt x="1122" y="0"/>
                    <a:pt x="1122" y="0"/>
                  </a:cubicBezTo>
                  <a:cubicBezTo>
                    <a:pt x="1126" y="0"/>
                    <a:pt x="1129" y="3"/>
                    <a:pt x="1129" y="7"/>
                  </a:cubicBezTo>
                  <a:lnTo>
                    <a:pt x="1129" y="29"/>
                  </a:lnTo>
                  <a:close/>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6" name="Freeform 729"/>
            <p:cNvSpPr>
              <a:spLocks/>
            </p:cNvSpPr>
            <p:nvPr/>
          </p:nvSpPr>
          <p:spPr bwMode="auto">
            <a:xfrm>
              <a:off x="2180405" y="5920846"/>
              <a:ext cx="352876" cy="25007"/>
            </a:xfrm>
            <a:custGeom>
              <a:avLst/>
              <a:gdLst>
                <a:gd name="T0" fmla="*/ 86 w 172"/>
                <a:gd name="T1" fmla="*/ 0 h 12"/>
                <a:gd name="T2" fmla="*/ 0 w 172"/>
                <a:gd name="T3" fmla="*/ 0 h 12"/>
                <a:gd name="T4" fmla="*/ 14 w 172"/>
                <a:gd name="T5" fmla="*/ 12 h 12"/>
                <a:gd name="T6" fmla="*/ 86 w 172"/>
                <a:gd name="T7" fmla="*/ 12 h 12"/>
                <a:gd name="T8" fmla="*/ 157 w 172"/>
                <a:gd name="T9" fmla="*/ 12 h 12"/>
                <a:gd name="T10" fmla="*/ 172 w 172"/>
                <a:gd name="T11" fmla="*/ 0 h 12"/>
                <a:gd name="T12" fmla="*/ 86 w 17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72" h="12">
                  <a:moveTo>
                    <a:pt x="86" y="0"/>
                  </a:moveTo>
                  <a:cubicBezTo>
                    <a:pt x="0" y="0"/>
                    <a:pt x="0" y="0"/>
                    <a:pt x="0" y="0"/>
                  </a:cubicBezTo>
                  <a:cubicBezTo>
                    <a:pt x="0" y="0"/>
                    <a:pt x="1" y="12"/>
                    <a:pt x="14" y="12"/>
                  </a:cubicBezTo>
                  <a:cubicBezTo>
                    <a:pt x="28" y="12"/>
                    <a:pt x="86" y="12"/>
                    <a:pt x="86" y="12"/>
                  </a:cubicBezTo>
                  <a:cubicBezTo>
                    <a:pt x="86" y="12"/>
                    <a:pt x="143" y="12"/>
                    <a:pt x="157" y="12"/>
                  </a:cubicBezTo>
                  <a:cubicBezTo>
                    <a:pt x="170" y="12"/>
                    <a:pt x="172" y="0"/>
                    <a:pt x="172" y="0"/>
                  </a:cubicBezTo>
                  <a:lnTo>
                    <a:pt x="86" y="0"/>
                  </a:lnTo>
                  <a:close/>
                </a:path>
              </a:pathLst>
            </a:custGeom>
            <a:solidFill>
              <a:srgbClr val="44546A">
                <a:lumMod val="40000"/>
                <a:lumOff val="6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7" name="Rectangle 730"/>
            <p:cNvSpPr>
              <a:spLocks noChangeArrowheads="1"/>
            </p:cNvSpPr>
            <p:nvPr/>
          </p:nvSpPr>
          <p:spPr bwMode="auto">
            <a:xfrm>
              <a:off x="1567734" y="4814981"/>
              <a:ext cx="1579608" cy="52793"/>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8" name="Rectangle 731"/>
            <p:cNvSpPr>
              <a:spLocks noChangeArrowheads="1"/>
            </p:cNvSpPr>
            <p:nvPr/>
          </p:nvSpPr>
          <p:spPr bwMode="auto">
            <a:xfrm>
              <a:off x="1567734" y="4814981"/>
              <a:ext cx="1579608" cy="5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19" name="Freeform 732"/>
            <p:cNvSpPr>
              <a:spLocks/>
            </p:cNvSpPr>
            <p:nvPr/>
          </p:nvSpPr>
          <p:spPr bwMode="auto">
            <a:xfrm>
              <a:off x="2988965" y="4927512"/>
              <a:ext cx="76410" cy="73632"/>
            </a:xfrm>
            <a:custGeom>
              <a:avLst/>
              <a:gdLst>
                <a:gd name="T0" fmla="*/ 37 w 37"/>
                <a:gd name="T1" fmla="*/ 31 h 36"/>
                <a:gd name="T2" fmla="*/ 33 w 37"/>
                <a:gd name="T3" fmla="*/ 36 h 36"/>
                <a:gd name="T4" fmla="*/ 5 w 37"/>
                <a:gd name="T5" fmla="*/ 36 h 36"/>
                <a:gd name="T6" fmla="*/ 0 w 37"/>
                <a:gd name="T7" fmla="*/ 31 h 36"/>
                <a:gd name="T8" fmla="*/ 0 w 37"/>
                <a:gd name="T9" fmla="*/ 5 h 36"/>
                <a:gd name="T10" fmla="*/ 5 w 37"/>
                <a:gd name="T11" fmla="*/ 0 h 36"/>
                <a:gd name="T12" fmla="*/ 33 w 37"/>
                <a:gd name="T13" fmla="*/ 0 h 36"/>
                <a:gd name="T14" fmla="*/ 37 w 37"/>
                <a:gd name="T15" fmla="*/ 5 h 36"/>
                <a:gd name="T16" fmla="*/ 37 w 37"/>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6">
                  <a:moveTo>
                    <a:pt x="37" y="31"/>
                  </a:moveTo>
                  <a:cubicBezTo>
                    <a:pt x="37" y="33"/>
                    <a:pt x="35" y="36"/>
                    <a:pt x="33" y="36"/>
                  </a:cubicBezTo>
                  <a:cubicBezTo>
                    <a:pt x="5" y="36"/>
                    <a:pt x="5" y="36"/>
                    <a:pt x="5" y="36"/>
                  </a:cubicBezTo>
                  <a:cubicBezTo>
                    <a:pt x="2" y="36"/>
                    <a:pt x="0" y="33"/>
                    <a:pt x="0" y="31"/>
                  </a:cubicBezTo>
                  <a:cubicBezTo>
                    <a:pt x="0" y="5"/>
                    <a:pt x="0" y="5"/>
                    <a:pt x="0" y="5"/>
                  </a:cubicBezTo>
                  <a:cubicBezTo>
                    <a:pt x="0" y="2"/>
                    <a:pt x="2" y="0"/>
                    <a:pt x="5" y="0"/>
                  </a:cubicBezTo>
                  <a:cubicBezTo>
                    <a:pt x="33" y="0"/>
                    <a:pt x="33" y="0"/>
                    <a:pt x="33" y="0"/>
                  </a:cubicBezTo>
                  <a:cubicBezTo>
                    <a:pt x="35" y="0"/>
                    <a:pt x="37" y="2"/>
                    <a:pt x="37" y="5"/>
                  </a:cubicBezTo>
                  <a:lnTo>
                    <a:pt x="37" y="31"/>
                  </a:lnTo>
                  <a:close/>
                </a:path>
              </a:pathLst>
            </a:custGeom>
            <a:solidFill>
              <a:srgbClr val="4F4F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0" name="Freeform 733"/>
            <p:cNvSpPr>
              <a:spLocks/>
            </p:cNvSpPr>
            <p:nvPr/>
          </p:nvSpPr>
          <p:spPr bwMode="auto">
            <a:xfrm>
              <a:off x="2988965" y="5049769"/>
              <a:ext cx="76410" cy="59739"/>
            </a:xfrm>
            <a:custGeom>
              <a:avLst/>
              <a:gdLst>
                <a:gd name="T0" fmla="*/ 35 w 37"/>
                <a:gd name="T1" fmla="*/ 5 h 29"/>
                <a:gd name="T2" fmla="*/ 17 w 37"/>
                <a:gd name="T3" fmla="*/ 5 h 29"/>
                <a:gd name="T4" fmla="*/ 17 w 37"/>
                <a:gd name="T5" fmla="*/ 2 h 29"/>
                <a:gd name="T6" fmla="*/ 15 w 37"/>
                <a:gd name="T7" fmla="*/ 0 h 29"/>
                <a:gd name="T8" fmla="*/ 3 w 37"/>
                <a:gd name="T9" fmla="*/ 0 h 29"/>
                <a:gd name="T10" fmla="*/ 0 w 37"/>
                <a:gd name="T11" fmla="*/ 2 h 29"/>
                <a:gd name="T12" fmla="*/ 0 w 37"/>
                <a:gd name="T13" fmla="*/ 7 h 29"/>
                <a:gd name="T14" fmla="*/ 0 w 37"/>
                <a:gd name="T15" fmla="*/ 12 h 29"/>
                <a:gd name="T16" fmla="*/ 0 w 37"/>
                <a:gd name="T17" fmla="*/ 26 h 29"/>
                <a:gd name="T18" fmla="*/ 3 w 37"/>
                <a:gd name="T19" fmla="*/ 29 h 29"/>
                <a:gd name="T20" fmla="*/ 35 w 37"/>
                <a:gd name="T21" fmla="*/ 29 h 29"/>
                <a:gd name="T22" fmla="*/ 37 w 37"/>
                <a:gd name="T23" fmla="*/ 26 h 29"/>
                <a:gd name="T24" fmla="*/ 37 w 37"/>
                <a:gd name="T25" fmla="*/ 7 h 29"/>
                <a:gd name="T26" fmla="*/ 35 w 37"/>
                <a:gd name="T27"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35" y="5"/>
                  </a:moveTo>
                  <a:cubicBezTo>
                    <a:pt x="17" y="5"/>
                    <a:pt x="17" y="5"/>
                    <a:pt x="17" y="5"/>
                  </a:cubicBezTo>
                  <a:cubicBezTo>
                    <a:pt x="17" y="2"/>
                    <a:pt x="17" y="2"/>
                    <a:pt x="17" y="2"/>
                  </a:cubicBezTo>
                  <a:cubicBezTo>
                    <a:pt x="17" y="1"/>
                    <a:pt x="16" y="0"/>
                    <a:pt x="15" y="0"/>
                  </a:cubicBezTo>
                  <a:cubicBezTo>
                    <a:pt x="3" y="0"/>
                    <a:pt x="3" y="0"/>
                    <a:pt x="3" y="0"/>
                  </a:cubicBezTo>
                  <a:cubicBezTo>
                    <a:pt x="1" y="0"/>
                    <a:pt x="0" y="1"/>
                    <a:pt x="0" y="2"/>
                  </a:cubicBezTo>
                  <a:cubicBezTo>
                    <a:pt x="0" y="7"/>
                    <a:pt x="0" y="7"/>
                    <a:pt x="0" y="7"/>
                  </a:cubicBezTo>
                  <a:cubicBezTo>
                    <a:pt x="0" y="12"/>
                    <a:pt x="0" y="12"/>
                    <a:pt x="0" y="12"/>
                  </a:cubicBezTo>
                  <a:cubicBezTo>
                    <a:pt x="0" y="26"/>
                    <a:pt x="0" y="26"/>
                    <a:pt x="0" y="26"/>
                  </a:cubicBezTo>
                  <a:cubicBezTo>
                    <a:pt x="0" y="28"/>
                    <a:pt x="1" y="29"/>
                    <a:pt x="3" y="29"/>
                  </a:cubicBezTo>
                  <a:cubicBezTo>
                    <a:pt x="35" y="29"/>
                    <a:pt x="35" y="29"/>
                    <a:pt x="35" y="29"/>
                  </a:cubicBezTo>
                  <a:cubicBezTo>
                    <a:pt x="36" y="29"/>
                    <a:pt x="37" y="28"/>
                    <a:pt x="37" y="26"/>
                  </a:cubicBezTo>
                  <a:cubicBezTo>
                    <a:pt x="37" y="7"/>
                    <a:pt x="37" y="7"/>
                    <a:pt x="37" y="7"/>
                  </a:cubicBezTo>
                  <a:cubicBezTo>
                    <a:pt x="37" y="6"/>
                    <a:pt x="36" y="5"/>
                    <a:pt x="35" y="5"/>
                  </a:cubicBezTo>
                  <a:close/>
                </a:path>
              </a:pathLst>
            </a:custGeom>
            <a:solidFill>
              <a:srgbClr val="FFC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1" name="Freeform 734"/>
            <p:cNvSpPr>
              <a:spLocks/>
            </p:cNvSpPr>
            <p:nvPr/>
          </p:nvSpPr>
          <p:spPr bwMode="auto">
            <a:xfrm>
              <a:off x="2988965" y="5148407"/>
              <a:ext cx="76410" cy="59739"/>
            </a:xfrm>
            <a:custGeom>
              <a:avLst/>
              <a:gdLst>
                <a:gd name="T0" fmla="*/ 35 w 37"/>
                <a:gd name="T1" fmla="*/ 5 h 29"/>
                <a:gd name="T2" fmla="*/ 17 w 37"/>
                <a:gd name="T3" fmla="*/ 5 h 29"/>
                <a:gd name="T4" fmla="*/ 17 w 37"/>
                <a:gd name="T5" fmla="*/ 2 h 29"/>
                <a:gd name="T6" fmla="*/ 15 w 37"/>
                <a:gd name="T7" fmla="*/ 0 h 29"/>
                <a:gd name="T8" fmla="*/ 3 w 37"/>
                <a:gd name="T9" fmla="*/ 0 h 29"/>
                <a:gd name="T10" fmla="*/ 0 w 37"/>
                <a:gd name="T11" fmla="*/ 2 h 29"/>
                <a:gd name="T12" fmla="*/ 0 w 37"/>
                <a:gd name="T13" fmla="*/ 7 h 29"/>
                <a:gd name="T14" fmla="*/ 0 w 37"/>
                <a:gd name="T15" fmla="*/ 12 h 29"/>
                <a:gd name="T16" fmla="*/ 0 w 37"/>
                <a:gd name="T17" fmla="*/ 26 h 29"/>
                <a:gd name="T18" fmla="*/ 3 w 37"/>
                <a:gd name="T19" fmla="*/ 29 h 29"/>
                <a:gd name="T20" fmla="*/ 35 w 37"/>
                <a:gd name="T21" fmla="*/ 29 h 29"/>
                <a:gd name="T22" fmla="*/ 37 w 37"/>
                <a:gd name="T23" fmla="*/ 26 h 29"/>
                <a:gd name="T24" fmla="*/ 37 w 37"/>
                <a:gd name="T25" fmla="*/ 7 h 29"/>
                <a:gd name="T26" fmla="*/ 35 w 37"/>
                <a:gd name="T27"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35" y="5"/>
                  </a:moveTo>
                  <a:cubicBezTo>
                    <a:pt x="17" y="5"/>
                    <a:pt x="17" y="5"/>
                    <a:pt x="17" y="5"/>
                  </a:cubicBezTo>
                  <a:cubicBezTo>
                    <a:pt x="17" y="2"/>
                    <a:pt x="17" y="2"/>
                    <a:pt x="17" y="2"/>
                  </a:cubicBezTo>
                  <a:cubicBezTo>
                    <a:pt x="17" y="1"/>
                    <a:pt x="16" y="0"/>
                    <a:pt x="15" y="0"/>
                  </a:cubicBezTo>
                  <a:cubicBezTo>
                    <a:pt x="3" y="0"/>
                    <a:pt x="3" y="0"/>
                    <a:pt x="3" y="0"/>
                  </a:cubicBezTo>
                  <a:cubicBezTo>
                    <a:pt x="1" y="0"/>
                    <a:pt x="0" y="1"/>
                    <a:pt x="0" y="2"/>
                  </a:cubicBezTo>
                  <a:cubicBezTo>
                    <a:pt x="0" y="7"/>
                    <a:pt x="0" y="7"/>
                    <a:pt x="0" y="7"/>
                  </a:cubicBezTo>
                  <a:cubicBezTo>
                    <a:pt x="0" y="12"/>
                    <a:pt x="0" y="12"/>
                    <a:pt x="0" y="12"/>
                  </a:cubicBezTo>
                  <a:cubicBezTo>
                    <a:pt x="0" y="26"/>
                    <a:pt x="0" y="26"/>
                    <a:pt x="0" y="26"/>
                  </a:cubicBezTo>
                  <a:cubicBezTo>
                    <a:pt x="0" y="28"/>
                    <a:pt x="1" y="29"/>
                    <a:pt x="3" y="29"/>
                  </a:cubicBezTo>
                  <a:cubicBezTo>
                    <a:pt x="35" y="29"/>
                    <a:pt x="35" y="29"/>
                    <a:pt x="35" y="29"/>
                  </a:cubicBezTo>
                  <a:cubicBezTo>
                    <a:pt x="36" y="29"/>
                    <a:pt x="37" y="28"/>
                    <a:pt x="37" y="26"/>
                  </a:cubicBezTo>
                  <a:cubicBezTo>
                    <a:pt x="37" y="7"/>
                    <a:pt x="37" y="7"/>
                    <a:pt x="37" y="7"/>
                  </a:cubicBezTo>
                  <a:cubicBezTo>
                    <a:pt x="37" y="6"/>
                    <a:pt x="36" y="5"/>
                    <a:pt x="35" y="5"/>
                  </a:cubicBezTo>
                  <a:close/>
                </a:path>
              </a:pathLst>
            </a:custGeom>
            <a:solidFill>
              <a:srgbClr val="FFC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2" name="Freeform 735"/>
            <p:cNvSpPr>
              <a:spLocks/>
            </p:cNvSpPr>
            <p:nvPr/>
          </p:nvSpPr>
          <p:spPr bwMode="auto">
            <a:xfrm>
              <a:off x="2988965" y="5238711"/>
              <a:ext cx="76410" cy="59739"/>
            </a:xfrm>
            <a:custGeom>
              <a:avLst/>
              <a:gdLst>
                <a:gd name="T0" fmla="*/ 35 w 37"/>
                <a:gd name="T1" fmla="*/ 5 h 29"/>
                <a:gd name="T2" fmla="*/ 17 w 37"/>
                <a:gd name="T3" fmla="*/ 5 h 29"/>
                <a:gd name="T4" fmla="*/ 17 w 37"/>
                <a:gd name="T5" fmla="*/ 3 h 29"/>
                <a:gd name="T6" fmla="*/ 15 w 37"/>
                <a:gd name="T7" fmla="*/ 0 h 29"/>
                <a:gd name="T8" fmla="*/ 3 w 37"/>
                <a:gd name="T9" fmla="*/ 0 h 29"/>
                <a:gd name="T10" fmla="*/ 0 w 37"/>
                <a:gd name="T11" fmla="*/ 3 h 29"/>
                <a:gd name="T12" fmla="*/ 0 w 37"/>
                <a:gd name="T13" fmla="*/ 8 h 29"/>
                <a:gd name="T14" fmla="*/ 0 w 37"/>
                <a:gd name="T15" fmla="*/ 12 h 29"/>
                <a:gd name="T16" fmla="*/ 0 w 37"/>
                <a:gd name="T17" fmla="*/ 27 h 29"/>
                <a:gd name="T18" fmla="*/ 3 w 37"/>
                <a:gd name="T19" fmla="*/ 29 h 29"/>
                <a:gd name="T20" fmla="*/ 35 w 37"/>
                <a:gd name="T21" fmla="*/ 29 h 29"/>
                <a:gd name="T22" fmla="*/ 37 w 37"/>
                <a:gd name="T23" fmla="*/ 27 h 29"/>
                <a:gd name="T24" fmla="*/ 37 w 37"/>
                <a:gd name="T25" fmla="*/ 8 h 29"/>
                <a:gd name="T26" fmla="*/ 35 w 37"/>
                <a:gd name="T27"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35" y="5"/>
                  </a:moveTo>
                  <a:cubicBezTo>
                    <a:pt x="17" y="5"/>
                    <a:pt x="17" y="5"/>
                    <a:pt x="17" y="5"/>
                  </a:cubicBezTo>
                  <a:cubicBezTo>
                    <a:pt x="17" y="3"/>
                    <a:pt x="17" y="3"/>
                    <a:pt x="17" y="3"/>
                  </a:cubicBezTo>
                  <a:cubicBezTo>
                    <a:pt x="17" y="1"/>
                    <a:pt x="16" y="0"/>
                    <a:pt x="15" y="0"/>
                  </a:cubicBezTo>
                  <a:cubicBezTo>
                    <a:pt x="3" y="0"/>
                    <a:pt x="3" y="0"/>
                    <a:pt x="3" y="0"/>
                  </a:cubicBezTo>
                  <a:cubicBezTo>
                    <a:pt x="1" y="0"/>
                    <a:pt x="0" y="1"/>
                    <a:pt x="0" y="3"/>
                  </a:cubicBezTo>
                  <a:cubicBezTo>
                    <a:pt x="0" y="8"/>
                    <a:pt x="0" y="8"/>
                    <a:pt x="0" y="8"/>
                  </a:cubicBezTo>
                  <a:cubicBezTo>
                    <a:pt x="0" y="12"/>
                    <a:pt x="0" y="12"/>
                    <a:pt x="0" y="12"/>
                  </a:cubicBezTo>
                  <a:cubicBezTo>
                    <a:pt x="0" y="27"/>
                    <a:pt x="0" y="27"/>
                    <a:pt x="0" y="27"/>
                  </a:cubicBezTo>
                  <a:cubicBezTo>
                    <a:pt x="0" y="28"/>
                    <a:pt x="1" y="29"/>
                    <a:pt x="3" y="29"/>
                  </a:cubicBezTo>
                  <a:cubicBezTo>
                    <a:pt x="35" y="29"/>
                    <a:pt x="35" y="29"/>
                    <a:pt x="35" y="29"/>
                  </a:cubicBezTo>
                  <a:cubicBezTo>
                    <a:pt x="36" y="29"/>
                    <a:pt x="37" y="28"/>
                    <a:pt x="37" y="27"/>
                  </a:cubicBezTo>
                  <a:cubicBezTo>
                    <a:pt x="37" y="8"/>
                    <a:pt x="37" y="8"/>
                    <a:pt x="37" y="8"/>
                  </a:cubicBezTo>
                  <a:cubicBezTo>
                    <a:pt x="37" y="6"/>
                    <a:pt x="36" y="5"/>
                    <a:pt x="35" y="5"/>
                  </a:cubicBezTo>
                  <a:close/>
                </a:path>
              </a:pathLst>
            </a:custGeom>
            <a:solidFill>
              <a:srgbClr val="FFC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3" name="Freeform 736"/>
            <p:cNvSpPr>
              <a:spLocks/>
            </p:cNvSpPr>
            <p:nvPr/>
          </p:nvSpPr>
          <p:spPr bwMode="auto">
            <a:xfrm>
              <a:off x="2988965" y="5331792"/>
              <a:ext cx="76410" cy="58350"/>
            </a:xfrm>
            <a:custGeom>
              <a:avLst/>
              <a:gdLst>
                <a:gd name="T0" fmla="*/ 35 w 37"/>
                <a:gd name="T1" fmla="*/ 5 h 29"/>
                <a:gd name="T2" fmla="*/ 17 w 37"/>
                <a:gd name="T3" fmla="*/ 5 h 29"/>
                <a:gd name="T4" fmla="*/ 17 w 37"/>
                <a:gd name="T5" fmla="*/ 3 h 29"/>
                <a:gd name="T6" fmla="*/ 15 w 37"/>
                <a:gd name="T7" fmla="*/ 0 h 29"/>
                <a:gd name="T8" fmla="*/ 3 w 37"/>
                <a:gd name="T9" fmla="*/ 0 h 29"/>
                <a:gd name="T10" fmla="*/ 0 w 37"/>
                <a:gd name="T11" fmla="*/ 3 h 29"/>
                <a:gd name="T12" fmla="*/ 0 w 37"/>
                <a:gd name="T13" fmla="*/ 7 h 29"/>
                <a:gd name="T14" fmla="*/ 0 w 37"/>
                <a:gd name="T15" fmla="*/ 12 h 29"/>
                <a:gd name="T16" fmla="*/ 0 w 37"/>
                <a:gd name="T17" fmla="*/ 27 h 29"/>
                <a:gd name="T18" fmla="*/ 3 w 37"/>
                <a:gd name="T19" fmla="*/ 29 h 29"/>
                <a:gd name="T20" fmla="*/ 35 w 37"/>
                <a:gd name="T21" fmla="*/ 29 h 29"/>
                <a:gd name="T22" fmla="*/ 37 w 37"/>
                <a:gd name="T23" fmla="*/ 27 h 29"/>
                <a:gd name="T24" fmla="*/ 37 w 37"/>
                <a:gd name="T25" fmla="*/ 7 h 29"/>
                <a:gd name="T26" fmla="*/ 35 w 37"/>
                <a:gd name="T27"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35" y="5"/>
                  </a:moveTo>
                  <a:cubicBezTo>
                    <a:pt x="17" y="5"/>
                    <a:pt x="17" y="5"/>
                    <a:pt x="17" y="5"/>
                  </a:cubicBezTo>
                  <a:cubicBezTo>
                    <a:pt x="17" y="3"/>
                    <a:pt x="17" y="3"/>
                    <a:pt x="17" y="3"/>
                  </a:cubicBezTo>
                  <a:cubicBezTo>
                    <a:pt x="17" y="1"/>
                    <a:pt x="16" y="0"/>
                    <a:pt x="15" y="0"/>
                  </a:cubicBezTo>
                  <a:cubicBezTo>
                    <a:pt x="3" y="0"/>
                    <a:pt x="3" y="0"/>
                    <a:pt x="3" y="0"/>
                  </a:cubicBezTo>
                  <a:cubicBezTo>
                    <a:pt x="1" y="0"/>
                    <a:pt x="0" y="1"/>
                    <a:pt x="0" y="3"/>
                  </a:cubicBezTo>
                  <a:cubicBezTo>
                    <a:pt x="0" y="7"/>
                    <a:pt x="0" y="7"/>
                    <a:pt x="0" y="7"/>
                  </a:cubicBezTo>
                  <a:cubicBezTo>
                    <a:pt x="0" y="12"/>
                    <a:pt x="0" y="12"/>
                    <a:pt x="0" y="12"/>
                  </a:cubicBezTo>
                  <a:cubicBezTo>
                    <a:pt x="0" y="27"/>
                    <a:pt x="0" y="27"/>
                    <a:pt x="0" y="27"/>
                  </a:cubicBezTo>
                  <a:cubicBezTo>
                    <a:pt x="0" y="28"/>
                    <a:pt x="1" y="29"/>
                    <a:pt x="3" y="29"/>
                  </a:cubicBezTo>
                  <a:cubicBezTo>
                    <a:pt x="35" y="29"/>
                    <a:pt x="35" y="29"/>
                    <a:pt x="35" y="29"/>
                  </a:cubicBezTo>
                  <a:cubicBezTo>
                    <a:pt x="36" y="29"/>
                    <a:pt x="37" y="28"/>
                    <a:pt x="37" y="27"/>
                  </a:cubicBezTo>
                  <a:cubicBezTo>
                    <a:pt x="37" y="7"/>
                    <a:pt x="37" y="7"/>
                    <a:pt x="37" y="7"/>
                  </a:cubicBezTo>
                  <a:cubicBezTo>
                    <a:pt x="37" y="6"/>
                    <a:pt x="36" y="5"/>
                    <a:pt x="35" y="5"/>
                  </a:cubicBezTo>
                  <a:close/>
                </a:path>
              </a:pathLst>
            </a:custGeom>
            <a:solidFill>
              <a:srgbClr val="FFC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4" name="Freeform 737"/>
            <p:cNvSpPr>
              <a:spLocks/>
            </p:cNvSpPr>
            <p:nvPr/>
          </p:nvSpPr>
          <p:spPr bwMode="auto">
            <a:xfrm>
              <a:off x="2988965" y="5423484"/>
              <a:ext cx="76410" cy="59739"/>
            </a:xfrm>
            <a:custGeom>
              <a:avLst/>
              <a:gdLst>
                <a:gd name="T0" fmla="*/ 35 w 37"/>
                <a:gd name="T1" fmla="*/ 4 h 29"/>
                <a:gd name="T2" fmla="*/ 17 w 37"/>
                <a:gd name="T3" fmla="*/ 4 h 29"/>
                <a:gd name="T4" fmla="*/ 17 w 37"/>
                <a:gd name="T5" fmla="*/ 2 h 29"/>
                <a:gd name="T6" fmla="*/ 15 w 37"/>
                <a:gd name="T7" fmla="*/ 0 h 29"/>
                <a:gd name="T8" fmla="*/ 3 w 37"/>
                <a:gd name="T9" fmla="*/ 0 h 29"/>
                <a:gd name="T10" fmla="*/ 0 w 37"/>
                <a:gd name="T11" fmla="*/ 2 h 29"/>
                <a:gd name="T12" fmla="*/ 0 w 37"/>
                <a:gd name="T13" fmla="*/ 7 h 29"/>
                <a:gd name="T14" fmla="*/ 0 w 37"/>
                <a:gd name="T15" fmla="*/ 12 h 29"/>
                <a:gd name="T16" fmla="*/ 0 w 37"/>
                <a:gd name="T17" fmla="*/ 26 h 29"/>
                <a:gd name="T18" fmla="*/ 3 w 37"/>
                <a:gd name="T19" fmla="*/ 29 h 29"/>
                <a:gd name="T20" fmla="*/ 35 w 37"/>
                <a:gd name="T21" fmla="*/ 29 h 29"/>
                <a:gd name="T22" fmla="*/ 37 w 37"/>
                <a:gd name="T23" fmla="*/ 26 h 29"/>
                <a:gd name="T24" fmla="*/ 37 w 37"/>
                <a:gd name="T25" fmla="*/ 7 h 29"/>
                <a:gd name="T26" fmla="*/ 35 w 37"/>
                <a:gd name="T2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35" y="4"/>
                  </a:moveTo>
                  <a:cubicBezTo>
                    <a:pt x="17" y="4"/>
                    <a:pt x="17" y="4"/>
                    <a:pt x="17" y="4"/>
                  </a:cubicBezTo>
                  <a:cubicBezTo>
                    <a:pt x="17" y="2"/>
                    <a:pt x="17" y="2"/>
                    <a:pt x="17" y="2"/>
                  </a:cubicBezTo>
                  <a:cubicBezTo>
                    <a:pt x="17" y="1"/>
                    <a:pt x="16" y="0"/>
                    <a:pt x="15" y="0"/>
                  </a:cubicBezTo>
                  <a:cubicBezTo>
                    <a:pt x="3" y="0"/>
                    <a:pt x="3" y="0"/>
                    <a:pt x="3" y="0"/>
                  </a:cubicBezTo>
                  <a:cubicBezTo>
                    <a:pt x="1" y="0"/>
                    <a:pt x="0" y="1"/>
                    <a:pt x="0" y="2"/>
                  </a:cubicBezTo>
                  <a:cubicBezTo>
                    <a:pt x="0" y="7"/>
                    <a:pt x="0" y="7"/>
                    <a:pt x="0" y="7"/>
                  </a:cubicBezTo>
                  <a:cubicBezTo>
                    <a:pt x="0" y="12"/>
                    <a:pt x="0" y="12"/>
                    <a:pt x="0" y="12"/>
                  </a:cubicBezTo>
                  <a:cubicBezTo>
                    <a:pt x="0" y="26"/>
                    <a:pt x="0" y="26"/>
                    <a:pt x="0" y="26"/>
                  </a:cubicBezTo>
                  <a:cubicBezTo>
                    <a:pt x="0" y="27"/>
                    <a:pt x="1" y="29"/>
                    <a:pt x="3" y="29"/>
                  </a:cubicBezTo>
                  <a:cubicBezTo>
                    <a:pt x="35" y="29"/>
                    <a:pt x="35" y="29"/>
                    <a:pt x="35" y="29"/>
                  </a:cubicBezTo>
                  <a:cubicBezTo>
                    <a:pt x="36" y="29"/>
                    <a:pt x="37" y="27"/>
                    <a:pt x="37" y="26"/>
                  </a:cubicBezTo>
                  <a:cubicBezTo>
                    <a:pt x="37" y="7"/>
                    <a:pt x="37" y="7"/>
                    <a:pt x="37" y="7"/>
                  </a:cubicBezTo>
                  <a:cubicBezTo>
                    <a:pt x="37" y="5"/>
                    <a:pt x="36" y="4"/>
                    <a:pt x="35" y="4"/>
                  </a:cubicBezTo>
                  <a:close/>
                </a:path>
              </a:pathLst>
            </a:custGeom>
            <a:solidFill>
              <a:srgbClr val="FFC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5" name="Oval 738"/>
            <p:cNvSpPr>
              <a:spLocks noChangeArrowheads="1"/>
            </p:cNvSpPr>
            <p:nvPr/>
          </p:nvSpPr>
          <p:spPr bwMode="auto">
            <a:xfrm>
              <a:off x="1585795" y="4827484"/>
              <a:ext cx="29175" cy="30564"/>
            </a:xfrm>
            <a:prstGeom prst="ellipse">
              <a:avLst/>
            </a:pr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6" name="Freeform 739"/>
            <p:cNvSpPr>
              <a:spLocks/>
            </p:cNvSpPr>
            <p:nvPr/>
          </p:nvSpPr>
          <p:spPr bwMode="auto">
            <a:xfrm>
              <a:off x="1637198" y="4828874"/>
              <a:ext cx="119478" cy="25007"/>
            </a:xfrm>
            <a:custGeom>
              <a:avLst/>
              <a:gdLst>
                <a:gd name="T0" fmla="*/ 52 w 58"/>
                <a:gd name="T1" fmla="*/ 0 h 12"/>
                <a:gd name="T2" fmla="*/ 6 w 58"/>
                <a:gd name="T3" fmla="*/ 0 h 12"/>
                <a:gd name="T4" fmla="*/ 0 w 58"/>
                <a:gd name="T5" fmla="*/ 6 h 12"/>
                <a:gd name="T6" fmla="*/ 6 w 58"/>
                <a:gd name="T7" fmla="*/ 12 h 12"/>
                <a:gd name="T8" fmla="*/ 52 w 58"/>
                <a:gd name="T9" fmla="*/ 12 h 12"/>
                <a:gd name="T10" fmla="*/ 58 w 58"/>
                <a:gd name="T11" fmla="*/ 6 h 12"/>
                <a:gd name="T12" fmla="*/ 52 w 5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52" y="0"/>
                  </a:moveTo>
                  <a:cubicBezTo>
                    <a:pt x="6" y="0"/>
                    <a:pt x="6" y="0"/>
                    <a:pt x="6" y="0"/>
                  </a:cubicBezTo>
                  <a:cubicBezTo>
                    <a:pt x="3" y="0"/>
                    <a:pt x="0" y="3"/>
                    <a:pt x="0" y="6"/>
                  </a:cubicBezTo>
                  <a:cubicBezTo>
                    <a:pt x="0" y="10"/>
                    <a:pt x="3" y="12"/>
                    <a:pt x="6" y="12"/>
                  </a:cubicBezTo>
                  <a:cubicBezTo>
                    <a:pt x="52" y="12"/>
                    <a:pt x="52" y="12"/>
                    <a:pt x="52" y="12"/>
                  </a:cubicBezTo>
                  <a:cubicBezTo>
                    <a:pt x="55" y="12"/>
                    <a:pt x="58" y="10"/>
                    <a:pt x="58" y="6"/>
                  </a:cubicBezTo>
                  <a:cubicBezTo>
                    <a:pt x="58" y="3"/>
                    <a:pt x="55" y="0"/>
                    <a:pt x="52" y="0"/>
                  </a:cubicBezTo>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7" name="Freeform 740"/>
            <p:cNvSpPr>
              <a:spLocks/>
            </p:cNvSpPr>
            <p:nvPr/>
          </p:nvSpPr>
          <p:spPr bwMode="auto">
            <a:xfrm>
              <a:off x="1776126" y="4828874"/>
              <a:ext cx="118089" cy="25007"/>
            </a:xfrm>
            <a:custGeom>
              <a:avLst/>
              <a:gdLst>
                <a:gd name="T0" fmla="*/ 51 w 57"/>
                <a:gd name="T1" fmla="*/ 0 h 12"/>
                <a:gd name="T2" fmla="*/ 6 w 57"/>
                <a:gd name="T3" fmla="*/ 0 h 12"/>
                <a:gd name="T4" fmla="*/ 0 w 57"/>
                <a:gd name="T5" fmla="*/ 6 h 12"/>
                <a:gd name="T6" fmla="*/ 6 w 57"/>
                <a:gd name="T7" fmla="*/ 12 h 12"/>
                <a:gd name="T8" fmla="*/ 51 w 57"/>
                <a:gd name="T9" fmla="*/ 12 h 12"/>
                <a:gd name="T10" fmla="*/ 57 w 57"/>
                <a:gd name="T11" fmla="*/ 6 h 12"/>
                <a:gd name="T12" fmla="*/ 51 w 57"/>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7" h="12">
                  <a:moveTo>
                    <a:pt x="51" y="0"/>
                  </a:moveTo>
                  <a:cubicBezTo>
                    <a:pt x="6" y="0"/>
                    <a:pt x="6" y="0"/>
                    <a:pt x="6" y="0"/>
                  </a:cubicBezTo>
                  <a:cubicBezTo>
                    <a:pt x="2" y="0"/>
                    <a:pt x="0" y="3"/>
                    <a:pt x="0" y="6"/>
                  </a:cubicBezTo>
                  <a:cubicBezTo>
                    <a:pt x="0" y="10"/>
                    <a:pt x="2" y="12"/>
                    <a:pt x="6" y="12"/>
                  </a:cubicBezTo>
                  <a:cubicBezTo>
                    <a:pt x="51" y="12"/>
                    <a:pt x="51" y="12"/>
                    <a:pt x="51" y="12"/>
                  </a:cubicBezTo>
                  <a:cubicBezTo>
                    <a:pt x="54" y="12"/>
                    <a:pt x="57" y="10"/>
                    <a:pt x="57" y="6"/>
                  </a:cubicBezTo>
                  <a:cubicBezTo>
                    <a:pt x="57" y="3"/>
                    <a:pt x="54" y="0"/>
                    <a:pt x="51" y="0"/>
                  </a:cubicBezTo>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8" name="Freeform 741"/>
            <p:cNvSpPr>
              <a:spLocks/>
            </p:cNvSpPr>
            <p:nvPr/>
          </p:nvSpPr>
          <p:spPr bwMode="auto">
            <a:xfrm>
              <a:off x="1913664" y="4828874"/>
              <a:ext cx="118089" cy="25007"/>
            </a:xfrm>
            <a:custGeom>
              <a:avLst/>
              <a:gdLst>
                <a:gd name="T0" fmla="*/ 51 w 57"/>
                <a:gd name="T1" fmla="*/ 0 h 12"/>
                <a:gd name="T2" fmla="*/ 6 w 57"/>
                <a:gd name="T3" fmla="*/ 0 h 12"/>
                <a:gd name="T4" fmla="*/ 0 w 57"/>
                <a:gd name="T5" fmla="*/ 6 h 12"/>
                <a:gd name="T6" fmla="*/ 6 w 57"/>
                <a:gd name="T7" fmla="*/ 12 h 12"/>
                <a:gd name="T8" fmla="*/ 51 w 57"/>
                <a:gd name="T9" fmla="*/ 12 h 12"/>
                <a:gd name="T10" fmla="*/ 57 w 57"/>
                <a:gd name="T11" fmla="*/ 6 h 12"/>
                <a:gd name="T12" fmla="*/ 51 w 57"/>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7" h="12">
                  <a:moveTo>
                    <a:pt x="51" y="0"/>
                  </a:moveTo>
                  <a:cubicBezTo>
                    <a:pt x="6" y="0"/>
                    <a:pt x="6" y="0"/>
                    <a:pt x="6" y="0"/>
                  </a:cubicBezTo>
                  <a:cubicBezTo>
                    <a:pt x="3" y="0"/>
                    <a:pt x="0" y="3"/>
                    <a:pt x="0" y="6"/>
                  </a:cubicBezTo>
                  <a:cubicBezTo>
                    <a:pt x="0" y="10"/>
                    <a:pt x="3" y="12"/>
                    <a:pt x="6" y="12"/>
                  </a:cubicBezTo>
                  <a:cubicBezTo>
                    <a:pt x="51" y="12"/>
                    <a:pt x="51" y="12"/>
                    <a:pt x="51" y="12"/>
                  </a:cubicBezTo>
                  <a:cubicBezTo>
                    <a:pt x="55" y="12"/>
                    <a:pt x="57" y="10"/>
                    <a:pt x="57" y="6"/>
                  </a:cubicBezTo>
                  <a:cubicBezTo>
                    <a:pt x="57" y="3"/>
                    <a:pt x="55" y="0"/>
                    <a:pt x="51" y="0"/>
                  </a:cubicBezTo>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29" name="Freeform 742"/>
            <p:cNvSpPr>
              <a:spLocks/>
            </p:cNvSpPr>
            <p:nvPr/>
          </p:nvSpPr>
          <p:spPr bwMode="auto">
            <a:xfrm>
              <a:off x="2051203" y="4828874"/>
              <a:ext cx="119478" cy="25007"/>
            </a:xfrm>
            <a:custGeom>
              <a:avLst/>
              <a:gdLst>
                <a:gd name="T0" fmla="*/ 52 w 58"/>
                <a:gd name="T1" fmla="*/ 0 h 12"/>
                <a:gd name="T2" fmla="*/ 6 w 58"/>
                <a:gd name="T3" fmla="*/ 0 h 12"/>
                <a:gd name="T4" fmla="*/ 0 w 58"/>
                <a:gd name="T5" fmla="*/ 6 h 12"/>
                <a:gd name="T6" fmla="*/ 6 w 58"/>
                <a:gd name="T7" fmla="*/ 12 h 12"/>
                <a:gd name="T8" fmla="*/ 52 w 58"/>
                <a:gd name="T9" fmla="*/ 12 h 12"/>
                <a:gd name="T10" fmla="*/ 58 w 58"/>
                <a:gd name="T11" fmla="*/ 6 h 12"/>
                <a:gd name="T12" fmla="*/ 52 w 5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52" y="0"/>
                  </a:moveTo>
                  <a:cubicBezTo>
                    <a:pt x="6" y="0"/>
                    <a:pt x="6" y="0"/>
                    <a:pt x="6" y="0"/>
                  </a:cubicBezTo>
                  <a:cubicBezTo>
                    <a:pt x="3" y="0"/>
                    <a:pt x="0" y="3"/>
                    <a:pt x="0" y="6"/>
                  </a:cubicBezTo>
                  <a:cubicBezTo>
                    <a:pt x="0" y="10"/>
                    <a:pt x="3" y="12"/>
                    <a:pt x="6" y="12"/>
                  </a:cubicBezTo>
                  <a:cubicBezTo>
                    <a:pt x="52" y="12"/>
                    <a:pt x="52" y="12"/>
                    <a:pt x="52" y="12"/>
                  </a:cubicBezTo>
                  <a:cubicBezTo>
                    <a:pt x="55" y="12"/>
                    <a:pt x="58" y="10"/>
                    <a:pt x="58" y="6"/>
                  </a:cubicBezTo>
                  <a:cubicBezTo>
                    <a:pt x="58" y="3"/>
                    <a:pt x="55" y="0"/>
                    <a:pt x="52" y="0"/>
                  </a:cubicBezTo>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0" name="Freeform 743"/>
            <p:cNvSpPr>
              <a:spLocks/>
            </p:cNvSpPr>
            <p:nvPr/>
          </p:nvSpPr>
          <p:spPr bwMode="auto">
            <a:xfrm>
              <a:off x="2188741" y="4828874"/>
              <a:ext cx="111142" cy="25007"/>
            </a:xfrm>
            <a:custGeom>
              <a:avLst/>
              <a:gdLst>
                <a:gd name="T0" fmla="*/ 30 w 54"/>
                <a:gd name="T1" fmla="*/ 0 h 12"/>
                <a:gd name="T2" fmla="*/ 6 w 54"/>
                <a:gd name="T3" fmla="*/ 0 h 12"/>
                <a:gd name="T4" fmla="*/ 0 w 54"/>
                <a:gd name="T5" fmla="*/ 6 h 12"/>
                <a:gd name="T6" fmla="*/ 6 w 54"/>
                <a:gd name="T7" fmla="*/ 12 h 12"/>
                <a:gd name="T8" fmla="*/ 52 w 54"/>
                <a:gd name="T9" fmla="*/ 12 h 12"/>
                <a:gd name="T10" fmla="*/ 54 w 54"/>
                <a:gd name="T11" fmla="*/ 12 h 12"/>
                <a:gd name="T12" fmla="*/ 30 w 5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30" y="0"/>
                  </a:moveTo>
                  <a:cubicBezTo>
                    <a:pt x="6" y="0"/>
                    <a:pt x="6" y="0"/>
                    <a:pt x="6" y="0"/>
                  </a:cubicBezTo>
                  <a:cubicBezTo>
                    <a:pt x="3" y="0"/>
                    <a:pt x="0" y="3"/>
                    <a:pt x="0" y="6"/>
                  </a:cubicBezTo>
                  <a:cubicBezTo>
                    <a:pt x="0" y="10"/>
                    <a:pt x="3" y="12"/>
                    <a:pt x="6" y="12"/>
                  </a:cubicBezTo>
                  <a:cubicBezTo>
                    <a:pt x="52" y="12"/>
                    <a:pt x="52" y="12"/>
                    <a:pt x="52" y="12"/>
                  </a:cubicBezTo>
                  <a:cubicBezTo>
                    <a:pt x="52" y="12"/>
                    <a:pt x="53" y="12"/>
                    <a:pt x="54" y="12"/>
                  </a:cubicBezTo>
                  <a:cubicBezTo>
                    <a:pt x="45" y="8"/>
                    <a:pt x="38" y="4"/>
                    <a:pt x="30" y="0"/>
                  </a:cubicBezTo>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1" name="Freeform 744"/>
            <p:cNvSpPr>
              <a:spLocks/>
            </p:cNvSpPr>
            <p:nvPr/>
          </p:nvSpPr>
          <p:spPr bwMode="auto">
            <a:xfrm>
              <a:off x="1676098" y="5077554"/>
              <a:ext cx="1083636" cy="657128"/>
            </a:xfrm>
            <a:custGeom>
              <a:avLst/>
              <a:gdLst>
                <a:gd name="T0" fmla="*/ 528 w 528"/>
                <a:gd name="T1" fmla="*/ 318 h 321"/>
                <a:gd name="T2" fmla="*/ 524 w 528"/>
                <a:gd name="T3" fmla="*/ 321 h 321"/>
                <a:gd name="T4" fmla="*/ 3 w 528"/>
                <a:gd name="T5" fmla="*/ 321 h 321"/>
                <a:gd name="T6" fmla="*/ 0 w 528"/>
                <a:gd name="T7" fmla="*/ 318 h 321"/>
                <a:gd name="T8" fmla="*/ 0 w 528"/>
                <a:gd name="T9" fmla="*/ 4 h 321"/>
                <a:gd name="T10" fmla="*/ 3 w 528"/>
                <a:gd name="T11" fmla="*/ 0 h 321"/>
                <a:gd name="T12" fmla="*/ 524 w 528"/>
                <a:gd name="T13" fmla="*/ 0 h 321"/>
                <a:gd name="T14" fmla="*/ 528 w 528"/>
                <a:gd name="T15" fmla="*/ 4 h 321"/>
                <a:gd name="T16" fmla="*/ 528 w 528"/>
                <a:gd name="T17" fmla="*/ 31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321">
                  <a:moveTo>
                    <a:pt x="528" y="318"/>
                  </a:moveTo>
                  <a:cubicBezTo>
                    <a:pt x="528" y="320"/>
                    <a:pt x="526" y="321"/>
                    <a:pt x="524" y="321"/>
                  </a:cubicBezTo>
                  <a:cubicBezTo>
                    <a:pt x="3" y="321"/>
                    <a:pt x="3" y="321"/>
                    <a:pt x="3" y="321"/>
                  </a:cubicBezTo>
                  <a:cubicBezTo>
                    <a:pt x="1" y="321"/>
                    <a:pt x="0" y="320"/>
                    <a:pt x="0" y="318"/>
                  </a:cubicBezTo>
                  <a:cubicBezTo>
                    <a:pt x="0" y="4"/>
                    <a:pt x="0" y="4"/>
                    <a:pt x="0" y="4"/>
                  </a:cubicBezTo>
                  <a:cubicBezTo>
                    <a:pt x="0" y="2"/>
                    <a:pt x="1" y="0"/>
                    <a:pt x="3" y="0"/>
                  </a:cubicBezTo>
                  <a:cubicBezTo>
                    <a:pt x="524" y="0"/>
                    <a:pt x="524" y="0"/>
                    <a:pt x="524" y="0"/>
                  </a:cubicBezTo>
                  <a:cubicBezTo>
                    <a:pt x="526" y="0"/>
                    <a:pt x="528" y="2"/>
                    <a:pt x="528" y="4"/>
                  </a:cubicBezTo>
                  <a:lnTo>
                    <a:pt x="528" y="318"/>
                  </a:lnTo>
                  <a:close/>
                </a:path>
              </a:pathLst>
            </a:custGeom>
            <a:solidFill>
              <a:srgbClr val="44546A">
                <a:lumMod val="40000"/>
                <a:lumOff val="6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2" name="Rectangle 745"/>
            <p:cNvSpPr>
              <a:spLocks noChangeArrowheads="1"/>
            </p:cNvSpPr>
            <p:nvPr/>
          </p:nvSpPr>
          <p:spPr bwMode="auto">
            <a:xfrm>
              <a:off x="1713608" y="5169247"/>
              <a:ext cx="1016951" cy="533483"/>
            </a:xfrm>
            <a:prstGeom prst="rect">
              <a:avLst/>
            </a:pr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3" name="Rectangle 746"/>
            <p:cNvSpPr>
              <a:spLocks noChangeArrowheads="1"/>
            </p:cNvSpPr>
            <p:nvPr/>
          </p:nvSpPr>
          <p:spPr bwMode="auto">
            <a:xfrm>
              <a:off x="1676098" y="5163690"/>
              <a:ext cx="1083636" cy="5557"/>
            </a:xfrm>
            <a:prstGeom prst="rect">
              <a:avLst/>
            </a:prstGeom>
            <a:solidFill>
              <a:srgbClr val="44546A">
                <a:lumMod val="60000"/>
                <a:lumOff val="4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4" name="Oval 747"/>
            <p:cNvSpPr>
              <a:spLocks noChangeArrowheads="1"/>
            </p:cNvSpPr>
            <p:nvPr/>
          </p:nvSpPr>
          <p:spPr bwMode="auto">
            <a:xfrm>
              <a:off x="1701105" y="5097004"/>
              <a:ext cx="30564" cy="33343"/>
            </a:xfrm>
            <a:prstGeom prst="ellipse">
              <a:avLst/>
            </a:prstGeom>
            <a:solidFill>
              <a:srgbClr val="E38A81"/>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5" name="Oval 748"/>
            <p:cNvSpPr>
              <a:spLocks noChangeArrowheads="1"/>
            </p:cNvSpPr>
            <p:nvPr/>
          </p:nvSpPr>
          <p:spPr bwMode="auto">
            <a:xfrm>
              <a:off x="1753897" y="5097004"/>
              <a:ext cx="30564" cy="33343"/>
            </a:xfrm>
            <a:prstGeom prst="ellipse">
              <a:avLst/>
            </a:prstGeom>
            <a:solidFill>
              <a:srgbClr val="DC6E62"/>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6" name="Oval 749"/>
            <p:cNvSpPr>
              <a:spLocks noChangeArrowheads="1"/>
            </p:cNvSpPr>
            <p:nvPr/>
          </p:nvSpPr>
          <p:spPr bwMode="auto">
            <a:xfrm>
              <a:off x="1808079" y="5097004"/>
              <a:ext cx="30564" cy="33343"/>
            </a:xfrm>
            <a:prstGeom prst="ellipse">
              <a:avLst/>
            </a:prstGeom>
            <a:solidFill>
              <a:srgbClr val="C0392B"/>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7" name="Rectangle 750"/>
            <p:cNvSpPr>
              <a:spLocks noChangeArrowheads="1"/>
            </p:cNvSpPr>
            <p:nvPr/>
          </p:nvSpPr>
          <p:spPr bwMode="auto">
            <a:xfrm>
              <a:off x="1873375" y="5281778"/>
              <a:ext cx="650182" cy="420951"/>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8" name="Freeform 751"/>
            <p:cNvSpPr>
              <a:spLocks noEditPoints="1"/>
            </p:cNvSpPr>
            <p:nvPr/>
          </p:nvSpPr>
          <p:spPr bwMode="auto">
            <a:xfrm>
              <a:off x="1938671" y="5363745"/>
              <a:ext cx="520979" cy="272298"/>
            </a:xfrm>
            <a:custGeom>
              <a:avLst/>
              <a:gdLst>
                <a:gd name="T0" fmla="*/ 254 w 254"/>
                <a:gd name="T1" fmla="*/ 6 h 133"/>
                <a:gd name="T2" fmla="*/ 248 w 254"/>
                <a:gd name="T3" fmla="*/ 12 h 133"/>
                <a:gd name="T4" fmla="*/ 6 w 254"/>
                <a:gd name="T5" fmla="*/ 12 h 133"/>
                <a:gd name="T6" fmla="*/ 0 w 254"/>
                <a:gd name="T7" fmla="*/ 6 h 133"/>
                <a:gd name="T8" fmla="*/ 6 w 254"/>
                <a:gd name="T9" fmla="*/ 0 h 133"/>
                <a:gd name="T10" fmla="*/ 248 w 254"/>
                <a:gd name="T11" fmla="*/ 0 h 133"/>
                <a:gd name="T12" fmla="*/ 254 w 254"/>
                <a:gd name="T13" fmla="*/ 6 h 133"/>
                <a:gd name="T14" fmla="*/ 254 w 254"/>
                <a:gd name="T15" fmla="*/ 46 h 133"/>
                <a:gd name="T16" fmla="*/ 248 w 254"/>
                <a:gd name="T17" fmla="*/ 40 h 133"/>
                <a:gd name="T18" fmla="*/ 6 w 254"/>
                <a:gd name="T19" fmla="*/ 40 h 133"/>
                <a:gd name="T20" fmla="*/ 0 w 254"/>
                <a:gd name="T21" fmla="*/ 46 h 133"/>
                <a:gd name="T22" fmla="*/ 6 w 254"/>
                <a:gd name="T23" fmla="*/ 52 h 133"/>
                <a:gd name="T24" fmla="*/ 248 w 254"/>
                <a:gd name="T25" fmla="*/ 52 h 133"/>
                <a:gd name="T26" fmla="*/ 254 w 254"/>
                <a:gd name="T27" fmla="*/ 46 h 133"/>
                <a:gd name="T28" fmla="*/ 254 w 254"/>
                <a:gd name="T29" fmla="*/ 87 h 133"/>
                <a:gd name="T30" fmla="*/ 248 w 254"/>
                <a:gd name="T31" fmla="*/ 81 h 133"/>
                <a:gd name="T32" fmla="*/ 6 w 254"/>
                <a:gd name="T33" fmla="*/ 81 h 133"/>
                <a:gd name="T34" fmla="*/ 0 w 254"/>
                <a:gd name="T35" fmla="*/ 87 h 133"/>
                <a:gd name="T36" fmla="*/ 6 w 254"/>
                <a:gd name="T37" fmla="*/ 93 h 133"/>
                <a:gd name="T38" fmla="*/ 248 w 254"/>
                <a:gd name="T39" fmla="*/ 93 h 133"/>
                <a:gd name="T40" fmla="*/ 254 w 254"/>
                <a:gd name="T41" fmla="*/ 87 h 133"/>
                <a:gd name="T42" fmla="*/ 254 w 254"/>
                <a:gd name="T43" fmla="*/ 127 h 133"/>
                <a:gd name="T44" fmla="*/ 248 w 254"/>
                <a:gd name="T45" fmla="*/ 121 h 133"/>
                <a:gd name="T46" fmla="*/ 6 w 254"/>
                <a:gd name="T47" fmla="*/ 121 h 133"/>
                <a:gd name="T48" fmla="*/ 0 w 254"/>
                <a:gd name="T49" fmla="*/ 127 h 133"/>
                <a:gd name="T50" fmla="*/ 6 w 254"/>
                <a:gd name="T51" fmla="*/ 133 h 133"/>
                <a:gd name="T52" fmla="*/ 248 w 254"/>
                <a:gd name="T53" fmla="*/ 133 h 133"/>
                <a:gd name="T54" fmla="*/ 254 w 254"/>
                <a:gd name="T5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133">
                  <a:moveTo>
                    <a:pt x="254" y="6"/>
                  </a:moveTo>
                  <a:cubicBezTo>
                    <a:pt x="254" y="9"/>
                    <a:pt x="251" y="12"/>
                    <a:pt x="248" y="12"/>
                  </a:cubicBezTo>
                  <a:cubicBezTo>
                    <a:pt x="6" y="12"/>
                    <a:pt x="6" y="12"/>
                    <a:pt x="6" y="12"/>
                  </a:cubicBezTo>
                  <a:cubicBezTo>
                    <a:pt x="3" y="12"/>
                    <a:pt x="0" y="9"/>
                    <a:pt x="0" y="6"/>
                  </a:cubicBezTo>
                  <a:cubicBezTo>
                    <a:pt x="0" y="3"/>
                    <a:pt x="3" y="0"/>
                    <a:pt x="6" y="0"/>
                  </a:cubicBezTo>
                  <a:cubicBezTo>
                    <a:pt x="248" y="0"/>
                    <a:pt x="248" y="0"/>
                    <a:pt x="248" y="0"/>
                  </a:cubicBezTo>
                  <a:cubicBezTo>
                    <a:pt x="251" y="0"/>
                    <a:pt x="254" y="3"/>
                    <a:pt x="254" y="6"/>
                  </a:cubicBezTo>
                  <a:close/>
                  <a:moveTo>
                    <a:pt x="254" y="46"/>
                  </a:moveTo>
                  <a:cubicBezTo>
                    <a:pt x="254" y="43"/>
                    <a:pt x="251" y="40"/>
                    <a:pt x="248" y="40"/>
                  </a:cubicBezTo>
                  <a:cubicBezTo>
                    <a:pt x="6" y="40"/>
                    <a:pt x="6" y="40"/>
                    <a:pt x="6" y="40"/>
                  </a:cubicBezTo>
                  <a:cubicBezTo>
                    <a:pt x="3" y="40"/>
                    <a:pt x="0" y="43"/>
                    <a:pt x="0" y="46"/>
                  </a:cubicBezTo>
                  <a:cubicBezTo>
                    <a:pt x="0" y="50"/>
                    <a:pt x="3" y="52"/>
                    <a:pt x="6" y="52"/>
                  </a:cubicBezTo>
                  <a:cubicBezTo>
                    <a:pt x="248" y="52"/>
                    <a:pt x="248" y="52"/>
                    <a:pt x="248" y="52"/>
                  </a:cubicBezTo>
                  <a:cubicBezTo>
                    <a:pt x="251" y="52"/>
                    <a:pt x="254" y="50"/>
                    <a:pt x="254" y="46"/>
                  </a:cubicBezTo>
                  <a:close/>
                  <a:moveTo>
                    <a:pt x="254" y="87"/>
                  </a:moveTo>
                  <a:cubicBezTo>
                    <a:pt x="254" y="83"/>
                    <a:pt x="251" y="81"/>
                    <a:pt x="248" y="81"/>
                  </a:cubicBezTo>
                  <a:cubicBezTo>
                    <a:pt x="6" y="81"/>
                    <a:pt x="6" y="81"/>
                    <a:pt x="6" y="81"/>
                  </a:cubicBezTo>
                  <a:cubicBezTo>
                    <a:pt x="3" y="81"/>
                    <a:pt x="0" y="83"/>
                    <a:pt x="0" y="87"/>
                  </a:cubicBezTo>
                  <a:cubicBezTo>
                    <a:pt x="0" y="90"/>
                    <a:pt x="3" y="93"/>
                    <a:pt x="6" y="93"/>
                  </a:cubicBezTo>
                  <a:cubicBezTo>
                    <a:pt x="248" y="93"/>
                    <a:pt x="248" y="93"/>
                    <a:pt x="248" y="93"/>
                  </a:cubicBezTo>
                  <a:cubicBezTo>
                    <a:pt x="251" y="93"/>
                    <a:pt x="254" y="90"/>
                    <a:pt x="254" y="87"/>
                  </a:cubicBezTo>
                  <a:close/>
                  <a:moveTo>
                    <a:pt x="254" y="127"/>
                  </a:moveTo>
                  <a:cubicBezTo>
                    <a:pt x="254" y="124"/>
                    <a:pt x="251" y="121"/>
                    <a:pt x="248" y="121"/>
                  </a:cubicBezTo>
                  <a:cubicBezTo>
                    <a:pt x="6" y="121"/>
                    <a:pt x="6" y="121"/>
                    <a:pt x="6" y="121"/>
                  </a:cubicBezTo>
                  <a:cubicBezTo>
                    <a:pt x="3" y="121"/>
                    <a:pt x="0" y="124"/>
                    <a:pt x="0" y="127"/>
                  </a:cubicBezTo>
                  <a:cubicBezTo>
                    <a:pt x="0" y="130"/>
                    <a:pt x="3" y="133"/>
                    <a:pt x="6" y="133"/>
                  </a:cubicBezTo>
                  <a:cubicBezTo>
                    <a:pt x="248" y="133"/>
                    <a:pt x="248" y="133"/>
                    <a:pt x="248" y="133"/>
                  </a:cubicBezTo>
                  <a:cubicBezTo>
                    <a:pt x="251" y="133"/>
                    <a:pt x="254" y="130"/>
                    <a:pt x="254" y="127"/>
                  </a:cubicBezTo>
                  <a:close/>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39" name="Freeform 752"/>
            <p:cNvSpPr>
              <a:spLocks noEditPoints="1"/>
            </p:cNvSpPr>
            <p:nvPr/>
          </p:nvSpPr>
          <p:spPr bwMode="auto">
            <a:xfrm>
              <a:off x="1878932" y="5101172"/>
              <a:ext cx="450126" cy="25007"/>
            </a:xfrm>
            <a:custGeom>
              <a:avLst/>
              <a:gdLst>
                <a:gd name="T0" fmla="*/ 52 w 219"/>
                <a:gd name="T1" fmla="*/ 12 h 12"/>
                <a:gd name="T2" fmla="*/ 6 w 219"/>
                <a:gd name="T3" fmla="*/ 12 h 12"/>
                <a:gd name="T4" fmla="*/ 0 w 219"/>
                <a:gd name="T5" fmla="*/ 6 h 12"/>
                <a:gd name="T6" fmla="*/ 6 w 219"/>
                <a:gd name="T7" fmla="*/ 0 h 12"/>
                <a:gd name="T8" fmla="*/ 52 w 219"/>
                <a:gd name="T9" fmla="*/ 0 h 12"/>
                <a:gd name="T10" fmla="*/ 58 w 219"/>
                <a:gd name="T11" fmla="*/ 6 h 12"/>
                <a:gd name="T12" fmla="*/ 52 w 219"/>
                <a:gd name="T13" fmla="*/ 12 h 12"/>
                <a:gd name="T14" fmla="*/ 138 w 219"/>
                <a:gd name="T15" fmla="*/ 6 h 12"/>
                <a:gd name="T16" fmla="*/ 132 w 219"/>
                <a:gd name="T17" fmla="*/ 0 h 12"/>
                <a:gd name="T18" fmla="*/ 87 w 219"/>
                <a:gd name="T19" fmla="*/ 0 h 12"/>
                <a:gd name="T20" fmla="*/ 81 w 219"/>
                <a:gd name="T21" fmla="*/ 6 h 12"/>
                <a:gd name="T22" fmla="*/ 87 w 219"/>
                <a:gd name="T23" fmla="*/ 12 h 12"/>
                <a:gd name="T24" fmla="*/ 132 w 219"/>
                <a:gd name="T25" fmla="*/ 12 h 12"/>
                <a:gd name="T26" fmla="*/ 138 w 219"/>
                <a:gd name="T27" fmla="*/ 6 h 12"/>
                <a:gd name="T28" fmla="*/ 219 w 219"/>
                <a:gd name="T29" fmla="*/ 6 h 12"/>
                <a:gd name="T30" fmla="*/ 213 w 219"/>
                <a:gd name="T31" fmla="*/ 0 h 12"/>
                <a:gd name="T32" fmla="*/ 167 w 219"/>
                <a:gd name="T33" fmla="*/ 0 h 12"/>
                <a:gd name="T34" fmla="*/ 161 w 219"/>
                <a:gd name="T35" fmla="*/ 6 h 12"/>
                <a:gd name="T36" fmla="*/ 167 w 219"/>
                <a:gd name="T37" fmla="*/ 12 h 12"/>
                <a:gd name="T38" fmla="*/ 213 w 219"/>
                <a:gd name="T39" fmla="*/ 12 h 12"/>
                <a:gd name="T40" fmla="*/ 219 w 219"/>
                <a:gd name="T4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9" h="12">
                  <a:moveTo>
                    <a:pt x="52" y="12"/>
                  </a:moveTo>
                  <a:cubicBezTo>
                    <a:pt x="6" y="12"/>
                    <a:pt x="6" y="12"/>
                    <a:pt x="6" y="12"/>
                  </a:cubicBezTo>
                  <a:cubicBezTo>
                    <a:pt x="3" y="12"/>
                    <a:pt x="0" y="10"/>
                    <a:pt x="0" y="6"/>
                  </a:cubicBezTo>
                  <a:cubicBezTo>
                    <a:pt x="0" y="3"/>
                    <a:pt x="3" y="0"/>
                    <a:pt x="6" y="0"/>
                  </a:cubicBezTo>
                  <a:cubicBezTo>
                    <a:pt x="52" y="0"/>
                    <a:pt x="52" y="0"/>
                    <a:pt x="52" y="0"/>
                  </a:cubicBezTo>
                  <a:cubicBezTo>
                    <a:pt x="55" y="0"/>
                    <a:pt x="58" y="3"/>
                    <a:pt x="58" y="6"/>
                  </a:cubicBezTo>
                  <a:cubicBezTo>
                    <a:pt x="58" y="10"/>
                    <a:pt x="55" y="12"/>
                    <a:pt x="52" y="12"/>
                  </a:cubicBezTo>
                  <a:close/>
                  <a:moveTo>
                    <a:pt x="138" y="6"/>
                  </a:moveTo>
                  <a:cubicBezTo>
                    <a:pt x="138" y="3"/>
                    <a:pt x="136" y="0"/>
                    <a:pt x="132" y="0"/>
                  </a:cubicBezTo>
                  <a:cubicBezTo>
                    <a:pt x="87" y="0"/>
                    <a:pt x="87" y="0"/>
                    <a:pt x="87" y="0"/>
                  </a:cubicBezTo>
                  <a:cubicBezTo>
                    <a:pt x="83" y="0"/>
                    <a:pt x="81" y="3"/>
                    <a:pt x="81" y="6"/>
                  </a:cubicBezTo>
                  <a:cubicBezTo>
                    <a:pt x="81" y="10"/>
                    <a:pt x="83" y="12"/>
                    <a:pt x="87" y="12"/>
                  </a:cubicBezTo>
                  <a:cubicBezTo>
                    <a:pt x="132" y="12"/>
                    <a:pt x="132" y="12"/>
                    <a:pt x="132" y="12"/>
                  </a:cubicBezTo>
                  <a:cubicBezTo>
                    <a:pt x="136" y="12"/>
                    <a:pt x="138" y="10"/>
                    <a:pt x="138" y="6"/>
                  </a:cubicBezTo>
                  <a:close/>
                  <a:moveTo>
                    <a:pt x="219" y="6"/>
                  </a:moveTo>
                  <a:cubicBezTo>
                    <a:pt x="219" y="3"/>
                    <a:pt x="216" y="0"/>
                    <a:pt x="213" y="0"/>
                  </a:cubicBezTo>
                  <a:cubicBezTo>
                    <a:pt x="167" y="0"/>
                    <a:pt x="167" y="0"/>
                    <a:pt x="167" y="0"/>
                  </a:cubicBezTo>
                  <a:cubicBezTo>
                    <a:pt x="164" y="0"/>
                    <a:pt x="161" y="3"/>
                    <a:pt x="161" y="6"/>
                  </a:cubicBezTo>
                  <a:cubicBezTo>
                    <a:pt x="161" y="10"/>
                    <a:pt x="164" y="12"/>
                    <a:pt x="167" y="12"/>
                  </a:cubicBezTo>
                  <a:cubicBezTo>
                    <a:pt x="213" y="12"/>
                    <a:pt x="213" y="12"/>
                    <a:pt x="213" y="12"/>
                  </a:cubicBezTo>
                  <a:cubicBezTo>
                    <a:pt x="216" y="12"/>
                    <a:pt x="219" y="10"/>
                    <a:pt x="219" y="6"/>
                  </a:cubicBezTo>
                  <a:close/>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0" name="Freeform 753"/>
            <p:cNvSpPr>
              <a:spLocks/>
            </p:cNvSpPr>
            <p:nvPr/>
          </p:nvSpPr>
          <p:spPr bwMode="auto">
            <a:xfrm>
              <a:off x="2342951" y="4945573"/>
              <a:ext cx="529315" cy="551543"/>
            </a:xfrm>
            <a:custGeom>
              <a:avLst/>
              <a:gdLst>
                <a:gd name="T0" fmla="*/ 258 w 258"/>
                <a:gd name="T1" fmla="*/ 265 h 269"/>
                <a:gd name="T2" fmla="*/ 255 w 258"/>
                <a:gd name="T3" fmla="*/ 269 h 269"/>
                <a:gd name="T4" fmla="*/ 3 w 258"/>
                <a:gd name="T5" fmla="*/ 269 h 269"/>
                <a:gd name="T6" fmla="*/ 0 w 258"/>
                <a:gd name="T7" fmla="*/ 265 h 269"/>
                <a:gd name="T8" fmla="*/ 0 w 258"/>
                <a:gd name="T9" fmla="*/ 4 h 269"/>
                <a:gd name="T10" fmla="*/ 3 w 258"/>
                <a:gd name="T11" fmla="*/ 0 h 269"/>
                <a:gd name="T12" fmla="*/ 255 w 258"/>
                <a:gd name="T13" fmla="*/ 0 h 269"/>
                <a:gd name="T14" fmla="*/ 258 w 258"/>
                <a:gd name="T15" fmla="*/ 4 h 269"/>
                <a:gd name="T16" fmla="*/ 258 w 258"/>
                <a:gd name="T17" fmla="*/ 26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69">
                  <a:moveTo>
                    <a:pt x="258" y="265"/>
                  </a:moveTo>
                  <a:cubicBezTo>
                    <a:pt x="258" y="267"/>
                    <a:pt x="256" y="269"/>
                    <a:pt x="255" y="269"/>
                  </a:cubicBezTo>
                  <a:cubicBezTo>
                    <a:pt x="3" y="269"/>
                    <a:pt x="3" y="269"/>
                    <a:pt x="3" y="269"/>
                  </a:cubicBezTo>
                  <a:cubicBezTo>
                    <a:pt x="1" y="269"/>
                    <a:pt x="0" y="267"/>
                    <a:pt x="0" y="265"/>
                  </a:cubicBezTo>
                  <a:cubicBezTo>
                    <a:pt x="0" y="4"/>
                    <a:pt x="0" y="4"/>
                    <a:pt x="0" y="4"/>
                  </a:cubicBezTo>
                  <a:cubicBezTo>
                    <a:pt x="0" y="2"/>
                    <a:pt x="1" y="0"/>
                    <a:pt x="3" y="0"/>
                  </a:cubicBezTo>
                  <a:cubicBezTo>
                    <a:pt x="255" y="0"/>
                    <a:pt x="255" y="0"/>
                    <a:pt x="255" y="0"/>
                  </a:cubicBezTo>
                  <a:cubicBezTo>
                    <a:pt x="256" y="0"/>
                    <a:pt x="258" y="2"/>
                    <a:pt x="258" y="4"/>
                  </a:cubicBezTo>
                  <a:lnTo>
                    <a:pt x="258" y="265"/>
                  </a:lnTo>
                  <a:close/>
                </a:path>
              </a:pathLst>
            </a:custGeom>
            <a:solidFill>
              <a:srgbClr val="44546A">
                <a:lumMod val="40000"/>
                <a:lumOff val="6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1" name="Freeform 754"/>
            <p:cNvSpPr>
              <a:spLocks/>
            </p:cNvSpPr>
            <p:nvPr/>
          </p:nvSpPr>
          <p:spPr bwMode="auto">
            <a:xfrm>
              <a:off x="2419361" y="5406813"/>
              <a:ext cx="125035" cy="51403"/>
            </a:xfrm>
            <a:custGeom>
              <a:avLst/>
              <a:gdLst>
                <a:gd name="T0" fmla="*/ 61 w 61"/>
                <a:gd name="T1" fmla="*/ 16 h 25"/>
                <a:gd name="T2" fmla="*/ 52 w 61"/>
                <a:gd name="T3" fmla="*/ 25 h 25"/>
                <a:gd name="T4" fmla="*/ 9 w 61"/>
                <a:gd name="T5" fmla="*/ 25 h 25"/>
                <a:gd name="T6" fmla="*/ 0 w 61"/>
                <a:gd name="T7" fmla="*/ 16 h 25"/>
                <a:gd name="T8" fmla="*/ 0 w 61"/>
                <a:gd name="T9" fmla="*/ 9 h 25"/>
                <a:gd name="T10" fmla="*/ 9 w 61"/>
                <a:gd name="T11" fmla="*/ 0 h 25"/>
                <a:gd name="T12" fmla="*/ 52 w 61"/>
                <a:gd name="T13" fmla="*/ 0 h 25"/>
                <a:gd name="T14" fmla="*/ 61 w 61"/>
                <a:gd name="T15" fmla="*/ 9 h 25"/>
                <a:gd name="T16" fmla="*/ 61 w 61"/>
                <a:gd name="T1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25">
                  <a:moveTo>
                    <a:pt x="61" y="16"/>
                  </a:moveTo>
                  <a:cubicBezTo>
                    <a:pt x="61" y="21"/>
                    <a:pt x="57" y="25"/>
                    <a:pt x="52" y="25"/>
                  </a:cubicBezTo>
                  <a:cubicBezTo>
                    <a:pt x="9" y="25"/>
                    <a:pt x="9" y="25"/>
                    <a:pt x="9" y="25"/>
                  </a:cubicBezTo>
                  <a:cubicBezTo>
                    <a:pt x="4" y="25"/>
                    <a:pt x="0" y="21"/>
                    <a:pt x="0" y="16"/>
                  </a:cubicBezTo>
                  <a:cubicBezTo>
                    <a:pt x="0" y="9"/>
                    <a:pt x="0" y="9"/>
                    <a:pt x="0" y="9"/>
                  </a:cubicBezTo>
                  <a:cubicBezTo>
                    <a:pt x="0" y="4"/>
                    <a:pt x="4" y="0"/>
                    <a:pt x="9" y="0"/>
                  </a:cubicBezTo>
                  <a:cubicBezTo>
                    <a:pt x="52" y="0"/>
                    <a:pt x="52" y="0"/>
                    <a:pt x="52" y="0"/>
                  </a:cubicBezTo>
                  <a:cubicBezTo>
                    <a:pt x="57" y="0"/>
                    <a:pt x="61" y="4"/>
                    <a:pt x="61" y="9"/>
                  </a:cubicBezTo>
                  <a:lnTo>
                    <a:pt x="61" y="16"/>
                  </a:lnTo>
                  <a:close/>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2" name="Freeform 755"/>
            <p:cNvSpPr>
              <a:spLocks/>
            </p:cNvSpPr>
            <p:nvPr/>
          </p:nvSpPr>
          <p:spPr bwMode="auto">
            <a:xfrm>
              <a:off x="2651370" y="5406813"/>
              <a:ext cx="122256" cy="51403"/>
            </a:xfrm>
            <a:custGeom>
              <a:avLst/>
              <a:gdLst>
                <a:gd name="T0" fmla="*/ 60 w 60"/>
                <a:gd name="T1" fmla="*/ 16 h 25"/>
                <a:gd name="T2" fmla="*/ 51 w 60"/>
                <a:gd name="T3" fmla="*/ 25 h 25"/>
                <a:gd name="T4" fmla="*/ 9 w 60"/>
                <a:gd name="T5" fmla="*/ 25 h 25"/>
                <a:gd name="T6" fmla="*/ 0 w 60"/>
                <a:gd name="T7" fmla="*/ 16 h 25"/>
                <a:gd name="T8" fmla="*/ 0 w 60"/>
                <a:gd name="T9" fmla="*/ 9 h 25"/>
                <a:gd name="T10" fmla="*/ 9 w 60"/>
                <a:gd name="T11" fmla="*/ 0 h 25"/>
                <a:gd name="T12" fmla="*/ 51 w 60"/>
                <a:gd name="T13" fmla="*/ 0 h 25"/>
                <a:gd name="T14" fmla="*/ 60 w 60"/>
                <a:gd name="T15" fmla="*/ 9 h 25"/>
                <a:gd name="T16" fmla="*/ 60 w 60"/>
                <a:gd name="T1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5">
                  <a:moveTo>
                    <a:pt x="60" y="16"/>
                  </a:moveTo>
                  <a:cubicBezTo>
                    <a:pt x="60" y="21"/>
                    <a:pt x="56" y="25"/>
                    <a:pt x="51" y="25"/>
                  </a:cubicBezTo>
                  <a:cubicBezTo>
                    <a:pt x="9" y="25"/>
                    <a:pt x="9" y="25"/>
                    <a:pt x="9" y="25"/>
                  </a:cubicBezTo>
                  <a:cubicBezTo>
                    <a:pt x="4" y="25"/>
                    <a:pt x="0" y="21"/>
                    <a:pt x="0" y="16"/>
                  </a:cubicBezTo>
                  <a:cubicBezTo>
                    <a:pt x="0" y="9"/>
                    <a:pt x="0" y="9"/>
                    <a:pt x="0" y="9"/>
                  </a:cubicBezTo>
                  <a:cubicBezTo>
                    <a:pt x="0" y="4"/>
                    <a:pt x="4" y="0"/>
                    <a:pt x="9" y="0"/>
                  </a:cubicBezTo>
                  <a:cubicBezTo>
                    <a:pt x="51" y="0"/>
                    <a:pt x="51" y="0"/>
                    <a:pt x="51" y="0"/>
                  </a:cubicBezTo>
                  <a:cubicBezTo>
                    <a:pt x="56" y="0"/>
                    <a:pt x="60" y="4"/>
                    <a:pt x="60" y="9"/>
                  </a:cubicBezTo>
                  <a:lnTo>
                    <a:pt x="60" y="16"/>
                  </a:lnTo>
                  <a:close/>
                </a:path>
              </a:pathLst>
            </a:custGeom>
            <a:solidFill>
              <a:srgbClr val="289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3" name="Rectangle 756"/>
            <p:cNvSpPr>
              <a:spLocks noChangeArrowheads="1"/>
            </p:cNvSpPr>
            <p:nvPr/>
          </p:nvSpPr>
          <p:spPr bwMode="auto">
            <a:xfrm>
              <a:off x="2342951" y="5031708"/>
              <a:ext cx="529315" cy="6946"/>
            </a:xfrm>
            <a:prstGeom prst="rect">
              <a:avLst/>
            </a:prstGeom>
            <a:solidFill>
              <a:srgbClr val="44546A">
                <a:lumMod val="60000"/>
                <a:lumOff val="4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4" name="Oval 757"/>
            <p:cNvSpPr>
              <a:spLocks noChangeArrowheads="1"/>
            </p:cNvSpPr>
            <p:nvPr/>
          </p:nvSpPr>
          <p:spPr bwMode="auto">
            <a:xfrm>
              <a:off x="2367958" y="4966412"/>
              <a:ext cx="30564" cy="33343"/>
            </a:xfrm>
            <a:prstGeom prst="ellipse">
              <a:avLst/>
            </a:prstGeom>
            <a:solidFill>
              <a:srgbClr val="E38A81"/>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5" name="Oval 758"/>
            <p:cNvSpPr>
              <a:spLocks noChangeArrowheads="1"/>
            </p:cNvSpPr>
            <p:nvPr/>
          </p:nvSpPr>
          <p:spPr bwMode="auto">
            <a:xfrm>
              <a:off x="2420750" y="4966412"/>
              <a:ext cx="30564" cy="33343"/>
            </a:xfrm>
            <a:prstGeom prst="ellipse">
              <a:avLst/>
            </a:prstGeom>
            <a:solidFill>
              <a:srgbClr val="DC6E62"/>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6" name="Oval 759"/>
            <p:cNvSpPr>
              <a:spLocks noChangeArrowheads="1"/>
            </p:cNvSpPr>
            <p:nvPr/>
          </p:nvSpPr>
          <p:spPr bwMode="auto">
            <a:xfrm>
              <a:off x="2474932" y="4966412"/>
              <a:ext cx="30564" cy="33343"/>
            </a:xfrm>
            <a:prstGeom prst="ellipse">
              <a:avLst/>
            </a:prstGeom>
            <a:solidFill>
              <a:srgbClr val="C0392B"/>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7" name="Rectangle 760"/>
            <p:cNvSpPr>
              <a:spLocks noChangeArrowheads="1"/>
            </p:cNvSpPr>
            <p:nvPr/>
          </p:nvSpPr>
          <p:spPr bwMode="auto">
            <a:xfrm>
              <a:off x="2392965" y="5069219"/>
              <a:ext cx="440401" cy="29730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8" name="Freeform 761"/>
            <p:cNvSpPr>
              <a:spLocks noEditPoints="1"/>
            </p:cNvSpPr>
            <p:nvPr/>
          </p:nvSpPr>
          <p:spPr bwMode="auto">
            <a:xfrm>
              <a:off x="2436032" y="5124790"/>
              <a:ext cx="354266" cy="183385"/>
            </a:xfrm>
            <a:custGeom>
              <a:avLst/>
              <a:gdLst>
                <a:gd name="T0" fmla="*/ 173 w 173"/>
                <a:gd name="T1" fmla="*/ 4 h 90"/>
                <a:gd name="T2" fmla="*/ 169 w 173"/>
                <a:gd name="T3" fmla="*/ 8 h 90"/>
                <a:gd name="T4" fmla="*/ 4 w 173"/>
                <a:gd name="T5" fmla="*/ 8 h 90"/>
                <a:gd name="T6" fmla="*/ 0 w 173"/>
                <a:gd name="T7" fmla="*/ 4 h 90"/>
                <a:gd name="T8" fmla="*/ 4 w 173"/>
                <a:gd name="T9" fmla="*/ 0 h 90"/>
                <a:gd name="T10" fmla="*/ 169 w 173"/>
                <a:gd name="T11" fmla="*/ 0 h 90"/>
                <a:gd name="T12" fmla="*/ 173 w 173"/>
                <a:gd name="T13" fmla="*/ 4 h 90"/>
                <a:gd name="T14" fmla="*/ 173 w 173"/>
                <a:gd name="T15" fmla="*/ 31 h 90"/>
                <a:gd name="T16" fmla="*/ 169 w 173"/>
                <a:gd name="T17" fmla="*/ 27 h 90"/>
                <a:gd name="T18" fmla="*/ 4 w 173"/>
                <a:gd name="T19" fmla="*/ 27 h 90"/>
                <a:gd name="T20" fmla="*/ 0 w 173"/>
                <a:gd name="T21" fmla="*/ 31 h 90"/>
                <a:gd name="T22" fmla="*/ 4 w 173"/>
                <a:gd name="T23" fmla="*/ 36 h 90"/>
                <a:gd name="T24" fmla="*/ 169 w 173"/>
                <a:gd name="T25" fmla="*/ 36 h 90"/>
                <a:gd name="T26" fmla="*/ 173 w 173"/>
                <a:gd name="T27" fmla="*/ 31 h 90"/>
                <a:gd name="T28" fmla="*/ 173 w 173"/>
                <a:gd name="T29" fmla="*/ 59 h 90"/>
                <a:gd name="T30" fmla="*/ 169 w 173"/>
                <a:gd name="T31" fmla="*/ 55 h 90"/>
                <a:gd name="T32" fmla="*/ 4 w 173"/>
                <a:gd name="T33" fmla="*/ 55 h 90"/>
                <a:gd name="T34" fmla="*/ 0 w 173"/>
                <a:gd name="T35" fmla="*/ 59 h 90"/>
                <a:gd name="T36" fmla="*/ 4 w 173"/>
                <a:gd name="T37" fmla="*/ 63 h 90"/>
                <a:gd name="T38" fmla="*/ 169 w 173"/>
                <a:gd name="T39" fmla="*/ 63 h 90"/>
                <a:gd name="T40" fmla="*/ 173 w 173"/>
                <a:gd name="T41" fmla="*/ 59 h 90"/>
                <a:gd name="T42" fmla="*/ 173 w 173"/>
                <a:gd name="T43" fmla="*/ 86 h 90"/>
                <a:gd name="T44" fmla="*/ 169 w 173"/>
                <a:gd name="T45" fmla="*/ 82 h 90"/>
                <a:gd name="T46" fmla="*/ 4 w 173"/>
                <a:gd name="T47" fmla="*/ 82 h 90"/>
                <a:gd name="T48" fmla="*/ 0 w 173"/>
                <a:gd name="T49" fmla="*/ 86 h 90"/>
                <a:gd name="T50" fmla="*/ 4 w 173"/>
                <a:gd name="T51" fmla="*/ 90 h 90"/>
                <a:gd name="T52" fmla="*/ 169 w 173"/>
                <a:gd name="T53" fmla="*/ 90 h 90"/>
                <a:gd name="T54" fmla="*/ 173 w 173"/>
                <a:gd name="T55"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90">
                  <a:moveTo>
                    <a:pt x="173" y="4"/>
                  </a:moveTo>
                  <a:cubicBezTo>
                    <a:pt x="173" y="6"/>
                    <a:pt x="171" y="8"/>
                    <a:pt x="169" y="8"/>
                  </a:cubicBezTo>
                  <a:cubicBezTo>
                    <a:pt x="4" y="8"/>
                    <a:pt x="4" y="8"/>
                    <a:pt x="4" y="8"/>
                  </a:cubicBezTo>
                  <a:cubicBezTo>
                    <a:pt x="2" y="8"/>
                    <a:pt x="0" y="6"/>
                    <a:pt x="0" y="4"/>
                  </a:cubicBezTo>
                  <a:cubicBezTo>
                    <a:pt x="0" y="2"/>
                    <a:pt x="2" y="0"/>
                    <a:pt x="4" y="0"/>
                  </a:cubicBezTo>
                  <a:cubicBezTo>
                    <a:pt x="169" y="0"/>
                    <a:pt x="169" y="0"/>
                    <a:pt x="169" y="0"/>
                  </a:cubicBezTo>
                  <a:cubicBezTo>
                    <a:pt x="171" y="0"/>
                    <a:pt x="173" y="2"/>
                    <a:pt x="173" y="4"/>
                  </a:cubicBezTo>
                  <a:close/>
                  <a:moveTo>
                    <a:pt x="173" y="31"/>
                  </a:moveTo>
                  <a:cubicBezTo>
                    <a:pt x="173" y="29"/>
                    <a:pt x="171" y="27"/>
                    <a:pt x="169" y="27"/>
                  </a:cubicBezTo>
                  <a:cubicBezTo>
                    <a:pt x="4" y="27"/>
                    <a:pt x="4" y="27"/>
                    <a:pt x="4" y="27"/>
                  </a:cubicBezTo>
                  <a:cubicBezTo>
                    <a:pt x="2" y="27"/>
                    <a:pt x="0" y="29"/>
                    <a:pt x="0" y="31"/>
                  </a:cubicBezTo>
                  <a:cubicBezTo>
                    <a:pt x="0" y="34"/>
                    <a:pt x="2" y="36"/>
                    <a:pt x="4" y="36"/>
                  </a:cubicBezTo>
                  <a:cubicBezTo>
                    <a:pt x="169" y="36"/>
                    <a:pt x="169" y="36"/>
                    <a:pt x="169" y="36"/>
                  </a:cubicBezTo>
                  <a:cubicBezTo>
                    <a:pt x="171" y="36"/>
                    <a:pt x="173" y="34"/>
                    <a:pt x="173" y="31"/>
                  </a:cubicBezTo>
                  <a:close/>
                  <a:moveTo>
                    <a:pt x="173" y="59"/>
                  </a:moveTo>
                  <a:cubicBezTo>
                    <a:pt x="173" y="57"/>
                    <a:pt x="171" y="55"/>
                    <a:pt x="169" y="55"/>
                  </a:cubicBezTo>
                  <a:cubicBezTo>
                    <a:pt x="4" y="55"/>
                    <a:pt x="4" y="55"/>
                    <a:pt x="4" y="55"/>
                  </a:cubicBezTo>
                  <a:cubicBezTo>
                    <a:pt x="2" y="55"/>
                    <a:pt x="0" y="57"/>
                    <a:pt x="0" y="59"/>
                  </a:cubicBezTo>
                  <a:cubicBezTo>
                    <a:pt x="0" y="61"/>
                    <a:pt x="2" y="63"/>
                    <a:pt x="4" y="63"/>
                  </a:cubicBezTo>
                  <a:cubicBezTo>
                    <a:pt x="169" y="63"/>
                    <a:pt x="169" y="63"/>
                    <a:pt x="169" y="63"/>
                  </a:cubicBezTo>
                  <a:cubicBezTo>
                    <a:pt x="171" y="63"/>
                    <a:pt x="173" y="61"/>
                    <a:pt x="173" y="59"/>
                  </a:cubicBezTo>
                  <a:close/>
                  <a:moveTo>
                    <a:pt x="173" y="86"/>
                  </a:moveTo>
                  <a:cubicBezTo>
                    <a:pt x="173" y="84"/>
                    <a:pt x="171" y="82"/>
                    <a:pt x="169" y="82"/>
                  </a:cubicBezTo>
                  <a:cubicBezTo>
                    <a:pt x="4" y="82"/>
                    <a:pt x="4" y="82"/>
                    <a:pt x="4" y="82"/>
                  </a:cubicBezTo>
                  <a:cubicBezTo>
                    <a:pt x="2" y="82"/>
                    <a:pt x="0" y="84"/>
                    <a:pt x="0" y="86"/>
                  </a:cubicBezTo>
                  <a:cubicBezTo>
                    <a:pt x="0" y="89"/>
                    <a:pt x="2" y="90"/>
                    <a:pt x="4" y="90"/>
                  </a:cubicBezTo>
                  <a:cubicBezTo>
                    <a:pt x="169" y="90"/>
                    <a:pt x="169" y="90"/>
                    <a:pt x="169" y="90"/>
                  </a:cubicBezTo>
                  <a:cubicBezTo>
                    <a:pt x="171" y="90"/>
                    <a:pt x="173" y="89"/>
                    <a:pt x="173" y="86"/>
                  </a:cubicBezTo>
                  <a:close/>
                </a:path>
              </a:pathLst>
            </a:custGeom>
            <a:solidFill>
              <a:srgbClr val="44546A">
                <a:lumMod val="20000"/>
                <a:lumOff val="8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49" name="Freeform 762"/>
            <p:cNvSpPr>
              <a:spLocks/>
            </p:cNvSpPr>
            <p:nvPr/>
          </p:nvSpPr>
          <p:spPr bwMode="auto">
            <a:xfrm>
              <a:off x="2398522" y="4714953"/>
              <a:ext cx="839123" cy="1205893"/>
            </a:xfrm>
            <a:custGeom>
              <a:avLst/>
              <a:gdLst>
                <a:gd name="T0" fmla="*/ 409 w 409"/>
                <a:gd name="T1" fmla="*/ 29 h 589"/>
                <a:gd name="T2" fmla="*/ 380 w 409"/>
                <a:gd name="T3" fmla="*/ 0 h 589"/>
                <a:gd name="T4" fmla="*/ 163 w 409"/>
                <a:gd name="T5" fmla="*/ 0 h 589"/>
                <a:gd name="T6" fmla="*/ 0 w 409"/>
                <a:gd name="T7" fmla="*/ 589 h 589"/>
                <a:gd name="T8" fmla="*/ 409 w 409"/>
                <a:gd name="T9" fmla="*/ 589 h 589"/>
                <a:gd name="T10" fmla="*/ 409 w 409"/>
                <a:gd name="T11" fmla="*/ 29 h 589"/>
              </a:gdLst>
              <a:ahLst/>
              <a:cxnLst>
                <a:cxn ang="0">
                  <a:pos x="T0" y="T1"/>
                </a:cxn>
                <a:cxn ang="0">
                  <a:pos x="T2" y="T3"/>
                </a:cxn>
                <a:cxn ang="0">
                  <a:pos x="T4" y="T5"/>
                </a:cxn>
                <a:cxn ang="0">
                  <a:pos x="T6" y="T7"/>
                </a:cxn>
                <a:cxn ang="0">
                  <a:pos x="T8" y="T9"/>
                </a:cxn>
                <a:cxn ang="0">
                  <a:pos x="T10" y="T11"/>
                </a:cxn>
              </a:cxnLst>
              <a:rect l="0" t="0" r="r" b="b"/>
              <a:pathLst>
                <a:path w="409" h="589">
                  <a:moveTo>
                    <a:pt x="409" y="29"/>
                  </a:moveTo>
                  <a:cubicBezTo>
                    <a:pt x="409" y="13"/>
                    <a:pt x="396" y="0"/>
                    <a:pt x="380" y="0"/>
                  </a:cubicBezTo>
                  <a:cubicBezTo>
                    <a:pt x="163" y="0"/>
                    <a:pt x="163" y="0"/>
                    <a:pt x="163" y="0"/>
                  </a:cubicBezTo>
                  <a:cubicBezTo>
                    <a:pt x="0" y="589"/>
                    <a:pt x="0" y="589"/>
                    <a:pt x="0" y="589"/>
                  </a:cubicBezTo>
                  <a:cubicBezTo>
                    <a:pt x="409" y="589"/>
                    <a:pt x="409" y="589"/>
                    <a:pt x="409" y="589"/>
                  </a:cubicBezTo>
                  <a:lnTo>
                    <a:pt x="409" y="29"/>
                  </a:lnTo>
                  <a:close/>
                </a:path>
              </a:pathLst>
            </a:custGeom>
            <a:solidFill>
              <a:srgbClr val="FFFFFF">
                <a:alpha val="31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grpSp>
      <p:sp>
        <p:nvSpPr>
          <p:cNvPr id="51" name="Freeform 763"/>
          <p:cNvSpPr>
            <a:spLocks/>
          </p:cNvSpPr>
          <p:nvPr/>
        </p:nvSpPr>
        <p:spPr bwMode="auto">
          <a:xfrm>
            <a:off x="1110351" y="3546857"/>
            <a:ext cx="1299178" cy="1293405"/>
          </a:xfrm>
          <a:custGeom>
            <a:avLst/>
            <a:gdLst>
              <a:gd name="T0" fmla="*/ 558 w 609"/>
              <a:gd name="T1" fmla="*/ 80 h 607"/>
              <a:gd name="T2" fmla="*/ 305 w 609"/>
              <a:gd name="T3" fmla="*/ 0 h 607"/>
              <a:gd name="T4" fmla="*/ 51 w 609"/>
              <a:gd name="T5" fmla="*/ 80 h 607"/>
              <a:gd name="T6" fmla="*/ 305 w 609"/>
              <a:gd name="T7" fmla="*/ 607 h 607"/>
              <a:gd name="T8" fmla="*/ 558 w 609"/>
              <a:gd name="T9" fmla="*/ 80 h 607"/>
            </a:gdLst>
            <a:ahLst/>
            <a:cxnLst>
              <a:cxn ang="0">
                <a:pos x="T0" y="T1"/>
              </a:cxn>
              <a:cxn ang="0">
                <a:pos x="T2" y="T3"/>
              </a:cxn>
              <a:cxn ang="0">
                <a:pos x="T4" y="T5"/>
              </a:cxn>
              <a:cxn ang="0">
                <a:pos x="T6" y="T7"/>
              </a:cxn>
              <a:cxn ang="0">
                <a:pos x="T8" y="T9"/>
              </a:cxn>
            </a:cxnLst>
            <a:rect l="0" t="0" r="r" b="b"/>
            <a:pathLst>
              <a:path w="609" h="607">
                <a:moveTo>
                  <a:pt x="558" y="80"/>
                </a:moveTo>
                <a:cubicBezTo>
                  <a:pt x="397" y="93"/>
                  <a:pt x="305" y="0"/>
                  <a:pt x="305" y="0"/>
                </a:cubicBezTo>
                <a:cubicBezTo>
                  <a:pt x="305" y="0"/>
                  <a:pt x="213" y="93"/>
                  <a:pt x="51" y="80"/>
                </a:cubicBezTo>
                <a:cubicBezTo>
                  <a:pt x="51" y="80"/>
                  <a:pt x="0" y="511"/>
                  <a:pt x="305" y="607"/>
                </a:cubicBezTo>
                <a:cubicBezTo>
                  <a:pt x="609" y="511"/>
                  <a:pt x="558" y="80"/>
                  <a:pt x="558" y="80"/>
                </a:cubicBezTo>
              </a:path>
            </a:pathLst>
          </a:custGeom>
          <a:solidFill>
            <a:sysClr val="window" lastClr="FFFFFF">
              <a:lumMod val="95000"/>
            </a:sys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2" name="Freeform 764"/>
          <p:cNvSpPr>
            <a:spLocks/>
          </p:cNvSpPr>
          <p:nvPr/>
        </p:nvSpPr>
        <p:spPr bwMode="auto">
          <a:xfrm>
            <a:off x="1274914" y="3681106"/>
            <a:ext cx="970053" cy="1049448"/>
          </a:xfrm>
          <a:custGeom>
            <a:avLst/>
            <a:gdLst>
              <a:gd name="T0" fmla="*/ 440 w 455"/>
              <a:gd name="T1" fmla="*/ 67 h 493"/>
              <a:gd name="T2" fmla="*/ 228 w 455"/>
              <a:gd name="T3" fmla="*/ 0 h 493"/>
              <a:gd name="T4" fmla="*/ 16 w 455"/>
              <a:gd name="T5" fmla="*/ 67 h 493"/>
              <a:gd name="T6" fmla="*/ 228 w 455"/>
              <a:gd name="T7" fmla="*/ 493 h 493"/>
              <a:gd name="T8" fmla="*/ 440 w 455"/>
              <a:gd name="T9" fmla="*/ 67 h 493"/>
            </a:gdLst>
            <a:ahLst/>
            <a:cxnLst>
              <a:cxn ang="0">
                <a:pos x="T0" y="T1"/>
              </a:cxn>
              <a:cxn ang="0">
                <a:pos x="T2" y="T3"/>
              </a:cxn>
              <a:cxn ang="0">
                <a:pos x="T4" y="T5"/>
              </a:cxn>
              <a:cxn ang="0">
                <a:pos x="T6" y="T7"/>
              </a:cxn>
              <a:cxn ang="0">
                <a:pos x="T8" y="T9"/>
              </a:cxn>
            </a:cxnLst>
            <a:rect l="0" t="0" r="r" b="b"/>
            <a:pathLst>
              <a:path w="455" h="493">
                <a:moveTo>
                  <a:pt x="440" y="67"/>
                </a:moveTo>
                <a:cubicBezTo>
                  <a:pt x="324" y="67"/>
                  <a:pt x="228" y="0"/>
                  <a:pt x="228" y="0"/>
                </a:cubicBezTo>
                <a:cubicBezTo>
                  <a:pt x="228" y="0"/>
                  <a:pt x="131" y="67"/>
                  <a:pt x="16" y="67"/>
                </a:cubicBezTo>
                <a:cubicBezTo>
                  <a:pt x="16" y="67"/>
                  <a:pt x="0" y="414"/>
                  <a:pt x="228" y="493"/>
                </a:cubicBezTo>
                <a:cubicBezTo>
                  <a:pt x="455" y="414"/>
                  <a:pt x="440" y="67"/>
                  <a:pt x="440" y="67"/>
                </a:cubicBezTo>
              </a:path>
            </a:pathLst>
          </a:custGeom>
          <a:solidFill>
            <a:srgbClr val="E38A81">
              <a:lumMod val="75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3" name="Freeform 765"/>
          <p:cNvSpPr>
            <a:spLocks/>
          </p:cNvSpPr>
          <p:nvPr/>
        </p:nvSpPr>
        <p:spPr bwMode="auto">
          <a:xfrm>
            <a:off x="1300898" y="3707089"/>
            <a:ext cx="918086" cy="996037"/>
          </a:xfrm>
          <a:custGeom>
            <a:avLst/>
            <a:gdLst>
              <a:gd name="T0" fmla="*/ 417 w 431"/>
              <a:gd name="T1" fmla="*/ 64 h 468"/>
              <a:gd name="T2" fmla="*/ 216 w 431"/>
              <a:gd name="T3" fmla="*/ 0 h 468"/>
              <a:gd name="T4" fmla="*/ 15 w 431"/>
              <a:gd name="T5" fmla="*/ 64 h 468"/>
              <a:gd name="T6" fmla="*/ 216 w 431"/>
              <a:gd name="T7" fmla="*/ 468 h 468"/>
              <a:gd name="T8" fmla="*/ 417 w 431"/>
              <a:gd name="T9" fmla="*/ 64 h 468"/>
            </a:gdLst>
            <a:ahLst/>
            <a:cxnLst>
              <a:cxn ang="0">
                <a:pos x="T0" y="T1"/>
              </a:cxn>
              <a:cxn ang="0">
                <a:pos x="T2" y="T3"/>
              </a:cxn>
              <a:cxn ang="0">
                <a:pos x="T4" y="T5"/>
              </a:cxn>
              <a:cxn ang="0">
                <a:pos x="T6" y="T7"/>
              </a:cxn>
              <a:cxn ang="0">
                <a:pos x="T8" y="T9"/>
              </a:cxn>
            </a:cxnLst>
            <a:rect l="0" t="0" r="r" b="b"/>
            <a:pathLst>
              <a:path w="431" h="468">
                <a:moveTo>
                  <a:pt x="417" y="64"/>
                </a:moveTo>
                <a:cubicBezTo>
                  <a:pt x="307" y="64"/>
                  <a:pt x="216" y="0"/>
                  <a:pt x="216" y="0"/>
                </a:cubicBezTo>
                <a:cubicBezTo>
                  <a:pt x="216" y="0"/>
                  <a:pt x="124" y="64"/>
                  <a:pt x="15" y="64"/>
                </a:cubicBezTo>
                <a:cubicBezTo>
                  <a:pt x="15" y="64"/>
                  <a:pt x="0" y="393"/>
                  <a:pt x="216" y="468"/>
                </a:cubicBezTo>
                <a:cubicBezTo>
                  <a:pt x="431" y="393"/>
                  <a:pt x="417" y="64"/>
                  <a:pt x="417" y="64"/>
                </a:cubicBezTo>
              </a:path>
            </a:pathLst>
          </a:custGeom>
          <a:solidFill>
            <a:srgbClr val="E38A81">
              <a:lumMod val="60000"/>
              <a:lumOff val="4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4" name="Freeform 766"/>
          <p:cNvSpPr>
            <a:spLocks/>
          </p:cNvSpPr>
          <p:nvPr/>
        </p:nvSpPr>
        <p:spPr bwMode="auto">
          <a:xfrm>
            <a:off x="1347091" y="4192116"/>
            <a:ext cx="414294" cy="538437"/>
          </a:xfrm>
          <a:custGeom>
            <a:avLst/>
            <a:gdLst>
              <a:gd name="T0" fmla="*/ 10 w 194"/>
              <a:gd name="T1" fmla="*/ 0 h 253"/>
              <a:gd name="T2" fmla="*/ 0 w 194"/>
              <a:gd name="T3" fmla="*/ 0 h 253"/>
              <a:gd name="T4" fmla="*/ 194 w 194"/>
              <a:gd name="T5" fmla="*/ 253 h 253"/>
              <a:gd name="T6" fmla="*/ 194 w 194"/>
              <a:gd name="T7" fmla="*/ 253 h 253"/>
              <a:gd name="T8" fmla="*/ 194 w 194"/>
              <a:gd name="T9" fmla="*/ 240 h 253"/>
              <a:gd name="T10" fmla="*/ 194 w 194"/>
              <a:gd name="T11" fmla="*/ 240 h 253"/>
              <a:gd name="T12" fmla="*/ 10 w 194"/>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94" h="253">
                <a:moveTo>
                  <a:pt x="10" y="0"/>
                </a:moveTo>
                <a:cubicBezTo>
                  <a:pt x="0" y="0"/>
                  <a:pt x="0" y="0"/>
                  <a:pt x="0" y="0"/>
                </a:cubicBezTo>
                <a:cubicBezTo>
                  <a:pt x="23" y="99"/>
                  <a:pt x="76" y="212"/>
                  <a:pt x="194" y="253"/>
                </a:cubicBezTo>
                <a:cubicBezTo>
                  <a:pt x="194" y="253"/>
                  <a:pt x="194" y="253"/>
                  <a:pt x="194" y="253"/>
                </a:cubicBezTo>
                <a:cubicBezTo>
                  <a:pt x="194" y="240"/>
                  <a:pt x="194" y="240"/>
                  <a:pt x="194" y="240"/>
                </a:cubicBezTo>
                <a:cubicBezTo>
                  <a:pt x="194" y="240"/>
                  <a:pt x="194" y="240"/>
                  <a:pt x="194" y="240"/>
                </a:cubicBezTo>
                <a:cubicBezTo>
                  <a:pt x="82" y="201"/>
                  <a:pt x="32" y="94"/>
                  <a:pt x="10" y="0"/>
                </a:cubicBezTo>
              </a:path>
            </a:pathLst>
          </a:custGeom>
          <a:solidFill>
            <a:srgbClr val="E38A81">
              <a:lumMod val="75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5" name="Freeform 767"/>
          <p:cNvSpPr>
            <a:spLocks/>
          </p:cNvSpPr>
          <p:nvPr/>
        </p:nvSpPr>
        <p:spPr bwMode="auto">
          <a:xfrm>
            <a:off x="1368744" y="4192116"/>
            <a:ext cx="392640" cy="511010"/>
          </a:xfrm>
          <a:custGeom>
            <a:avLst/>
            <a:gdLst>
              <a:gd name="T0" fmla="*/ 184 w 184"/>
              <a:gd name="T1" fmla="*/ 0 h 240"/>
              <a:gd name="T2" fmla="*/ 0 w 184"/>
              <a:gd name="T3" fmla="*/ 0 h 240"/>
              <a:gd name="T4" fmla="*/ 184 w 184"/>
              <a:gd name="T5" fmla="*/ 240 h 240"/>
              <a:gd name="T6" fmla="*/ 184 w 184"/>
              <a:gd name="T7" fmla="*/ 240 h 240"/>
              <a:gd name="T8" fmla="*/ 184 w 184"/>
              <a:gd name="T9" fmla="*/ 0 h 240"/>
            </a:gdLst>
            <a:ahLst/>
            <a:cxnLst>
              <a:cxn ang="0">
                <a:pos x="T0" y="T1"/>
              </a:cxn>
              <a:cxn ang="0">
                <a:pos x="T2" y="T3"/>
              </a:cxn>
              <a:cxn ang="0">
                <a:pos x="T4" y="T5"/>
              </a:cxn>
              <a:cxn ang="0">
                <a:pos x="T6" y="T7"/>
              </a:cxn>
              <a:cxn ang="0">
                <a:pos x="T8" y="T9"/>
              </a:cxn>
            </a:cxnLst>
            <a:rect l="0" t="0" r="r" b="b"/>
            <a:pathLst>
              <a:path w="184" h="240">
                <a:moveTo>
                  <a:pt x="184" y="0"/>
                </a:moveTo>
                <a:cubicBezTo>
                  <a:pt x="0" y="0"/>
                  <a:pt x="0" y="0"/>
                  <a:pt x="0" y="0"/>
                </a:cubicBezTo>
                <a:cubicBezTo>
                  <a:pt x="22" y="94"/>
                  <a:pt x="72" y="201"/>
                  <a:pt x="184" y="240"/>
                </a:cubicBezTo>
                <a:cubicBezTo>
                  <a:pt x="184" y="240"/>
                  <a:pt x="184" y="240"/>
                  <a:pt x="184" y="240"/>
                </a:cubicBezTo>
                <a:cubicBezTo>
                  <a:pt x="184" y="0"/>
                  <a:pt x="184" y="0"/>
                  <a:pt x="184" y="0"/>
                </a:cubicBezTo>
              </a:path>
            </a:pathLst>
          </a:custGeom>
          <a:solidFill>
            <a:srgbClr val="E38A81"/>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6" name="Freeform 768"/>
          <p:cNvSpPr>
            <a:spLocks noEditPoints="1"/>
          </p:cNvSpPr>
          <p:nvPr/>
        </p:nvSpPr>
        <p:spPr bwMode="auto">
          <a:xfrm>
            <a:off x="1761384" y="3681106"/>
            <a:ext cx="451826" cy="142909"/>
          </a:xfrm>
          <a:custGeom>
            <a:avLst/>
            <a:gdLst>
              <a:gd name="T0" fmla="*/ 212 w 212"/>
              <a:gd name="T1" fmla="*/ 67 h 67"/>
              <a:gd name="T2" fmla="*/ 212 w 212"/>
              <a:gd name="T3" fmla="*/ 67 h 67"/>
              <a:gd name="T4" fmla="*/ 212 w 212"/>
              <a:gd name="T5" fmla="*/ 67 h 67"/>
              <a:gd name="T6" fmla="*/ 212 w 212"/>
              <a:gd name="T7" fmla="*/ 67 h 67"/>
              <a:gd name="T8" fmla="*/ 212 w 212"/>
              <a:gd name="T9" fmla="*/ 67 h 67"/>
              <a:gd name="T10" fmla="*/ 212 w 212"/>
              <a:gd name="T11" fmla="*/ 67 h 67"/>
              <a:gd name="T12" fmla="*/ 0 w 212"/>
              <a:gd name="T13" fmla="*/ 0 h 67"/>
              <a:gd name="T14" fmla="*/ 0 w 212"/>
              <a:gd name="T15" fmla="*/ 0 h 67"/>
              <a:gd name="T16" fmla="*/ 76 w 212"/>
              <a:gd name="T17" fmla="*/ 39 h 67"/>
              <a:gd name="T18" fmla="*/ 0 w 212"/>
              <a:gd name="T1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67">
                <a:moveTo>
                  <a:pt x="212" y="67"/>
                </a:moveTo>
                <a:cubicBezTo>
                  <a:pt x="212" y="67"/>
                  <a:pt x="212" y="67"/>
                  <a:pt x="212" y="67"/>
                </a:cubicBezTo>
                <a:cubicBezTo>
                  <a:pt x="212" y="67"/>
                  <a:pt x="212" y="67"/>
                  <a:pt x="212" y="67"/>
                </a:cubicBezTo>
                <a:moveTo>
                  <a:pt x="212" y="67"/>
                </a:moveTo>
                <a:cubicBezTo>
                  <a:pt x="212" y="67"/>
                  <a:pt x="212" y="67"/>
                  <a:pt x="212" y="67"/>
                </a:cubicBezTo>
                <a:cubicBezTo>
                  <a:pt x="212" y="67"/>
                  <a:pt x="212" y="67"/>
                  <a:pt x="212" y="67"/>
                </a:cubicBezTo>
                <a:moveTo>
                  <a:pt x="0" y="0"/>
                </a:moveTo>
                <a:cubicBezTo>
                  <a:pt x="0" y="0"/>
                  <a:pt x="0" y="0"/>
                  <a:pt x="0" y="0"/>
                </a:cubicBezTo>
                <a:cubicBezTo>
                  <a:pt x="0" y="0"/>
                  <a:pt x="30" y="21"/>
                  <a:pt x="76" y="39"/>
                </a:cubicBezTo>
                <a:cubicBezTo>
                  <a:pt x="30" y="21"/>
                  <a:pt x="0" y="0"/>
                  <a:pt x="0" y="0"/>
                </a:cubicBezTo>
              </a:path>
            </a:pathLst>
          </a:custGeom>
          <a:solidFill>
            <a:srgbClr val="E6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7" name="Freeform 769"/>
          <p:cNvSpPr>
            <a:spLocks/>
          </p:cNvSpPr>
          <p:nvPr/>
        </p:nvSpPr>
        <p:spPr bwMode="auto">
          <a:xfrm>
            <a:off x="1761384" y="3681106"/>
            <a:ext cx="457600" cy="511010"/>
          </a:xfrm>
          <a:custGeom>
            <a:avLst/>
            <a:gdLst>
              <a:gd name="T0" fmla="*/ 0 w 215"/>
              <a:gd name="T1" fmla="*/ 0 h 240"/>
              <a:gd name="T2" fmla="*/ 0 w 215"/>
              <a:gd name="T3" fmla="*/ 12 h 240"/>
              <a:gd name="T4" fmla="*/ 201 w 215"/>
              <a:gd name="T5" fmla="*/ 76 h 240"/>
              <a:gd name="T6" fmla="*/ 183 w 215"/>
              <a:gd name="T7" fmla="*/ 240 h 240"/>
              <a:gd name="T8" fmla="*/ 193 w 215"/>
              <a:gd name="T9" fmla="*/ 240 h 240"/>
              <a:gd name="T10" fmla="*/ 212 w 215"/>
              <a:gd name="T11" fmla="*/ 67 h 240"/>
              <a:gd name="T12" fmla="*/ 212 w 215"/>
              <a:gd name="T13" fmla="*/ 67 h 240"/>
              <a:gd name="T14" fmla="*/ 212 w 215"/>
              <a:gd name="T15" fmla="*/ 67 h 240"/>
              <a:gd name="T16" fmla="*/ 212 w 215"/>
              <a:gd name="T17" fmla="*/ 67 h 240"/>
              <a:gd name="T18" fmla="*/ 212 w 215"/>
              <a:gd name="T19" fmla="*/ 67 h 240"/>
              <a:gd name="T20" fmla="*/ 212 w 215"/>
              <a:gd name="T21" fmla="*/ 67 h 240"/>
              <a:gd name="T22" fmla="*/ 212 w 215"/>
              <a:gd name="T23" fmla="*/ 67 h 240"/>
              <a:gd name="T24" fmla="*/ 76 w 215"/>
              <a:gd name="T25" fmla="*/ 39 h 240"/>
              <a:gd name="T26" fmla="*/ 0 w 215"/>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240">
                <a:moveTo>
                  <a:pt x="0" y="0"/>
                </a:moveTo>
                <a:cubicBezTo>
                  <a:pt x="0" y="12"/>
                  <a:pt x="0" y="12"/>
                  <a:pt x="0" y="12"/>
                </a:cubicBezTo>
                <a:cubicBezTo>
                  <a:pt x="0" y="13"/>
                  <a:pt x="91" y="76"/>
                  <a:pt x="201" y="76"/>
                </a:cubicBezTo>
                <a:cubicBezTo>
                  <a:pt x="201" y="76"/>
                  <a:pt x="204" y="153"/>
                  <a:pt x="183" y="240"/>
                </a:cubicBezTo>
                <a:cubicBezTo>
                  <a:pt x="193" y="240"/>
                  <a:pt x="193" y="240"/>
                  <a:pt x="193" y="240"/>
                </a:cubicBezTo>
                <a:cubicBezTo>
                  <a:pt x="215" y="149"/>
                  <a:pt x="212" y="68"/>
                  <a:pt x="212" y="67"/>
                </a:cubicBezTo>
                <a:cubicBezTo>
                  <a:pt x="212" y="67"/>
                  <a:pt x="212" y="67"/>
                  <a:pt x="212" y="67"/>
                </a:cubicBezTo>
                <a:cubicBezTo>
                  <a:pt x="212" y="67"/>
                  <a:pt x="212" y="67"/>
                  <a:pt x="212" y="67"/>
                </a:cubicBezTo>
                <a:cubicBezTo>
                  <a:pt x="212" y="67"/>
                  <a:pt x="212" y="67"/>
                  <a:pt x="212" y="67"/>
                </a:cubicBezTo>
                <a:cubicBezTo>
                  <a:pt x="212" y="67"/>
                  <a:pt x="212" y="67"/>
                  <a:pt x="212" y="67"/>
                </a:cubicBezTo>
                <a:cubicBezTo>
                  <a:pt x="212" y="67"/>
                  <a:pt x="212" y="67"/>
                  <a:pt x="212" y="67"/>
                </a:cubicBezTo>
                <a:cubicBezTo>
                  <a:pt x="212" y="67"/>
                  <a:pt x="212" y="67"/>
                  <a:pt x="212" y="67"/>
                </a:cubicBezTo>
                <a:cubicBezTo>
                  <a:pt x="160" y="67"/>
                  <a:pt x="113" y="54"/>
                  <a:pt x="76" y="39"/>
                </a:cubicBezTo>
                <a:cubicBezTo>
                  <a:pt x="30" y="21"/>
                  <a:pt x="0" y="0"/>
                  <a:pt x="0" y="0"/>
                </a:cubicBezTo>
              </a:path>
            </a:pathLst>
          </a:custGeom>
          <a:solidFill>
            <a:srgbClr val="E38A81">
              <a:lumMod val="75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58" name="Freeform 770"/>
          <p:cNvSpPr>
            <a:spLocks/>
          </p:cNvSpPr>
          <p:nvPr/>
        </p:nvSpPr>
        <p:spPr bwMode="auto">
          <a:xfrm>
            <a:off x="1761384" y="3707089"/>
            <a:ext cx="434503" cy="485026"/>
          </a:xfrm>
          <a:custGeom>
            <a:avLst/>
            <a:gdLst>
              <a:gd name="T0" fmla="*/ 0 w 204"/>
              <a:gd name="T1" fmla="*/ 0 h 228"/>
              <a:gd name="T2" fmla="*/ 0 w 204"/>
              <a:gd name="T3" fmla="*/ 228 h 228"/>
              <a:gd name="T4" fmla="*/ 183 w 204"/>
              <a:gd name="T5" fmla="*/ 228 h 228"/>
              <a:gd name="T6" fmla="*/ 201 w 204"/>
              <a:gd name="T7" fmla="*/ 64 h 228"/>
              <a:gd name="T8" fmla="*/ 0 w 204"/>
              <a:gd name="T9" fmla="*/ 0 h 228"/>
            </a:gdLst>
            <a:ahLst/>
            <a:cxnLst>
              <a:cxn ang="0">
                <a:pos x="T0" y="T1"/>
              </a:cxn>
              <a:cxn ang="0">
                <a:pos x="T2" y="T3"/>
              </a:cxn>
              <a:cxn ang="0">
                <a:pos x="T4" y="T5"/>
              </a:cxn>
              <a:cxn ang="0">
                <a:pos x="T6" y="T7"/>
              </a:cxn>
              <a:cxn ang="0">
                <a:pos x="T8" y="T9"/>
              </a:cxn>
            </a:cxnLst>
            <a:rect l="0" t="0" r="r" b="b"/>
            <a:pathLst>
              <a:path w="204" h="228">
                <a:moveTo>
                  <a:pt x="0" y="0"/>
                </a:moveTo>
                <a:cubicBezTo>
                  <a:pt x="0" y="228"/>
                  <a:pt x="0" y="228"/>
                  <a:pt x="0" y="228"/>
                </a:cubicBezTo>
                <a:cubicBezTo>
                  <a:pt x="183" y="228"/>
                  <a:pt x="183" y="228"/>
                  <a:pt x="183" y="228"/>
                </a:cubicBezTo>
                <a:cubicBezTo>
                  <a:pt x="204" y="141"/>
                  <a:pt x="201" y="64"/>
                  <a:pt x="201" y="64"/>
                </a:cubicBezTo>
                <a:cubicBezTo>
                  <a:pt x="91" y="64"/>
                  <a:pt x="0" y="1"/>
                  <a:pt x="0" y="0"/>
                </a:cubicBezTo>
              </a:path>
            </a:pathLst>
          </a:custGeom>
          <a:solidFill>
            <a:srgbClr val="E38A81"/>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grpSp>
        <p:nvGrpSpPr>
          <p:cNvPr id="62" name="Group 61"/>
          <p:cNvGrpSpPr/>
          <p:nvPr/>
        </p:nvGrpSpPr>
        <p:grpSpPr>
          <a:xfrm>
            <a:off x="493964" y="4160358"/>
            <a:ext cx="638040" cy="115482"/>
            <a:chOff x="1114304" y="4228706"/>
            <a:chExt cx="614060" cy="111142"/>
          </a:xfrm>
          <a:solidFill>
            <a:srgbClr val="44546A">
              <a:lumMod val="20000"/>
              <a:lumOff val="80000"/>
            </a:srgbClr>
          </a:solidFill>
        </p:grpSpPr>
        <p:sp>
          <p:nvSpPr>
            <p:cNvPr id="63" name="Oval 775"/>
            <p:cNvSpPr>
              <a:spLocks noChangeArrowheads="1"/>
            </p:cNvSpPr>
            <p:nvPr/>
          </p:nvSpPr>
          <p:spPr bwMode="auto">
            <a:xfrm>
              <a:off x="1114304" y="4228706"/>
              <a:ext cx="10697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64" name="Oval 776"/>
            <p:cNvSpPr>
              <a:spLocks noChangeArrowheads="1"/>
            </p:cNvSpPr>
            <p:nvPr/>
          </p:nvSpPr>
          <p:spPr bwMode="auto">
            <a:xfrm>
              <a:off x="1283796" y="4228706"/>
              <a:ext cx="10836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65" name="Oval 777"/>
            <p:cNvSpPr>
              <a:spLocks noChangeArrowheads="1"/>
            </p:cNvSpPr>
            <p:nvPr/>
          </p:nvSpPr>
          <p:spPr bwMode="auto">
            <a:xfrm>
              <a:off x="1451898" y="4228706"/>
              <a:ext cx="10836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66" name="Oval 778"/>
            <p:cNvSpPr>
              <a:spLocks noChangeArrowheads="1"/>
            </p:cNvSpPr>
            <p:nvPr/>
          </p:nvSpPr>
          <p:spPr bwMode="auto">
            <a:xfrm>
              <a:off x="1621390" y="4228706"/>
              <a:ext cx="10697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grpSp>
      <p:grpSp>
        <p:nvGrpSpPr>
          <p:cNvPr id="67" name="Group 66"/>
          <p:cNvGrpSpPr/>
          <p:nvPr/>
        </p:nvGrpSpPr>
        <p:grpSpPr>
          <a:xfrm>
            <a:off x="2351789" y="4160358"/>
            <a:ext cx="636597" cy="115482"/>
            <a:chOff x="2902304" y="4228706"/>
            <a:chExt cx="612671" cy="111142"/>
          </a:xfrm>
          <a:solidFill>
            <a:srgbClr val="44546A">
              <a:lumMod val="20000"/>
              <a:lumOff val="80000"/>
            </a:srgbClr>
          </a:solidFill>
        </p:grpSpPr>
        <p:sp>
          <p:nvSpPr>
            <p:cNvPr id="68" name="Oval 779"/>
            <p:cNvSpPr>
              <a:spLocks noChangeArrowheads="1"/>
            </p:cNvSpPr>
            <p:nvPr/>
          </p:nvSpPr>
          <p:spPr bwMode="auto">
            <a:xfrm>
              <a:off x="3406611" y="4228706"/>
              <a:ext cx="10836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69" name="Oval 780"/>
            <p:cNvSpPr>
              <a:spLocks noChangeArrowheads="1"/>
            </p:cNvSpPr>
            <p:nvPr/>
          </p:nvSpPr>
          <p:spPr bwMode="auto">
            <a:xfrm>
              <a:off x="3238509" y="4228706"/>
              <a:ext cx="10697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70" name="Oval 781"/>
            <p:cNvSpPr>
              <a:spLocks noChangeArrowheads="1"/>
            </p:cNvSpPr>
            <p:nvPr/>
          </p:nvSpPr>
          <p:spPr bwMode="auto">
            <a:xfrm>
              <a:off x="3070406" y="4228706"/>
              <a:ext cx="10697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71" name="Oval 782"/>
            <p:cNvSpPr>
              <a:spLocks noChangeArrowheads="1"/>
            </p:cNvSpPr>
            <p:nvPr/>
          </p:nvSpPr>
          <p:spPr bwMode="auto">
            <a:xfrm>
              <a:off x="2902304" y="4228706"/>
              <a:ext cx="106974" cy="111142"/>
            </a:xfrm>
            <a:prstGeom prst="ellipse">
              <a:avLst/>
            </a:prstGeom>
            <a:grp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grpSp>
      <p:sp>
        <p:nvSpPr>
          <p:cNvPr id="72" name="Freeform 36"/>
          <p:cNvSpPr>
            <a:spLocks noChangeArrowheads="1"/>
          </p:cNvSpPr>
          <p:nvPr/>
        </p:nvSpPr>
        <p:spPr bwMode="auto">
          <a:xfrm>
            <a:off x="2375642" y="1324815"/>
            <a:ext cx="500148" cy="452341"/>
          </a:xfrm>
          <a:custGeom>
            <a:avLst/>
            <a:gdLst>
              <a:gd name="T0" fmla="*/ 107500 w 480"/>
              <a:gd name="T1" fmla="*/ 146895 h 436"/>
              <a:gd name="T2" fmla="*/ 107500 w 480"/>
              <a:gd name="T3" fmla="*/ 146895 h 436"/>
              <a:gd name="T4" fmla="*/ 83661 w 480"/>
              <a:gd name="T5" fmla="*/ 171079 h 436"/>
              <a:gd name="T6" fmla="*/ 107500 w 480"/>
              <a:gd name="T7" fmla="*/ 194815 h 436"/>
              <a:gd name="T8" fmla="*/ 131339 w 480"/>
              <a:gd name="T9" fmla="*/ 171079 h 436"/>
              <a:gd name="T10" fmla="*/ 107500 w 480"/>
              <a:gd name="T11" fmla="*/ 146895 h 436"/>
              <a:gd name="T12" fmla="*/ 59822 w 480"/>
              <a:gd name="T13" fmla="*/ 123159 h 436"/>
              <a:gd name="T14" fmla="*/ 59822 w 480"/>
              <a:gd name="T15" fmla="*/ 123159 h 436"/>
              <a:gd name="T16" fmla="*/ 75565 w 480"/>
              <a:gd name="T17" fmla="*/ 139282 h 436"/>
              <a:gd name="T18" fmla="*/ 139435 w 480"/>
              <a:gd name="T19" fmla="*/ 139282 h 436"/>
              <a:gd name="T20" fmla="*/ 155178 w 480"/>
              <a:gd name="T21" fmla="*/ 123159 h 436"/>
              <a:gd name="T22" fmla="*/ 59822 w 480"/>
              <a:gd name="T23" fmla="*/ 123159 h 436"/>
              <a:gd name="T24" fmla="*/ 27887 w 480"/>
              <a:gd name="T25" fmla="*/ 91362 h 436"/>
              <a:gd name="T26" fmla="*/ 27887 w 480"/>
              <a:gd name="T27" fmla="*/ 91362 h 436"/>
              <a:gd name="T28" fmla="*/ 44080 w 480"/>
              <a:gd name="T29" fmla="*/ 107484 h 436"/>
              <a:gd name="T30" fmla="*/ 171371 w 480"/>
              <a:gd name="T31" fmla="*/ 107484 h 436"/>
              <a:gd name="T32" fmla="*/ 187563 w 480"/>
              <a:gd name="T33" fmla="*/ 91362 h 436"/>
              <a:gd name="T34" fmla="*/ 27887 w 480"/>
              <a:gd name="T35" fmla="*/ 91362 h 436"/>
              <a:gd name="T36" fmla="*/ 0 w 480"/>
              <a:gd name="T37" fmla="*/ 60012 h 436"/>
              <a:gd name="T38" fmla="*/ 0 w 480"/>
              <a:gd name="T39" fmla="*/ 60012 h 436"/>
              <a:gd name="T40" fmla="*/ 11695 w 480"/>
              <a:gd name="T41" fmla="*/ 75687 h 436"/>
              <a:gd name="T42" fmla="*/ 199258 w 480"/>
              <a:gd name="T43" fmla="*/ 75687 h 436"/>
              <a:gd name="T44" fmla="*/ 215450 w 480"/>
              <a:gd name="T45" fmla="*/ 60012 h 436"/>
              <a:gd name="T46" fmla="*/ 0 w 480"/>
              <a:gd name="T47" fmla="*/ 60012 h 4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rgbClr val="902B20"/>
          </a:solidFill>
          <a:ln>
            <a:noFill/>
          </a:ln>
          <a:effectLst/>
        </p:spPr>
        <p:txBody>
          <a:bodyPr wrap="none" lIns="17145" tIns="8573" rIns="17145" bIns="8573" anchor="ctr"/>
          <a:lstStyle/>
          <a:p>
            <a:pPr defTabSz="457200">
              <a:defRPr/>
            </a:pPr>
            <a:endParaRPr lang="en-US" sz="900" kern="0" dirty="0">
              <a:solidFill>
                <a:prstClr val="black"/>
              </a:solidFill>
              <a:latin typeface="Lato Light"/>
            </a:endParaRPr>
          </a:p>
        </p:txBody>
      </p:sp>
      <p:sp>
        <p:nvSpPr>
          <p:cNvPr id="73" name="Freeform 82"/>
          <p:cNvSpPr>
            <a:spLocks noChangeArrowheads="1"/>
          </p:cNvSpPr>
          <p:nvPr/>
        </p:nvSpPr>
        <p:spPr bwMode="auto">
          <a:xfrm>
            <a:off x="2388951" y="2760787"/>
            <a:ext cx="518538" cy="463374"/>
          </a:xfrm>
          <a:custGeom>
            <a:avLst/>
            <a:gdLst>
              <a:gd name="T0" fmla="*/ 199518 w 497"/>
              <a:gd name="T1" fmla="*/ 0 h 444"/>
              <a:gd name="T2" fmla="*/ 199518 w 497"/>
              <a:gd name="T3" fmla="*/ 0 h 444"/>
              <a:gd name="T4" fmla="*/ 23870 w 497"/>
              <a:gd name="T5" fmla="*/ 0 h 444"/>
              <a:gd name="T6" fmla="*/ 0 w 497"/>
              <a:gd name="T7" fmla="*/ 23877 h 444"/>
              <a:gd name="T8" fmla="*/ 0 w 497"/>
              <a:gd name="T9" fmla="*/ 155425 h 444"/>
              <a:gd name="T10" fmla="*/ 23870 w 497"/>
              <a:gd name="T11" fmla="*/ 179752 h 444"/>
              <a:gd name="T12" fmla="*/ 68007 w 497"/>
              <a:gd name="T13" fmla="*/ 179752 h 444"/>
              <a:gd name="T14" fmla="*/ 68007 w 497"/>
              <a:gd name="T15" fmla="*/ 155425 h 444"/>
              <a:gd name="T16" fmla="*/ 19817 w 497"/>
              <a:gd name="T17" fmla="*/ 155425 h 444"/>
              <a:gd name="T18" fmla="*/ 19817 w 497"/>
              <a:gd name="T19" fmla="*/ 55863 h 444"/>
              <a:gd name="T20" fmla="*/ 199518 w 497"/>
              <a:gd name="T21" fmla="*/ 55863 h 444"/>
              <a:gd name="T22" fmla="*/ 199518 w 497"/>
              <a:gd name="T23" fmla="*/ 155425 h 444"/>
              <a:gd name="T24" fmla="*/ 155381 w 497"/>
              <a:gd name="T25" fmla="*/ 155425 h 444"/>
              <a:gd name="T26" fmla="*/ 155381 w 497"/>
              <a:gd name="T27" fmla="*/ 179752 h 444"/>
              <a:gd name="T28" fmla="*/ 199518 w 497"/>
              <a:gd name="T29" fmla="*/ 179752 h 444"/>
              <a:gd name="T30" fmla="*/ 223388 w 497"/>
              <a:gd name="T31" fmla="*/ 155425 h 444"/>
              <a:gd name="T32" fmla="*/ 223388 w 497"/>
              <a:gd name="T33" fmla="*/ 23877 h 444"/>
              <a:gd name="T34" fmla="*/ 199518 w 497"/>
              <a:gd name="T35" fmla="*/ 0 h 444"/>
              <a:gd name="T36" fmla="*/ 27923 w 497"/>
              <a:gd name="T37" fmla="*/ 36041 h 444"/>
              <a:gd name="T38" fmla="*/ 27923 w 497"/>
              <a:gd name="T39" fmla="*/ 36041 h 444"/>
              <a:gd name="T40" fmla="*/ 19817 w 497"/>
              <a:gd name="T41" fmla="*/ 27931 h 444"/>
              <a:gd name="T42" fmla="*/ 27923 w 497"/>
              <a:gd name="T43" fmla="*/ 20273 h 444"/>
              <a:gd name="T44" fmla="*/ 35580 w 497"/>
              <a:gd name="T45" fmla="*/ 27931 h 444"/>
              <a:gd name="T46" fmla="*/ 27923 w 497"/>
              <a:gd name="T47" fmla="*/ 36041 h 444"/>
              <a:gd name="T48" fmla="*/ 52244 w 497"/>
              <a:gd name="T49" fmla="*/ 36041 h 444"/>
              <a:gd name="T50" fmla="*/ 52244 w 497"/>
              <a:gd name="T51" fmla="*/ 36041 h 444"/>
              <a:gd name="T52" fmla="*/ 43687 w 497"/>
              <a:gd name="T53" fmla="*/ 27931 h 444"/>
              <a:gd name="T54" fmla="*/ 52244 w 497"/>
              <a:gd name="T55" fmla="*/ 20273 h 444"/>
              <a:gd name="T56" fmla="*/ 59450 w 497"/>
              <a:gd name="T57" fmla="*/ 27931 h 444"/>
              <a:gd name="T58" fmla="*/ 52244 w 497"/>
              <a:gd name="T59" fmla="*/ 36041 h 444"/>
              <a:gd name="T60" fmla="*/ 199518 w 497"/>
              <a:gd name="T61" fmla="*/ 36041 h 444"/>
              <a:gd name="T62" fmla="*/ 199518 w 497"/>
              <a:gd name="T63" fmla="*/ 36041 h 444"/>
              <a:gd name="T64" fmla="*/ 68007 w 497"/>
              <a:gd name="T65" fmla="*/ 36041 h 444"/>
              <a:gd name="T66" fmla="*/ 68007 w 497"/>
              <a:gd name="T67" fmla="*/ 23877 h 444"/>
              <a:gd name="T68" fmla="*/ 199518 w 497"/>
              <a:gd name="T69" fmla="*/ 23877 h 444"/>
              <a:gd name="T70" fmla="*/ 199518 w 497"/>
              <a:gd name="T71" fmla="*/ 36041 h 444"/>
              <a:gd name="T72" fmla="*/ 111694 w 497"/>
              <a:gd name="T73" fmla="*/ 79740 h 444"/>
              <a:gd name="T74" fmla="*/ 111694 w 497"/>
              <a:gd name="T75" fmla="*/ 79740 h 444"/>
              <a:gd name="T76" fmla="*/ 55847 w 497"/>
              <a:gd name="T77" fmla="*/ 135603 h 444"/>
              <a:gd name="T78" fmla="*/ 91877 w 497"/>
              <a:gd name="T79" fmla="*/ 135603 h 444"/>
              <a:gd name="T80" fmla="*/ 91877 w 497"/>
              <a:gd name="T81" fmla="*/ 199574 h 444"/>
              <a:gd name="T82" fmla="*/ 131510 w 497"/>
              <a:gd name="T83" fmla="*/ 199574 h 444"/>
              <a:gd name="T84" fmla="*/ 131510 w 497"/>
              <a:gd name="T85" fmla="*/ 135603 h 444"/>
              <a:gd name="T86" fmla="*/ 163487 w 497"/>
              <a:gd name="T87" fmla="*/ 135603 h 444"/>
              <a:gd name="T88" fmla="*/ 111694 w 497"/>
              <a:gd name="T89" fmla="*/ 79740 h 4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rgbClr val="DC6E62"/>
          </a:solidFill>
          <a:ln>
            <a:noFill/>
          </a:ln>
          <a:effectLst/>
        </p:spPr>
        <p:txBody>
          <a:bodyPr wrap="none" lIns="17145" tIns="8573" rIns="17145" bIns="8573" anchor="ctr"/>
          <a:lstStyle/>
          <a:p>
            <a:pPr defTabSz="457200">
              <a:defRPr/>
            </a:pPr>
            <a:endParaRPr lang="en-US" sz="900" kern="0" dirty="0">
              <a:solidFill>
                <a:prstClr val="black"/>
              </a:solidFill>
              <a:latin typeface="Lato Light"/>
            </a:endParaRPr>
          </a:p>
        </p:txBody>
      </p:sp>
      <p:sp>
        <p:nvSpPr>
          <p:cNvPr id="89" name="TextBox 88"/>
          <p:cNvSpPr txBox="1"/>
          <p:nvPr/>
        </p:nvSpPr>
        <p:spPr>
          <a:xfrm>
            <a:off x="3436374" y="272632"/>
            <a:ext cx="8495071" cy="646331"/>
          </a:xfrm>
          <a:prstGeom prst="rect">
            <a:avLst/>
          </a:prstGeom>
          <a:noFill/>
        </p:spPr>
        <p:txBody>
          <a:bodyPr wrap="square" rtlCol="0">
            <a:spAutoFit/>
          </a:bodyPr>
          <a:lstStyle/>
          <a:p>
            <a:pPr defTabSz="914217"/>
            <a:r>
              <a:rPr lang="en-US" sz="3600" b="1" dirty="0">
                <a:solidFill>
                  <a:prstClr val="black">
                    <a:lumMod val="75000"/>
                    <a:lumOff val="25000"/>
                  </a:prstClr>
                </a:solidFill>
                <a:latin typeface="Rockwell" panose="02060603020205020403" pitchFamily="18" charset="0"/>
              </a:rPr>
              <a:t>Cloud Deployment Models</a:t>
            </a:r>
          </a:p>
        </p:txBody>
      </p:sp>
      <p:sp>
        <p:nvSpPr>
          <p:cNvPr id="77" name="Freeform 763"/>
          <p:cNvSpPr>
            <a:spLocks/>
          </p:cNvSpPr>
          <p:nvPr/>
        </p:nvSpPr>
        <p:spPr bwMode="auto">
          <a:xfrm>
            <a:off x="3631783" y="1320139"/>
            <a:ext cx="726068" cy="722841"/>
          </a:xfrm>
          <a:custGeom>
            <a:avLst/>
            <a:gdLst>
              <a:gd name="T0" fmla="*/ 558 w 609"/>
              <a:gd name="T1" fmla="*/ 80 h 607"/>
              <a:gd name="T2" fmla="*/ 305 w 609"/>
              <a:gd name="T3" fmla="*/ 0 h 607"/>
              <a:gd name="T4" fmla="*/ 51 w 609"/>
              <a:gd name="T5" fmla="*/ 80 h 607"/>
              <a:gd name="T6" fmla="*/ 305 w 609"/>
              <a:gd name="T7" fmla="*/ 607 h 607"/>
              <a:gd name="T8" fmla="*/ 558 w 609"/>
              <a:gd name="T9" fmla="*/ 80 h 607"/>
            </a:gdLst>
            <a:ahLst/>
            <a:cxnLst>
              <a:cxn ang="0">
                <a:pos x="T0" y="T1"/>
              </a:cxn>
              <a:cxn ang="0">
                <a:pos x="T2" y="T3"/>
              </a:cxn>
              <a:cxn ang="0">
                <a:pos x="T4" y="T5"/>
              </a:cxn>
              <a:cxn ang="0">
                <a:pos x="T6" y="T7"/>
              </a:cxn>
              <a:cxn ang="0">
                <a:pos x="T8" y="T9"/>
              </a:cxn>
            </a:cxnLst>
            <a:rect l="0" t="0" r="r" b="b"/>
            <a:pathLst>
              <a:path w="609" h="607">
                <a:moveTo>
                  <a:pt x="558" y="80"/>
                </a:moveTo>
                <a:cubicBezTo>
                  <a:pt x="397" y="93"/>
                  <a:pt x="305" y="0"/>
                  <a:pt x="305" y="0"/>
                </a:cubicBezTo>
                <a:cubicBezTo>
                  <a:pt x="305" y="0"/>
                  <a:pt x="213" y="93"/>
                  <a:pt x="51" y="80"/>
                </a:cubicBezTo>
                <a:cubicBezTo>
                  <a:pt x="51" y="80"/>
                  <a:pt x="0" y="511"/>
                  <a:pt x="305" y="607"/>
                </a:cubicBezTo>
                <a:cubicBezTo>
                  <a:pt x="609" y="511"/>
                  <a:pt x="558" y="80"/>
                  <a:pt x="558" y="80"/>
                </a:cubicBezTo>
              </a:path>
            </a:pathLst>
          </a:custGeom>
          <a:solidFill>
            <a:sysClr val="window" lastClr="FFFFFF">
              <a:lumMod val="95000"/>
            </a:sys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78" name="Freeform 764"/>
          <p:cNvSpPr>
            <a:spLocks/>
          </p:cNvSpPr>
          <p:nvPr/>
        </p:nvSpPr>
        <p:spPr bwMode="auto">
          <a:xfrm>
            <a:off x="3723752" y="1395166"/>
            <a:ext cx="542131" cy="586502"/>
          </a:xfrm>
          <a:custGeom>
            <a:avLst/>
            <a:gdLst>
              <a:gd name="T0" fmla="*/ 440 w 455"/>
              <a:gd name="T1" fmla="*/ 67 h 493"/>
              <a:gd name="T2" fmla="*/ 228 w 455"/>
              <a:gd name="T3" fmla="*/ 0 h 493"/>
              <a:gd name="T4" fmla="*/ 16 w 455"/>
              <a:gd name="T5" fmla="*/ 67 h 493"/>
              <a:gd name="T6" fmla="*/ 228 w 455"/>
              <a:gd name="T7" fmla="*/ 493 h 493"/>
              <a:gd name="T8" fmla="*/ 440 w 455"/>
              <a:gd name="T9" fmla="*/ 67 h 493"/>
            </a:gdLst>
            <a:ahLst/>
            <a:cxnLst>
              <a:cxn ang="0">
                <a:pos x="T0" y="T1"/>
              </a:cxn>
              <a:cxn ang="0">
                <a:pos x="T2" y="T3"/>
              </a:cxn>
              <a:cxn ang="0">
                <a:pos x="T4" y="T5"/>
              </a:cxn>
              <a:cxn ang="0">
                <a:pos x="T6" y="T7"/>
              </a:cxn>
              <a:cxn ang="0">
                <a:pos x="T8" y="T9"/>
              </a:cxn>
            </a:cxnLst>
            <a:rect l="0" t="0" r="r" b="b"/>
            <a:pathLst>
              <a:path w="455" h="493">
                <a:moveTo>
                  <a:pt x="440" y="67"/>
                </a:moveTo>
                <a:cubicBezTo>
                  <a:pt x="324" y="67"/>
                  <a:pt x="228" y="0"/>
                  <a:pt x="228" y="0"/>
                </a:cubicBezTo>
                <a:cubicBezTo>
                  <a:pt x="228" y="0"/>
                  <a:pt x="131" y="67"/>
                  <a:pt x="16" y="67"/>
                </a:cubicBezTo>
                <a:cubicBezTo>
                  <a:pt x="16" y="67"/>
                  <a:pt x="0" y="414"/>
                  <a:pt x="228" y="493"/>
                </a:cubicBezTo>
                <a:cubicBezTo>
                  <a:pt x="455" y="414"/>
                  <a:pt x="440" y="67"/>
                  <a:pt x="440" y="67"/>
                </a:cubicBezTo>
              </a:path>
            </a:pathLst>
          </a:custGeom>
          <a:solidFill>
            <a:srgbClr val="E38A81">
              <a:lumMod val="75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79" name="Freeform 765"/>
          <p:cNvSpPr>
            <a:spLocks/>
          </p:cNvSpPr>
          <p:nvPr/>
        </p:nvSpPr>
        <p:spPr bwMode="auto">
          <a:xfrm>
            <a:off x="3738273" y="1409687"/>
            <a:ext cx="513088" cy="556652"/>
          </a:xfrm>
          <a:custGeom>
            <a:avLst/>
            <a:gdLst>
              <a:gd name="T0" fmla="*/ 417 w 431"/>
              <a:gd name="T1" fmla="*/ 64 h 468"/>
              <a:gd name="T2" fmla="*/ 216 w 431"/>
              <a:gd name="T3" fmla="*/ 0 h 468"/>
              <a:gd name="T4" fmla="*/ 15 w 431"/>
              <a:gd name="T5" fmla="*/ 64 h 468"/>
              <a:gd name="T6" fmla="*/ 216 w 431"/>
              <a:gd name="T7" fmla="*/ 468 h 468"/>
              <a:gd name="T8" fmla="*/ 417 w 431"/>
              <a:gd name="T9" fmla="*/ 64 h 468"/>
            </a:gdLst>
            <a:ahLst/>
            <a:cxnLst>
              <a:cxn ang="0">
                <a:pos x="T0" y="T1"/>
              </a:cxn>
              <a:cxn ang="0">
                <a:pos x="T2" y="T3"/>
              </a:cxn>
              <a:cxn ang="0">
                <a:pos x="T4" y="T5"/>
              </a:cxn>
              <a:cxn ang="0">
                <a:pos x="T6" y="T7"/>
              </a:cxn>
              <a:cxn ang="0">
                <a:pos x="T8" y="T9"/>
              </a:cxn>
            </a:cxnLst>
            <a:rect l="0" t="0" r="r" b="b"/>
            <a:pathLst>
              <a:path w="431" h="468">
                <a:moveTo>
                  <a:pt x="417" y="64"/>
                </a:moveTo>
                <a:cubicBezTo>
                  <a:pt x="307" y="64"/>
                  <a:pt x="216" y="0"/>
                  <a:pt x="216" y="0"/>
                </a:cubicBezTo>
                <a:cubicBezTo>
                  <a:pt x="216" y="0"/>
                  <a:pt x="124" y="64"/>
                  <a:pt x="15" y="64"/>
                </a:cubicBezTo>
                <a:cubicBezTo>
                  <a:pt x="15" y="64"/>
                  <a:pt x="0" y="393"/>
                  <a:pt x="216" y="468"/>
                </a:cubicBezTo>
                <a:cubicBezTo>
                  <a:pt x="431" y="393"/>
                  <a:pt x="417" y="64"/>
                  <a:pt x="417" y="64"/>
                </a:cubicBezTo>
              </a:path>
            </a:pathLst>
          </a:custGeom>
          <a:solidFill>
            <a:srgbClr val="E38A81">
              <a:lumMod val="60000"/>
              <a:lumOff val="40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80" name="Freeform 766"/>
          <p:cNvSpPr>
            <a:spLocks/>
          </p:cNvSpPr>
          <p:nvPr/>
        </p:nvSpPr>
        <p:spPr bwMode="auto">
          <a:xfrm>
            <a:off x="3764089" y="1680753"/>
            <a:ext cx="231535" cy="300914"/>
          </a:xfrm>
          <a:custGeom>
            <a:avLst/>
            <a:gdLst>
              <a:gd name="T0" fmla="*/ 10 w 194"/>
              <a:gd name="T1" fmla="*/ 0 h 253"/>
              <a:gd name="T2" fmla="*/ 0 w 194"/>
              <a:gd name="T3" fmla="*/ 0 h 253"/>
              <a:gd name="T4" fmla="*/ 194 w 194"/>
              <a:gd name="T5" fmla="*/ 253 h 253"/>
              <a:gd name="T6" fmla="*/ 194 w 194"/>
              <a:gd name="T7" fmla="*/ 253 h 253"/>
              <a:gd name="T8" fmla="*/ 194 w 194"/>
              <a:gd name="T9" fmla="*/ 240 h 253"/>
              <a:gd name="T10" fmla="*/ 194 w 194"/>
              <a:gd name="T11" fmla="*/ 240 h 253"/>
              <a:gd name="T12" fmla="*/ 10 w 194"/>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94" h="253">
                <a:moveTo>
                  <a:pt x="10" y="0"/>
                </a:moveTo>
                <a:cubicBezTo>
                  <a:pt x="0" y="0"/>
                  <a:pt x="0" y="0"/>
                  <a:pt x="0" y="0"/>
                </a:cubicBezTo>
                <a:cubicBezTo>
                  <a:pt x="23" y="99"/>
                  <a:pt x="76" y="212"/>
                  <a:pt x="194" y="253"/>
                </a:cubicBezTo>
                <a:cubicBezTo>
                  <a:pt x="194" y="253"/>
                  <a:pt x="194" y="253"/>
                  <a:pt x="194" y="253"/>
                </a:cubicBezTo>
                <a:cubicBezTo>
                  <a:pt x="194" y="240"/>
                  <a:pt x="194" y="240"/>
                  <a:pt x="194" y="240"/>
                </a:cubicBezTo>
                <a:cubicBezTo>
                  <a:pt x="194" y="240"/>
                  <a:pt x="194" y="240"/>
                  <a:pt x="194" y="240"/>
                </a:cubicBezTo>
                <a:cubicBezTo>
                  <a:pt x="82" y="201"/>
                  <a:pt x="32" y="94"/>
                  <a:pt x="10" y="0"/>
                </a:cubicBezTo>
              </a:path>
            </a:pathLst>
          </a:custGeom>
          <a:solidFill>
            <a:srgbClr val="E38A81">
              <a:lumMod val="75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81" name="Freeform 767"/>
          <p:cNvSpPr>
            <a:spLocks/>
          </p:cNvSpPr>
          <p:nvPr/>
        </p:nvSpPr>
        <p:spPr bwMode="auto">
          <a:xfrm>
            <a:off x="3776190" y="1680753"/>
            <a:ext cx="219434" cy="285587"/>
          </a:xfrm>
          <a:custGeom>
            <a:avLst/>
            <a:gdLst>
              <a:gd name="T0" fmla="*/ 184 w 184"/>
              <a:gd name="T1" fmla="*/ 0 h 240"/>
              <a:gd name="T2" fmla="*/ 0 w 184"/>
              <a:gd name="T3" fmla="*/ 0 h 240"/>
              <a:gd name="T4" fmla="*/ 184 w 184"/>
              <a:gd name="T5" fmla="*/ 240 h 240"/>
              <a:gd name="T6" fmla="*/ 184 w 184"/>
              <a:gd name="T7" fmla="*/ 240 h 240"/>
              <a:gd name="T8" fmla="*/ 184 w 184"/>
              <a:gd name="T9" fmla="*/ 0 h 240"/>
            </a:gdLst>
            <a:ahLst/>
            <a:cxnLst>
              <a:cxn ang="0">
                <a:pos x="T0" y="T1"/>
              </a:cxn>
              <a:cxn ang="0">
                <a:pos x="T2" y="T3"/>
              </a:cxn>
              <a:cxn ang="0">
                <a:pos x="T4" y="T5"/>
              </a:cxn>
              <a:cxn ang="0">
                <a:pos x="T6" y="T7"/>
              </a:cxn>
              <a:cxn ang="0">
                <a:pos x="T8" y="T9"/>
              </a:cxn>
            </a:cxnLst>
            <a:rect l="0" t="0" r="r" b="b"/>
            <a:pathLst>
              <a:path w="184" h="240">
                <a:moveTo>
                  <a:pt x="184" y="0"/>
                </a:moveTo>
                <a:cubicBezTo>
                  <a:pt x="0" y="0"/>
                  <a:pt x="0" y="0"/>
                  <a:pt x="0" y="0"/>
                </a:cubicBezTo>
                <a:cubicBezTo>
                  <a:pt x="22" y="94"/>
                  <a:pt x="72" y="201"/>
                  <a:pt x="184" y="240"/>
                </a:cubicBezTo>
                <a:cubicBezTo>
                  <a:pt x="184" y="240"/>
                  <a:pt x="184" y="240"/>
                  <a:pt x="184" y="240"/>
                </a:cubicBezTo>
                <a:cubicBezTo>
                  <a:pt x="184" y="0"/>
                  <a:pt x="184" y="0"/>
                  <a:pt x="184" y="0"/>
                </a:cubicBezTo>
              </a:path>
            </a:pathLst>
          </a:custGeom>
          <a:solidFill>
            <a:srgbClr val="E38A81"/>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82" name="Freeform 768"/>
          <p:cNvSpPr>
            <a:spLocks noEditPoints="1"/>
          </p:cNvSpPr>
          <p:nvPr/>
        </p:nvSpPr>
        <p:spPr bwMode="auto">
          <a:xfrm>
            <a:off x="3995624" y="1395166"/>
            <a:ext cx="252511" cy="79867"/>
          </a:xfrm>
          <a:custGeom>
            <a:avLst/>
            <a:gdLst>
              <a:gd name="T0" fmla="*/ 212 w 212"/>
              <a:gd name="T1" fmla="*/ 67 h 67"/>
              <a:gd name="T2" fmla="*/ 212 w 212"/>
              <a:gd name="T3" fmla="*/ 67 h 67"/>
              <a:gd name="T4" fmla="*/ 212 w 212"/>
              <a:gd name="T5" fmla="*/ 67 h 67"/>
              <a:gd name="T6" fmla="*/ 212 w 212"/>
              <a:gd name="T7" fmla="*/ 67 h 67"/>
              <a:gd name="T8" fmla="*/ 212 w 212"/>
              <a:gd name="T9" fmla="*/ 67 h 67"/>
              <a:gd name="T10" fmla="*/ 212 w 212"/>
              <a:gd name="T11" fmla="*/ 67 h 67"/>
              <a:gd name="T12" fmla="*/ 0 w 212"/>
              <a:gd name="T13" fmla="*/ 0 h 67"/>
              <a:gd name="T14" fmla="*/ 0 w 212"/>
              <a:gd name="T15" fmla="*/ 0 h 67"/>
              <a:gd name="T16" fmla="*/ 76 w 212"/>
              <a:gd name="T17" fmla="*/ 39 h 67"/>
              <a:gd name="T18" fmla="*/ 0 w 212"/>
              <a:gd name="T1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67">
                <a:moveTo>
                  <a:pt x="212" y="67"/>
                </a:moveTo>
                <a:cubicBezTo>
                  <a:pt x="212" y="67"/>
                  <a:pt x="212" y="67"/>
                  <a:pt x="212" y="67"/>
                </a:cubicBezTo>
                <a:cubicBezTo>
                  <a:pt x="212" y="67"/>
                  <a:pt x="212" y="67"/>
                  <a:pt x="212" y="67"/>
                </a:cubicBezTo>
                <a:moveTo>
                  <a:pt x="212" y="67"/>
                </a:moveTo>
                <a:cubicBezTo>
                  <a:pt x="212" y="67"/>
                  <a:pt x="212" y="67"/>
                  <a:pt x="212" y="67"/>
                </a:cubicBezTo>
                <a:cubicBezTo>
                  <a:pt x="212" y="67"/>
                  <a:pt x="212" y="67"/>
                  <a:pt x="212" y="67"/>
                </a:cubicBezTo>
                <a:moveTo>
                  <a:pt x="0" y="0"/>
                </a:moveTo>
                <a:cubicBezTo>
                  <a:pt x="0" y="0"/>
                  <a:pt x="0" y="0"/>
                  <a:pt x="0" y="0"/>
                </a:cubicBezTo>
                <a:cubicBezTo>
                  <a:pt x="0" y="0"/>
                  <a:pt x="30" y="21"/>
                  <a:pt x="76" y="39"/>
                </a:cubicBezTo>
                <a:cubicBezTo>
                  <a:pt x="30" y="21"/>
                  <a:pt x="0" y="0"/>
                  <a:pt x="0" y="0"/>
                </a:cubicBezTo>
              </a:path>
            </a:pathLst>
          </a:custGeom>
          <a:solidFill>
            <a:srgbClr val="E6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83" name="Freeform 769"/>
          <p:cNvSpPr>
            <a:spLocks/>
          </p:cNvSpPr>
          <p:nvPr/>
        </p:nvSpPr>
        <p:spPr bwMode="auto">
          <a:xfrm>
            <a:off x="3995624" y="1395166"/>
            <a:ext cx="255737" cy="285587"/>
          </a:xfrm>
          <a:custGeom>
            <a:avLst/>
            <a:gdLst>
              <a:gd name="T0" fmla="*/ 0 w 215"/>
              <a:gd name="T1" fmla="*/ 0 h 240"/>
              <a:gd name="T2" fmla="*/ 0 w 215"/>
              <a:gd name="T3" fmla="*/ 12 h 240"/>
              <a:gd name="T4" fmla="*/ 201 w 215"/>
              <a:gd name="T5" fmla="*/ 76 h 240"/>
              <a:gd name="T6" fmla="*/ 183 w 215"/>
              <a:gd name="T7" fmla="*/ 240 h 240"/>
              <a:gd name="T8" fmla="*/ 193 w 215"/>
              <a:gd name="T9" fmla="*/ 240 h 240"/>
              <a:gd name="T10" fmla="*/ 212 w 215"/>
              <a:gd name="T11" fmla="*/ 67 h 240"/>
              <a:gd name="T12" fmla="*/ 212 w 215"/>
              <a:gd name="T13" fmla="*/ 67 h 240"/>
              <a:gd name="T14" fmla="*/ 212 w 215"/>
              <a:gd name="T15" fmla="*/ 67 h 240"/>
              <a:gd name="T16" fmla="*/ 212 w 215"/>
              <a:gd name="T17" fmla="*/ 67 h 240"/>
              <a:gd name="T18" fmla="*/ 212 w 215"/>
              <a:gd name="T19" fmla="*/ 67 h 240"/>
              <a:gd name="T20" fmla="*/ 212 w 215"/>
              <a:gd name="T21" fmla="*/ 67 h 240"/>
              <a:gd name="T22" fmla="*/ 212 w 215"/>
              <a:gd name="T23" fmla="*/ 67 h 240"/>
              <a:gd name="T24" fmla="*/ 76 w 215"/>
              <a:gd name="T25" fmla="*/ 39 h 240"/>
              <a:gd name="T26" fmla="*/ 0 w 215"/>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240">
                <a:moveTo>
                  <a:pt x="0" y="0"/>
                </a:moveTo>
                <a:cubicBezTo>
                  <a:pt x="0" y="12"/>
                  <a:pt x="0" y="12"/>
                  <a:pt x="0" y="12"/>
                </a:cubicBezTo>
                <a:cubicBezTo>
                  <a:pt x="0" y="13"/>
                  <a:pt x="91" y="76"/>
                  <a:pt x="201" y="76"/>
                </a:cubicBezTo>
                <a:cubicBezTo>
                  <a:pt x="201" y="76"/>
                  <a:pt x="204" y="153"/>
                  <a:pt x="183" y="240"/>
                </a:cubicBezTo>
                <a:cubicBezTo>
                  <a:pt x="193" y="240"/>
                  <a:pt x="193" y="240"/>
                  <a:pt x="193" y="240"/>
                </a:cubicBezTo>
                <a:cubicBezTo>
                  <a:pt x="215" y="149"/>
                  <a:pt x="212" y="68"/>
                  <a:pt x="212" y="67"/>
                </a:cubicBezTo>
                <a:cubicBezTo>
                  <a:pt x="212" y="67"/>
                  <a:pt x="212" y="67"/>
                  <a:pt x="212" y="67"/>
                </a:cubicBezTo>
                <a:cubicBezTo>
                  <a:pt x="212" y="67"/>
                  <a:pt x="212" y="67"/>
                  <a:pt x="212" y="67"/>
                </a:cubicBezTo>
                <a:cubicBezTo>
                  <a:pt x="212" y="67"/>
                  <a:pt x="212" y="67"/>
                  <a:pt x="212" y="67"/>
                </a:cubicBezTo>
                <a:cubicBezTo>
                  <a:pt x="212" y="67"/>
                  <a:pt x="212" y="67"/>
                  <a:pt x="212" y="67"/>
                </a:cubicBezTo>
                <a:cubicBezTo>
                  <a:pt x="212" y="67"/>
                  <a:pt x="212" y="67"/>
                  <a:pt x="212" y="67"/>
                </a:cubicBezTo>
                <a:cubicBezTo>
                  <a:pt x="212" y="67"/>
                  <a:pt x="212" y="67"/>
                  <a:pt x="212" y="67"/>
                </a:cubicBezTo>
                <a:cubicBezTo>
                  <a:pt x="160" y="67"/>
                  <a:pt x="113" y="54"/>
                  <a:pt x="76" y="39"/>
                </a:cubicBezTo>
                <a:cubicBezTo>
                  <a:pt x="30" y="21"/>
                  <a:pt x="0" y="0"/>
                  <a:pt x="0" y="0"/>
                </a:cubicBezTo>
              </a:path>
            </a:pathLst>
          </a:custGeom>
          <a:solidFill>
            <a:srgbClr val="E38A81">
              <a:lumMod val="75000"/>
            </a:srgbClr>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84" name="Freeform 770"/>
          <p:cNvSpPr>
            <a:spLocks/>
          </p:cNvSpPr>
          <p:nvPr/>
        </p:nvSpPr>
        <p:spPr bwMode="auto">
          <a:xfrm>
            <a:off x="3995624" y="1409687"/>
            <a:ext cx="242829" cy="271065"/>
          </a:xfrm>
          <a:custGeom>
            <a:avLst/>
            <a:gdLst>
              <a:gd name="T0" fmla="*/ 0 w 204"/>
              <a:gd name="T1" fmla="*/ 0 h 228"/>
              <a:gd name="T2" fmla="*/ 0 w 204"/>
              <a:gd name="T3" fmla="*/ 228 h 228"/>
              <a:gd name="T4" fmla="*/ 183 w 204"/>
              <a:gd name="T5" fmla="*/ 228 h 228"/>
              <a:gd name="T6" fmla="*/ 201 w 204"/>
              <a:gd name="T7" fmla="*/ 64 h 228"/>
              <a:gd name="T8" fmla="*/ 0 w 204"/>
              <a:gd name="T9" fmla="*/ 0 h 228"/>
            </a:gdLst>
            <a:ahLst/>
            <a:cxnLst>
              <a:cxn ang="0">
                <a:pos x="T0" y="T1"/>
              </a:cxn>
              <a:cxn ang="0">
                <a:pos x="T2" y="T3"/>
              </a:cxn>
              <a:cxn ang="0">
                <a:pos x="T4" y="T5"/>
              </a:cxn>
              <a:cxn ang="0">
                <a:pos x="T6" y="T7"/>
              </a:cxn>
              <a:cxn ang="0">
                <a:pos x="T8" y="T9"/>
              </a:cxn>
            </a:cxnLst>
            <a:rect l="0" t="0" r="r" b="b"/>
            <a:pathLst>
              <a:path w="204" h="228">
                <a:moveTo>
                  <a:pt x="0" y="0"/>
                </a:moveTo>
                <a:cubicBezTo>
                  <a:pt x="0" y="228"/>
                  <a:pt x="0" y="228"/>
                  <a:pt x="0" y="228"/>
                </a:cubicBezTo>
                <a:cubicBezTo>
                  <a:pt x="183" y="228"/>
                  <a:pt x="183" y="228"/>
                  <a:pt x="183" y="228"/>
                </a:cubicBezTo>
                <a:cubicBezTo>
                  <a:pt x="204" y="141"/>
                  <a:pt x="201" y="64"/>
                  <a:pt x="201" y="64"/>
                </a:cubicBezTo>
                <a:cubicBezTo>
                  <a:pt x="91" y="64"/>
                  <a:pt x="0" y="1"/>
                  <a:pt x="0" y="0"/>
                </a:cubicBezTo>
              </a:path>
            </a:pathLst>
          </a:custGeom>
          <a:solidFill>
            <a:srgbClr val="E38A81"/>
          </a:solidFill>
          <a:ln>
            <a:noFill/>
          </a:ln>
        </p:spPr>
        <p:txBody>
          <a:bodyPr vert="horz" wrap="square" lIns="45720" tIns="22860" rIns="45720" bIns="22860" numCol="1" anchor="t" anchorCtr="0" compatLnSpc="1">
            <a:prstTxWarp prst="textNoShape">
              <a:avLst/>
            </a:prstTxWarp>
          </a:bodyPr>
          <a:lstStyle/>
          <a:p>
            <a:pPr defTabSz="457200">
              <a:defRPr/>
            </a:pPr>
            <a:endParaRPr lang="en-US" sz="900" kern="0" dirty="0">
              <a:solidFill>
                <a:prstClr val="black"/>
              </a:solidFill>
              <a:latin typeface="Lato Light"/>
            </a:endParaRPr>
          </a:p>
        </p:txBody>
      </p:sp>
      <p:sp>
        <p:nvSpPr>
          <p:cNvPr id="90" name="Rectangle 89">
            <a:extLst>
              <a:ext uri="{FF2B5EF4-FFF2-40B4-BE49-F238E27FC236}">
                <a16:creationId xmlns:a16="http://schemas.microsoft.com/office/drawing/2014/main" id="{34C01B1B-EF64-4C27-A236-77F662572F66}"/>
              </a:ext>
            </a:extLst>
          </p:cNvPr>
          <p:cNvSpPr/>
          <p:nvPr/>
        </p:nvSpPr>
        <p:spPr bwMode="auto">
          <a:xfrm>
            <a:off x="4463079" y="1496894"/>
            <a:ext cx="6948457" cy="369332"/>
          </a:xfrm>
          <a:prstGeom prst="rect">
            <a:avLst/>
          </a:prstGeom>
        </p:spPr>
        <p:txBody>
          <a:bodyPr wrap="square" anchor="ctr">
            <a:spAutoFit/>
          </a:bodyPr>
          <a:lstStyle/>
          <a:p>
            <a:pPr marR="0" lvl="0" algn="l" defTabSz="914400" rtl="0" eaLnBrk="1" fontAlgn="auto" latinLnBrk="0" hangingPunct="1">
              <a:lnSpc>
                <a:spcPct val="100000"/>
              </a:lnSpc>
              <a:spcBef>
                <a:spcPts val="600"/>
              </a:spcBef>
              <a:spcAft>
                <a:spcPts val="0"/>
              </a:spcAft>
              <a:buClrTx/>
              <a:buSzTx/>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Services are rendered over a network that is </a:t>
            </a:r>
            <a:r>
              <a:rPr kumimoji="0" lang="en-US" b="1" i="0" u="none" strike="noStrike" kern="1200" cap="none" spc="0" normalizeH="0" baseline="0" noProof="0" dirty="0">
                <a:ln>
                  <a:noFill/>
                </a:ln>
                <a:solidFill>
                  <a:srgbClr val="FF0000"/>
                </a:solidFill>
                <a:effectLst/>
                <a:uLnTx/>
                <a:uFillTx/>
                <a:latin typeface="Calibri"/>
                <a:ea typeface="+mn-ea"/>
                <a:cs typeface="+mn-cs"/>
              </a:rPr>
              <a:t>open for public use</a:t>
            </a:r>
          </a:p>
        </p:txBody>
      </p:sp>
      <p:grpSp>
        <p:nvGrpSpPr>
          <p:cNvPr id="106" name="Group 105">
            <a:extLst>
              <a:ext uri="{FF2B5EF4-FFF2-40B4-BE49-F238E27FC236}">
                <a16:creationId xmlns:a16="http://schemas.microsoft.com/office/drawing/2014/main" id="{8738D21A-C2E0-453F-B737-D2D563FE3247}"/>
              </a:ext>
            </a:extLst>
          </p:cNvPr>
          <p:cNvGrpSpPr/>
          <p:nvPr/>
        </p:nvGrpSpPr>
        <p:grpSpPr>
          <a:xfrm>
            <a:off x="4860800" y="2154601"/>
            <a:ext cx="5321719" cy="4313403"/>
            <a:chOff x="643943" y="2074597"/>
            <a:chExt cx="5321719" cy="4313403"/>
          </a:xfrm>
        </p:grpSpPr>
        <p:sp>
          <p:nvSpPr>
            <p:cNvPr id="107" name="Rectangle 106">
              <a:extLst>
                <a:ext uri="{FF2B5EF4-FFF2-40B4-BE49-F238E27FC236}">
                  <a16:creationId xmlns:a16="http://schemas.microsoft.com/office/drawing/2014/main" id="{38A034D5-8D2F-46B5-8E15-63AA4CBC1A5C}"/>
                </a:ext>
              </a:extLst>
            </p:cNvPr>
            <p:cNvSpPr/>
            <p:nvPr/>
          </p:nvSpPr>
          <p:spPr bwMode="auto">
            <a:xfrm>
              <a:off x="1718389" y="4755838"/>
              <a:ext cx="3114945" cy="1383674"/>
            </a:xfrm>
            <a:prstGeom prst="rect">
              <a:avLst/>
            </a:prstGeom>
            <a:solidFill>
              <a:schemeClr val="bg1"/>
            </a:solidFill>
            <a:ln w="12700">
              <a:gradFill>
                <a:gsLst>
                  <a:gs pos="0">
                    <a:srgbClr val="C75F09"/>
                  </a:gs>
                  <a:gs pos="50000">
                    <a:srgbClr val="F8A764"/>
                  </a:gs>
                  <a:gs pos="100000">
                    <a:srgbClr val="FAB882"/>
                  </a:gs>
                </a:gsLst>
                <a:lin ang="5400000" scaled="0"/>
              </a:gra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8" name="Picture 107" descr="D:\Shutterstock Diagrams\zcoud.png">
              <a:extLst>
                <a:ext uri="{FF2B5EF4-FFF2-40B4-BE49-F238E27FC236}">
                  <a16:creationId xmlns:a16="http://schemas.microsoft.com/office/drawing/2014/main" id="{3D950922-4490-45AB-8065-B22ACAC84295}"/>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241" t="73048" r="80747" b="11185"/>
            <a:stretch/>
          </p:blipFill>
          <p:spPr bwMode="auto">
            <a:xfrm>
              <a:off x="743459" y="2761636"/>
              <a:ext cx="4441925" cy="2134130"/>
            </a:xfrm>
            <a:prstGeom prst="rect">
              <a:avLst/>
            </a:prstGeom>
            <a:extLst>
              <a:ext uri="{909E8E84-426E-40DD-AFC4-6F175D3DCCD1}">
                <a14:hiddenFill xmlns:a14="http://schemas.microsoft.com/office/drawing/2010/main">
                  <a:solidFill>
                    <a:srgbClr val="FFFFFF"/>
                  </a:solidFill>
                </a14:hiddenFill>
              </a:ext>
            </a:extLst>
          </p:spPr>
        </p:pic>
        <p:sp>
          <p:nvSpPr>
            <p:cNvPr id="109" name="Rectangle 108">
              <a:extLst>
                <a:ext uri="{FF2B5EF4-FFF2-40B4-BE49-F238E27FC236}">
                  <a16:creationId xmlns:a16="http://schemas.microsoft.com/office/drawing/2014/main" id="{2ABC6DB3-7363-4D32-8625-2DAE702095C7}"/>
                </a:ext>
              </a:extLst>
            </p:cNvPr>
            <p:cNvSpPr/>
            <p:nvPr/>
          </p:nvSpPr>
          <p:spPr>
            <a:xfrm>
              <a:off x="2081480" y="2762337"/>
              <a:ext cx="2168415"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Users terminating the access</a:t>
              </a:r>
            </a:p>
          </p:txBody>
        </p:sp>
        <p:sp>
          <p:nvSpPr>
            <p:cNvPr id="110" name="Rectangle 109">
              <a:extLst>
                <a:ext uri="{FF2B5EF4-FFF2-40B4-BE49-F238E27FC236}">
                  <a16:creationId xmlns:a16="http://schemas.microsoft.com/office/drawing/2014/main" id="{51A61292-44A9-4072-A981-BFCAC86792D6}"/>
                </a:ext>
              </a:extLst>
            </p:cNvPr>
            <p:cNvSpPr/>
            <p:nvPr/>
          </p:nvSpPr>
          <p:spPr>
            <a:xfrm>
              <a:off x="1989605" y="5693266"/>
              <a:ext cx="2370582"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Users that access the cloud within the security perimeter</a:t>
              </a:r>
            </a:p>
          </p:txBody>
        </p:sp>
        <p:pic>
          <p:nvPicPr>
            <p:cNvPr id="111" name="Picture 110">
              <a:extLst>
                <a:ext uri="{FF2B5EF4-FFF2-40B4-BE49-F238E27FC236}">
                  <a16:creationId xmlns:a16="http://schemas.microsoft.com/office/drawing/2014/main" id="{F644C149-3782-4E7D-B6FE-62FB7B851A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642" y="2523799"/>
              <a:ext cx="1059445" cy="621433"/>
            </a:xfrm>
            <a:prstGeom prst="rect">
              <a:avLst/>
            </a:prstGeom>
          </p:spPr>
        </p:pic>
        <p:sp>
          <p:nvSpPr>
            <p:cNvPr id="112" name="Rectangle 111">
              <a:extLst>
                <a:ext uri="{FF2B5EF4-FFF2-40B4-BE49-F238E27FC236}">
                  <a16:creationId xmlns:a16="http://schemas.microsoft.com/office/drawing/2014/main" id="{43AC8C19-E37B-4CBD-AD9A-41919C2B6448}"/>
                </a:ext>
              </a:extLst>
            </p:cNvPr>
            <p:cNvSpPr/>
            <p:nvPr/>
          </p:nvSpPr>
          <p:spPr>
            <a:xfrm>
              <a:off x="3853891" y="3116314"/>
              <a:ext cx="1728947"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Public users accessing the cloud via network</a:t>
              </a:r>
            </a:p>
          </p:txBody>
        </p:sp>
        <p:sp>
          <p:nvSpPr>
            <p:cNvPr id="113" name="Rectangle 112">
              <a:extLst>
                <a:ext uri="{FF2B5EF4-FFF2-40B4-BE49-F238E27FC236}">
                  <a16:creationId xmlns:a16="http://schemas.microsoft.com/office/drawing/2014/main" id="{62FD8477-052C-4FB1-BB54-9C239044CE69}"/>
                </a:ext>
              </a:extLst>
            </p:cNvPr>
            <p:cNvSpPr/>
            <p:nvPr/>
          </p:nvSpPr>
          <p:spPr>
            <a:xfrm>
              <a:off x="1117424" y="3051817"/>
              <a:ext cx="1228756"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Users initiating access</a:t>
              </a:r>
            </a:p>
          </p:txBody>
        </p:sp>
        <p:sp>
          <p:nvSpPr>
            <p:cNvPr id="114" name="Rectangle 113">
              <a:extLst>
                <a:ext uri="{FF2B5EF4-FFF2-40B4-BE49-F238E27FC236}">
                  <a16:creationId xmlns:a16="http://schemas.microsoft.com/office/drawing/2014/main" id="{434AB504-EBA2-4C18-A019-6C24D4B4E013}"/>
                </a:ext>
              </a:extLst>
            </p:cNvPr>
            <p:cNvSpPr/>
            <p:nvPr/>
          </p:nvSpPr>
          <p:spPr bwMode="auto">
            <a:xfrm>
              <a:off x="2333384" y="4547475"/>
              <a:ext cx="1719467" cy="326971"/>
            </a:xfrm>
            <a:prstGeom prst="rect">
              <a:avLst/>
            </a:prstGeom>
            <a:solidFill>
              <a:schemeClr val="bg1"/>
            </a:solidFill>
            <a:ln w="12700">
              <a:solidFill>
                <a:schemeClr val="accent5">
                  <a:lumMod val="60000"/>
                  <a:lumOff val="4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97B8E009-5952-4A96-9CD4-9AD302FFE798}"/>
                </a:ext>
              </a:extLst>
            </p:cNvPr>
            <p:cNvSpPr txBox="1"/>
            <p:nvPr/>
          </p:nvSpPr>
          <p:spPr>
            <a:xfrm>
              <a:off x="2343932" y="4566609"/>
              <a:ext cx="1660454"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Boundary Controller </a:t>
              </a:r>
            </a:p>
          </p:txBody>
        </p:sp>
        <p:sp>
          <p:nvSpPr>
            <p:cNvPr id="116" name="Rectangle 115">
              <a:extLst>
                <a:ext uri="{FF2B5EF4-FFF2-40B4-BE49-F238E27FC236}">
                  <a16:creationId xmlns:a16="http://schemas.microsoft.com/office/drawing/2014/main" id="{E6306B11-774D-447D-B67B-FB0F92F07DAB}"/>
                </a:ext>
              </a:extLst>
            </p:cNvPr>
            <p:cNvSpPr/>
            <p:nvPr/>
          </p:nvSpPr>
          <p:spPr>
            <a:xfrm>
              <a:off x="2156183" y="6129505"/>
              <a:ext cx="2055279" cy="25849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Outside subscriber’s facility</a:t>
              </a:r>
            </a:p>
          </p:txBody>
        </p:sp>
        <p:sp>
          <p:nvSpPr>
            <p:cNvPr id="117" name="Rectangle: Rounded Corners 116">
              <a:extLst>
                <a:ext uri="{FF2B5EF4-FFF2-40B4-BE49-F238E27FC236}">
                  <a16:creationId xmlns:a16="http://schemas.microsoft.com/office/drawing/2014/main" id="{2ABF48A1-A619-42A1-B49F-31C27DAF3BBB}"/>
                </a:ext>
              </a:extLst>
            </p:cNvPr>
            <p:cNvSpPr/>
            <p:nvPr/>
          </p:nvSpPr>
          <p:spPr bwMode="auto">
            <a:xfrm>
              <a:off x="2307285" y="4173595"/>
              <a:ext cx="1660454" cy="241954"/>
            </a:xfrm>
            <a:prstGeom prst="roundRect">
              <a:avLst/>
            </a:prstGeom>
            <a:solidFill>
              <a:schemeClr val="bg1"/>
            </a:solidFill>
            <a:ln w="12700">
              <a:solidFill>
                <a:srgbClr val="FFFF00"/>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TextBox 117">
              <a:extLst>
                <a:ext uri="{FF2B5EF4-FFF2-40B4-BE49-F238E27FC236}">
                  <a16:creationId xmlns:a16="http://schemas.microsoft.com/office/drawing/2014/main" id="{A0DFF783-CFF3-49D9-827E-C109622D3455}"/>
                </a:ext>
              </a:extLst>
            </p:cNvPr>
            <p:cNvSpPr txBox="1"/>
            <p:nvPr/>
          </p:nvSpPr>
          <p:spPr>
            <a:xfrm>
              <a:off x="2267863" y="4178058"/>
              <a:ext cx="1660454" cy="2169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Cloud provider</a:t>
              </a:r>
            </a:p>
          </p:txBody>
        </p:sp>
        <p:sp>
          <p:nvSpPr>
            <p:cNvPr id="119" name="Rectangle 118">
              <a:extLst>
                <a:ext uri="{FF2B5EF4-FFF2-40B4-BE49-F238E27FC236}">
                  <a16:creationId xmlns:a16="http://schemas.microsoft.com/office/drawing/2014/main" id="{7E7076E5-CC2C-4509-9594-899E67F9809D}"/>
                </a:ext>
              </a:extLst>
            </p:cNvPr>
            <p:cNvSpPr/>
            <p:nvPr/>
          </p:nvSpPr>
          <p:spPr>
            <a:xfrm>
              <a:off x="643943" y="5629374"/>
              <a:ext cx="1292573" cy="43082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hardware</a:t>
              </a:r>
            </a:p>
          </p:txBody>
        </p:sp>
        <p:cxnSp>
          <p:nvCxnSpPr>
            <p:cNvPr id="120" name="Elbow Connector 51">
              <a:extLst>
                <a:ext uri="{FF2B5EF4-FFF2-40B4-BE49-F238E27FC236}">
                  <a16:creationId xmlns:a16="http://schemas.microsoft.com/office/drawing/2014/main" id="{0312325E-8CA6-43B4-AD1A-9280C85B298C}"/>
                </a:ext>
              </a:extLst>
            </p:cNvPr>
            <p:cNvCxnSpPr>
              <a:cxnSpLocks/>
            </p:cNvCxnSpPr>
            <p:nvPr/>
          </p:nvCxnSpPr>
          <p:spPr>
            <a:xfrm flipH="1" flipV="1">
              <a:off x="4361471" y="4251500"/>
              <a:ext cx="953343" cy="748718"/>
            </a:xfrm>
            <a:prstGeom prst="bentConnector3">
              <a:avLst>
                <a:gd name="adj1" fmla="val 931"/>
              </a:avLst>
            </a:prstGeom>
            <a:ln w="28575">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1" name="Elbow Connector 51">
              <a:extLst>
                <a:ext uri="{FF2B5EF4-FFF2-40B4-BE49-F238E27FC236}">
                  <a16:creationId xmlns:a16="http://schemas.microsoft.com/office/drawing/2014/main" id="{83DC00C5-75C1-4473-AAF7-144303D7CF99}"/>
                </a:ext>
              </a:extLst>
            </p:cNvPr>
            <p:cNvCxnSpPr>
              <a:cxnSpLocks/>
            </p:cNvCxnSpPr>
            <p:nvPr/>
          </p:nvCxnSpPr>
          <p:spPr>
            <a:xfrm flipV="1">
              <a:off x="1268986" y="4259491"/>
              <a:ext cx="787887" cy="680652"/>
            </a:xfrm>
            <a:prstGeom prst="bentConnector3">
              <a:avLst>
                <a:gd name="adj1" fmla="val 931"/>
              </a:avLst>
            </a:prstGeom>
            <a:ln w="28575">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752CB5A-6D89-48A0-87D5-30D401586005}"/>
                </a:ext>
              </a:extLst>
            </p:cNvPr>
            <p:cNvCxnSpPr>
              <a:cxnSpLocks/>
            </p:cNvCxnSpPr>
            <p:nvPr/>
          </p:nvCxnSpPr>
          <p:spPr bwMode="auto">
            <a:xfrm flipV="1">
              <a:off x="3151114" y="4371511"/>
              <a:ext cx="0" cy="194263"/>
            </a:xfrm>
            <a:prstGeom prst="straightConnector1">
              <a:avLst/>
            </a:prstGeom>
            <a:ln w="28575">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3" name="Elbow Connector 51">
              <a:extLst>
                <a:ext uri="{FF2B5EF4-FFF2-40B4-BE49-F238E27FC236}">
                  <a16:creationId xmlns:a16="http://schemas.microsoft.com/office/drawing/2014/main" id="{420C0B6A-4058-4F16-B099-BE4369D04C0B}"/>
                </a:ext>
              </a:extLst>
            </p:cNvPr>
            <p:cNvCxnSpPr>
              <a:cxnSpLocks/>
            </p:cNvCxnSpPr>
            <p:nvPr/>
          </p:nvCxnSpPr>
          <p:spPr>
            <a:xfrm flipH="1">
              <a:off x="4138018" y="3575883"/>
              <a:ext cx="538136" cy="197161"/>
            </a:xfrm>
            <a:prstGeom prst="bentConnector3">
              <a:avLst>
                <a:gd name="adj1" fmla="val 931"/>
              </a:avLst>
            </a:prstGeom>
            <a:ln w="285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4" name="Elbow Connector 51">
              <a:extLst>
                <a:ext uri="{FF2B5EF4-FFF2-40B4-BE49-F238E27FC236}">
                  <a16:creationId xmlns:a16="http://schemas.microsoft.com/office/drawing/2014/main" id="{94B520B1-96BC-4D13-A830-D29DA2085241}"/>
                </a:ext>
              </a:extLst>
            </p:cNvPr>
            <p:cNvCxnSpPr>
              <a:cxnSpLocks/>
            </p:cNvCxnSpPr>
            <p:nvPr/>
          </p:nvCxnSpPr>
          <p:spPr>
            <a:xfrm>
              <a:off x="1702915" y="3476196"/>
              <a:ext cx="591950" cy="197161"/>
            </a:xfrm>
            <a:prstGeom prst="bentConnector3">
              <a:avLst>
                <a:gd name="adj1" fmla="val 931"/>
              </a:avLst>
            </a:prstGeom>
            <a:ln w="285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6E6D3F46-C4A5-43A6-B85A-E62ABDD02B15}"/>
                </a:ext>
              </a:extLst>
            </p:cNvPr>
            <p:cNvCxnSpPr>
              <a:cxnSpLocks/>
            </p:cNvCxnSpPr>
            <p:nvPr/>
          </p:nvCxnSpPr>
          <p:spPr bwMode="auto">
            <a:xfrm>
              <a:off x="3240071" y="2990637"/>
              <a:ext cx="0" cy="388328"/>
            </a:xfrm>
            <a:prstGeom prst="straightConnector1">
              <a:avLst/>
            </a:prstGeom>
            <a:ln w="285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28ACEAF2-45C1-43C8-89F9-DC4D637B70ED}"/>
                </a:ext>
              </a:extLst>
            </p:cNvPr>
            <p:cNvSpPr/>
            <p:nvPr/>
          </p:nvSpPr>
          <p:spPr>
            <a:xfrm>
              <a:off x="1744426" y="3935169"/>
              <a:ext cx="2931727" cy="26751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Computers in a network providing access</a:t>
              </a:r>
            </a:p>
          </p:txBody>
        </p:sp>
        <p:sp>
          <p:nvSpPr>
            <p:cNvPr id="127" name="Rectangle 126">
              <a:extLst>
                <a:ext uri="{FF2B5EF4-FFF2-40B4-BE49-F238E27FC236}">
                  <a16:creationId xmlns:a16="http://schemas.microsoft.com/office/drawing/2014/main" id="{FB9E1F17-F366-41C1-B87F-D8824A2DAC0D}"/>
                </a:ext>
              </a:extLst>
            </p:cNvPr>
            <p:cNvSpPr/>
            <p:nvPr/>
          </p:nvSpPr>
          <p:spPr>
            <a:xfrm>
              <a:off x="1674524" y="4926590"/>
              <a:ext cx="3260526" cy="25849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Optional subscriber-controlled security perimeter</a:t>
              </a:r>
            </a:p>
          </p:txBody>
        </p:sp>
        <p:sp>
          <p:nvSpPr>
            <p:cNvPr id="128" name="Rectangle 127">
              <a:extLst>
                <a:ext uri="{FF2B5EF4-FFF2-40B4-BE49-F238E27FC236}">
                  <a16:creationId xmlns:a16="http://schemas.microsoft.com/office/drawing/2014/main" id="{08689FE5-503C-43B7-9824-54C553EB739E}"/>
                </a:ext>
              </a:extLst>
            </p:cNvPr>
            <p:cNvSpPr/>
            <p:nvPr/>
          </p:nvSpPr>
          <p:spPr>
            <a:xfrm>
              <a:off x="4646692" y="5593615"/>
              <a:ext cx="1318970"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hardware</a:t>
              </a:r>
            </a:p>
          </p:txBody>
        </p:sp>
        <p:pic>
          <p:nvPicPr>
            <p:cNvPr id="129" name="Picture 128">
              <a:extLst>
                <a:ext uri="{FF2B5EF4-FFF2-40B4-BE49-F238E27FC236}">
                  <a16:creationId xmlns:a16="http://schemas.microsoft.com/office/drawing/2014/main" id="{4F0DCCE9-DDB7-4B22-963E-53F9D6907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410" y="2074597"/>
              <a:ext cx="1296555" cy="806745"/>
            </a:xfrm>
            <a:prstGeom prst="rect">
              <a:avLst/>
            </a:prstGeom>
          </p:spPr>
        </p:pic>
        <p:grpSp>
          <p:nvGrpSpPr>
            <p:cNvPr id="130" name="Group 129">
              <a:extLst>
                <a:ext uri="{FF2B5EF4-FFF2-40B4-BE49-F238E27FC236}">
                  <a16:creationId xmlns:a16="http://schemas.microsoft.com/office/drawing/2014/main" id="{BD2C245D-2095-4911-BB0D-C94EC27448C9}"/>
                </a:ext>
              </a:extLst>
            </p:cNvPr>
            <p:cNvGrpSpPr/>
            <p:nvPr/>
          </p:nvGrpSpPr>
          <p:grpSpPr>
            <a:xfrm>
              <a:off x="1333067" y="2442267"/>
              <a:ext cx="797471" cy="665944"/>
              <a:chOff x="1201361" y="2485456"/>
              <a:chExt cx="797471" cy="665944"/>
            </a:xfrm>
          </p:grpSpPr>
          <p:pic>
            <p:nvPicPr>
              <p:cNvPr id="142" name="Picture 141" descr="A close up of a mask&#10;&#10;Description automatically generated">
                <a:extLst>
                  <a:ext uri="{FF2B5EF4-FFF2-40B4-BE49-F238E27FC236}">
                    <a16:creationId xmlns:a16="http://schemas.microsoft.com/office/drawing/2014/main" id="{8D2C1ABE-EBB2-494D-9F1A-90C7F1ED2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1234" y="2532631"/>
                <a:ext cx="437598" cy="618769"/>
              </a:xfrm>
              <a:prstGeom prst="rect">
                <a:avLst/>
              </a:prstGeom>
            </p:spPr>
          </p:pic>
          <p:pic>
            <p:nvPicPr>
              <p:cNvPr id="143" name="Picture 142" descr="A picture containing toy, doll, food, shirt&#10;&#10;Description automatically generated">
                <a:extLst>
                  <a:ext uri="{FF2B5EF4-FFF2-40B4-BE49-F238E27FC236}">
                    <a16:creationId xmlns:a16="http://schemas.microsoft.com/office/drawing/2014/main" id="{ECC96662-D3C6-4D83-A5D6-B6C004164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1361" y="2485456"/>
                <a:ext cx="450124" cy="644584"/>
              </a:xfrm>
              <a:prstGeom prst="rect">
                <a:avLst/>
              </a:prstGeom>
            </p:spPr>
          </p:pic>
        </p:grpSp>
        <p:grpSp>
          <p:nvGrpSpPr>
            <p:cNvPr id="131" name="Group 130">
              <a:extLst>
                <a:ext uri="{FF2B5EF4-FFF2-40B4-BE49-F238E27FC236}">
                  <a16:creationId xmlns:a16="http://schemas.microsoft.com/office/drawing/2014/main" id="{1FED922E-B50E-4149-86C2-6F9F6B0B4045}"/>
                </a:ext>
              </a:extLst>
            </p:cNvPr>
            <p:cNvGrpSpPr/>
            <p:nvPr/>
          </p:nvGrpSpPr>
          <p:grpSpPr>
            <a:xfrm>
              <a:off x="2649296" y="5236298"/>
              <a:ext cx="1051200" cy="561148"/>
              <a:chOff x="2910297" y="5226702"/>
              <a:chExt cx="1051200" cy="561148"/>
            </a:xfrm>
          </p:grpSpPr>
          <p:pic>
            <p:nvPicPr>
              <p:cNvPr id="139" name="Picture 138">
                <a:extLst>
                  <a:ext uri="{FF2B5EF4-FFF2-40B4-BE49-F238E27FC236}">
                    <a16:creationId xmlns:a16="http://schemas.microsoft.com/office/drawing/2014/main" id="{84B34D43-A37A-4D68-88EE-47A1EC29D5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6483" y="5226702"/>
                <a:ext cx="395014" cy="558036"/>
              </a:xfrm>
              <a:prstGeom prst="rect">
                <a:avLst/>
              </a:prstGeom>
            </p:spPr>
          </p:pic>
          <p:pic>
            <p:nvPicPr>
              <p:cNvPr id="140" name="Picture 139">
                <a:extLst>
                  <a:ext uri="{FF2B5EF4-FFF2-40B4-BE49-F238E27FC236}">
                    <a16:creationId xmlns:a16="http://schemas.microsoft.com/office/drawing/2014/main" id="{FC2A3B4D-511C-4872-BBAD-26876D13F4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0297" y="5232727"/>
                <a:ext cx="407872" cy="555123"/>
              </a:xfrm>
              <a:prstGeom prst="rect">
                <a:avLst/>
              </a:prstGeom>
            </p:spPr>
          </p:pic>
          <p:pic>
            <p:nvPicPr>
              <p:cNvPr id="141" name="Picture 140">
                <a:extLst>
                  <a:ext uri="{FF2B5EF4-FFF2-40B4-BE49-F238E27FC236}">
                    <a16:creationId xmlns:a16="http://schemas.microsoft.com/office/drawing/2014/main" id="{4DF4818E-B0A6-4E41-A390-A224D67065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0957" y="5243919"/>
                <a:ext cx="370467" cy="526453"/>
              </a:xfrm>
              <a:prstGeom prst="rect">
                <a:avLst/>
              </a:prstGeom>
            </p:spPr>
          </p:pic>
        </p:grpSp>
        <p:pic>
          <p:nvPicPr>
            <p:cNvPr id="132" name="Picture 131">
              <a:extLst>
                <a:ext uri="{FF2B5EF4-FFF2-40B4-BE49-F238E27FC236}">
                  <a16:creationId xmlns:a16="http://schemas.microsoft.com/office/drawing/2014/main" id="{E4C94348-A3BB-4AA8-AB93-DC3FDEAC1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flipV="1">
              <a:off x="812654" y="4873392"/>
              <a:ext cx="955150" cy="795958"/>
            </a:xfrm>
            <a:prstGeom prst="rect">
              <a:avLst/>
            </a:prstGeom>
          </p:spPr>
        </p:pic>
        <p:pic>
          <p:nvPicPr>
            <p:cNvPr id="133" name="Picture 132">
              <a:extLst>
                <a:ext uri="{FF2B5EF4-FFF2-40B4-BE49-F238E27FC236}">
                  <a16:creationId xmlns:a16="http://schemas.microsoft.com/office/drawing/2014/main" id="{145414AE-BC5A-4AD0-947A-AF5AD5D0DE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3586" y="4783897"/>
              <a:ext cx="905182" cy="905182"/>
            </a:xfrm>
            <a:prstGeom prst="rect">
              <a:avLst/>
            </a:prstGeom>
          </p:spPr>
        </p:pic>
        <p:grpSp>
          <p:nvGrpSpPr>
            <p:cNvPr id="134" name="Group 133">
              <a:extLst>
                <a:ext uri="{FF2B5EF4-FFF2-40B4-BE49-F238E27FC236}">
                  <a16:creationId xmlns:a16="http://schemas.microsoft.com/office/drawing/2014/main" id="{4D1B95B1-2CDA-49CB-A590-5743741858EB}"/>
                </a:ext>
              </a:extLst>
            </p:cNvPr>
            <p:cNvGrpSpPr/>
            <p:nvPr/>
          </p:nvGrpSpPr>
          <p:grpSpPr>
            <a:xfrm>
              <a:off x="2453790" y="3485241"/>
              <a:ext cx="1550596" cy="494395"/>
              <a:chOff x="-922535" y="3331656"/>
              <a:chExt cx="1550596" cy="494395"/>
            </a:xfrm>
          </p:grpSpPr>
          <p:pic>
            <p:nvPicPr>
              <p:cNvPr id="136" name="Picture 135">
                <a:extLst>
                  <a:ext uri="{FF2B5EF4-FFF2-40B4-BE49-F238E27FC236}">
                    <a16:creationId xmlns:a16="http://schemas.microsoft.com/office/drawing/2014/main" id="{75C3030D-C463-4133-98B7-82D7BD4557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535" y="3331656"/>
                <a:ext cx="472711" cy="494395"/>
              </a:xfrm>
              <a:prstGeom prst="rect">
                <a:avLst/>
              </a:prstGeom>
              <a:effectLst>
                <a:outerShdw blurRad="63500" sx="102000" sy="102000" algn="ctr" rotWithShape="0">
                  <a:prstClr val="black">
                    <a:alpha val="40000"/>
                  </a:prstClr>
                </a:outerShdw>
              </a:effectLst>
            </p:spPr>
          </p:pic>
          <p:pic>
            <p:nvPicPr>
              <p:cNvPr id="137" name="Picture 136">
                <a:extLst>
                  <a:ext uri="{FF2B5EF4-FFF2-40B4-BE49-F238E27FC236}">
                    <a16:creationId xmlns:a16="http://schemas.microsoft.com/office/drawing/2014/main" id="{D2CC50FB-BE87-409B-A6B6-C610631DE2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7321" y="3331656"/>
                <a:ext cx="472711" cy="494395"/>
              </a:xfrm>
              <a:prstGeom prst="rect">
                <a:avLst/>
              </a:prstGeom>
              <a:effectLst>
                <a:outerShdw blurRad="63500" sx="102000" sy="102000" algn="ctr" rotWithShape="0">
                  <a:prstClr val="black">
                    <a:alpha val="40000"/>
                  </a:prstClr>
                </a:outerShdw>
              </a:effectLst>
            </p:spPr>
          </p:pic>
          <p:pic>
            <p:nvPicPr>
              <p:cNvPr id="138" name="Picture 137">
                <a:extLst>
                  <a:ext uri="{FF2B5EF4-FFF2-40B4-BE49-F238E27FC236}">
                    <a16:creationId xmlns:a16="http://schemas.microsoft.com/office/drawing/2014/main" id="{BDFF152F-6504-43E5-830E-96CC78C25F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50" y="3331656"/>
                <a:ext cx="472711" cy="494395"/>
              </a:xfrm>
              <a:prstGeom prst="rect">
                <a:avLst/>
              </a:prstGeom>
              <a:effectLst>
                <a:outerShdw blurRad="63500" sx="102000" sy="102000" algn="ctr" rotWithShape="0">
                  <a:prstClr val="black">
                    <a:alpha val="40000"/>
                  </a:prstClr>
                </a:outerShdw>
              </a:effectLst>
            </p:spPr>
          </p:pic>
        </p:grpSp>
        <p:pic>
          <p:nvPicPr>
            <p:cNvPr id="135" name="Picture 134">
              <a:extLst>
                <a:ext uri="{FF2B5EF4-FFF2-40B4-BE49-F238E27FC236}">
                  <a16:creationId xmlns:a16="http://schemas.microsoft.com/office/drawing/2014/main" id="{9BD326ED-D811-4EB0-8B3E-F245D5DB8A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695408" y="3389709"/>
              <a:ext cx="536607" cy="537513"/>
            </a:xfrm>
            <a:prstGeom prst="rect">
              <a:avLst/>
            </a:prstGeom>
          </p:spPr>
        </p:pic>
      </p:grpSp>
      <p:sp>
        <p:nvSpPr>
          <p:cNvPr id="144" name="Rectangle 143">
            <a:extLst>
              <a:ext uri="{FF2B5EF4-FFF2-40B4-BE49-F238E27FC236}">
                <a16:creationId xmlns:a16="http://schemas.microsoft.com/office/drawing/2014/main" id="{64FE611F-107D-4A61-971A-DDC28E90C39C}"/>
              </a:ext>
            </a:extLst>
          </p:cNvPr>
          <p:cNvSpPr/>
          <p:nvPr/>
        </p:nvSpPr>
        <p:spPr>
          <a:xfrm>
            <a:off x="6163131" y="1134366"/>
            <a:ext cx="2717057"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Rockwell" panose="02060603020205020403" pitchFamily="18" charset="0"/>
                <a:ea typeface="+mn-ea"/>
                <a:cs typeface="Arial" panose="020B0604020202020204" pitchFamily="34" charset="0"/>
              </a:rPr>
              <a:t>Public Cloud</a:t>
            </a:r>
          </a:p>
        </p:txBody>
      </p:sp>
      <p:sp>
        <p:nvSpPr>
          <p:cNvPr id="147" name="Freeform 77">
            <a:extLst>
              <a:ext uri="{FF2B5EF4-FFF2-40B4-BE49-F238E27FC236}">
                <a16:creationId xmlns:a16="http://schemas.microsoft.com/office/drawing/2014/main" id="{5DE9B6DB-F04C-4D4D-8888-31EF836EFF42}"/>
              </a:ext>
            </a:extLst>
          </p:cNvPr>
          <p:cNvSpPr>
            <a:spLocks noChangeAspect="1"/>
          </p:cNvSpPr>
          <p:nvPr/>
        </p:nvSpPr>
        <p:spPr bwMode="auto">
          <a:xfrm>
            <a:off x="516212" y="1397944"/>
            <a:ext cx="542739" cy="306083"/>
          </a:xfrm>
          <a:custGeom>
            <a:avLst/>
            <a:gdLst>
              <a:gd name="T0" fmla="*/ 451 w 806"/>
              <a:gd name="T1" fmla="*/ 0 h 454"/>
              <a:gd name="T2" fmla="*/ 294 w 806"/>
              <a:gd name="T3" fmla="*/ 119 h 454"/>
              <a:gd name="T4" fmla="*/ 235 w 806"/>
              <a:gd name="T5" fmla="*/ 103 h 454"/>
              <a:gd name="T6" fmla="*/ 118 w 806"/>
              <a:gd name="T7" fmla="*/ 220 h 454"/>
              <a:gd name="T8" fmla="*/ 0 w 806"/>
              <a:gd name="T9" fmla="*/ 337 h 454"/>
              <a:gd name="T10" fmla="*/ 118 w 806"/>
              <a:gd name="T11" fmla="*/ 454 h 454"/>
              <a:gd name="T12" fmla="*/ 665 w 806"/>
              <a:gd name="T13" fmla="*/ 454 h 454"/>
              <a:gd name="T14" fmla="*/ 806 w 806"/>
              <a:gd name="T15" fmla="*/ 313 h 454"/>
              <a:gd name="T16" fmla="*/ 744 w 806"/>
              <a:gd name="T17" fmla="*/ 196 h 454"/>
              <a:gd name="T18" fmla="*/ 744 w 806"/>
              <a:gd name="T19" fmla="*/ 194 h 454"/>
              <a:gd name="T20" fmla="*/ 636 w 806"/>
              <a:gd name="T21" fmla="*/ 86 h 454"/>
              <a:gd name="T22" fmla="*/ 598 w 806"/>
              <a:gd name="T23" fmla="*/ 93 h 454"/>
              <a:gd name="T24" fmla="*/ 451 w 806"/>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6" h="454">
                <a:moveTo>
                  <a:pt x="451" y="0"/>
                </a:moveTo>
                <a:cubicBezTo>
                  <a:pt x="376" y="0"/>
                  <a:pt x="313" y="50"/>
                  <a:pt x="294" y="119"/>
                </a:cubicBezTo>
                <a:cubicBezTo>
                  <a:pt x="277" y="109"/>
                  <a:pt x="257" y="103"/>
                  <a:pt x="235" y="103"/>
                </a:cubicBezTo>
                <a:cubicBezTo>
                  <a:pt x="170" y="103"/>
                  <a:pt x="118" y="155"/>
                  <a:pt x="118" y="220"/>
                </a:cubicBezTo>
                <a:cubicBezTo>
                  <a:pt x="53" y="220"/>
                  <a:pt x="0" y="272"/>
                  <a:pt x="0" y="337"/>
                </a:cubicBezTo>
                <a:cubicBezTo>
                  <a:pt x="0" y="402"/>
                  <a:pt x="53" y="454"/>
                  <a:pt x="118" y="454"/>
                </a:cubicBezTo>
                <a:cubicBezTo>
                  <a:pt x="665" y="454"/>
                  <a:pt x="665" y="454"/>
                  <a:pt x="665" y="454"/>
                </a:cubicBezTo>
                <a:cubicBezTo>
                  <a:pt x="743" y="454"/>
                  <a:pt x="806" y="391"/>
                  <a:pt x="806" y="313"/>
                </a:cubicBezTo>
                <a:cubicBezTo>
                  <a:pt x="806" y="265"/>
                  <a:pt x="782" y="222"/>
                  <a:pt x="744" y="196"/>
                </a:cubicBezTo>
                <a:cubicBezTo>
                  <a:pt x="744" y="196"/>
                  <a:pt x="744" y="195"/>
                  <a:pt x="744" y="194"/>
                </a:cubicBezTo>
                <a:cubicBezTo>
                  <a:pt x="744" y="135"/>
                  <a:pt x="696" y="86"/>
                  <a:pt x="636" y="86"/>
                </a:cubicBezTo>
                <a:cubicBezTo>
                  <a:pt x="623" y="86"/>
                  <a:pt x="610" y="89"/>
                  <a:pt x="598" y="93"/>
                </a:cubicBezTo>
                <a:cubicBezTo>
                  <a:pt x="572" y="38"/>
                  <a:pt x="516" y="0"/>
                  <a:pt x="451" y="0"/>
                </a:cubicBezTo>
              </a:path>
            </a:pathLst>
          </a:custGeom>
          <a:solidFill>
            <a:srgbClr val="C0392B"/>
          </a:solidFill>
          <a:ln>
            <a:noFill/>
          </a:ln>
          <a:effectLst/>
        </p:spPr>
        <p:txBody>
          <a:bodyPr wrap="none" lIns="17145" tIns="8573" rIns="17145" bIns="8573" anchor="ctr"/>
          <a:lstStyle/>
          <a:p>
            <a:pPr defTabSz="457200"/>
            <a:endParaRPr lang="en-US" sz="900" kern="0" dirty="0">
              <a:solidFill>
                <a:prstClr val="black"/>
              </a:solidFill>
              <a:latin typeface="Lato Light"/>
            </a:endParaRPr>
          </a:p>
        </p:txBody>
      </p:sp>
      <p:sp>
        <p:nvSpPr>
          <p:cNvPr id="149" name="Freeform 89">
            <a:extLst>
              <a:ext uri="{FF2B5EF4-FFF2-40B4-BE49-F238E27FC236}">
                <a16:creationId xmlns:a16="http://schemas.microsoft.com/office/drawing/2014/main" id="{F87B87F2-5E5B-4BC2-A4D2-B9D7AF19038B}"/>
              </a:ext>
            </a:extLst>
          </p:cNvPr>
          <p:cNvSpPr>
            <a:spLocks noChangeAspect="1" noChangeArrowheads="1"/>
          </p:cNvSpPr>
          <p:nvPr/>
        </p:nvSpPr>
        <p:spPr bwMode="auto">
          <a:xfrm>
            <a:off x="525440" y="2788645"/>
            <a:ext cx="586006" cy="407658"/>
          </a:xfrm>
          <a:custGeom>
            <a:avLst/>
            <a:gdLst>
              <a:gd name="T0" fmla="*/ 78807547 w 608"/>
              <a:gd name="T1" fmla="*/ 52720001 h 425"/>
              <a:gd name="T2" fmla="*/ 78807547 w 608"/>
              <a:gd name="T3" fmla="*/ 52720001 h 425"/>
              <a:gd name="T4" fmla="*/ 78807547 w 608"/>
              <a:gd name="T5" fmla="*/ 52720001 h 425"/>
              <a:gd name="T6" fmla="*/ 76081000 w 608"/>
              <a:gd name="T7" fmla="*/ 54520114 h 425"/>
              <a:gd name="T8" fmla="*/ 57774906 w 608"/>
              <a:gd name="T9" fmla="*/ 54520114 h 425"/>
              <a:gd name="T10" fmla="*/ 60501092 w 608"/>
              <a:gd name="T11" fmla="*/ 51819944 h 425"/>
              <a:gd name="T12" fmla="*/ 60501092 w 608"/>
              <a:gd name="T13" fmla="*/ 51819944 h 425"/>
              <a:gd name="T14" fmla="*/ 60501092 w 608"/>
              <a:gd name="T15" fmla="*/ 51819944 h 425"/>
              <a:gd name="T16" fmla="*/ 52321812 w 608"/>
              <a:gd name="T17" fmla="*/ 37289949 h 425"/>
              <a:gd name="T18" fmla="*/ 46739003 w 608"/>
              <a:gd name="T19" fmla="*/ 35489478 h 425"/>
              <a:gd name="T20" fmla="*/ 46739003 w 608"/>
              <a:gd name="T21" fmla="*/ 30989195 h 425"/>
              <a:gd name="T22" fmla="*/ 44012816 w 608"/>
              <a:gd name="T23" fmla="*/ 24559708 h 425"/>
              <a:gd name="T24" fmla="*/ 43103727 w 608"/>
              <a:gd name="T25" fmla="*/ 21859539 h 425"/>
              <a:gd name="T26" fmla="*/ 43103727 w 608"/>
              <a:gd name="T27" fmla="*/ 18130580 h 425"/>
              <a:gd name="T28" fmla="*/ 43103727 w 608"/>
              <a:gd name="T29" fmla="*/ 12729882 h 425"/>
              <a:gd name="T30" fmla="*/ 52321812 w 608"/>
              <a:gd name="T31" fmla="*/ 5529072 h 425"/>
              <a:gd name="T32" fmla="*/ 62318910 w 608"/>
              <a:gd name="T33" fmla="*/ 12729882 h 425"/>
              <a:gd name="T34" fmla="*/ 61410182 w 608"/>
              <a:gd name="T35" fmla="*/ 18130580 h 425"/>
              <a:gd name="T36" fmla="*/ 62318910 w 608"/>
              <a:gd name="T37" fmla="*/ 21859539 h 425"/>
              <a:gd name="T38" fmla="*/ 60501092 w 608"/>
              <a:gd name="T39" fmla="*/ 24559708 h 425"/>
              <a:gd name="T40" fmla="*/ 57774906 w 608"/>
              <a:gd name="T41" fmla="*/ 30989195 h 425"/>
              <a:gd name="T42" fmla="*/ 57774906 w 608"/>
              <a:gd name="T43" fmla="*/ 35489478 h 425"/>
              <a:gd name="T44" fmla="*/ 64136368 w 608"/>
              <a:gd name="T45" fmla="*/ 38190006 h 425"/>
              <a:gd name="T46" fmla="*/ 71536996 w 608"/>
              <a:gd name="T47" fmla="*/ 40890175 h 425"/>
              <a:gd name="T48" fmla="*/ 78807547 w 608"/>
              <a:gd name="T49" fmla="*/ 52720001 h 425"/>
              <a:gd name="T50" fmla="*/ 42194998 w 608"/>
              <a:gd name="T51" fmla="*/ 36389534 h 425"/>
              <a:gd name="T52" fmla="*/ 42194998 w 608"/>
              <a:gd name="T53" fmla="*/ 36389534 h 425"/>
              <a:gd name="T54" fmla="*/ 50374278 w 608"/>
              <a:gd name="T55" fmla="*/ 39090062 h 425"/>
              <a:gd name="T56" fmla="*/ 57774906 w 608"/>
              <a:gd name="T57" fmla="*/ 51819944 h 425"/>
              <a:gd name="T58" fmla="*/ 57774906 w 608"/>
              <a:gd name="T59" fmla="*/ 51819944 h 425"/>
              <a:gd name="T60" fmla="*/ 57774906 w 608"/>
              <a:gd name="T61" fmla="*/ 51819944 h 425"/>
              <a:gd name="T62" fmla="*/ 55048359 w 608"/>
              <a:gd name="T63" fmla="*/ 54520114 h 425"/>
              <a:gd name="T64" fmla="*/ 2726547 w 608"/>
              <a:gd name="T65" fmla="*/ 54520114 h 425"/>
              <a:gd name="T66" fmla="*/ 0 w 608"/>
              <a:gd name="T67" fmla="*/ 51819944 h 425"/>
              <a:gd name="T68" fmla="*/ 0 w 608"/>
              <a:gd name="T69" fmla="*/ 51819944 h 425"/>
              <a:gd name="T70" fmla="*/ 0 w 608"/>
              <a:gd name="T71" fmla="*/ 51819944 h 425"/>
              <a:gd name="T72" fmla="*/ 7270552 w 608"/>
              <a:gd name="T73" fmla="*/ 39090062 h 425"/>
              <a:gd name="T74" fmla="*/ 15579547 w 608"/>
              <a:gd name="T75" fmla="*/ 36389534 h 425"/>
              <a:gd name="T76" fmla="*/ 22850099 w 608"/>
              <a:gd name="T77" fmla="*/ 33689365 h 425"/>
              <a:gd name="T78" fmla="*/ 22850099 w 608"/>
              <a:gd name="T79" fmla="*/ 28160293 h 425"/>
              <a:gd name="T80" fmla="*/ 20123912 w 608"/>
              <a:gd name="T81" fmla="*/ 21859539 h 425"/>
              <a:gd name="T82" fmla="*/ 18306094 w 608"/>
              <a:gd name="T83" fmla="*/ 19159369 h 425"/>
              <a:gd name="T84" fmla="*/ 19214823 w 608"/>
              <a:gd name="T85" fmla="*/ 14529995 h 425"/>
              <a:gd name="T86" fmla="*/ 18306094 w 608"/>
              <a:gd name="T87" fmla="*/ 9129656 h 425"/>
              <a:gd name="T88" fmla="*/ 28432908 w 608"/>
              <a:gd name="T89" fmla="*/ 0 h 425"/>
              <a:gd name="T90" fmla="*/ 39468811 w 608"/>
              <a:gd name="T91" fmla="*/ 9129656 h 425"/>
              <a:gd name="T92" fmla="*/ 38559722 w 608"/>
              <a:gd name="T93" fmla="*/ 14529995 h 425"/>
              <a:gd name="T94" fmla="*/ 39468811 w 608"/>
              <a:gd name="T95" fmla="*/ 19159369 h 425"/>
              <a:gd name="T96" fmla="*/ 37650993 w 608"/>
              <a:gd name="T97" fmla="*/ 21859539 h 425"/>
              <a:gd name="T98" fmla="*/ 34794731 w 608"/>
              <a:gd name="T99" fmla="*/ 28160293 h 425"/>
              <a:gd name="T100" fmla="*/ 34794731 w 608"/>
              <a:gd name="T101" fmla="*/ 33689365 h 425"/>
              <a:gd name="T102" fmla="*/ 42194998 w 608"/>
              <a:gd name="T103" fmla="*/ 36389534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8" h="425">
                <a:moveTo>
                  <a:pt x="607" y="410"/>
                </a:moveTo>
                <a:lnTo>
                  <a:pt x="607" y="410"/>
                </a:lnTo>
                <a:cubicBezTo>
                  <a:pt x="607" y="417"/>
                  <a:pt x="593" y="424"/>
                  <a:pt x="586" y="424"/>
                </a:cubicBezTo>
                <a:cubicBezTo>
                  <a:pt x="445" y="424"/>
                  <a:pt x="445" y="424"/>
                  <a:pt x="445" y="424"/>
                </a:cubicBezTo>
                <a:cubicBezTo>
                  <a:pt x="459" y="424"/>
                  <a:pt x="466" y="417"/>
                  <a:pt x="466" y="403"/>
                </a:cubicBezTo>
                <a:cubicBezTo>
                  <a:pt x="466" y="403"/>
                  <a:pt x="466" y="318"/>
                  <a:pt x="403" y="290"/>
                </a:cubicBezTo>
                <a:cubicBezTo>
                  <a:pt x="374" y="276"/>
                  <a:pt x="374" y="276"/>
                  <a:pt x="360" y="276"/>
                </a:cubicBezTo>
                <a:cubicBezTo>
                  <a:pt x="360" y="241"/>
                  <a:pt x="360" y="241"/>
                  <a:pt x="360" y="241"/>
                </a:cubicBezTo>
                <a:cubicBezTo>
                  <a:pt x="360" y="241"/>
                  <a:pt x="346" y="226"/>
                  <a:pt x="339" y="191"/>
                </a:cubicBezTo>
                <a:cubicBezTo>
                  <a:pt x="332" y="191"/>
                  <a:pt x="332" y="184"/>
                  <a:pt x="332" y="170"/>
                </a:cubicBezTo>
                <a:cubicBezTo>
                  <a:pt x="332" y="163"/>
                  <a:pt x="325" y="141"/>
                  <a:pt x="332" y="141"/>
                </a:cubicBezTo>
                <a:cubicBezTo>
                  <a:pt x="332" y="127"/>
                  <a:pt x="332" y="106"/>
                  <a:pt x="332" y="99"/>
                </a:cubicBezTo>
                <a:cubicBezTo>
                  <a:pt x="332" y="71"/>
                  <a:pt x="360" y="43"/>
                  <a:pt x="403" y="43"/>
                </a:cubicBezTo>
                <a:cubicBezTo>
                  <a:pt x="452" y="43"/>
                  <a:pt x="473" y="71"/>
                  <a:pt x="480" y="99"/>
                </a:cubicBezTo>
                <a:cubicBezTo>
                  <a:pt x="480" y="106"/>
                  <a:pt x="473" y="127"/>
                  <a:pt x="473" y="141"/>
                </a:cubicBezTo>
                <a:cubicBezTo>
                  <a:pt x="487" y="141"/>
                  <a:pt x="480" y="163"/>
                  <a:pt x="480" y="170"/>
                </a:cubicBezTo>
                <a:cubicBezTo>
                  <a:pt x="480" y="184"/>
                  <a:pt x="473" y="191"/>
                  <a:pt x="466" y="191"/>
                </a:cubicBezTo>
                <a:cubicBezTo>
                  <a:pt x="459" y="226"/>
                  <a:pt x="445" y="241"/>
                  <a:pt x="445" y="241"/>
                </a:cubicBezTo>
                <a:cubicBezTo>
                  <a:pt x="445" y="276"/>
                  <a:pt x="445" y="276"/>
                  <a:pt x="445" y="276"/>
                </a:cubicBezTo>
                <a:cubicBezTo>
                  <a:pt x="445" y="276"/>
                  <a:pt x="459" y="276"/>
                  <a:pt x="494" y="297"/>
                </a:cubicBezTo>
                <a:cubicBezTo>
                  <a:pt x="537" y="311"/>
                  <a:pt x="523" y="297"/>
                  <a:pt x="551" y="318"/>
                </a:cubicBezTo>
                <a:cubicBezTo>
                  <a:pt x="607" y="339"/>
                  <a:pt x="607" y="410"/>
                  <a:pt x="607" y="410"/>
                </a:cubicBezTo>
                <a:close/>
                <a:moveTo>
                  <a:pt x="325" y="283"/>
                </a:moveTo>
                <a:lnTo>
                  <a:pt x="325" y="283"/>
                </a:lnTo>
                <a:cubicBezTo>
                  <a:pt x="367" y="297"/>
                  <a:pt x="353" y="290"/>
                  <a:pt x="388" y="304"/>
                </a:cubicBezTo>
                <a:cubicBezTo>
                  <a:pt x="445" y="332"/>
                  <a:pt x="445" y="403"/>
                  <a:pt x="445" y="403"/>
                </a:cubicBezTo>
                <a:cubicBezTo>
                  <a:pt x="445" y="417"/>
                  <a:pt x="431" y="424"/>
                  <a:pt x="424" y="424"/>
                </a:cubicBezTo>
                <a:cubicBezTo>
                  <a:pt x="21" y="424"/>
                  <a:pt x="21" y="424"/>
                  <a:pt x="21" y="424"/>
                </a:cubicBezTo>
                <a:cubicBezTo>
                  <a:pt x="14" y="424"/>
                  <a:pt x="0" y="417"/>
                  <a:pt x="0" y="403"/>
                </a:cubicBezTo>
                <a:cubicBezTo>
                  <a:pt x="0" y="403"/>
                  <a:pt x="0" y="332"/>
                  <a:pt x="56" y="304"/>
                </a:cubicBezTo>
                <a:cubicBezTo>
                  <a:pt x="92" y="290"/>
                  <a:pt x="77" y="304"/>
                  <a:pt x="120" y="283"/>
                </a:cubicBezTo>
                <a:cubicBezTo>
                  <a:pt x="162" y="269"/>
                  <a:pt x="176" y="262"/>
                  <a:pt x="176" y="262"/>
                </a:cubicBezTo>
                <a:cubicBezTo>
                  <a:pt x="176" y="219"/>
                  <a:pt x="176" y="219"/>
                  <a:pt x="176" y="219"/>
                </a:cubicBezTo>
                <a:cubicBezTo>
                  <a:pt x="176" y="219"/>
                  <a:pt x="155" y="205"/>
                  <a:pt x="155" y="170"/>
                </a:cubicBezTo>
                <a:cubicBezTo>
                  <a:pt x="141" y="170"/>
                  <a:pt x="141" y="156"/>
                  <a:pt x="141" y="149"/>
                </a:cubicBezTo>
                <a:cubicBezTo>
                  <a:pt x="141" y="141"/>
                  <a:pt x="134" y="113"/>
                  <a:pt x="148" y="113"/>
                </a:cubicBezTo>
                <a:cubicBezTo>
                  <a:pt x="141" y="92"/>
                  <a:pt x="141" y="78"/>
                  <a:pt x="141" y="71"/>
                </a:cubicBezTo>
                <a:cubicBezTo>
                  <a:pt x="148" y="35"/>
                  <a:pt x="176" y="7"/>
                  <a:pt x="219" y="0"/>
                </a:cubicBezTo>
                <a:cubicBezTo>
                  <a:pt x="275" y="7"/>
                  <a:pt x="297" y="35"/>
                  <a:pt x="304" y="71"/>
                </a:cubicBezTo>
                <a:cubicBezTo>
                  <a:pt x="304" y="78"/>
                  <a:pt x="304" y="92"/>
                  <a:pt x="297" y="113"/>
                </a:cubicBezTo>
                <a:cubicBezTo>
                  <a:pt x="311" y="113"/>
                  <a:pt x="304" y="141"/>
                  <a:pt x="304" y="149"/>
                </a:cubicBezTo>
                <a:cubicBezTo>
                  <a:pt x="304" y="156"/>
                  <a:pt x="304" y="170"/>
                  <a:pt x="290" y="170"/>
                </a:cubicBezTo>
                <a:cubicBezTo>
                  <a:pt x="282" y="205"/>
                  <a:pt x="268" y="219"/>
                  <a:pt x="268" y="219"/>
                </a:cubicBezTo>
                <a:cubicBezTo>
                  <a:pt x="268" y="262"/>
                  <a:pt x="268" y="262"/>
                  <a:pt x="268" y="262"/>
                </a:cubicBezTo>
                <a:cubicBezTo>
                  <a:pt x="268" y="262"/>
                  <a:pt x="282" y="262"/>
                  <a:pt x="325" y="283"/>
                </a:cubicBezTo>
                <a:close/>
              </a:path>
            </a:pathLst>
          </a:custGeom>
          <a:solidFill>
            <a:srgbClr val="D55143"/>
          </a:solidFill>
          <a:ln>
            <a:noFill/>
          </a:ln>
          <a:effectLst/>
        </p:spPr>
        <p:txBody>
          <a:bodyPr wrap="none" lIns="17145" tIns="8573" rIns="17145" bIns="8573" anchor="ctr"/>
          <a:lstStyle/>
          <a:p>
            <a:pPr defTabSz="457200"/>
            <a:endParaRPr lang="en-US" sz="900" kern="0" dirty="0">
              <a:solidFill>
                <a:prstClr val="black"/>
              </a:solidFill>
              <a:latin typeface="Lato Light"/>
            </a:endParaRPr>
          </a:p>
        </p:txBody>
      </p:sp>
      <p:sp>
        <p:nvSpPr>
          <p:cNvPr id="150" name="Freeform 79">
            <a:extLst>
              <a:ext uri="{FF2B5EF4-FFF2-40B4-BE49-F238E27FC236}">
                <a16:creationId xmlns:a16="http://schemas.microsoft.com/office/drawing/2014/main" id="{C2D48A33-5CB3-462F-83BB-E0D71F885EA2}"/>
              </a:ext>
            </a:extLst>
          </p:cNvPr>
          <p:cNvSpPr>
            <a:spLocks noChangeAspect="1" noChangeArrowheads="1"/>
          </p:cNvSpPr>
          <p:nvPr/>
        </p:nvSpPr>
        <p:spPr bwMode="auto">
          <a:xfrm>
            <a:off x="1556347" y="3988324"/>
            <a:ext cx="407187" cy="410471"/>
          </a:xfrm>
          <a:custGeom>
            <a:avLst/>
            <a:gdLst>
              <a:gd name="T0" fmla="*/ 186369 w 545"/>
              <a:gd name="T1" fmla="*/ 198079 h 553"/>
              <a:gd name="T2" fmla="*/ 135081 w 545"/>
              <a:gd name="T3" fmla="*/ 187673 h 553"/>
              <a:gd name="T4" fmla="*/ 160725 w 545"/>
              <a:gd name="T5" fmla="*/ 177625 h 553"/>
              <a:gd name="T6" fmla="*/ 109799 w 545"/>
              <a:gd name="T7" fmla="*/ 127029 h 553"/>
              <a:gd name="T8" fmla="*/ 117383 w 545"/>
              <a:gd name="T9" fmla="*/ 109087 h 553"/>
              <a:gd name="T10" fmla="*/ 124968 w 545"/>
              <a:gd name="T11" fmla="*/ 111599 h 553"/>
              <a:gd name="T12" fmla="*/ 175895 w 545"/>
              <a:gd name="T13" fmla="*/ 147124 h 553"/>
              <a:gd name="T14" fmla="*/ 196482 w 545"/>
              <a:gd name="T15" fmla="*/ 147124 h 553"/>
              <a:gd name="T16" fmla="*/ 186369 w 545"/>
              <a:gd name="T17" fmla="*/ 198079 h 553"/>
              <a:gd name="T18" fmla="*/ 186369 w 545"/>
              <a:gd name="T19" fmla="*/ 61003 h 553"/>
              <a:gd name="T20" fmla="*/ 175895 w 545"/>
              <a:gd name="T21" fmla="*/ 35525 h 553"/>
              <a:gd name="T22" fmla="*/ 124968 w 545"/>
              <a:gd name="T23" fmla="*/ 86480 h 553"/>
              <a:gd name="T24" fmla="*/ 107270 w 545"/>
              <a:gd name="T25" fmla="*/ 78586 h 553"/>
              <a:gd name="T26" fmla="*/ 109799 w 545"/>
              <a:gd name="T27" fmla="*/ 71050 h 553"/>
              <a:gd name="T28" fmla="*/ 145555 w 545"/>
              <a:gd name="T29" fmla="*/ 20454 h 553"/>
              <a:gd name="T30" fmla="*/ 145555 w 545"/>
              <a:gd name="T31" fmla="*/ 0 h 553"/>
              <a:gd name="T32" fmla="*/ 196482 w 545"/>
              <a:gd name="T33" fmla="*/ 10047 h 553"/>
              <a:gd name="T34" fmla="*/ 186369 w 545"/>
              <a:gd name="T35" fmla="*/ 61003 h 553"/>
              <a:gd name="T36" fmla="*/ 84155 w 545"/>
              <a:gd name="T37" fmla="*/ 127029 h 553"/>
              <a:gd name="T38" fmla="*/ 50926 w 545"/>
              <a:gd name="T39" fmla="*/ 177625 h 553"/>
              <a:gd name="T40" fmla="*/ 50926 w 545"/>
              <a:gd name="T41" fmla="*/ 198079 h 553"/>
              <a:gd name="T42" fmla="*/ 0 w 545"/>
              <a:gd name="T43" fmla="*/ 187673 h 553"/>
              <a:gd name="T44" fmla="*/ 10113 w 545"/>
              <a:gd name="T45" fmla="*/ 137077 h 553"/>
              <a:gd name="T46" fmla="*/ 20226 w 545"/>
              <a:gd name="T47" fmla="*/ 162195 h 553"/>
              <a:gd name="T48" fmla="*/ 71514 w 545"/>
              <a:gd name="T49" fmla="*/ 111599 h 553"/>
              <a:gd name="T50" fmla="*/ 86683 w 545"/>
              <a:gd name="T51" fmla="*/ 119135 h 553"/>
              <a:gd name="T52" fmla="*/ 76570 w 545"/>
              <a:gd name="T53" fmla="*/ 88992 h 553"/>
              <a:gd name="T54" fmla="*/ 71514 w 545"/>
              <a:gd name="T55" fmla="*/ 86480 h 553"/>
              <a:gd name="T56" fmla="*/ 20226 w 545"/>
              <a:gd name="T57" fmla="*/ 35525 h 553"/>
              <a:gd name="T58" fmla="*/ 10113 w 545"/>
              <a:gd name="T59" fmla="*/ 61003 h 553"/>
              <a:gd name="T60" fmla="*/ 0 w 545"/>
              <a:gd name="T61" fmla="*/ 10047 h 553"/>
              <a:gd name="T62" fmla="*/ 50926 w 545"/>
              <a:gd name="T63" fmla="*/ 0 h 553"/>
              <a:gd name="T64" fmla="*/ 50926 w 545"/>
              <a:gd name="T65" fmla="*/ 20454 h 553"/>
              <a:gd name="T66" fmla="*/ 84155 w 545"/>
              <a:gd name="T67" fmla="*/ 71050 h 553"/>
              <a:gd name="T68" fmla="*/ 86683 w 545"/>
              <a:gd name="T69" fmla="*/ 78586 h 5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5" h="553">
                <a:moveTo>
                  <a:pt x="516" y="552"/>
                </a:moveTo>
                <a:lnTo>
                  <a:pt x="516" y="552"/>
                </a:lnTo>
                <a:cubicBezTo>
                  <a:pt x="403" y="552"/>
                  <a:pt x="403" y="552"/>
                  <a:pt x="403" y="552"/>
                </a:cubicBezTo>
                <a:cubicBezTo>
                  <a:pt x="389" y="552"/>
                  <a:pt x="374" y="537"/>
                  <a:pt x="374" y="523"/>
                </a:cubicBezTo>
                <a:cubicBezTo>
                  <a:pt x="374" y="502"/>
                  <a:pt x="389" y="495"/>
                  <a:pt x="403" y="495"/>
                </a:cubicBezTo>
                <a:cubicBezTo>
                  <a:pt x="445" y="495"/>
                  <a:pt x="445" y="495"/>
                  <a:pt x="445" y="495"/>
                </a:cubicBezTo>
                <a:cubicBezTo>
                  <a:pt x="304" y="354"/>
                  <a:pt x="304" y="354"/>
                  <a:pt x="304" y="354"/>
                </a:cubicBezTo>
                <a:cubicBezTo>
                  <a:pt x="304" y="347"/>
                  <a:pt x="297" y="339"/>
                  <a:pt x="297" y="332"/>
                </a:cubicBezTo>
                <a:cubicBezTo>
                  <a:pt x="297" y="318"/>
                  <a:pt x="311" y="304"/>
                  <a:pt x="325" y="304"/>
                </a:cubicBezTo>
                <a:cubicBezTo>
                  <a:pt x="332" y="304"/>
                  <a:pt x="339" y="304"/>
                  <a:pt x="346" y="311"/>
                </a:cubicBezTo>
                <a:cubicBezTo>
                  <a:pt x="487" y="452"/>
                  <a:pt x="487" y="452"/>
                  <a:pt x="487" y="452"/>
                </a:cubicBezTo>
                <a:cubicBezTo>
                  <a:pt x="487" y="410"/>
                  <a:pt x="487" y="410"/>
                  <a:pt x="487" y="410"/>
                </a:cubicBezTo>
                <a:cubicBezTo>
                  <a:pt x="487" y="389"/>
                  <a:pt x="502" y="382"/>
                  <a:pt x="516" y="382"/>
                </a:cubicBezTo>
                <a:cubicBezTo>
                  <a:pt x="530" y="382"/>
                  <a:pt x="544" y="389"/>
                  <a:pt x="544" y="410"/>
                </a:cubicBezTo>
                <a:cubicBezTo>
                  <a:pt x="544" y="523"/>
                  <a:pt x="544" y="523"/>
                  <a:pt x="544" y="523"/>
                </a:cubicBezTo>
                <a:cubicBezTo>
                  <a:pt x="544" y="537"/>
                  <a:pt x="530" y="552"/>
                  <a:pt x="516" y="552"/>
                </a:cubicBezTo>
                <a:close/>
                <a:moveTo>
                  <a:pt x="516" y="170"/>
                </a:moveTo>
                <a:lnTo>
                  <a:pt x="516" y="170"/>
                </a:lnTo>
                <a:cubicBezTo>
                  <a:pt x="502" y="170"/>
                  <a:pt x="487" y="163"/>
                  <a:pt x="487" y="141"/>
                </a:cubicBezTo>
                <a:cubicBezTo>
                  <a:pt x="487" y="99"/>
                  <a:pt x="487" y="99"/>
                  <a:pt x="487" y="99"/>
                </a:cubicBezTo>
                <a:cubicBezTo>
                  <a:pt x="346" y="241"/>
                  <a:pt x="346" y="241"/>
                  <a:pt x="346" y="241"/>
                </a:cubicBezTo>
                <a:cubicBezTo>
                  <a:pt x="339" y="248"/>
                  <a:pt x="332" y="248"/>
                  <a:pt x="325" y="248"/>
                </a:cubicBezTo>
                <a:cubicBezTo>
                  <a:pt x="311" y="248"/>
                  <a:pt x="297" y="234"/>
                  <a:pt x="297" y="219"/>
                </a:cubicBezTo>
                <a:cubicBezTo>
                  <a:pt x="297" y="212"/>
                  <a:pt x="304" y="205"/>
                  <a:pt x="304" y="198"/>
                </a:cubicBezTo>
                <a:cubicBezTo>
                  <a:pt x="445" y="57"/>
                  <a:pt x="445" y="57"/>
                  <a:pt x="445" y="57"/>
                </a:cubicBezTo>
                <a:cubicBezTo>
                  <a:pt x="403" y="57"/>
                  <a:pt x="403" y="57"/>
                  <a:pt x="403" y="57"/>
                </a:cubicBezTo>
                <a:cubicBezTo>
                  <a:pt x="389" y="57"/>
                  <a:pt x="374" y="50"/>
                  <a:pt x="374" y="28"/>
                </a:cubicBezTo>
                <a:cubicBezTo>
                  <a:pt x="374" y="14"/>
                  <a:pt x="389" y="0"/>
                  <a:pt x="403" y="0"/>
                </a:cubicBezTo>
                <a:cubicBezTo>
                  <a:pt x="516" y="0"/>
                  <a:pt x="516" y="0"/>
                  <a:pt x="516" y="0"/>
                </a:cubicBezTo>
                <a:cubicBezTo>
                  <a:pt x="530" y="0"/>
                  <a:pt x="544" y="14"/>
                  <a:pt x="544" y="28"/>
                </a:cubicBezTo>
                <a:cubicBezTo>
                  <a:pt x="544" y="141"/>
                  <a:pt x="544" y="141"/>
                  <a:pt x="544" y="141"/>
                </a:cubicBezTo>
                <a:cubicBezTo>
                  <a:pt x="544" y="163"/>
                  <a:pt x="530" y="170"/>
                  <a:pt x="516" y="170"/>
                </a:cubicBezTo>
                <a:close/>
                <a:moveTo>
                  <a:pt x="233" y="354"/>
                </a:moveTo>
                <a:lnTo>
                  <a:pt x="233" y="354"/>
                </a:lnTo>
                <a:cubicBezTo>
                  <a:pt x="92" y="495"/>
                  <a:pt x="92" y="495"/>
                  <a:pt x="92" y="495"/>
                </a:cubicBezTo>
                <a:cubicBezTo>
                  <a:pt x="141" y="495"/>
                  <a:pt x="141" y="495"/>
                  <a:pt x="141" y="495"/>
                </a:cubicBezTo>
                <a:cubicBezTo>
                  <a:pt x="155" y="495"/>
                  <a:pt x="169" y="502"/>
                  <a:pt x="169" y="523"/>
                </a:cubicBezTo>
                <a:cubicBezTo>
                  <a:pt x="169" y="537"/>
                  <a:pt x="155" y="552"/>
                  <a:pt x="141" y="552"/>
                </a:cubicBezTo>
                <a:cubicBezTo>
                  <a:pt x="28" y="552"/>
                  <a:pt x="28" y="552"/>
                  <a:pt x="28" y="552"/>
                </a:cubicBezTo>
                <a:cubicBezTo>
                  <a:pt x="7" y="552"/>
                  <a:pt x="0" y="537"/>
                  <a:pt x="0" y="523"/>
                </a:cubicBezTo>
                <a:cubicBezTo>
                  <a:pt x="0" y="410"/>
                  <a:pt x="0" y="410"/>
                  <a:pt x="0" y="410"/>
                </a:cubicBezTo>
                <a:cubicBezTo>
                  <a:pt x="0" y="389"/>
                  <a:pt x="7" y="382"/>
                  <a:pt x="28" y="382"/>
                </a:cubicBezTo>
                <a:cubicBezTo>
                  <a:pt x="42" y="382"/>
                  <a:pt x="56" y="389"/>
                  <a:pt x="56" y="410"/>
                </a:cubicBezTo>
                <a:cubicBezTo>
                  <a:pt x="56" y="452"/>
                  <a:pt x="56" y="452"/>
                  <a:pt x="56" y="452"/>
                </a:cubicBezTo>
                <a:cubicBezTo>
                  <a:pt x="198" y="311"/>
                  <a:pt x="198" y="311"/>
                  <a:pt x="198" y="311"/>
                </a:cubicBezTo>
                <a:cubicBezTo>
                  <a:pt x="198" y="304"/>
                  <a:pt x="205" y="304"/>
                  <a:pt x="212" y="304"/>
                </a:cubicBezTo>
                <a:cubicBezTo>
                  <a:pt x="233" y="304"/>
                  <a:pt x="240" y="318"/>
                  <a:pt x="240" y="332"/>
                </a:cubicBezTo>
                <a:cubicBezTo>
                  <a:pt x="240" y="339"/>
                  <a:pt x="240" y="347"/>
                  <a:pt x="233" y="354"/>
                </a:cubicBezTo>
                <a:close/>
                <a:moveTo>
                  <a:pt x="212" y="248"/>
                </a:moveTo>
                <a:lnTo>
                  <a:pt x="212" y="248"/>
                </a:lnTo>
                <a:cubicBezTo>
                  <a:pt x="205" y="248"/>
                  <a:pt x="198" y="248"/>
                  <a:pt x="198" y="241"/>
                </a:cubicBezTo>
                <a:cubicBezTo>
                  <a:pt x="56" y="99"/>
                  <a:pt x="56" y="99"/>
                  <a:pt x="56" y="99"/>
                </a:cubicBezTo>
                <a:cubicBezTo>
                  <a:pt x="56" y="141"/>
                  <a:pt x="56" y="141"/>
                  <a:pt x="56" y="141"/>
                </a:cubicBezTo>
                <a:cubicBezTo>
                  <a:pt x="56" y="163"/>
                  <a:pt x="42" y="170"/>
                  <a:pt x="28" y="170"/>
                </a:cubicBezTo>
                <a:cubicBezTo>
                  <a:pt x="7" y="170"/>
                  <a:pt x="0" y="163"/>
                  <a:pt x="0" y="141"/>
                </a:cubicBezTo>
                <a:cubicBezTo>
                  <a:pt x="0" y="28"/>
                  <a:pt x="0" y="28"/>
                  <a:pt x="0" y="28"/>
                </a:cubicBezTo>
                <a:cubicBezTo>
                  <a:pt x="0" y="14"/>
                  <a:pt x="7" y="0"/>
                  <a:pt x="28" y="0"/>
                </a:cubicBezTo>
                <a:cubicBezTo>
                  <a:pt x="141" y="0"/>
                  <a:pt x="141" y="0"/>
                  <a:pt x="141" y="0"/>
                </a:cubicBezTo>
                <a:cubicBezTo>
                  <a:pt x="155" y="0"/>
                  <a:pt x="169" y="14"/>
                  <a:pt x="169" y="28"/>
                </a:cubicBezTo>
                <a:cubicBezTo>
                  <a:pt x="169" y="50"/>
                  <a:pt x="155" y="57"/>
                  <a:pt x="141" y="57"/>
                </a:cubicBezTo>
                <a:cubicBezTo>
                  <a:pt x="92" y="57"/>
                  <a:pt x="92" y="57"/>
                  <a:pt x="92" y="57"/>
                </a:cubicBezTo>
                <a:cubicBezTo>
                  <a:pt x="233" y="198"/>
                  <a:pt x="233" y="198"/>
                  <a:pt x="233" y="198"/>
                </a:cubicBezTo>
                <a:cubicBezTo>
                  <a:pt x="240" y="205"/>
                  <a:pt x="240" y="212"/>
                  <a:pt x="240" y="219"/>
                </a:cubicBezTo>
                <a:cubicBezTo>
                  <a:pt x="240" y="234"/>
                  <a:pt x="233" y="248"/>
                  <a:pt x="212" y="248"/>
                </a:cubicBezTo>
                <a:close/>
              </a:path>
            </a:pathLst>
          </a:custGeom>
          <a:solidFill>
            <a:schemeClr val="bg1"/>
          </a:solidFill>
          <a:ln>
            <a:noFill/>
          </a:ln>
          <a:effectLst/>
        </p:spPr>
        <p:txBody>
          <a:bodyPr wrap="none" anchor="ctr"/>
          <a:lstStyle/>
          <a:p>
            <a:endParaRPr lang="en-US" dirty="0"/>
          </a:p>
        </p:txBody>
      </p:sp>
      <p:sp>
        <p:nvSpPr>
          <p:cNvPr id="151" name="Freeform 79">
            <a:extLst>
              <a:ext uri="{FF2B5EF4-FFF2-40B4-BE49-F238E27FC236}">
                <a16:creationId xmlns:a16="http://schemas.microsoft.com/office/drawing/2014/main" id="{DB032774-9FA0-4822-BBC5-CFDCEF8F5945}"/>
              </a:ext>
            </a:extLst>
          </p:cNvPr>
          <p:cNvSpPr>
            <a:spLocks noChangeAspect="1" noChangeArrowheads="1"/>
          </p:cNvSpPr>
          <p:nvPr/>
        </p:nvSpPr>
        <p:spPr bwMode="auto">
          <a:xfrm>
            <a:off x="3879894" y="1565709"/>
            <a:ext cx="229846" cy="231700"/>
          </a:xfrm>
          <a:custGeom>
            <a:avLst/>
            <a:gdLst>
              <a:gd name="T0" fmla="*/ 186369 w 545"/>
              <a:gd name="T1" fmla="*/ 198079 h 553"/>
              <a:gd name="T2" fmla="*/ 135081 w 545"/>
              <a:gd name="T3" fmla="*/ 187673 h 553"/>
              <a:gd name="T4" fmla="*/ 160725 w 545"/>
              <a:gd name="T5" fmla="*/ 177625 h 553"/>
              <a:gd name="T6" fmla="*/ 109799 w 545"/>
              <a:gd name="T7" fmla="*/ 127029 h 553"/>
              <a:gd name="T8" fmla="*/ 117383 w 545"/>
              <a:gd name="T9" fmla="*/ 109087 h 553"/>
              <a:gd name="T10" fmla="*/ 124968 w 545"/>
              <a:gd name="T11" fmla="*/ 111599 h 553"/>
              <a:gd name="T12" fmla="*/ 175895 w 545"/>
              <a:gd name="T13" fmla="*/ 147124 h 553"/>
              <a:gd name="T14" fmla="*/ 196482 w 545"/>
              <a:gd name="T15" fmla="*/ 147124 h 553"/>
              <a:gd name="T16" fmla="*/ 186369 w 545"/>
              <a:gd name="T17" fmla="*/ 198079 h 553"/>
              <a:gd name="T18" fmla="*/ 186369 w 545"/>
              <a:gd name="T19" fmla="*/ 61003 h 553"/>
              <a:gd name="T20" fmla="*/ 175895 w 545"/>
              <a:gd name="T21" fmla="*/ 35525 h 553"/>
              <a:gd name="T22" fmla="*/ 124968 w 545"/>
              <a:gd name="T23" fmla="*/ 86480 h 553"/>
              <a:gd name="T24" fmla="*/ 107270 w 545"/>
              <a:gd name="T25" fmla="*/ 78586 h 553"/>
              <a:gd name="T26" fmla="*/ 109799 w 545"/>
              <a:gd name="T27" fmla="*/ 71050 h 553"/>
              <a:gd name="T28" fmla="*/ 145555 w 545"/>
              <a:gd name="T29" fmla="*/ 20454 h 553"/>
              <a:gd name="T30" fmla="*/ 145555 w 545"/>
              <a:gd name="T31" fmla="*/ 0 h 553"/>
              <a:gd name="T32" fmla="*/ 196482 w 545"/>
              <a:gd name="T33" fmla="*/ 10047 h 553"/>
              <a:gd name="T34" fmla="*/ 186369 w 545"/>
              <a:gd name="T35" fmla="*/ 61003 h 553"/>
              <a:gd name="T36" fmla="*/ 84155 w 545"/>
              <a:gd name="T37" fmla="*/ 127029 h 553"/>
              <a:gd name="T38" fmla="*/ 50926 w 545"/>
              <a:gd name="T39" fmla="*/ 177625 h 553"/>
              <a:gd name="T40" fmla="*/ 50926 w 545"/>
              <a:gd name="T41" fmla="*/ 198079 h 553"/>
              <a:gd name="T42" fmla="*/ 0 w 545"/>
              <a:gd name="T43" fmla="*/ 187673 h 553"/>
              <a:gd name="T44" fmla="*/ 10113 w 545"/>
              <a:gd name="T45" fmla="*/ 137077 h 553"/>
              <a:gd name="T46" fmla="*/ 20226 w 545"/>
              <a:gd name="T47" fmla="*/ 162195 h 553"/>
              <a:gd name="T48" fmla="*/ 71514 w 545"/>
              <a:gd name="T49" fmla="*/ 111599 h 553"/>
              <a:gd name="T50" fmla="*/ 86683 w 545"/>
              <a:gd name="T51" fmla="*/ 119135 h 553"/>
              <a:gd name="T52" fmla="*/ 76570 w 545"/>
              <a:gd name="T53" fmla="*/ 88992 h 553"/>
              <a:gd name="T54" fmla="*/ 71514 w 545"/>
              <a:gd name="T55" fmla="*/ 86480 h 553"/>
              <a:gd name="T56" fmla="*/ 20226 w 545"/>
              <a:gd name="T57" fmla="*/ 35525 h 553"/>
              <a:gd name="T58" fmla="*/ 10113 w 545"/>
              <a:gd name="T59" fmla="*/ 61003 h 553"/>
              <a:gd name="T60" fmla="*/ 0 w 545"/>
              <a:gd name="T61" fmla="*/ 10047 h 553"/>
              <a:gd name="T62" fmla="*/ 50926 w 545"/>
              <a:gd name="T63" fmla="*/ 0 h 553"/>
              <a:gd name="T64" fmla="*/ 50926 w 545"/>
              <a:gd name="T65" fmla="*/ 20454 h 553"/>
              <a:gd name="T66" fmla="*/ 84155 w 545"/>
              <a:gd name="T67" fmla="*/ 71050 h 553"/>
              <a:gd name="T68" fmla="*/ 86683 w 545"/>
              <a:gd name="T69" fmla="*/ 78586 h 5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5" h="553">
                <a:moveTo>
                  <a:pt x="516" y="552"/>
                </a:moveTo>
                <a:lnTo>
                  <a:pt x="516" y="552"/>
                </a:lnTo>
                <a:cubicBezTo>
                  <a:pt x="403" y="552"/>
                  <a:pt x="403" y="552"/>
                  <a:pt x="403" y="552"/>
                </a:cubicBezTo>
                <a:cubicBezTo>
                  <a:pt x="389" y="552"/>
                  <a:pt x="374" y="537"/>
                  <a:pt x="374" y="523"/>
                </a:cubicBezTo>
                <a:cubicBezTo>
                  <a:pt x="374" y="502"/>
                  <a:pt x="389" y="495"/>
                  <a:pt x="403" y="495"/>
                </a:cubicBezTo>
                <a:cubicBezTo>
                  <a:pt x="445" y="495"/>
                  <a:pt x="445" y="495"/>
                  <a:pt x="445" y="495"/>
                </a:cubicBezTo>
                <a:cubicBezTo>
                  <a:pt x="304" y="354"/>
                  <a:pt x="304" y="354"/>
                  <a:pt x="304" y="354"/>
                </a:cubicBezTo>
                <a:cubicBezTo>
                  <a:pt x="304" y="347"/>
                  <a:pt x="297" y="339"/>
                  <a:pt x="297" y="332"/>
                </a:cubicBezTo>
                <a:cubicBezTo>
                  <a:pt x="297" y="318"/>
                  <a:pt x="311" y="304"/>
                  <a:pt x="325" y="304"/>
                </a:cubicBezTo>
                <a:cubicBezTo>
                  <a:pt x="332" y="304"/>
                  <a:pt x="339" y="304"/>
                  <a:pt x="346" y="311"/>
                </a:cubicBezTo>
                <a:cubicBezTo>
                  <a:pt x="487" y="452"/>
                  <a:pt x="487" y="452"/>
                  <a:pt x="487" y="452"/>
                </a:cubicBezTo>
                <a:cubicBezTo>
                  <a:pt x="487" y="410"/>
                  <a:pt x="487" y="410"/>
                  <a:pt x="487" y="410"/>
                </a:cubicBezTo>
                <a:cubicBezTo>
                  <a:pt x="487" y="389"/>
                  <a:pt x="502" y="382"/>
                  <a:pt x="516" y="382"/>
                </a:cubicBezTo>
                <a:cubicBezTo>
                  <a:pt x="530" y="382"/>
                  <a:pt x="544" y="389"/>
                  <a:pt x="544" y="410"/>
                </a:cubicBezTo>
                <a:cubicBezTo>
                  <a:pt x="544" y="523"/>
                  <a:pt x="544" y="523"/>
                  <a:pt x="544" y="523"/>
                </a:cubicBezTo>
                <a:cubicBezTo>
                  <a:pt x="544" y="537"/>
                  <a:pt x="530" y="552"/>
                  <a:pt x="516" y="552"/>
                </a:cubicBezTo>
                <a:close/>
                <a:moveTo>
                  <a:pt x="516" y="170"/>
                </a:moveTo>
                <a:lnTo>
                  <a:pt x="516" y="170"/>
                </a:lnTo>
                <a:cubicBezTo>
                  <a:pt x="502" y="170"/>
                  <a:pt x="487" y="163"/>
                  <a:pt x="487" y="141"/>
                </a:cubicBezTo>
                <a:cubicBezTo>
                  <a:pt x="487" y="99"/>
                  <a:pt x="487" y="99"/>
                  <a:pt x="487" y="99"/>
                </a:cubicBezTo>
                <a:cubicBezTo>
                  <a:pt x="346" y="241"/>
                  <a:pt x="346" y="241"/>
                  <a:pt x="346" y="241"/>
                </a:cubicBezTo>
                <a:cubicBezTo>
                  <a:pt x="339" y="248"/>
                  <a:pt x="332" y="248"/>
                  <a:pt x="325" y="248"/>
                </a:cubicBezTo>
                <a:cubicBezTo>
                  <a:pt x="311" y="248"/>
                  <a:pt x="297" y="234"/>
                  <a:pt x="297" y="219"/>
                </a:cubicBezTo>
                <a:cubicBezTo>
                  <a:pt x="297" y="212"/>
                  <a:pt x="304" y="205"/>
                  <a:pt x="304" y="198"/>
                </a:cubicBezTo>
                <a:cubicBezTo>
                  <a:pt x="445" y="57"/>
                  <a:pt x="445" y="57"/>
                  <a:pt x="445" y="57"/>
                </a:cubicBezTo>
                <a:cubicBezTo>
                  <a:pt x="403" y="57"/>
                  <a:pt x="403" y="57"/>
                  <a:pt x="403" y="57"/>
                </a:cubicBezTo>
                <a:cubicBezTo>
                  <a:pt x="389" y="57"/>
                  <a:pt x="374" y="50"/>
                  <a:pt x="374" y="28"/>
                </a:cubicBezTo>
                <a:cubicBezTo>
                  <a:pt x="374" y="14"/>
                  <a:pt x="389" y="0"/>
                  <a:pt x="403" y="0"/>
                </a:cubicBezTo>
                <a:cubicBezTo>
                  <a:pt x="516" y="0"/>
                  <a:pt x="516" y="0"/>
                  <a:pt x="516" y="0"/>
                </a:cubicBezTo>
                <a:cubicBezTo>
                  <a:pt x="530" y="0"/>
                  <a:pt x="544" y="14"/>
                  <a:pt x="544" y="28"/>
                </a:cubicBezTo>
                <a:cubicBezTo>
                  <a:pt x="544" y="141"/>
                  <a:pt x="544" y="141"/>
                  <a:pt x="544" y="141"/>
                </a:cubicBezTo>
                <a:cubicBezTo>
                  <a:pt x="544" y="163"/>
                  <a:pt x="530" y="170"/>
                  <a:pt x="516" y="170"/>
                </a:cubicBezTo>
                <a:close/>
                <a:moveTo>
                  <a:pt x="233" y="354"/>
                </a:moveTo>
                <a:lnTo>
                  <a:pt x="233" y="354"/>
                </a:lnTo>
                <a:cubicBezTo>
                  <a:pt x="92" y="495"/>
                  <a:pt x="92" y="495"/>
                  <a:pt x="92" y="495"/>
                </a:cubicBezTo>
                <a:cubicBezTo>
                  <a:pt x="141" y="495"/>
                  <a:pt x="141" y="495"/>
                  <a:pt x="141" y="495"/>
                </a:cubicBezTo>
                <a:cubicBezTo>
                  <a:pt x="155" y="495"/>
                  <a:pt x="169" y="502"/>
                  <a:pt x="169" y="523"/>
                </a:cubicBezTo>
                <a:cubicBezTo>
                  <a:pt x="169" y="537"/>
                  <a:pt x="155" y="552"/>
                  <a:pt x="141" y="552"/>
                </a:cubicBezTo>
                <a:cubicBezTo>
                  <a:pt x="28" y="552"/>
                  <a:pt x="28" y="552"/>
                  <a:pt x="28" y="552"/>
                </a:cubicBezTo>
                <a:cubicBezTo>
                  <a:pt x="7" y="552"/>
                  <a:pt x="0" y="537"/>
                  <a:pt x="0" y="523"/>
                </a:cubicBezTo>
                <a:cubicBezTo>
                  <a:pt x="0" y="410"/>
                  <a:pt x="0" y="410"/>
                  <a:pt x="0" y="410"/>
                </a:cubicBezTo>
                <a:cubicBezTo>
                  <a:pt x="0" y="389"/>
                  <a:pt x="7" y="382"/>
                  <a:pt x="28" y="382"/>
                </a:cubicBezTo>
                <a:cubicBezTo>
                  <a:pt x="42" y="382"/>
                  <a:pt x="56" y="389"/>
                  <a:pt x="56" y="410"/>
                </a:cubicBezTo>
                <a:cubicBezTo>
                  <a:pt x="56" y="452"/>
                  <a:pt x="56" y="452"/>
                  <a:pt x="56" y="452"/>
                </a:cubicBezTo>
                <a:cubicBezTo>
                  <a:pt x="198" y="311"/>
                  <a:pt x="198" y="311"/>
                  <a:pt x="198" y="311"/>
                </a:cubicBezTo>
                <a:cubicBezTo>
                  <a:pt x="198" y="304"/>
                  <a:pt x="205" y="304"/>
                  <a:pt x="212" y="304"/>
                </a:cubicBezTo>
                <a:cubicBezTo>
                  <a:pt x="233" y="304"/>
                  <a:pt x="240" y="318"/>
                  <a:pt x="240" y="332"/>
                </a:cubicBezTo>
                <a:cubicBezTo>
                  <a:pt x="240" y="339"/>
                  <a:pt x="240" y="347"/>
                  <a:pt x="233" y="354"/>
                </a:cubicBezTo>
                <a:close/>
                <a:moveTo>
                  <a:pt x="212" y="248"/>
                </a:moveTo>
                <a:lnTo>
                  <a:pt x="212" y="248"/>
                </a:lnTo>
                <a:cubicBezTo>
                  <a:pt x="205" y="248"/>
                  <a:pt x="198" y="248"/>
                  <a:pt x="198" y="241"/>
                </a:cubicBezTo>
                <a:cubicBezTo>
                  <a:pt x="56" y="99"/>
                  <a:pt x="56" y="99"/>
                  <a:pt x="56" y="99"/>
                </a:cubicBezTo>
                <a:cubicBezTo>
                  <a:pt x="56" y="141"/>
                  <a:pt x="56" y="141"/>
                  <a:pt x="56" y="141"/>
                </a:cubicBezTo>
                <a:cubicBezTo>
                  <a:pt x="56" y="163"/>
                  <a:pt x="42" y="170"/>
                  <a:pt x="28" y="170"/>
                </a:cubicBezTo>
                <a:cubicBezTo>
                  <a:pt x="7" y="170"/>
                  <a:pt x="0" y="163"/>
                  <a:pt x="0" y="141"/>
                </a:cubicBezTo>
                <a:cubicBezTo>
                  <a:pt x="0" y="28"/>
                  <a:pt x="0" y="28"/>
                  <a:pt x="0" y="28"/>
                </a:cubicBezTo>
                <a:cubicBezTo>
                  <a:pt x="0" y="14"/>
                  <a:pt x="7" y="0"/>
                  <a:pt x="28" y="0"/>
                </a:cubicBezTo>
                <a:cubicBezTo>
                  <a:pt x="141" y="0"/>
                  <a:pt x="141" y="0"/>
                  <a:pt x="141" y="0"/>
                </a:cubicBezTo>
                <a:cubicBezTo>
                  <a:pt x="155" y="0"/>
                  <a:pt x="169" y="14"/>
                  <a:pt x="169" y="28"/>
                </a:cubicBezTo>
                <a:cubicBezTo>
                  <a:pt x="169" y="50"/>
                  <a:pt x="155" y="57"/>
                  <a:pt x="141" y="57"/>
                </a:cubicBezTo>
                <a:cubicBezTo>
                  <a:pt x="92" y="57"/>
                  <a:pt x="92" y="57"/>
                  <a:pt x="92" y="57"/>
                </a:cubicBezTo>
                <a:cubicBezTo>
                  <a:pt x="233" y="198"/>
                  <a:pt x="233" y="198"/>
                  <a:pt x="233" y="198"/>
                </a:cubicBezTo>
                <a:cubicBezTo>
                  <a:pt x="240" y="205"/>
                  <a:pt x="240" y="212"/>
                  <a:pt x="240" y="219"/>
                </a:cubicBezTo>
                <a:cubicBezTo>
                  <a:pt x="240" y="234"/>
                  <a:pt x="233" y="248"/>
                  <a:pt x="212" y="248"/>
                </a:cubicBezTo>
                <a:close/>
              </a:path>
            </a:pathLst>
          </a:custGeom>
          <a:solidFill>
            <a:schemeClr val="bg1"/>
          </a:solidFill>
          <a:ln>
            <a:noFill/>
          </a:ln>
          <a:effectLst/>
        </p:spPr>
        <p:txBody>
          <a:bodyPr wrap="none" anchor="ctr"/>
          <a:lstStyle/>
          <a:p>
            <a:endParaRPr lang="en-US" dirty="0"/>
          </a:p>
        </p:txBody>
      </p:sp>
      <p:sp>
        <p:nvSpPr>
          <p:cNvPr id="50" name="Naslov 49">
            <a:extLst>
              <a:ext uri="{FF2B5EF4-FFF2-40B4-BE49-F238E27FC236}">
                <a16:creationId xmlns:a16="http://schemas.microsoft.com/office/drawing/2014/main" id="{BBF0D27F-60AA-55F6-1E26-639C3CAB9194}"/>
              </a:ext>
            </a:extLst>
          </p:cNvPr>
          <p:cNvSpPr>
            <a:spLocks noGrp="1"/>
          </p:cNvSpPr>
          <p:nvPr>
            <p:ph type="title"/>
          </p:nvPr>
        </p:nvSpPr>
        <p:spPr/>
        <p:txBody>
          <a:bodyPr/>
          <a:lstStyle/>
          <a:p>
            <a:endParaRPr lang="en-US"/>
          </a:p>
        </p:txBody>
      </p:sp>
      <p:sp>
        <p:nvSpPr>
          <p:cNvPr id="59" name="Rezervirano mjesto sadržaja 58">
            <a:extLst>
              <a:ext uri="{FF2B5EF4-FFF2-40B4-BE49-F238E27FC236}">
                <a16:creationId xmlns:a16="http://schemas.microsoft.com/office/drawing/2014/main" id="{D82EF039-A24B-F3EE-8AE0-7DE659AE0FC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6325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4E2B2C-0580-4167-830C-A8BCE0195B39}"/>
              </a:ext>
            </a:extLst>
          </p:cNvPr>
          <p:cNvSpPr>
            <a:spLocks noGrp="1"/>
          </p:cNvSpPr>
          <p:nvPr>
            <p:ph type="title"/>
          </p:nvPr>
        </p:nvSpPr>
        <p:spPr>
          <a:prstGeom prst="rect">
            <a:avLst/>
          </a:prstGeom>
        </p:spPr>
        <p:txBody>
          <a:bodyPr anchor="ctr"/>
          <a:lstStyle/>
          <a:p>
            <a:r>
              <a:rPr lang="en-US" sz="3200" b="1" dirty="0">
                <a:solidFill>
                  <a:schemeClr val="tx1">
                    <a:lumMod val="75000"/>
                    <a:lumOff val="25000"/>
                  </a:schemeClr>
                </a:solidFill>
                <a:latin typeface="Rockwell" panose="02060603020205020403" pitchFamily="18" charset="0"/>
              </a:rPr>
              <a:t>Cloud Deployment Models (Cont’d)</a:t>
            </a:r>
            <a:endParaRPr lang="en-IN" sz="3200" b="1" dirty="0">
              <a:solidFill>
                <a:schemeClr val="tx1">
                  <a:lumMod val="75000"/>
                  <a:lumOff val="25000"/>
                </a:schemeClr>
              </a:solidFill>
              <a:latin typeface="Rockwell" panose="02060603020205020403" pitchFamily="18" charset="0"/>
            </a:endParaRPr>
          </a:p>
        </p:txBody>
      </p:sp>
      <p:pic>
        <p:nvPicPr>
          <p:cNvPr id="6" name="Picture Placeholder 5">
            <a:extLst>
              <a:ext uri="{FF2B5EF4-FFF2-40B4-BE49-F238E27FC236}">
                <a16:creationId xmlns:a16="http://schemas.microsoft.com/office/drawing/2014/main" id="{020CC602-6449-4031-A0EF-5DE2C017D4F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2560881" y="1825625"/>
            <a:ext cx="7070237" cy="4351338"/>
          </a:xfrm>
        </p:spPr>
      </p:pic>
      <p:sp>
        <p:nvSpPr>
          <p:cNvPr id="7" name="Rectangle 6">
            <a:extLst>
              <a:ext uri="{FF2B5EF4-FFF2-40B4-BE49-F238E27FC236}">
                <a16:creationId xmlns:a16="http://schemas.microsoft.com/office/drawing/2014/main" id="{D85426E4-F79F-45DB-9F3F-BF6287151479}"/>
              </a:ext>
            </a:extLst>
          </p:cNvPr>
          <p:cNvSpPr/>
          <p:nvPr/>
        </p:nvSpPr>
        <p:spPr bwMode="gray">
          <a:xfrm>
            <a:off x="3733800" y="1130211"/>
            <a:ext cx="8458200" cy="927189"/>
          </a:xfrm>
          <a:prstGeom prst="rect">
            <a:avLst/>
          </a:prstGeom>
          <a:solidFill>
            <a:schemeClr val="tx2">
              <a:lumMod val="20000"/>
              <a:lumOff val="80000"/>
            </a:schemeClr>
          </a:solidFill>
          <a:ln>
            <a:noFill/>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 Box 41">
            <a:extLst>
              <a:ext uri="{FF2B5EF4-FFF2-40B4-BE49-F238E27FC236}">
                <a16:creationId xmlns:a16="http://schemas.microsoft.com/office/drawing/2014/main" id="{32E80991-D659-43CD-97BF-B92725EEFECC}"/>
              </a:ext>
            </a:extLst>
          </p:cNvPr>
          <p:cNvSpPr txBox="1">
            <a:spLocks noChangeArrowheads="1"/>
          </p:cNvSpPr>
          <p:nvPr/>
        </p:nvSpPr>
        <p:spPr bwMode="gray">
          <a:xfrm>
            <a:off x="6620308" y="1163265"/>
            <a:ext cx="2685185"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70C0"/>
                </a:solidFill>
                <a:effectLst/>
                <a:uLnTx/>
                <a:uFillTx/>
                <a:latin typeface="Rockwell" panose="02060603020205020403" pitchFamily="18" charset="0"/>
                <a:ea typeface="+mn-ea"/>
                <a:cs typeface="Arial" pitchFamily="34" charset="0"/>
              </a:rPr>
              <a:t>Private Cloud</a:t>
            </a:r>
          </a:p>
        </p:txBody>
      </p:sp>
      <p:sp>
        <p:nvSpPr>
          <p:cNvPr id="79" name="Rectangle 78">
            <a:extLst>
              <a:ext uri="{FF2B5EF4-FFF2-40B4-BE49-F238E27FC236}">
                <a16:creationId xmlns:a16="http://schemas.microsoft.com/office/drawing/2014/main" id="{B8CBE46B-FF08-424C-A0FF-50419C57AD47}"/>
              </a:ext>
            </a:extLst>
          </p:cNvPr>
          <p:cNvSpPr/>
          <p:nvPr/>
        </p:nvSpPr>
        <p:spPr>
          <a:xfrm>
            <a:off x="4592054" y="1574633"/>
            <a:ext cx="7455568" cy="384721"/>
          </a:xfrm>
          <a:prstGeom prst="rect">
            <a:avLst/>
          </a:prstGeom>
        </p:spPr>
        <p:txBody>
          <a:bodyPr wrap="square" anchor="ctr">
            <a:spAutoFit/>
          </a:bodyPr>
          <a:lstStyle/>
          <a:p>
            <a:pPr marR="0" lvl="0" defTabSz="914400" rtl="0" eaLnBrk="1" fontAlgn="auto" latinLnBrk="0" hangingPunct="1">
              <a:lnSpc>
                <a:spcPct val="100000"/>
              </a:lnSpc>
              <a:spcBef>
                <a:spcPts val="600"/>
              </a:spcBef>
              <a:spcAft>
                <a:spcPts val="0"/>
              </a:spcAft>
              <a:buClrTx/>
              <a:buSzTx/>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Cloud infrastructure is operated for a </a:t>
            </a:r>
            <a:r>
              <a:rPr kumimoji="0" lang="en-US" sz="1900" b="1" i="0" u="none" strike="noStrike" kern="1200" cap="none" spc="0" normalizeH="0" baseline="0" noProof="0" dirty="0">
                <a:ln>
                  <a:noFill/>
                </a:ln>
                <a:solidFill>
                  <a:srgbClr val="FF0000"/>
                </a:solidFill>
                <a:effectLst/>
                <a:uLnTx/>
                <a:uFillTx/>
                <a:latin typeface="Calibri"/>
                <a:ea typeface="+mn-ea"/>
                <a:cs typeface="+mn-cs"/>
              </a:rPr>
              <a:t>single organization only </a:t>
            </a:r>
          </a:p>
        </p:txBody>
      </p:sp>
      <p:sp>
        <p:nvSpPr>
          <p:cNvPr id="46" name="Freeform 27">
            <a:extLst>
              <a:ext uri="{FF2B5EF4-FFF2-40B4-BE49-F238E27FC236}">
                <a16:creationId xmlns:a16="http://schemas.microsoft.com/office/drawing/2014/main" id="{80B30A32-6DDB-432E-ABAD-1D5767E99547}"/>
              </a:ext>
            </a:extLst>
          </p:cNvPr>
          <p:cNvSpPr>
            <a:spLocks noChangeAspect="1" noEditPoints="1"/>
          </p:cNvSpPr>
          <p:nvPr/>
        </p:nvSpPr>
        <p:spPr bwMode="auto">
          <a:xfrm>
            <a:off x="4068182" y="1565354"/>
            <a:ext cx="403278" cy="403278"/>
          </a:xfrm>
          <a:custGeom>
            <a:avLst/>
            <a:gdLst>
              <a:gd name="T0" fmla="*/ 360685 w 256"/>
              <a:gd name="T1" fmla="*/ 250205 h 256"/>
              <a:gd name="T2" fmla="*/ 346063 w 256"/>
              <a:gd name="T3" fmla="*/ 285948 h 256"/>
              <a:gd name="T4" fmla="*/ 359060 w 256"/>
              <a:gd name="T5" fmla="*/ 349312 h 256"/>
              <a:gd name="T6" fmla="*/ 349312 w 256"/>
              <a:gd name="T7" fmla="*/ 360685 h 256"/>
              <a:gd name="T8" fmla="*/ 285948 w 256"/>
              <a:gd name="T9" fmla="*/ 344438 h 256"/>
              <a:gd name="T10" fmla="*/ 246955 w 256"/>
              <a:gd name="T11" fmla="*/ 360685 h 256"/>
              <a:gd name="T12" fmla="*/ 250205 w 256"/>
              <a:gd name="T13" fmla="*/ 360685 h 256"/>
              <a:gd name="T14" fmla="*/ 212837 w 256"/>
              <a:gd name="T15" fmla="*/ 415925 h 256"/>
              <a:gd name="T16" fmla="*/ 203088 w 256"/>
              <a:gd name="T17" fmla="*/ 415925 h 256"/>
              <a:gd name="T18" fmla="*/ 165720 w 256"/>
              <a:gd name="T19" fmla="*/ 359060 h 256"/>
              <a:gd name="T20" fmla="*/ 128352 w 256"/>
              <a:gd name="T21" fmla="*/ 342813 h 256"/>
              <a:gd name="T22" fmla="*/ 129977 w 256"/>
              <a:gd name="T23" fmla="*/ 346063 h 256"/>
              <a:gd name="T24" fmla="*/ 64988 w 256"/>
              <a:gd name="T25" fmla="*/ 359060 h 256"/>
              <a:gd name="T26" fmla="*/ 56865 w 256"/>
              <a:gd name="T27" fmla="*/ 350937 h 256"/>
              <a:gd name="T28" fmla="*/ 71487 w 256"/>
              <a:gd name="T29" fmla="*/ 284324 h 256"/>
              <a:gd name="T30" fmla="*/ 56865 w 256"/>
              <a:gd name="T31" fmla="*/ 250205 h 256"/>
              <a:gd name="T32" fmla="*/ 0 w 256"/>
              <a:gd name="T33" fmla="*/ 212837 h 256"/>
              <a:gd name="T34" fmla="*/ 0 w 256"/>
              <a:gd name="T35" fmla="*/ 203088 h 256"/>
              <a:gd name="T36" fmla="*/ 56865 w 256"/>
              <a:gd name="T37" fmla="*/ 165720 h 256"/>
              <a:gd name="T38" fmla="*/ 71487 w 256"/>
              <a:gd name="T39" fmla="*/ 129977 h 256"/>
              <a:gd name="T40" fmla="*/ 55240 w 256"/>
              <a:gd name="T41" fmla="*/ 64988 h 256"/>
              <a:gd name="T42" fmla="*/ 64988 w 256"/>
              <a:gd name="T43" fmla="*/ 56865 h 256"/>
              <a:gd name="T44" fmla="*/ 129977 w 256"/>
              <a:gd name="T45" fmla="*/ 69862 h 256"/>
              <a:gd name="T46" fmla="*/ 165720 w 256"/>
              <a:gd name="T47" fmla="*/ 55240 h 256"/>
              <a:gd name="T48" fmla="*/ 203088 w 256"/>
              <a:gd name="T49" fmla="*/ 0 h 256"/>
              <a:gd name="T50" fmla="*/ 212837 w 256"/>
              <a:gd name="T51" fmla="*/ 0 h 256"/>
              <a:gd name="T52" fmla="*/ 250205 w 256"/>
              <a:gd name="T53" fmla="*/ 55240 h 256"/>
              <a:gd name="T54" fmla="*/ 285948 w 256"/>
              <a:gd name="T55" fmla="*/ 69862 h 256"/>
              <a:gd name="T56" fmla="*/ 350937 w 256"/>
              <a:gd name="T57" fmla="*/ 55240 h 256"/>
              <a:gd name="T58" fmla="*/ 360685 w 256"/>
              <a:gd name="T59" fmla="*/ 64988 h 256"/>
              <a:gd name="T60" fmla="*/ 346063 w 256"/>
              <a:gd name="T61" fmla="*/ 129977 h 256"/>
              <a:gd name="T62" fmla="*/ 360685 w 256"/>
              <a:gd name="T63" fmla="*/ 165720 h 256"/>
              <a:gd name="T64" fmla="*/ 415925 w 256"/>
              <a:gd name="T65" fmla="*/ 203088 h 256"/>
              <a:gd name="T66" fmla="*/ 415925 w 256"/>
              <a:gd name="T67" fmla="*/ 212837 h 256"/>
              <a:gd name="T68" fmla="*/ 360685 w 256"/>
              <a:gd name="T69" fmla="*/ 250205 h 256"/>
              <a:gd name="T70" fmla="*/ 207963 w 256"/>
              <a:gd name="T71" fmla="*/ 90984 h 256"/>
              <a:gd name="T72" fmla="*/ 90984 w 256"/>
              <a:gd name="T73" fmla="*/ 207963 h 256"/>
              <a:gd name="T74" fmla="*/ 207963 w 256"/>
              <a:gd name="T75" fmla="*/ 324941 h 256"/>
              <a:gd name="T76" fmla="*/ 324941 w 256"/>
              <a:gd name="T77" fmla="*/ 207963 h 256"/>
              <a:gd name="T78" fmla="*/ 207963 w 256"/>
              <a:gd name="T79" fmla="*/ 90984 h 256"/>
              <a:gd name="T80" fmla="*/ 207963 w 256"/>
              <a:gd name="T81" fmla="*/ 285948 h 256"/>
              <a:gd name="T82" fmla="*/ 129977 w 256"/>
              <a:gd name="T83" fmla="*/ 207963 h 256"/>
              <a:gd name="T84" fmla="*/ 207963 w 256"/>
              <a:gd name="T85" fmla="*/ 129977 h 256"/>
              <a:gd name="T86" fmla="*/ 285948 w 256"/>
              <a:gd name="T87" fmla="*/ 207963 h 256"/>
              <a:gd name="T88" fmla="*/ 207963 w 256"/>
              <a:gd name="T89" fmla="*/ 285948 h 256"/>
              <a:gd name="T90" fmla="*/ 207963 w 256"/>
              <a:gd name="T91" fmla="*/ 168970 h 256"/>
              <a:gd name="T92" fmla="*/ 168970 w 256"/>
              <a:gd name="T93" fmla="*/ 207963 h 256"/>
              <a:gd name="T94" fmla="*/ 207963 w 256"/>
              <a:gd name="T95" fmla="*/ 246955 h 256"/>
              <a:gd name="T96" fmla="*/ 246955 w 256"/>
              <a:gd name="T97" fmla="*/ 207963 h 256"/>
              <a:gd name="T98" fmla="*/ 207963 w 256"/>
              <a:gd name="T99" fmla="*/ 168970 h 2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6" h="256">
                <a:moveTo>
                  <a:pt x="222" y="154"/>
                </a:moveTo>
                <a:cubicBezTo>
                  <a:pt x="220" y="162"/>
                  <a:pt x="217" y="169"/>
                  <a:pt x="213" y="176"/>
                </a:cubicBezTo>
                <a:cubicBezTo>
                  <a:pt x="213" y="177"/>
                  <a:pt x="234" y="203"/>
                  <a:pt x="221" y="215"/>
                </a:cubicBezTo>
                <a:cubicBezTo>
                  <a:pt x="215" y="222"/>
                  <a:pt x="215" y="222"/>
                  <a:pt x="215" y="222"/>
                </a:cubicBezTo>
                <a:cubicBezTo>
                  <a:pt x="205" y="231"/>
                  <a:pt x="182" y="216"/>
                  <a:pt x="176" y="212"/>
                </a:cubicBezTo>
                <a:cubicBezTo>
                  <a:pt x="169" y="217"/>
                  <a:pt x="161" y="220"/>
                  <a:pt x="152" y="222"/>
                </a:cubicBezTo>
                <a:cubicBezTo>
                  <a:pt x="154" y="222"/>
                  <a:pt x="154" y="222"/>
                  <a:pt x="154" y="222"/>
                </a:cubicBezTo>
                <a:cubicBezTo>
                  <a:pt x="154" y="222"/>
                  <a:pt x="150" y="256"/>
                  <a:pt x="131" y="256"/>
                </a:cubicBezTo>
                <a:cubicBezTo>
                  <a:pt x="125" y="256"/>
                  <a:pt x="125" y="256"/>
                  <a:pt x="125" y="256"/>
                </a:cubicBezTo>
                <a:cubicBezTo>
                  <a:pt x="111" y="256"/>
                  <a:pt x="103" y="227"/>
                  <a:pt x="102" y="221"/>
                </a:cubicBezTo>
                <a:cubicBezTo>
                  <a:pt x="94" y="219"/>
                  <a:pt x="86" y="216"/>
                  <a:pt x="79" y="211"/>
                </a:cubicBezTo>
                <a:cubicBezTo>
                  <a:pt x="80" y="213"/>
                  <a:pt x="80" y="213"/>
                  <a:pt x="80" y="213"/>
                </a:cubicBezTo>
                <a:cubicBezTo>
                  <a:pt x="80" y="213"/>
                  <a:pt x="53" y="234"/>
                  <a:pt x="40" y="221"/>
                </a:cubicBezTo>
                <a:cubicBezTo>
                  <a:pt x="35" y="216"/>
                  <a:pt x="35" y="216"/>
                  <a:pt x="35" y="216"/>
                </a:cubicBezTo>
                <a:cubicBezTo>
                  <a:pt x="25" y="206"/>
                  <a:pt x="41" y="180"/>
                  <a:pt x="44" y="175"/>
                </a:cubicBezTo>
                <a:cubicBezTo>
                  <a:pt x="40" y="169"/>
                  <a:pt x="37" y="162"/>
                  <a:pt x="35" y="154"/>
                </a:cubicBezTo>
                <a:cubicBezTo>
                  <a:pt x="29" y="153"/>
                  <a:pt x="0" y="145"/>
                  <a:pt x="0" y="131"/>
                </a:cubicBezTo>
                <a:cubicBezTo>
                  <a:pt x="0" y="125"/>
                  <a:pt x="0" y="125"/>
                  <a:pt x="0" y="125"/>
                </a:cubicBezTo>
                <a:cubicBezTo>
                  <a:pt x="0" y="108"/>
                  <a:pt x="28" y="103"/>
                  <a:pt x="35" y="102"/>
                </a:cubicBezTo>
                <a:cubicBezTo>
                  <a:pt x="37" y="94"/>
                  <a:pt x="40" y="87"/>
                  <a:pt x="44" y="80"/>
                </a:cubicBezTo>
                <a:cubicBezTo>
                  <a:pt x="41" y="76"/>
                  <a:pt x="24" y="50"/>
                  <a:pt x="34" y="40"/>
                </a:cubicBezTo>
                <a:cubicBezTo>
                  <a:pt x="40" y="35"/>
                  <a:pt x="40" y="35"/>
                  <a:pt x="40" y="35"/>
                </a:cubicBezTo>
                <a:cubicBezTo>
                  <a:pt x="51" y="23"/>
                  <a:pt x="75" y="39"/>
                  <a:pt x="80" y="43"/>
                </a:cubicBezTo>
                <a:cubicBezTo>
                  <a:pt x="87" y="39"/>
                  <a:pt x="94" y="36"/>
                  <a:pt x="102" y="34"/>
                </a:cubicBezTo>
                <a:cubicBezTo>
                  <a:pt x="104" y="27"/>
                  <a:pt x="112" y="0"/>
                  <a:pt x="125" y="0"/>
                </a:cubicBezTo>
                <a:cubicBezTo>
                  <a:pt x="131" y="0"/>
                  <a:pt x="131" y="0"/>
                  <a:pt x="131" y="0"/>
                </a:cubicBezTo>
                <a:cubicBezTo>
                  <a:pt x="147" y="0"/>
                  <a:pt x="153" y="26"/>
                  <a:pt x="154" y="34"/>
                </a:cubicBezTo>
                <a:cubicBezTo>
                  <a:pt x="162" y="36"/>
                  <a:pt x="169" y="39"/>
                  <a:pt x="176" y="43"/>
                </a:cubicBezTo>
                <a:cubicBezTo>
                  <a:pt x="182" y="39"/>
                  <a:pt x="206" y="24"/>
                  <a:pt x="216" y="34"/>
                </a:cubicBezTo>
                <a:cubicBezTo>
                  <a:pt x="222" y="40"/>
                  <a:pt x="222" y="40"/>
                  <a:pt x="222" y="40"/>
                </a:cubicBezTo>
                <a:cubicBezTo>
                  <a:pt x="233" y="51"/>
                  <a:pt x="217" y="74"/>
                  <a:pt x="213" y="80"/>
                </a:cubicBezTo>
                <a:cubicBezTo>
                  <a:pt x="217" y="87"/>
                  <a:pt x="220" y="94"/>
                  <a:pt x="222" y="102"/>
                </a:cubicBezTo>
                <a:cubicBezTo>
                  <a:pt x="224" y="102"/>
                  <a:pt x="256" y="107"/>
                  <a:pt x="256" y="125"/>
                </a:cubicBezTo>
                <a:cubicBezTo>
                  <a:pt x="256" y="131"/>
                  <a:pt x="256" y="131"/>
                  <a:pt x="256" y="131"/>
                </a:cubicBezTo>
                <a:cubicBezTo>
                  <a:pt x="256" y="144"/>
                  <a:pt x="229" y="152"/>
                  <a:pt x="222" y="154"/>
                </a:cubicBezTo>
                <a:moveTo>
                  <a:pt x="128" y="56"/>
                </a:moveTo>
                <a:cubicBezTo>
                  <a:pt x="88" y="56"/>
                  <a:pt x="56" y="88"/>
                  <a:pt x="56" y="128"/>
                </a:cubicBezTo>
                <a:cubicBezTo>
                  <a:pt x="56" y="168"/>
                  <a:pt x="88" y="200"/>
                  <a:pt x="128" y="200"/>
                </a:cubicBezTo>
                <a:cubicBezTo>
                  <a:pt x="168" y="200"/>
                  <a:pt x="200" y="168"/>
                  <a:pt x="200" y="128"/>
                </a:cubicBezTo>
                <a:cubicBezTo>
                  <a:pt x="200" y="88"/>
                  <a:pt x="168" y="56"/>
                  <a:pt x="128" y="56"/>
                </a:cubicBezTo>
                <a:moveTo>
                  <a:pt x="128" y="176"/>
                </a:moveTo>
                <a:cubicBezTo>
                  <a:pt x="101" y="176"/>
                  <a:pt x="80" y="155"/>
                  <a:pt x="80" y="128"/>
                </a:cubicBezTo>
                <a:cubicBezTo>
                  <a:pt x="80" y="101"/>
                  <a:pt x="101" y="80"/>
                  <a:pt x="128" y="80"/>
                </a:cubicBezTo>
                <a:cubicBezTo>
                  <a:pt x="155" y="80"/>
                  <a:pt x="176" y="101"/>
                  <a:pt x="176" y="128"/>
                </a:cubicBezTo>
                <a:cubicBezTo>
                  <a:pt x="176" y="155"/>
                  <a:pt x="155" y="176"/>
                  <a:pt x="128" y="176"/>
                </a:cubicBezTo>
                <a:moveTo>
                  <a:pt x="128" y="104"/>
                </a:moveTo>
                <a:cubicBezTo>
                  <a:pt x="115" y="104"/>
                  <a:pt x="104" y="115"/>
                  <a:pt x="104" y="128"/>
                </a:cubicBezTo>
                <a:cubicBezTo>
                  <a:pt x="104" y="141"/>
                  <a:pt x="115" y="152"/>
                  <a:pt x="128" y="152"/>
                </a:cubicBezTo>
                <a:cubicBezTo>
                  <a:pt x="141" y="152"/>
                  <a:pt x="152" y="141"/>
                  <a:pt x="152" y="128"/>
                </a:cubicBezTo>
                <a:cubicBezTo>
                  <a:pt x="152" y="115"/>
                  <a:pt x="141" y="104"/>
                  <a:pt x="128" y="104"/>
                </a:cubicBezTo>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544BB51-7C92-4905-81CD-686B8049D6EC}"/>
              </a:ext>
            </a:extLst>
          </p:cNvPr>
          <p:cNvGrpSpPr/>
          <p:nvPr/>
        </p:nvGrpSpPr>
        <p:grpSpPr>
          <a:xfrm>
            <a:off x="5952275" y="2195052"/>
            <a:ext cx="4865247" cy="4133295"/>
            <a:chOff x="6654244" y="2264994"/>
            <a:chExt cx="4865247" cy="4133295"/>
          </a:xfrm>
        </p:grpSpPr>
        <p:sp>
          <p:nvSpPr>
            <p:cNvPr id="76" name="Rectangle 75">
              <a:extLst>
                <a:ext uri="{FF2B5EF4-FFF2-40B4-BE49-F238E27FC236}">
                  <a16:creationId xmlns:a16="http://schemas.microsoft.com/office/drawing/2014/main" id="{A88E2FD2-B396-410B-A7FA-27C5A1B8C335}"/>
                </a:ext>
              </a:extLst>
            </p:cNvPr>
            <p:cNvSpPr/>
            <p:nvPr/>
          </p:nvSpPr>
          <p:spPr bwMode="auto">
            <a:xfrm>
              <a:off x="6940344" y="3496195"/>
              <a:ext cx="3709099" cy="2902094"/>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latin typeface="Calibri"/>
              </a:endParaRPr>
            </a:p>
          </p:txBody>
        </p:sp>
        <p:sp>
          <p:nvSpPr>
            <p:cNvPr id="77" name="Rectangle 76">
              <a:extLst>
                <a:ext uri="{FF2B5EF4-FFF2-40B4-BE49-F238E27FC236}">
                  <a16:creationId xmlns:a16="http://schemas.microsoft.com/office/drawing/2014/main" id="{4D54C8FD-57E2-4698-85B4-CDC41AE5A831}"/>
                </a:ext>
              </a:extLst>
            </p:cNvPr>
            <p:cNvSpPr/>
            <p:nvPr/>
          </p:nvSpPr>
          <p:spPr>
            <a:xfrm>
              <a:off x="8103578" y="2941392"/>
              <a:ext cx="1613579"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Legitimate access path</a:t>
              </a:r>
            </a:p>
          </p:txBody>
        </p:sp>
        <p:grpSp>
          <p:nvGrpSpPr>
            <p:cNvPr id="78" name="Group 77">
              <a:extLst>
                <a:ext uri="{FF2B5EF4-FFF2-40B4-BE49-F238E27FC236}">
                  <a16:creationId xmlns:a16="http://schemas.microsoft.com/office/drawing/2014/main" id="{C2FB3983-5695-4B7C-B2AD-6283C9D74D7A}"/>
                </a:ext>
              </a:extLst>
            </p:cNvPr>
            <p:cNvGrpSpPr/>
            <p:nvPr/>
          </p:nvGrpSpPr>
          <p:grpSpPr>
            <a:xfrm>
              <a:off x="7971775" y="3337599"/>
              <a:ext cx="1758681" cy="416127"/>
              <a:chOff x="4045980" y="3543576"/>
              <a:chExt cx="3033818" cy="329228"/>
            </a:xfrm>
          </p:grpSpPr>
          <p:sp>
            <p:nvSpPr>
              <p:cNvPr id="99" name="Rectangle 98">
                <a:extLst>
                  <a:ext uri="{FF2B5EF4-FFF2-40B4-BE49-F238E27FC236}">
                    <a16:creationId xmlns:a16="http://schemas.microsoft.com/office/drawing/2014/main" id="{B7B58F2E-280D-46DC-9214-B2CC0203B7E8}"/>
                  </a:ext>
                </a:extLst>
              </p:cNvPr>
              <p:cNvSpPr/>
              <p:nvPr/>
            </p:nvSpPr>
            <p:spPr bwMode="auto">
              <a:xfrm>
                <a:off x="4045980" y="3543576"/>
                <a:ext cx="3033818" cy="329228"/>
              </a:xfrm>
              <a:prstGeom prst="rect">
                <a:avLst/>
              </a:prstGeom>
              <a:solidFill>
                <a:schemeClr val="bg1"/>
              </a:solidFill>
              <a:ln w="12700">
                <a:solidFill>
                  <a:schemeClr val="accent5">
                    <a:lumMod val="60000"/>
                    <a:lumOff val="4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0" name="TextBox 99">
                <a:extLst>
                  <a:ext uri="{FF2B5EF4-FFF2-40B4-BE49-F238E27FC236}">
                    <a16:creationId xmlns:a16="http://schemas.microsoft.com/office/drawing/2014/main" id="{3094260D-FAC7-438D-BBFE-A16326D84E30}"/>
                  </a:ext>
                </a:extLst>
              </p:cNvPr>
              <p:cNvSpPr txBox="1"/>
              <p:nvPr/>
            </p:nvSpPr>
            <p:spPr>
              <a:xfrm>
                <a:off x="4148053" y="3597814"/>
                <a:ext cx="2783509" cy="22071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Boundary Controller </a:t>
                </a:r>
              </a:p>
            </p:txBody>
          </p:sp>
        </p:grpSp>
        <p:sp>
          <p:nvSpPr>
            <p:cNvPr id="80" name="Rectangle 79">
              <a:extLst>
                <a:ext uri="{FF2B5EF4-FFF2-40B4-BE49-F238E27FC236}">
                  <a16:creationId xmlns:a16="http://schemas.microsoft.com/office/drawing/2014/main" id="{28747F8F-2BFC-4DED-8DCC-D2CE16D842B4}"/>
                </a:ext>
              </a:extLst>
            </p:cNvPr>
            <p:cNvSpPr/>
            <p:nvPr/>
          </p:nvSpPr>
          <p:spPr>
            <a:xfrm>
              <a:off x="7248576" y="3856377"/>
              <a:ext cx="3214664"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Subscriber controlled security perimeter</a:t>
              </a:r>
            </a:p>
          </p:txBody>
        </p:sp>
        <p:pic>
          <p:nvPicPr>
            <p:cNvPr id="95" name="Picture 94" descr="D:\Shutterstock Diagrams\zcoud.png">
              <a:extLst>
                <a:ext uri="{FF2B5EF4-FFF2-40B4-BE49-F238E27FC236}">
                  <a16:creationId xmlns:a16="http://schemas.microsoft.com/office/drawing/2014/main" id="{D0C97B10-3233-4FFE-B522-7E02B7AE556F}"/>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5241" t="73048" r="80747" b="11185"/>
            <a:stretch/>
          </p:blipFill>
          <p:spPr bwMode="auto">
            <a:xfrm>
              <a:off x="6969472" y="3891202"/>
              <a:ext cx="3520840" cy="1461681"/>
            </a:xfrm>
            <a:prstGeom prst="rect">
              <a:avLst/>
            </a:prstGeom>
            <a:extLst>
              <a:ext uri="{909E8E84-426E-40DD-AFC4-6F175D3DCCD1}">
                <a14:hiddenFill xmlns:a14="http://schemas.microsoft.com/office/drawing/2010/main">
                  <a:solidFill>
                    <a:srgbClr val="FFFFFF"/>
                  </a:solidFill>
                </a14:hiddenFill>
              </a:ext>
            </a:extLst>
          </p:spPr>
        </p:pic>
        <p:sp>
          <p:nvSpPr>
            <p:cNvPr id="97" name="Rectangle: Rounded Corners 96">
              <a:extLst>
                <a:ext uri="{FF2B5EF4-FFF2-40B4-BE49-F238E27FC236}">
                  <a16:creationId xmlns:a16="http://schemas.microsoft.com/office/drawing/2014/main" id="{013361F1-30BD-4603-B238-9BD5175C76BE}"/>
                </a:ext>
              </a:extLst>
            </p:cNvPr>
            <p:cNvSpPr/>
            <p:nvPr/>
          </p:nvSpPr>
          <p:spPr bwMode="auto">
            <a:xfrm>
              <a:off x="8130056" y="4582184"/>
              <a:ext cx="1587102" cy="306258"/>
            </a:xfrm>
            <a:prstGeom prst="roundRect">
              <a:avLst/>
            </a:prstGeom>
            <a:solidFill>
              <a:schemeClr val="bg1"/>
            </a:solidFill>
            <a:ln w="22225">
              <a:solidFill>
                <a:schemeClr val="accent6">
                  <a:lumMod val="50000"/>
                </a:schemeClr>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2" name="Rectangle 81">
              <a:extLst>
                <a:ext uri="{FF2B5EF4-FFF2-40B4-BE49-F238E27FC236}">
                  <a16:creationId xmlns:a16="http://schemas.microsoft.com/office/drawing/2014/main" id="{D7C9FE3D-0EDF-412A-A3EA-039303F0DEC7}"/>
                </a:ext>
              </a:extLst>
            </p:cNvPr>
            <p:cNvSpPr/>
            <p:nvPr/>
          </p:nvSpPr>
          <p:spPr>
            <a:xfrm rot="5400000">
              <a:off x="6447827" y="4641448"/>
              <a:ext cx="1322051"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Inside</a:t>
              </a:r>
            </a:p>
          </p:txBody>
        </p:sp>
        <p:sp>
          <p:nvSpPr>
            <p:cNvPr id="83" name="Rectangle 82">
              <a:extLst>
                <a:ext uri="{FF2B5EF4-FFF2-40B4-BE49-F238E27FC236}">
                  <a16:creationId xmlns:a16="http://schemas.microsoft.com/office/drawing/2014/main" id="{BDB5BC44-78CE-4124-B277-09E34FCC7793}"/>
                </a:ext>
              </a:extLst>
            </p:cNvPr>
            <p:cNvSpPr/>
            <p:nvPr/>
          </p:nvSpPr>
          <p:spPr>
            <a:xfrm rot="5400000">
              <a:off x="6131718" y="4662056"/>
              <a:ext cx="1322051" cy="2769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Outside</a:t>
              </a:r>
            </a:p>
          </p:txBody>
        </p:sp>
        <p:cxnSp>
          <p:nvCxnSpPr>
            <p:cNvPr id="84" name="Straight Arrow Connector 83">
              <a:extLst>
                <a:ext uri="{FF2B5EF4-FFF2-40B4-BE49-F238E27FC236}">
                  <a16:creationId xmlns:a16="http://schemas.microsoft.com/office/drawing/2014/main" id="{225CE54A-4D67-4E9F-9030-B6E11FDCA925}"/>
                </a:ext>
              </a:extLst>
            </p:cNvPr>
            <p:cNvCxnSpPr>
              <a:cxnSpLocks/>
            </p:cNvCxnSpPr>
            <p:nvPr/>
          </p:nvCxnSpPr>
          <p:spPr bwMode="auto">
            <a:xfrm>
              <a:off x="8875310" y="3101125"/>
              <a:ext cx="0" cy="272338"/>
            </a:xfrm>
            <a:prstGeom prst="straightConnector1">
              <a:avLst/>
            </a:prstGeom>
            <a:ln w="285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5" name="Elbow Connector 51">
              <a:extLst>
                <a:ext uri="{FF2B5EF4-FFF2-40B4-BE49-F238E27FC236}">
                  <a16:creationId xmlns:a16="http://schemas.microsoft.com/office/drawing/2014/main" id="{0DBFBBE3-43EC-4716-8627-722DF464C305}"/>
                </a:ext>
              </a:extLst>
            </p:cNvPr>
            <p:cNvCxnSpPr>
              <a:cxnSpLocks/>
            </p:cNvCxnSpPr>
            <p:nvPr/>
          </p:nvCxnSpPr>
          <p:spPr>
            <a:xfrm flipH="1">
              <a:off x="10678463" y="5032966"/>
              <a:ext cx="454884" cy="211274"/>
            </a:xfrm>
            <a:prstGeom prst="bentConnector3">
              <a:avLst>
                <a:gd name="adj1" fmla="val 931"/>
              </a:avLst>
            </a:prstGeom>
            <a:ln>
              <a:tailEnd type="arrow"/>
            </a:ln>
          </p:spPr>
          <p:style>
            <a:lnRef idx="1">
              <a:schemeClr val="accent2"/>
            </a:lnRef>
            <a:fillRef idx="0">
              <a:schemeClr val="accent2"/>
            </a:fillRef>
            <a:effectRef idx="0">
              <a:schemeClr val="accent2"/>
            </a:effectRef>
            <a:fontRef idx="minor">
              <a:schemeClr val="tx1"/>
            </a:fontRef>
          </p:style>
        </p:cxnSp>
        <p:pic>
          <p:nvPicPr>
            <p:cNvPr id="86" name="Picture 85">
              <a:extLst>
                <a:ext uri="{FF2B5EF4-FFF2-40B4-BE49-F238E27FC236}">
                  <a16:creationId xmlns:a16="http://schemas.microsoft.com/office/drawing/2014/main" id="{F174F6A1-7FBE-40C0-A36B-3A71EF97F5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3044" y="5124083"/>
              <a:ext cx="264075" cy="257904"/>
            </a:xfrm>
            <a:prstGeom prst="rect">
              <a:avLst/>
            </a:prstGeom>
          </p:spPr>
        </p:pic>
        <p:sp>
          <p:nvSpPr>
            <p:cNvPr id="87" name="Rectangle 86">
              <a:extLst>
                <a:ext uri="{FF2B5EF4-FFF2-40B4-BE49-F238E27FC236}">
                  <a16:creationId xmlns:a16="http://schemas.microsoft.com/office/drawing/2014/main" id="{87474CEF-7BAA-436E-89FE-F06463BF04F3}"/>
                </a:ext>
              </a:extLst>
            </p:cNvPr>
            <p:cNvSpPr/>
            <p:nvPr/>
          </p:nvSpPr>
          <p:spPr>
            <a:xfrm>
              <a:off x="10565260" y="5373496"/>
              <a:ext cx="954231"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Blocked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88" name="Rectangle 87">
              <a:extLst>
                <a:ext uri="{FF2B5EF4-FFF2-40B4-BE49-F238E27FC236}">
                  <a16:creationId xmlns:a16="http://schemas.microsoft.com/office/drawing/2014/main" id="{2A212562-8DF5-42EA-887C-161D611EA42B}"/>
                </a:ext>
              </a:extLst>
            </p:cNvPr>
            <p:cNvSpPr/>
            <p:nvPr/>
          </p:nvSpPr>
          <p:spPr>
            <a:xfrm>
              <a:off x="7582571" y="5929459"/>
              <a:ext cx="2424645"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Users accessing cloud from within the perimeter</a:t>
              </a:r>
            </a:p>
          </p:txBody>
        </p:sp>
        <p:grpSp>
          <p:nvGrpSpPr>
            <p:cNvPr id="89" name="Group 88">
              <a:extLst>
                <a:ext uri="{FF2B5EF4-FFF2-40B4-BE49-F238E27FC236}">
                  <a16:creationId xmlns:a16="http://schemas.microsoft.com/office/drawing/2014/main" id="{AF97FE80-62F8-437E-894E-442BE7D0AA1B}"/>
                </a:ext>
              </a:extLst>
            </p:cNvPr>
            <p:cNvGrpSpPr/>
            <p:nvPr/>
          </p:nvGrpSpPr>
          <p:grpSpPr>
            <a:xfrm>
              <a:off x="8111937" y="5244685"/>
              <a:ext cx="1365913" cy="700709"/>
              <a:chOff x="8350872" y="5076725"/>
              <a:chExt cx="1365913" cy="700709"/>
            </a:xfrm>
          </p:grpSpPr>
          <p:pic>
            <p:nvPicPr>
              <p:cNvPr id="92" name="Picture 91">
                <a:extLst>
                  <a:ext uri="{FF2B5EF4-FFF2-40B4-BE49-F238E27FC236}">
                    <a16:creationId xmlns:a16="http://schemas.microsoft.com/office/drawing/2014/main" id="{EFEA0EE9-DE87-4092-8426-383707892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8818" y="5102210"/>
                <a:ext cx="477967" cy="675224"/>
              </a:xfrm>
              <a:prstGeom prst="rect">
                <a:avLst/>
              </a:prstGeom>
            </p:spPr>
          </p:pic>
          <p:pic>
            <p:nvPicPr>
              <p:cNvPr id="93" name="Picture 92">
                <a:extLst>
                  <a:ext uri="{FF2B5EF4-FFF2-40B4-BE49-F238E27FC236}">
                    <a16:creationId xmlns:a16="http://schemas.microsoft.com/office/drawing/2014/main" id="{258AE077-5C26-4194-B8DA-F698F3672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0872" y="5091734"/>
                <a:ext cx="493525" cy="671699"/>
              </a:xfrm>
              <a:prstGeom prst="rect">
                <a:avLst/>
              </a:prstGeom>
            </p:spPr>
          </p:pic>
          <p:pic>
            <p:nvPicPr>
              <p:cNvPr id="94" name="Picture 93">
                <a:extLst>
                  <a:ext uri="{FF2B5EF4-FFF2-40B4-BE49-F238E27FC236}">
                    <a16:creationId xmlns:a16="http://schemas.microsoft.com/office/drawing/2014/main" id="{CCF7DA27-76DE-4E6A-B903-DE36F24325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1109" y="5076725"/>
                <a:ext cx="493092" cy="700709"/>
              </a:xfrm>
              <a:prstGeom prst="rect">
                <a:avLst/>
              </a:prstGeom>
            </p:spPr>
          </p:pic>
        </p:grpSp>
        <p:pic>
          <p:nvPicPr>
            <p:cNvPr id="90" name="Picture 89">
              <a:extLst>
                <a:ext uri="{FF2B5EF4-FFF2-40B4-BE49-F238E27FC236}">
                  <a16:creationId xmlns:a16="http://schemas.microsoft.com/office/drawing/2014/main" id="{77B92D56-6AB9-4AFB-92BD-6845CDEDF0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8161" y="2264994"/>
              <a:ext cx="524413" cy="738869"/>
            </a:xfrm>
            <a:prstGeom prst="rect">
              <a:avLst/>
            </a:prstGeom>
          </p:spPr>
        </p:pic>
        <p:pic>
          <p:nvPicPr>
            <p:cNvPr id="91" name="Picture 90">
              <a:extLst>
                <a:ext uri="{FF2B5EF4-FFF2-40B4-BE49-F238E27FC236}">
                  <a16:creationId xmlns:a16="http://schemas.microsoft.com/office/drawing/2014/main" id="{08D5952F-7AA5-4A3D-A710-CAECDE346A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8566" y="4235388"/>
              <a:ext cx="619862" cy="797691"/>
            </a:xfrm>
            <a:prstGeom prst="rect">
              <a:avLst/>
            </a:prstGeom>
          </p:spPr>
        </p:pic>
        <p:sp>
          <p:nvSpPr>
            <p:cNvPr id="101" name="TextBox 100">
              <a:extLst>
                <a:ext uri="{FF2B5EF4-FFF2-40B4-BE49-F238E27FC236}">
                  <a16:creationId xmlns:a16="http://schemas.microsoft.com/office/drawing/2014/main" id="{0E01AC2F-9550-4D31-998B-25CD9E27D29B}"/>
                </a:ext>
              </a:extLst>
            </p:cNvPr>
            <p:cNvSpPr txBox="1"/>
            <p:nvPr/>
          </p:nvSpPr>
          <p:spPr>
            <a:xfrm>
              <a:off x="8157763" y="4596053"/>
              <a:ext cx="1531589" cy="292388"/>
            </a:xfrm>
            <a:prstGeom prst="rect">
              <a:avLst/>
            </a:prstGeom>
            <a:noFill/>
            <a:ln w="12700">
              <a:noFill/>
            </a:ln>
            <a:effectLst>
              <a:outerShdw blurRad="63500" sx="102000" sy="102000" algn="ctr" rotWithShape="0">
                <a:prstClr val="black">
                  <a:alpha val="40000"/>
                </a:prstClr>
              </a:outerShdw>
            </a:effectLst>
          </p:spPr>
          <p:txBody>
            <a:bodyPr wrap="none" anchor="ctr"/>
            <a:lstStyle>
              <a:defPPr>
                <a:defRPr lang="en-US"/>
              </a:defPPr>
              <a:lvl1pPr algn="ctr">
                <a:defRPr sz="120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Private cloud</a:t>
              </a:r>
            </a:p>
          </p:txBody>
        </p:sp>
      </p:grpSp>
    </p:spTree>
    <p:extLst>
      <p:ext uri="{BB962C8B-B14F-4D97-AF65-F5344CB8AC3E}">
        <p14:creationId xmlns:p14="http://schemas.microsoft.com/office/powerpoint/2010/main" val="357857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2A50C270-CB49-8BC8-0B87-A852A21FF3A7}"/>
              </a:ext>
            </a:extLst>
          </p:cNvPr>
          <p:cNvSpPr>
            <a:spLocks noGrp="1"/>
          </p:cNvSpPr>
          <p:nvPr>
            <p:ph type="title"/>
          </p:nvPr>
        </p:nvSpPr>
        <p:spPr/>
        <p:txBody>
          <a:bodyPr/>
          <a:lstStyle/>
          <a:p>
            <a:endParaRPr lang="en-US"/>
          </a:p>
        </p:txBody>
      </p:sp>
      <p:sp>
        <p:nvSpPr>
          <p:cNvPr id="5" name="Rezervirano mjesto sadržaja 4">
            <a:extLst>
              <a:ext uri="{FF2B5EF4-FFF2-40B4-BE49-F238E27FC236}">
                <a16:creationId xmlns:a16="http://schemas.microsoft.com/office/drawing/2014/main" id="{44E70EEC-F646-35FF-A29A-C0F9F590BA77}"/>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61D0869E-B8FE-8FD8-E598-E6EE95009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0"/>
            <a:ext cx="9197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896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87C06D11-5E24-6C8E-EDC4-5F70093BC14B}"/>
              </a:ext>
            </a:extLst>
          </p:cNvPr>
          <p:cNvSpPr>
            <a:spLocks noGrp="1"/>
          </p:cNvSpPr>
          <p:nvPr>
            <p:ph type="title"/>
          </p:nvPr>
        </p:nvSpPr>
        <p:spPr/>
        <p:txBody>
          <a:bodyPr/>
          <a:lstStyle/>
          <a:p>
            <a:endParaRPr lang="en-US"/>
          </a:p>
        </p:txBody>
      </p:sp>
      <p:pic>
        <p:nvPicPr>
          <p:cNvPr id="4" name="Picture Placeholder 3">
            <a:extLst>
              <a:ext uri="{FF2B5EF4-FFF2-40B4-BE49-F238E27FC236}">
                <a16:creationId xmlns:a16="http://schemas.microsoft.com/office/drawing/2014/main" id="{1F984D09-E07E-4577-852E-B3718F2DAF6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p:blipFill>
        <p:spPr>
          <a:xfrm>
            <a:off x="2818727" y="1825625"/>
            <a:ext cx="6554546" cy="4351338"/>
          </a:xfrm>
        </p:spPr>
      </p:pic>
      <p:sp>
        <p:nvSpPr>
          <p:cNvPr id="2" name="Rectangle 1">
            <a:extLst>
              <a:ext uri="{FF2B5EF4-FFF2-40B4-BE49-F238E27FC236}">
                <a16:creationId xmlns:a16="http://schemas.microsoft.com/office/drawing/2014/main" id="{4669891B-2A51-4F5D-A09D-7626E102607C}"/>
              </a:ext>
            </a:extLst>
          </p:cNvPr>
          <p:cNvSpPr/>
          <p:nvPr/>
        </p:nvSpPr>
        <p:spPr bwMode="auto">
          <a:xfrm>
            <a:off x="-1" y="1017217"/>
            <a:ext cx="9448801" cy="1024511"/>
          </a:xfrm>
          <a:prstGeom prst="rect">
            <a:avLst/>
          </a:prstGeom>
          <a:solidFill>
            <a:schemeClr val="accent1">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Полилиния 64"/>
          <p:cNvSpPr/>
          <p:nvPr/>
        </p:nvSpPr>
        <p:spPr>
          <a:xfrm>
            <a:off x="9827474" y="693321"/>
            <a:ext cx="2378682" cy="4767387"/>
          </a:xfrm>
          <a:custGeom>
            <a:avLst/>
            <a:gdLst>
              <a:gd name="connsiteX0" fmla="*/ 3538167 w 3538167"/>
              <a:gd name="connsiteY0" fmla="*/ 0 h 7091243"/>
              <a:gd name="connsiteX1" fmla="*/ 3538167 w 3538167"/>
              <a:gd name="connsiteY1" fmla="*/ 2852601 h 7091243"/>
              <a:gd name="connsiteX2" fmla="*/ 2845147 w 3538167"/>
              <a:gd name="connsiteY2" fmla="*/ 3545621 h 7091243"/>
              <a:gd name="connsiteX3" fmla="*/ 3538167 w 3538167"/>
              <a:gd name="connsiteY3" fmla="*/ 4238641 h 7091243"/>
              <a:gd name="connsiteX4" fmla="*/ 3538167 w 3538167"/>
              <a:gd name="connsiteY4" fmla="*/ 7091243 h 7091243"/>
              <a:gd name="connsiteX5" fmla="*/ 0 w 3538167"/>
              <a:gd name="connsiteY5" fmla="*/ 3545622 h 70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8167" h="7091243">
                <a:moveTo>
                  <a:pt x="3538167" y="0"/>
                </a:moveTo>
                <a:lnTo>
                  <a:pt x="3538167" y="2852601"/>
                </a:lnTo>
                <a:lnTo>
                  <a:pt x="2845147" y="3545621"/>
                </a:lnTo>
                <a:lnTo>
                  <a:pt x="3538167" y="4238641"/>
                </a:lnTo>
                <a:lnTo>
                  <a:pt x="3538167" y="7091243"/>
                </a:lnTo>
                <a:lnTo>
                  <a:pt x="0" y="3545622"/>
                </a:lnTo>
                <a:close/>
              </a:path>
            </a:pathLst>
          </a:custGeom>
          <a:solidFill>
            <a:srgbClr val="9FD3E1">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7055FEE-2613-4D22-A157-60DD0F699B3E}"/>
              </a:ext>
            </a:extLst>
          </p:cNvPr>
          <p:cNvSpPr txBox="1"/>
          <p:nvPr/>
        </p:nvSpPr>
        <p:spPr>
          <a:xfrm>
            <a:off x="284008" y="202032"/>
            <a:ext cx="7945592"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400" b="1" i="0" u="none" strike="noStrike" kern="1200" cap="none" spc="0" normalizeH="0" baseline="0" noProof="0" dirty="0">
                <a:ln>
                  <a:noFill/>
                </a:ln>
                <a:solidFill>
                  <a:prstClr val="black">
                    <a:lumMod val="75000"/>
                    <a:lumOff val="25000"/>
                  </a:prstClr>
                </a:solidFill>
                <a:effectLst/>
                <a:uLnTx/>
                <a:uFillTx/>
                <a:latin typeface="Rockwell" panose="02060603020205020403" pitchFamily="18" charset="0"/>
                <a:ea typeface="+mn-ea"/>
                <a:cs typeface="+mn-cs"/>
              </a:rPr>
              <a:t>Cloud Deployment Models (Cont’d)</a:t>
            </a:r>
          </a:p>
        </p:txBody>
      </p:sp>
      <p:sp>
        <p:nvSpPr>
          <p:cNvPr id="7" name="Rectangle 6">
            <a:extLst>
              <a:ext uri="{FF2B5EF4-FFF2-40B4-BE49-F238E27FC236}">
                <a16:creationId xmlns:a16="http://schemas.microsoft.com/office/drawing/2014/main" id="{A773A1B6-76E3-497E-9780-4040A097B2A0}"/>
              </a:ext>
            </a:extLst>
          </p:cNvPr>
          <p:cNvSpPr/>
          <p:nvPr/>
        </p:nvSpPr>
        <p:spPr>
          <a:xfrm>
            <a:off x="1295400" y="1067807"/>
            <a:ext cx="8153400" cy="923330"/>
          </a:xfrm>
          <a:prstGeom prst="rect">
            <a:avLst/>
          </a:prstGeom>
        </p:spPr>
        <p:txBody>
          <a:bodyPr wrap="square" anchor="ctr">
            <a:spAutoFit/>
          </a:bodyP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Dynamic heterogeneous environment that </a:t>
            </a:r>
            <a:r>
              <a:rPr kumimoji="0" lang="en-US"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combines workloads across multiple cloud vendors</a:t>
            </a:r>
            <a:r>
              <a:rPr kumimoji="0" lang="en-US"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managed via one proprietary interface to achieve long term business goals</a:t>
            </a:r>
            <a:endParaRPr kumimoji="0" lang="en-US" b="0" i="0" u="none" strike="noStrike" kern="1200" cap="none" spc="0" normalizeH="0" baseline="0" noProof="0" dirty="0">
              <a:ln>
                <a:noFill/>
              </a:ln>
              <a:solidFill>
                <a:prstClr val="black"/>
              </a:solidFill>
              <a:effectLst/>
              <a:uLnTx/>
              <a:uFillTx/>
              <a:latin typeface="Calibri"/>
            </a:endParaRPr>
          </a:p>
        </p:txBody>
      </p:sp>
      <p:sp>
        <p:nvSpPr>
          <p:cNvPr id="40" name="Rectangle: Rounded Corners 39">
            <a:extLst>
              <a:ext uri="{FF2B5EF4-FFF2-40B4-BE49-F238E27FC236}">
                <a16:creationId xmlns:a16="http://schemas.microsoft.com/office/drawing/2014/main" id="{66B1CEBA-B8B6-414C-A77B-2201350FB543}"/>
              </a:ext>
            </a:extLst>
          </p:cNvPr>
          <p:cNvSpPr/>
          <p:nvPr/>
        </p:nvSpPr>
        <p:spPr bwMode="auto">
          <a:xfrm>
            <a:off x="8305800" y="1989574"/>
            <a:ext cx="45719" cy="45719"/>
          </a:xfrm>
          <a:prstGeom prst="roundRect">
            <a:avLst/>
          </a:prstGeom>
          <a:gradFill flip="none" rotWithShape="1">
            <a:gsLst>
              <a:gs pos="5000">
                <a:schemeClr val="bg1">
                  <a:lumMod val="75000"/>
                  <a:alpha val="0"/>
                </a:schemeClr>
              </a:gs>
              <a:gs pos="50000">
                <a:schemeClr val="tx1">
                  <a:lumMod val="75000"/>
                  <a:lumOff val="25000"/>
                </a:schemeClr>
              </a:gs>
              <a:gs pos="95000">
                <a:schemeClr val="bg1">
                  <a:lumMod val="7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9B6935FD-F679-4656-971B-1417A3765447}"/>
              </a:ext>
            </a:extLst>
          </p:cNvPr>
          <p:cNvSpPr txBox="1"/>
          <p:nvPr/>
        </p:nvSpPr>
        <p:spPr bwMode="auto">
          <a:xfrm>
            <a:off x="304800" y="1221696"/>
            <a:ext cx="832279" cy="615553"/>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mn-ea"/>
                <a:cs typeface="Arial" panose="020B0604020202020204" pitchFamily="34" charset="0"/>
              </a:rPr>
              <a:t>Multi </a:t>
            </a:r>
            <a:br>
              <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mn-ea"/>
                <a:cs typeface="Arial" panose="020B0604020202020204" pitchFamily="34" charset="0"/>
              </a:rPr>
            </a:br>
            <a:r>
              <a:rPr kumimoji="0" lang="en-US" sz="1700" b="1" i="0" u="none" strike="noStrike" kern="1200" cap="none" spc="0" normalizeH="0" baseline="0" noProof="0" dirty="0">
                <a:ln>
                  <a:noFill/>
                </a:ln>
                <a:solidFill>
                  <a:srgbClr val="0070C0"/>
                </a:solidFill>
                <a:effectLst/>
                <a:uLnTx/>
                <a:uFillTx/>
                <a:latin typeface="Rockwell" panose="02060603020205020403" pitchFamily="18" charset="0"/>
                <a:ea typeface="+mn-ea"/>
                <a:cs typeface="Arial" panose="020B0604020202020204" pitchFamily="34" charset="0"/>
              </a:rPr>
              <a:t>Cloud</a:t>
            </a:r>
          </a:p>
        </p:txBody>
      </p:sp>
      <p:grpSp>
        <p:nvGrpSpPr>
          <p:cNvPr id="58" name="Group 57">
            <a:extLst>
              <a:ext uri="{FF2B5EF4-FFF2-40B4-BE49-F238E27FC236}">
                <a16:creationId xmlns:a16="http://schemas.microsoft.com/office/drawing/2014/main" id="{4F7C1D32-AAC9-488C-BC58-205866B6A8DC}"/>
              </a:ext>
            </a:extLst>
          </p:cNvPr>
          <p:cNvGrpSpPr/>
          <p:nvPr/>
        </p:nvGrpSpPr>
        <p:grpSpPr>
          <a:xfrm>
            <a:off x="609600" y="1938314"/>
            <a:ext cx="6315794" cy="4497197"/>
            <a:chOff x="5390209" y="1411027"/>
            <a:chExt cx="6315794" cy="4497197"/>
          </a:xfrm>
        </p:grpSpPr>
        <p:pic>
          <p:nvPicPr>
            <p:cNvPr id="82" name="Picture 81" descr="D:\Shutterstock Diagrams\zcoud.png">
              <a:extLst>
                <a:ext uri="{FF2B5EF4-FFF2-40B4-BE49-F238E27FC236}">
                  <a16:creationId xmlns:a16="http://schemas.microsoft.com/office/drawing/2014/main" id="{5ECE1E81-1060-44F1-A7B9-E736DCD6E806}"/>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241" t="73048" r="80747" b="11185"/>
            <a:stretch/>
          </p:blipFill>
          <p:spPr bwMode="auto">
            <a:xfrm>
              <a:off x="5390209" y="2714052"/>
              <a:ext cx="3006266" cy="1280018"/>
            </a:xfrm>
            <a:prstGeom prst="rect">
              <a:avLst/>
            </a:prstGeom>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F7D09B8A-D9A2-4DFC-BDC0-9D7E17416832}"/>
                </a:ext>
              </a:extLst>
            </p:cNvPr>
            <p:cNvSpPr/>
            <p:nvPr/>
          </p:nvSpPr>
          <p:spPr bwMode="auto">
            <a:xfrm>
              <a:off x="7631268" y="4295007"/>
              <a:ext cx="2156368" cy="1613217"/>
            </a:xfrm>
            <a:prstGeom prst="rect">
              <a:avLst/>
            </a:prstGeom>
            <a:solidFill>
              <a:schemeClr val="bg1"/>
            </a:solidFill>
            <a:ln w="12700">
              <a:gradFill>
                <a:gsLst>
                  <a:gs pos="0">
                    <a:srgbClr val="C75F09"/>
                  </a:gs>
                  <a:gs pos="50000">
                    <a:srgbClr val="F8A764"/>
                  </a:gs>
                  <a:gs pos="100000">
                    <a:srgbClr val="FAB882"/>
                  </a:gs>
                </a:gsLst>
                <a:lin ang="5400000" scaled="0"/>
              </a:gra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4" name="Picture 83" descr="D:\Shutterstock Diagrams\zcoud.png">
              <a:extLst>
                <a:ext uri="{FF2B5EF4-FFF2-40B4-BE49-F238E27FC236}">
                  <a16:creationId xmlns:a16="http://schemas.microsoft.com/office/drawing/2014/main" id="{CB8549F5-C9C8-439C-97E3-AADF7D73854F}"/>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241" t="73048" r="80747" b="11185"/>
            <a:stretch/>
          </p:blipFill>
          <p:spPr bwMode="auto">
            <a:xfrm>
              <a:off x="6043533" y="1414570"/>
              <a:ext cx="3006266" cy="1280018"/>
            </a:xfrm>
            <a:prstGeom prst="rect">
              <a:avLst/>
            </a:prstGeom>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810477E4-C676-46EC-91BB-CA6D634EEE90}"/>
                </a:ext>
              </a:extLst>
            </p:cNvPr>
            <p:cNvSpPr txBox="1"/>
            <p:nvPr/>
          </p:nvSpPr>
          <p:spPr>
            <a:xfrm>
              <a:off x="6220505" y="3466569"/>
              <a:ext cx="1481383"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Application Data</a:t>
              </a:r>
            </a:p>
          </p:txBody>
        </p:sp>
        <p:pic>
          <p:nvPicPr>
            <p:cNvPr id="86" name="Picture 85" descr="D:\Shutterstock Diagrams\zcoud.png">
              <a:extLst>
                <a:ext uri="{FF2B5EF4-FFF2-40B4-BE49-F238E27FC236}">
                  <a16:creationId xmlns:a16="http://schemas.microsoft.com/office/drawing/2014/main" id="{00C87EA8-29AF-41C8-AE9C-1B74AC08EDB1}"/>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241" t="73048" r="80747" b="11185"/>
            <a:stretch/>
          </p:blipFill>
          <p:spPr bwMode="auto">
            <a:xfrm>
              <a:off x="8699737" y="2678325"/>
              <a:ext cx="3006266" cy="1280018"/>
            </a:xfrm>
            <a:prstGeom prst="rect">
              <a:avLst/>
            </a:prstGeom>
            <a:extLst>
              <a:ext uri="{909E8E84-426E-40DD-AFC4-6F175D3DCCD1}">
                <a14:hiddenFill xmlns:a14="http://schemas.microsoft.com/office/drawing/2010/main">
                  <a:solidFill>
                    <a:srgbClr val="FFFFFF"/>
                  </a:solidFill>
                </a14:hiddenFill>
              </a:ext>
            </a:extLst>
          </p:spPr>
        </p:pic>
        <p:pic>
          <p:nvPicPr>
            <p:cNvPr id="87" name="Picture 86" descr="D:\Shutterstock Diagrams\zcoud.png">
              <a:extLst>
                <a:ext uri="{FF2B5EF4-FFF2-40B4-BE49-F238E27FC236}">
                  <a16:creationId xmlns:a16="http://schemas.microsoft.com/office/drawing/2014/main" id="{0ACE3460-ECC2-4523-8452-7EA35D08D7CF}"/>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241" t="73048" r="80747" b="11185"/>
            <a:stretch/>
          </p:blipFill>
          <p:spPr bwMode="auto">
            <a:xfrm>
              <a:off x="8094934" y="1411027"/>
              <a:ext cx="3006266" cy="1280018"/>
            </a:xfrm>
            <a:prstGeom prst="rect">
              <a:avLst/>
            </a:prstGeom>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B3CDDC64-86FD-49D3-91A6-79779E1C4E1A}"/>
                </a:ext>
              </a:extLst>
            </p:cNvPr>
            <p:cNvGrpSpPr/>
            <p:nvPr/>
          </p:nvGrpSpPr>
          <p:grpSpPr>
            <a:xfrm>
              <a:off x="9633088" y="3740029"/>
              <a:ext cx="1346711" cy="307777"/>
              <a:chOff x="8995750" y="3785766"/>
              <a:chExt cx="1587102" cy="356749"/>
            </a:xfrm>
          </p:grpSpPr>
          <p:sp>
            <p:nvSpPr>
              <p:cNvPr id="144" name="Rectangle: Rounded Corners 143">
                <a:extLst>
                  <a:ext uri="{FF2B5EF4-FFF2-40B4-BE49-F238E27FC236}">
                    <a16:creationId xmlns:a16="http://schemas.microsoft.com/office/drawing/2014/main" id="{081C3AA0-EF31-4E52-AA9C-16C99604DE8A}"/>
                  </a:ext>
                </a:extLst>
              </p:cNvPr>
              <p:cNvSpPr/>
              <p:nvPr/>
            </p:nvSpPr>
            <p:spPr bwMode="auto">
              <a:xfrm>
                <a:off x="8995750" y="3804075"/>
                <a:ext cx="1587102" cy="306258"/>
              </a:xfrm>
              <a:prstGeom prst="roundRect">
                <a:avLst/>
              </a:prstGeom>
              <a:solidFill>
                <a:schemeClr val="bg1"/>
              </a:solidFill>
              <a:ln w="12700">
                <a:solidFill>
                  <a:srgbClr val="FFFF00"/>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48A4E5AE-50BE-405E-932F-BD745FB77004}"/>
                  </a:ext>
                </a:extLst>
              </p:cNvPr>
              <p:cNvSpPr txBox="1"/>
              <p:nvPr/>
            </p:nvSpPr>
            <p:spPr>
              <a:xfrm>
                <a:off x="9065369" y="3785766"/>
                <a:ext cx="1392352" cy="35674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Private cloud</a:t>
                </a:r>
              </a:p>
            </p:txBody>
          </p:sp>
        </p:grpSp>
        <p:grpSp>
          <p:nvGrpSpPr>
            <p:cNvPr id="89" name="Group 88">
              <a:extLst>
                <a:ext uri="{FF2B5EF4-FFF2-40B4-BE49-F238E27FC236}">
                  <a16:creationId xmlns:a16="http://schemas.microsoft.com/office/drawing/2014/main" id="{85BD7E2F-EC87-4822-8028-45DF643C7A8C}"/>
                </a:ext>
              </a:extLst>
            </p:cNvPr>
            <p:cNvGrpSpPr/>
            <p:nvPr/>
          </p:nvGrpSpPr>
          <p:grpSpPr>
            <a:xfrm>
              <a:off x="8767270" y="2349260"/>
              <a:ext cx="1346711" cy="523219"/>
              <a:chOff x="8768700" y="4194990"/>
              <a:chExt cx="1587102" cy="606472"/>
            </a:xfrm>
          </p:grpSpPr>
          <p:sp>
            <p:nvSpPr>
              <p:cNvPr id="142" name="Rectangle: Rounded Corners 141">
                <a:extLst>
                  <a:ext uri="{FF2B5EF4-FFF2-40B4-BE49-F238E27FC236}">
                    <a16:creationId xmlns:a16="http://schemas.microsoft.com/office/drawing/2014/main" id="{B9BB5F0F-CEA9-4D14-8A4D-39F96A3BBFDE}"/>
                  </a:ext>
                </a:extLst>
              </p:cNvPr>
              <p:cNvSpPr/>
              <p:nvPr/>
            </p:nvSpPr>
            <p:spPr bwMode="auto">
              <a:xfrm>
                <a:off x="8768700" y="4338162"/>
                <a:ext cx="1587102" cy="306258"/>
              </a:xfrm>
              <a:prstGeom prst="roundRect">
                <a:avLst/>
              </a:prstGeom>
              <a:solidFill>
                <a:schemeClr val="bg1"/>
              </a:solidFill>
              <a:ln w="12700">
                <a:solidFill>
                  <a:srgbClr val="FFFF00"/>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 name="TextBox 142">
                <a:extLst>
                  <a:ext uri="{FF2B5EF4-FFF2-40B4-BE49-F238E27FC236}">
                    <a16:creationId xmlns:a16="http://schemas.microsoft.com/office/drawing/2014/main" id="{555DCB4A-A8D0-413C-AD6D-B8BC7B9882B0}"/>
                  </a:ext>
                </a:extLst>
              </p:cNvPr>
              <p:cNvSpPr txBox="1"/>
              <p:nvPr/>
            </p:nvSpPr>
            <p:spPr>
              <a:xfrm>
                <a:off x="8864076" y="4194990"/>
                <a:ext cx="1392354" cy="60647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Public cloud</a:t>
                </a:r>
              </a:p>
            </p:txBody>
          </p:sp>
        </p:grpSp>
        <p:sp>
          <p:nvSpPr>
            <p:cNvPr id="90" name="Rectangle: Rounded Corners 89">
              <a:extLst>
                <a:ext uri="{FF2B5EF4-FFF2-40B4-BE49-F238E27FC236}">
                  <a16:creationId xmlns:a16="http://schemas.microsoft.com/office/drawing/2014/main" id="{534332D2-C8A1-4C46-A3BE-D66523F32675}"/>
                </a:ext>
              </a:extLst>
            </p:cNvPr>
            <p:cNvSpPr/>
            <p:nvPr/>
          </p:nvSpPr>
          <p:spPr bwMode="auto">
            <a:xfrm>
              <a:off x="7192605" y="2478682"/>
              <a:ext cx="1346711" cy="264217"/>
            </a:xfrm>
            <a:prstGeom prst="roundRect">
              <a:avLst/>
            </a:prstGeom>
            <a:solidFill>
              <a:schemeClr val="bg1"/>
            </a:solidFill>
            <a:ln w="12700">
              <a:solidFill>
                <a:srgbClr val="FFFF00"/>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D369C7DB-97E6-4240-99EB-6DADE0109F51}"/>
                </a:ext>
              </a:extLst>
            </p:cNvPr>
            <p:cNvSpPr txBox="1"/>
            <p:nvPr/>
          </p:nvSpPr>
          <p:spPr>
            <a:xfrm>
              <a:off x="7214461" y="2355164"/>
              <a:ext cx="1299607" cy="52321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Public cloud</a:t>
              </a:r>
            </a:p>
          </p:txBody>
        </p:sp>
        <p:sp>
          <p:nvSpPr>
            <p:cNvPr id="92" name="Rectangle: Rounded Corners 91">
              <a:extLst>
                <a:ext uri="{FF2B5EF4-FFF2-40B4-BE49-F238E27FC236}">
                  <a16:creationId xmlns:a16="http://schemas.microsoft.com/office/drawing/2014/main" id="{B2C67F7B-C20B-4126-9CC0-E30E2AF0371D}"/>
                </a:ext>
              </a:extLst>
            </p:cNvPr>
            <p:cNvSpPr/>
            <p:nvPr/>
          </p:nvSpPr>
          <p:spPr bwMode="auto">
            <a:xfrm>
              <a:off x="6289003" y="3779135"/>
              <a:ext cx="1346711" cy="264216"/>
            </a:xfrm>
            <a:prstGeom prst="roundRect">
              <a:avLst/>
            </a:prstGeom>
            <a:solidFill>
              <a:schemeClr val="bg1"/>
            </a:solidFill>
            <a:ln w="12700">
              <a:solidFill>
                <a:srgbClr val="FFFF00"/>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6880A046-F271-441F-8120-800BA13EEAE4}"/>
                </a:ext>
              </a:extLst>
            </p:cNvPr>
            <p:cNvSpPr txBox="1"/>
            <p:nvPr/>
          </p:nvSpPr>
          <p:spPr>
            <a:xfrm>
              <a:off x="6310856" y="3754791"/>
              <a:ext cx="1299612" cy="32487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Public cloud</a:t>
              </a:r>
            </a:p>
          </p:txBody>
        </p:sp>
        <p:sp>
          <p:nvSpPr>
            <p:cNvPr id="94" name="TextBox 93">
              <a:extLst>
                <a:ext uri="{FF2B5EF4-FFF2-40B4-BE49-F238E27FC236}">
                  <a16:creationId xmlns:a16="http://schemas.microsoft.com/office/drawing/2014/main" id="{C06F16EE-7533-4DD4-A772-37B9BC7B87FA}"/>
                </a:ext>
              </a:extLst>
            </p:cNvPr>
            <p:cNvSpPr txBox="1"/>
            <p:nvPr/>
          </p:nvSpPr>
          <p:spPr>
            <a:xfrm>
              <a:off x="6829605" y="2173912"/>
              <a:ext cx="1629520"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Application Data</a:t>
              </a:r>
            </a:p>
          </p:txBody>
        </p:sp>
        <p:sp>
          <p:nvSpPr>
            <p:cNvPr id="95" name="TextBox 94">
              <a:extLst>
                <a:ext uri="{FF2B5EF4-FFF2-40B4-BE49-F238E27FC236}">
                  <a16:creationId xmlns:a16="http://schemas.microsoft.com/office/drawing/2014/main" id="{0EACF63D-C1A7-41E6-9EC4-6E1A58B5F307}"/>
                </a:ext>
              </a:extLst>
            </p:cNvPr>
            <p:cNvSpPr txBox="1"/>
            <p:nvPr/>
          </p:nvSpPr>
          <p:spPr>
            <a:xfrm>
              <a:off x="8915765" y="2148722"/>
              <a:ext cx="1481383"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Application Data</a:t>
              </a:r>
            </a:p>
          </p:txBody>
        </p:sp>
        <p:sp>
          <p:nvSpPr>
            <p:cNvPr id="96" name="TextBox 95">
              <a:extLst>
                <a:ext uri="{FF2B5EF4-FFF2-40B4-BE49-F238E27FC236}">
                  <a16:creationId xmlns:a16="http://schemas.microsoft.com/office/drawing/2014/main" id="{747C5909-B29F-4B95-A865-33247C96364C}"/>
                </a:ext>
              </a:extLst>
            </p:cNvPr>
            <p:cNvSpPr txBox="1"/>
            <p:nvPr/>
          </p:nvSpPr>
          <p:spPr>
            <a:xfrm>
              <a:off x="9515059" y="3415555"/>
              <a:ext cx="1629520"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Application Data</a:t>
              </a:r>
            </a:p>
          </p:txBody>
        </p:sp>
        <p:pic>
          <p:nvPicPr>
            <p:cNvPr id="97" name="Picture 24" descr="Related image">
              <a:extLst>
                <a:ext uri="{FF2B5EF4-FFF2-40B4-BE49-F238E27FC236}">
                  <a16:creationId xmlns:a16="http://schemas.microsoft.com/office/drawing/2014/main" id="{AE0F1FA9-AC4F-4CC6-ADEB-E47CEF4E83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5375" y="2990960"/>
              <a:ext cx="1051864" cy="5466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8" name="Picture 30" descr="Related image">
              <a:extLst>
                <a:ext uri="{FF2B5EF4-FFF2-40B4-BE49-F238E27FC236}">
                  <a16:creationId xmlns:a16="http://schemas.microsoft.com/office/drawing/2014/main" id="{54D0953E-5314-460D-B507-FE76C7520F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8435" y="1809504"/>
              <a:ext cx="1100754" cy="5137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9" name="Picture 38" descr="Related image">
              <a:extLst>
                <a:ext uri="{FF2B5EF4-FFF2-40B4-BE49-F238E27FC236}">
                  <a16:creationId xmlns:a16="http://schemas.microsoft.com/office/drawing/2014/main" id="{D36A1602-BC94-47C7-86AB-1558360570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5368" y="1600424"/>
              <a:ext cx="1028323" cy="645605"/>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D1E46A8F-B64A-43D1-86FE-81A97ECC37AE}"/>
                </a:ext>
              </a:extLst>
            </p:cNvPr>
            <p:cNvSpPr/>
            <p:nvPr/>
          </p:nvSpPr>
          <p:spPr>
            <a:xfrm>
              <a:off x="7520409" y="5409347"/>
              <a:ext cx="2336436" cy="49244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Companies/users consuming cloud resources</a:t>
              </a:r>
            </a:p>
          </p:txBody>
        </p:sp>
        <p:cxnSp>
          <p:nvCxnSpPr>
            <p:cNvPr id="101" name="Straight Arrow Connector 100">
              <a:extLst>
                <a:ext uri="{FF2B5EF4-FFF2-40B4-BE49-F238E27FC236}">
                  <a16:creationId xmlns:a16="http://schemas.microsoft.com/office/drawing/2014/main" id="{1ADAE298-C6B0-4B43-9672-B4E9006B4D38}"/>
                </a:ext>
              </a:extLst>
            </p:cNvPr>
            <p:cNvCxnSpPr>
              <a:cxnSpLocks/>
            </p:cNvCxnSpPr>
            <p:nvPr/>
          </p:nvCxnSpPr>
          <p:spPr bwMode="auto">
            <a:xfrm flipH="1" flipV="1">
              <a:off x="8076615" y="2738802"/>
              <a:ext cx="1" cy="1581962"/>
            </a:xfrm>
            <a:prstGeom prst="straightConnector1">
              <a:avLst/>
            </a:prstGeom>
            <a:ln w="28575">
              <a:solidFill>
                <a:srgbClr val="0070C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E98D9FAE-DE05-4532-BDBD-43D27D15C110}"/>
                </a:ext>
              </a:extLst>
            </p:cNvPr>
            <p:cNvCxnSpPr>
              <a:cxnSpLocks/>
            </p:cNvCxnSpPr>
            <p:nvPr/>
          </p:nvCxnSpPr>
          <p:spPr bwMode="auto">
            <a:xfrm flipH="1" flipV="1">
              <a:off x="9142364" y="2736567"/>
              <a:ext cx="1" cy="1581962"/>
            </a:xfrm>
            <a:prstGeom prst="straightConnector1">
              <a:avLst/>
            </a:prstGeom>
            <a:ln w="28575">
              <a:solidFill>
                <a:srgbClr val="0070C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104" name="Elbow Connector 51">
              <a:extLst>
                <a:ext uri="{FF2B5EF4-FFF2-40B4-BE49-F238E27FC236}">
                  <a16:creationId xmlns:a16="http://schemas.microsoft.com/office/drawing/2014/main" id="{0A5E17A7-083B-4A2E-B049-B591D400ECA5}"/>
                </a:ext>
              </a:extLst>
            </p:cNvPr>
            <p:cNvCxnSpPr>
              <a:cxnSpLocks/>
            </p:cNvCxnSpPr>
            <p:nvPr/>
          </p:nvCxnSpPr>
          <p:spPr>
            <a:xfrm flipH="1">
              <a:off x="9797518" y="4032447"/>
              <a:ext cx="538136" cy="748718"/>
            </a:xfrm>
            <a:prstGeom prst="bentConnector3">
              <a:avLst>
                <a:gd name="adj1" fmla="val 931"/>
              </a:avLst>
            </a:prstGeom>
            <a:ln w="28575">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6" name="Elbow Connector 51">
              <a:extLst>
                <a:ext uri="{FF2B5EF4-FFF2-40B4-BE49-F238E27FC236}">
                  <a16:creationId xmlns:a16="http://schemas.microsoft.com/office/drawing/2014/main" id="{6ECB55C0-F299-4041-838B-2D95F7277172}"/>
                </a:ext>
              </a:extLst>
            </p:cNvPr>
            <p:cNvCxnSpPr>
              <a:cxnSpLocks/>
            </p:cNvCxnSpPr>
            <p:nvPr/>
          </p:nvCxnSpPr>
          <p:spPr>
            <a:xfrm>
              <a:off x="7103687" y="4043178"/>
              <a:ext cx="538136" cy="748718"/>
            </a:xfrm>
            <a:prstGeom prst="bentConnector3">
              <a:avLst>
                <a:gd name="adj1" fmla="val 931"/>
              </a:avLst>
            </a:prstGeom>
            <a:ln w="28575">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91CE1750-0464-477C-800F-57435102E830}"/>
                </a:ext>
              </a:extLst>
            </p:cNvPr>
            <p:cNvGrpSpPr/>
            <p:nvPr/>
          </p:nvGrpSpPr>
          <p:grpSpPr>
            <a:xfrm>
              <a:off x="10157923" y="2928096"/>
              <a:ext cx="628730" cy="592920"/>
              <a:chOff x="6422167" y="3746584"/>
              <a:chExt cx="628730" cy="592920"/>
            </a:xfrm>
          </p:grpSpPr>
          <p:pic>
            <p:nvPicPr>
              <p:cNvPr id="140" name="Picture 139">
                <a:extLst>
                  <a:ext uri="{FF2B5EF4-FFF2-40B4-BE49-F238E27FC236}">
                    <a16:creationId xmlns:a16="http://schemas.microsoft.com/office/drawing/2014/main" id="{02595B17-6F7C-4195-AD87-FFF07FEF62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2167" y="3746584"/>
                <a:ext cx="523716" cy="509935"/>
              </a:xfrm>
              <a:prstGeom prst="rect">
                <a:avLst/>
              </a:prstGeom>
            </p:spPr>
          </p:pic>
          <p:pic>
            <p:nvPicPr>
              <p:cNvPr id="141" name="Picture 140">
                <a:extLst>
                  <a:ext uri="{FF2B5EF4-FFF2-40B4-BE49-F238E27FC236}">
                    <a16:creationId xmlns:a16="http://schemas.microsoft.com/office/drawing/2014/main" id="{856A8892-3052-40FD-A257-0C3E275B3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1234" y="3949018"/>
                <a:ext cx="369663" cy="390486"/>
              </a:xfrm>
              <a:prstGeom prst="rect">
                <a:avLst/>
              </a:prstGeom>
            </p:spPr>
          </p:pic>
        </p:grpSp>
        <p:grpSp>
          <p:nvGrpSpPr>
            <p:cNvPr id="108" name="Group 107">
              <a:extLst>
                <a:ext uri="{FF2B5EF4-FFF2-40B4-BE49-F238E27FC236}">
                  <a16:creationId xmlns:a16="http://schemas.microsoft.com/office/drawing/2014/main" id="{98F2238C-6A0A-45CC-A055-5FCAD2BAB66C}"/>
                </a:ext>
              </a:extLst>
            </p:cNvPr>
            <p:cNvGrpSpPr/>
            <p:nvPr/>
          </p:nvGrpSpPr>
          <p:grpSpPr>
            <a:xfrm>
              <a:off x="7912162" y="4365550"/>
              <a:ext cx="1402900" cy="561148"/>
              <a:chOff x="2424208" y="5236298"/>
              <a:chExt cx="1402900" cy="561148"/>
            </a:xfrm>
          </p:grpSpPr>
          <p:pic>
            <p:nvPicPr>
              <p:cNvPr id="137" name="Picture 136">
                <a:extLst>
                  <a:ext uri="{FF2B5EF4-FFF2-40B4-BE49-F238E27FC236}">
                    <a16:creationId xmlns:a16="http://schemas.microsoft.com/office/drawing/2014/main" id="{BF1C6A07-C113-4A0E-8695-663931BDA7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2094" y="5236298"/>
                <a:ext cx="395014" cy="558036"/>
              </a:xfrm>
              <a:prstGeom prst="rect">
                <a:avLst/>
              </a:prstGeom>
            </p:spPr>
          </p:pic>
          <p:pic>
            <p:nvPicPr>
              <p:cNvPr id="138" name="Picture 137">
                <a:extLst>
                  <a:ext uri="{FF2B5EF4-FFF2-40B4-BE49-F238E27FC236}">
                    <a16:creationId xmlns:a16="http://schemas.microsoft.com/office/drawing/2014/main" id="{60DCE6BD-8181-48BA-AA97-931D7700D7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4208" y="5242323"/>
                <a:ext cx="407872" cy="555123"/>
              </a:xfrm>
              <a:prstGeom prst="rect">
                <a:avLst/>
              </a:prstGeom>
            </p:spPr>
          </p:pic>
          <p:pic>
            <p:nvPicPr>
              <p:cNvPr id="139" name="Picture 138">
                <a:extLst>
                  <a:ext uri="{FF2B5EF4-FFF2-40B4-BE49-F238E27FC236}">
                    <a16:creationId xmlns:a16="http://schemas.microsoft.com/office/drawing/2014/main" id="{4E745301-775E-4A75-AD5A-C600D5CBDD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7752" y="5253515"/>
                <a:ext cx="370467" cy="526453"/>
              </a:xfrm>
              <a:prstGeom prst="rect">
                <a:avLst/>
              </a:prstGeom>
            </p:spPr>
          </p:pic>
        </p:grpSp>
        <p:grpSp>
          <p:nvGrpSpPr>
            <p:cNvPr id="109" name="Group 108">
              <a:extLst>
                <a:ext uri="{FF2B5EF4-FFF2-40B4-BE49-F238E27FC236}">
                  <a16:creationId xmlns:a16="http://schemas.microsoft.com/office/drawing/2014/main" id="{426B788D-D7B1-4B51-BC88-0A21EB27363C}"/>
                </a:ext>
              </a:extLst>
            </p:cNvPr>
            <p:cNvGrpSpPr/>
            <p:nvPr/>
          </p:nvGrpSpPr>
          <p:grpSpPr>
            <a:xfrm>
              <a:off x="7879742" y="4948511"/>
              <a:ext cx="1494324" cy="494395"/>
              <a:chOff x="2597178" y="5328546"/>
              <a:chExt cx="1494324" cy="494395"/>
            </a:xfrm>
          </p:grpSpPr>
          <p:pic>
            <p:nvPicPr>
              <p:cNvPr id="110" name="Picture 109">
                <a:extLst>
                  <a:ext uri="{FF2B5EF4-FFF2-40B4-BE49-F238E27FC236}">
                    <a16:creationId xmlns:a16="http://schemas.microsoft.com/office/drawing/2014/main" id="{F3042F6A-3DEB-48A9-B32E-FEB25E52BE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7178" y="5328546"/>
                <a:ext cx="472711" cy="494395"/>
              </a:xfrm>
              <a:prstGeom prst="rect">
                <a:avLst/>
              </a:prstGeom>
              <a:effectLst>
                <a:outerShdw blurRad="63500" sx="102000" sy="102000" algn="ctr" rotWithShape="0">
                  <a:prstClr val="black">
                    <a:alpha val="40000"/>
                  </a:prstClr>
                </a:outerShdw>
              </a:effectLst>
            </p:spPr>
          </p:pic>
          <p:pic>
            <p:nvPicPr>
              <p:cNvPr id="135" name="Picture 134">
                <a:extLst>
                  <a:ext uri="{FF2B5EF4-FFF2-40B4-BE49-F238E27FC236}">
                    <a16:creationId xmlns:a16="http://schemas.microsoft.com/office/drawing/2014/main" id="{6C372C3C-2C96-44C8-B035-BAEDD90244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7984" y="5328546"/>
                <a:ext cx="472711" cy="494395"/>
              </a:xfrm>
              <a:prstGeom prst="rect">
                <a:avLst/>
              </a:prstGeom>
              <a:effectLst>
                <a:outerShdw blurRad="63500" sx="102000" sy="102000" algn="ctr" rotWithShape="0">
                  <a:prstClr val="black">
                    <a:alpha val="40000"/>
                  </a:prstClr>
                </a:outerShdw>
              </a:effectLst>
            </p:spPr>
          </p:pic>
          <p:pic>
            <p:nvPicPr>
              <p:cNvPr id="136" name="Picture 135">
                <a:extLst>
                  <a:ext uri="{FF2B5EF4-FFF2-40B4-BE49-F238E27FC236}">
                    <a16:creationId xmlns:a16="http://schemas.microsoft.com/office/drawing/2014/main" id="{F1A5155E-3AC6-4E81-A5A1-4222B3AFC6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8791" y="5328546"/>
                <a:ext cx="472711" cy="494395"/>
              </a:xfrm>
              <a:prstGeom prst="rect">
                <a:avLst/>
              </a:prstGeom>
              <a:effectLst>
                <a:outerShdw blurRad="63500" sx="102000" sy="102000" algn="ctr" rotWithShape="0">
                  <a:prstClr val="black">
                    <a:alpha val="40000"/>
                  </a:prstClr>
                </a:outerShdw>
              </a:effectLst>
            </p:spPr>
          </p:pic>
        </p:grpSp>
      </p:grpSp>
    </p:spTree>
    <p:extLst>
      <p:ext uri="{BB962C8B-B14F-4D97-AF65-F5344CB8AC3E}">
        <p14:creationId xmlns:p14="http://schemas.microsoft.com/office/powerpoint/2010/main" val="296336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Freeform 81">
            <a:extLst>
              <a:ext uri="{FF2B5EF4-FFF2-40B4-BE49-F238E27FC236}">
                <a16:creationId xmlns:a16="http://schemas.microsoft.com/office/drawing/2014/main" id="{DAD0DA24-3EC8-4588-BB85-996C4776CDAF}"/>
              </a:ext>
            </a:extLst>
          </p:cNvPr>
          <p:cNvSpPr>
            <a:spLocks noChangeArrowheads="1"/>
          </p:cNvSpPr>
          <p:nvPr/>
        </p:nvSpPr>
        <p:spPr bwMode="auto">
          <a:xfrm>
            <a:off x="0" y="856450"/>
            <a:ext cx="12191999" cy="674663"/>
          </a:xfrm>
          <a:custGeom>
            <a:avLst/>
            <a:gdLst>
              <a:gd name="T0" fmla="*/ 7817 w 8504"/>
              <a:gd name="T1" fmla="*/ 1895 h 1896"/>
              <a:gd name="T2" fmla="*/ 8503 w 8504"/>
              <a:gd name="T3" fmla="*/ 946 h 1896"/>
              <a:gd name="T4" fmla="*/ 7817 w 8504"/>
              <a:gd name="T5" fmla="*/ 0 h 1896"/>
              <a:gd name="T6" fmla="*/ 0 w 8504"/>
              <a:gd name="T7" fmla="*/ 0 h 1896"/>
              <a:gd name="T8" fmla="*/ 0 w 8504"/>
              <a:gd name="T9" fmla="*/ 1895 h 1896"/>
              <a:gd name="T10" fmla="*/ 7817 w 8504"/>
              <a:gd name="T11" fmla="*/ 1895 h 1896"/>
            </a:gdLst>
            <a:ahLst/>
            <a:cxnLst>
              <a:cxn ang="0">
                <a:pos x="T0" y="T1"/>
              </a:cxn>
              <a:cxn ang="0">
                <a:pos x="T2" y="T3"/>
              </a:cxn>
              <a:cxn ang="0">
                <a:pos x="T4" y="T5"/>
              </a:cxn>
              <a:cxn ang="0">
                <a:pos x="T6" y="T7"/>
              </a:cxn>
              <a:cxn ang="0">
                <a:pos x="T8" y="T9"/>
              </a:cxn>
              <a:cxn ang="0">
                <a:pos x="T10" y="T11"/>
              </a:cxn>
            </a:cxnLst>
            <a:rect l="0" t="0" r="r" b="b"/>
            <a:pathLst>
              <a:path w="8504" h="1896">
                <a:moveTo>
                  <a:pt x="7817" y="1895"/>
                </a:moveTo>
                <a:lnTo>
                  <a:pt x="8503" y="946"/>
                </a:lnTo>
                <a:lnTo>
                  <a:pt x="7817" y="0"/>
                </a:lnTo>
                <a:lnTo>
                  <a:pt x="0" y="0"/>
                </a:lnTo>
                <a:lnTo>
                  <a:pt x="0" y="1895"/>
                </a:lnTo>
                <a:lnTo>
                  <a:pt x="7817" y="1895"/>
                </a:lnTo>
              </a:path>
            </a:pathLst>
          </a:custGeom>
          <a:solidFill>
            <a:schemeClr val="accent3">
              <a:lumMod val="20000"/>
              <a:lumOff val="80000"/>
            </a:schemeClr>
          </a:solidFill>
          <a:ln>
            <a:noFill/>
          </a:ln>
          <a:effectLst/>
        </p:spPr>
        <p:txBody>
          <a:bodyPr wrap="none"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71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85"/>
          <p:cNvSpPr/>
          <p:nvPr/>
        </p:nvSpPr>
        <p:spPr>
          <a:xfrm>
            <a:off x="832816" y="1020995"/>
            <a:ext cx="7255774" cy="369332"/>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NIST cloud computing reference architecture defines five major actors:</a:t>
            </a:r>
          </a:p>
        </p:txBody>
      </p:sp>
      <p:grpSp>
        <p:nvGrpSpPr>
          <p:cNvPr id="2" name="Group 1">
            <a:extLst>
              <a:ext uri="{FF2B5EF4-FFF2-40B4-BE49-F238E27FC236}">
                <a16:creationId xmlns:a16="http://schemas.microsoft.com/office/drawing/2014/main" id="{1555EAD3-5741-40F6-9A03-D6513C6B930B}"/>
              </a:ext>
            </a:extLst>
          </p:cNvPr>
          <p:cNvGrpSpPr/>
          <p:nvPr/>
        </p:nvGrpSpPr>
        <p:grpSpPr>
          <a:xfrm>
            <a:off x="4523991" y="2024674"/>
            <a:ext cx="7534656" cy="4087368"/>
            <a:chOff x="4487047" y="1685174"/>
            <a:chExt cx="7534656" cy="4087368"/>
          </a:xfrm>
        </p:grpSpPr>
        <p:sp>
          <p:nvSpPr>
            <p:cNvPr id="5" name="Rectangle 4"/>
            <p:cNvSpPr/>
            <p:nvPr/>
          </p:nvSpPr>
          <p:spPr bwMode="auto">
            <a:xfrm>
              <a:off x="4487047" y="1685174"/>
              <a:ext cx="7534656" cy="4087368"/>
            </a:xfrm>
            <a:prstGeom prst="rect">
              <a:avLst/>
            </a:prstGeom>
            <a:solidFill>
              <a:schemeClr val="bg1"/>
            </a:solidFill>
            <a:ln>
              <a:noFill/>
            </a:ln>
            <a:effectLst>
              <a:outerShdw blurRad="63500" sx="102000" sy="102000" algn="ctr" rotWithShape="0">
                <a:prstClr val="black">
                  <a:alpha val="40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bwMode="auto">
            <a:xfrm>
              <a:off x="4536964" y="5216281"/>
              <a:ext cx="7450367" cy="500560"/>
            </a:xfrm>
            <a:prstGeom prst="rect">
              <a:avLst/>
            </a:prstGeom>
            <a:noFill/>
            <a:ln w="28575" cap="sq">
              <a:solidFill>
                <a:schemeClr val="bg1">
                  <a:lumMod val="50000"/>
                </a:schemeClr>
              </a:solidFill>
              <a:miter lim="800000"/>
            </a:ln>
            <a:effectLst>
              <a:innerShdw blurRad="254000">
                <a:srgbClr val="92D050"/>
              </a:inn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7627790" y="5307876"/>
              <a:ext cx="1383237"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Cloud Carrier</a:t>
              </a:r>
            </a:p>
          </p:txBody>
        </p:sp>
        <p:sp>
          <p:nvSpPr>
            <p:cNvPr id="74" name="Rectangle 73"/>
            <p:cNvSpPr/>
            <p:nvPr/>
          </p:nvSpPr>
          <p:spPr bwMode="auto">
            <a:xfrm rot="5400000">
              <a:off x="8241120" y="3272222"/>
              <a:ext cx="3437813" cy="354779"/>
            </a:xfrm>
            <a:prstGeom prst="rect">
              <a:avLst/>
            </a:prstGeom>
            <a:noFill/>
            <a:ln w="28575">
              <a:solidFill>
                <a:srgbClr val="FBF9A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5" name="TextBox 74"/>
            <p:cNvSpPr txBox="1"/>
            <p:nvPr/>
          </p:nvSpPr>
          <p:spPr>
            <a:xfrm rot="16200000">
              <a:off x="9554452" y="3303421"/>
              <a:ext cx="811151" cy="292388"/>
            </a:xfrm>
            <a:prstGeom prst="rect">
              <a:avLst/>
            </a:prstGeom>
            <a:noFill/>
          </p:spPr>
          <p:txBody>
            <a:bodyPr wrap="square" rtlCol="0" anchor="ctr">
              <a:spAutoFit/>
            </a:bodyPr>
            <a:lstStyle>
              <a:defPPr>
                <a:defRPr lang="en-US"/>
              </a:defPPr>
              <a:lvl1pPr algn="ctr">
                <a:defRPr sz="10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Security</a:t>
              </a:r>
            </a:p>
          </p:txBody>
        </p:sp>
        <p:sp>
          <p:nvSpPr>
            <p:cNvPr id="72" name="Rectangle 71"/>
            <p:cNvSpPr/>
            <p:nvPr/>
          </p:nvSpPr>
          <p:spPr bwMode="auto">
            <a:xfrm rot="5400000">
              <a:off x="8648435" y="3273996"/>
              <a:ext cx="3437813" cy="351232"/>
            </a:xfrm>
            <a:prstGeom prst="rect">
              <a:avLst/>
            </a:prstGeom>
            <a:noFill/>
            <a:ln w="28575">
              <a:solidFill>
                <a:srgbClr val="FBF9AD"/>
              </a:solidFill>
            </a:ln>
            <a:effectLst>
              <a:innerShdw blurRad="254000">
                <a:srgbClr val="FFC00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3" name="TextBox 72"/>
            <p:cNvSpPr txBox="1"/>
            <p:nvPr/>
          </p:nvSpPr>
          <p:spPr>
            <a:xfrm rot="16200000">
              <a:off x="9957710" y="3303419"/>
              <a:ext cx="819261" cy="292388"/>
            </a:xfrm>
            <a:prstGeom prst="rect">
              <a:avLst/>
            </a:prstGeom>
            <a:noFill/>
          </p:spPr>
          <p:txBody>
            <a:bodyPr wrap="square" rtlCol="0" anchor="ctr">
              <a:spAutoFit/>
            </a:bodyPr>
            <a:lstStyle>
              <a:defPPr>
                <a:defRPr lang="en-US"/>
              </a:defPPr>
              <a:lvl1pPr algn="ctr">
                <a:defRPr sz="10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Privacy</a:t>
              </a:r>
            </a:p>
          </p:txBody>
        </p:sp>
        <p:sp>
          <p:nvSpPr>
            <p:cNvPr id="42" name="AutoShape 53"/>
            <p:cNvSpPr>
              <a:spLocks noChangeArrowheads="1"/>
            </p:cNvSpPr>
            <p:nvPr/>
          </p:nvSpPr>
          <p:spPr bwMode="gray">
            <a:xfrm>
              <a:off x="5975500" y="1730705"/>
              <a:ext cx="3752828" cy="3434552"/>
            </a:xfrm>
            <a:prstGeom prst="rect">
              <a:avLst/>
            </a:prstGeom>
            <a:noFill/>
            <a:ln w="28575">
              <a:solidFill>
                <a:schemeClr val="accent6">
                  <a:lumMod val="40000"/>
                  <a:lumOff val="60000"/>
                </a:schemeClr>
              </a:solidFill>
            </a:ln>
            <a:effectLst>
              <a:innerShdw blurRad="254000">
                <a:schemeClr val="accent6">
                  <a:lumMod val="75000"/>
                </a:schemeClr>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3" name="Rectangle 42"/>
            <p:cNvSpPr/>
            <p:nvPr/>
          </p:nvSpPr>
          <p:spPr>
            <a:xfrm>
              <a:off x="8088590" y="2090984"/>
              <a:ext cx="1462349" cy="2933661"/>
            </a:xfrm>
            <a:prstGeom prst="rect">
              <a:avLst/>
            </a:prstGeom>
            <a:solidFill>
              <a:schemeClr val="accent6">
                <a:lumMod val="20000"/>
                <a:lumOff val="80000"/>
                <a:alpha val="65000"/>
              </a:schemeClr>
            </a:solidFill>
            <a:ln w="6350">
              <a:solidFill>
                <a:srgbClr val="EA870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Rectangle 43"/>
            <p:cNvSpPr/>
            <p:nvPr/>
          </p:nvSpPr>
          <p:spPr>
            <a:xfrm>
              <a:off x="6119679" y="2090984"/>
              <a:ext cx="1873482" cy="1339068"/>
            </a:xfrm>
            <a:prstGeom prst="rect">
              <a:avLst/>
            </a:prstGeom>
            <a:solidFill>
              <a:schemeClr val="accent4">
                <a:lumMod val="20000"/>
                <a:lumOff val="80000"/>
                <a:alpha val="65000"/>
              </a:schemeClr>
            </a:solidFill>
            <a:ln w="6350" cap="sq">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6980280" y="1779601"/>
              <a:ext cx="1714583"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Cloud Provider</a:t>
              </a:r>
            </a:p>
          </p:txBody>
        </p:sp>
        <p:sp>
          <p:nvSpPr>
            <p:cNvPr id="46" name="TextBox 45"/>
            <p:cNvSpPr txBox="1"/>
            <p:nvPr/>
          </p:nvSpPr>
          <p:spPr>
            <a:xfrm>
              <a:off x="6526336" y="2102049"/>
              <a:ext cx="106016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Service Layer</a:t>
              </a:r>
            </a:p>
          </p:txBody>
        </p:sp>
        <p:sp>
          <p:nvSpPr>
            <p:cNvPr id="47" name="Rectangle 46"/>
            <p:cNvSpPr/>
            <p:nvPr/>
          </p:nvSpPr>
          <p:spPr bwMode="auto">
            <a:xfrm>
              <a:off x="6203201" y="2441873"/>
              <a:ext cx="675422" cy="276999"/>
            </a:xfrm>
            <a:prstGeom prst="rect">
              <a:avLst/>
            </a:prstGeom>
            <a:solidFill>
              <a:schemeClr val="bg1"/>
            </a:solidFill>
            <a:ln>
              <a:solidFill>
                <a:schemeClr val="accent1">
                  <a:shade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TextBox 47"/>
            <p:cNvSpPr txBox="1"/>
            <p:nvPr/>
          </p:nvSpPr>
          <p:spPr>
            <a:xfrm>
              <a:off x="6267765" y="2461744"/>
              <a:ext cx="550724" cy="2616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SaaS</a:t>
              </a:r>
            </a:p>
          </p:txBody>
        </p:sp>
        <p:sp>
          <p:nvSpPr>
            <p:cNvPr id="49" name="Rectangle 48"/>
            <p:cNvSpPr/>
            <p:nvPr/>
          </p:nvSpPr>
          <p:spPr bwMode="auto">
            <a:xfrm>
              <a:off x="6203201" y="2716029"/>
              <a:ext cx="675422" cy="276999"/>
            </a:xfrm>
            <a:prstGeom prst="rect">
              <a:avLst/>
            </a:prstGeom>
            <a:solidFill>
              <a:schemeClr val="bg1"/>
            </a:solidFill>
            <a:ln>
              <a:solidFill>
                <a:schemeClr val="accent1">
                  <a:shade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Rectangle 49"/>
            <p:cNvSpPr/>
            <p:nvPr/>
          </p:nvSpPr>
          <p:spPr bwMode="auto">
            <a:xfrm>
              <a:off x="6203201" y="2991178"/>
              <a:ext cx="675422" cy="276999"/>
            </a:xfrm>
            <a:prstGeom prst="rect">
              <a:avLst/>
            </a:prstGeom>
            <a:solidFill>
              <a:schemeClr val="bg1"/>
            </a:solidFill>
            <a:ln>
              <a:solidFill>
                <a:schemeClr val="accent1">
                  <a:shade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TextBox 50"/>
            <p:cNvSpPr txBox="1"/>
            <p:nvPr/>
          </p:nvSpPr>
          <p:spPr>
            <a:xfrm>
              <a:off x="6265551" y="2740728"/>
              <a:ext cx="550724" cy="2616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PaaS</a:t>
              </a:r>
            </a:p>
          </p:txBody>
        </p:sp>
        <p:sp>
          <p:nvSpPr>
            <p:cNvPr id="52" name="TextBox 51"/>
            <p:cNvSpPr txBox="1"/>
            <p:nvPr/>
          </p:nvSpPr>
          <p:spPr>
            <a:xfrm>
              <a:off x="6265551" y="3011050"/>
              <a:ext cx="550724" cy="2616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IaaS</a:t>
              </a:r>
            </a:p>
          </p:txBody>
        </p:sp>
        <p:sp>
          <p:nvSpPr>
            <p:cNvPr id="53" name="Rectangle 52"/>
            <p:cNvSpPr/>
            <p:nvPr/>
          </p:nvSpPr>
          <p:spPr bwMode="auto">
            <a:xfrm>
              <a:off x="6119679" y="3465087"/>
              <a:ext cx="1873235" cy="459774"/>
            </a:xfrm>
            <a:prstGeom prst="rect">
              <a:avLst/>
            </a:prstGeom>
            <a:solidFill>
              <a:schemeClr val="accent2">
                <a:lumMod val="20000"/>
                <a:lumOff val="80000"/>
                <a:alpha val="64706"/>
              </a:schemeClr>
            </a:solidFill>
            <a:ln w="63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TextBox 53"/>
            <p:cNvSpPr txBox="1"/>
            <p:nvPr/>
          </p:nvSpPr>
          <p:spPr>
            <a:xfrm>
              <a:off x="6288854" y="3464142"/>
              <a:ext cx="1534889" cy="461665"/>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Resource Abstraction and Control Layer</a:t>
              </a:r>
            </a:p>
          </p:txBody>
        </p:sp>
        <p:sp>
          <p:nvSpPr>
            <p:cNvPr id="55" name="Rectangle 54"/>
            <p:cNvSpPr/>
            <p:nvPr/>
          </p:nvSpPr>
          <p:spPr>
            <a:xfrm>
              <a:off x="6119679" y="3965189"/>
              <a:ext cx="1873482" cy="1042095"/>
            </a:xfrm>
            <a:prstGeom prst="rect">
              <a:avLst/>
            </a:prstGeom>
            <a:solidFill>
              <a:schemeClr val="accent5">
                <a:lumMod val="20000"/>
                <a:lumOff val="80000"/>
                <a:alpha val="64706"/>
              </a:schemeClr>
            </a:solidFill>
            <a:ln w="6350" cap="sq">
              <a:solidFill>
                <a:srgbClr val="0CE3E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TextBox 55"/>
            <p:cNvSpPr txBox="1"/>
            <p:nvPr/>
          </p:nvSpPr>
          <p:spPr>
            <a:xfrm>
              <a:off x="6193090" y="3939936"/>
              <a:ext cx="1726664"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Physical Resource Layer</a:t>
              </a:r>
            </a:p>
          </p:txBody>
        </p:sp>
        <p:sp>
          <p:nvSpPr>
            <p:cNvPr id="57" name="TextBox 56"/>
            <p:cNvSpPr txBox="1"/>
            <p:nvPr/>
          </p:nvSpPr>
          <p:spPr>
            <a:xfrm>
              <a:off x="8228820" y="2117495"/>
              <a:ext cx="1181889"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Cloud Service Management</a:t>
              </a:r>
            </a:p>
          </p:txBody>
        </p:sp>
        <p:sp>
          <p:nvSpPr>
            <p:cNvPr id="58" name="Rectangle 57"/>
            <p:cNvSpPr/>
            <p:nvPr/>
          </p:nvSpPr>
          <p:spPr bwMode="auto">
            <a:xfrm>
              <a:off x="8131018" y="2623100"/>
              <a:ext cx="1377492" cy="479495"/>
            </a:xfrm>
            <a:prstGeom prst="rect">
              <a:avLst/>
            </a:prstGeom>
            <a:solidFill>
              <a:schemeClr val="bg1"/>
            </a:solidFill>
            <a:ln w="6350">
              <a:solidFill>
                <a:srgbClr val="EA87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ctangle 58"/>
            <p:cNvSpPr/>
            <p:nvPr/>
          </p:nvSpPr>
          <p:spPr bwMode="auto">
            <a:xfrm>
              <a:off x="8131018" y="3239173"/>
              <a:ext cx="1377492" cy="479495"/>
            </a:xfrm>
            <a:prstGeom prst="rect">
              <a:avLst/>
            </a:prstGeom>
            <a:solidFill>
              <a:schemeClr val="bg1"/>
            </a:solidFill>
            <a:ln w="6350">
              <a:solidFill>
                <a:srgbClr val="EA87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bwMode="auto">
            <a:xfrm>
              <a:off x="8131018" y="3855248"/>
              <a:ext cx="1377492" cy="479495"/>
            </a:xfrm>
            <a:prstGeom prst="rect">
              <a:avLst/>
            </a:prstGeom>
            <a:solidFill>
              <a:schemeClr val="bg1"/>
            </a:solidFill>
            <a:ln w="6350">
              <a:solidFill>
                <a:srgbClr val="EA87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8219084" y="2724659"/>
              <a:ext cx="1201360" cy="261610"/>
            </a:xfrm>
            <a:prstGeom prst="rect">
              <a:avLst/>
            </a:prstGeom>
            <a:noFill/>
          </p:spPr>
          <p:txBody>
            <a:bodyPr wrap="square" rtlCol="0" anchor="ctr">
              <a:spAutoFit/>
            </a:bodyPr>
            <a:lstStyle>
              <a:defPPr>
                <a:defRPr lang="en-US"/>
              </a:defPPr>
              <a:lvl1pPr algn="ctr">
                <a:defRPr sz="10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Business Support</a:t>
              </a:r>
            </a:p>
          </p:txBody>
        </p:sp>
        <p:sp>
          <p:nvSpPr>
            <p:cNvPr id="62" name="TextBox 61"/>
            <p:cNvSpPr txBox="1"/>
            <p:nvPr/>
          </p:nvSpPr>
          <p:spPr>
            <a:xfrm>
              <a:off x="8293645" y="3265831"/>
              <a:ext cx="1052239" cy="430887"/>
            </a:xfrm>
            <a:prstGeom prst="rect">
              <a:avLst/>
            </a:prstGeom>
            <a:noFill/>
          </p:spPr>
          <p:txBody>
            <a:bodyPr wrap="square" rtlCol="0" anchor="ctr">
              <a:spAutoFit/>
            </a:bodyPr>
            <a:lstStyle>
              <a:defPPr>
                <a:defRPr lang="en-US"/>
              </a:defPPr>
              <a:lvl1pPr algn="ctr">
                <a:defRPr sz="10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Provisioning/</a:t>
              </a:r>
              <a:br>
                <a:rPr kumimoji="0" lang="en-US" sz="1100" b="1" i="0" u="none" strike="noStrike" kern="1200" cap="none" spc="0" normalizeH="0" baseline="0" noProof="0" dirty="0">
                  <a:ln>
                    <a:noFill/>
                  </a:ln>
                  <a:solidFill>
                    <a:prstClr val="black"/>
                  </a:solidFill>
                  <a:effectLst/>
                  <a:uLnTx/>
                  <a:uFillTx/>
                  <a:latin typeface="Calibri"/>
                  <a:ea typeface="+mn-ea"/>
                  <a:cs typeface="+mn-cs"/>
                </a:rPr>
              </a:br>
              <a:r>
                <a:rPr kumimoji="0" lang="en-US" sz="1100" b="1" i="0" u="none" strike="noStrike" kern="1200" cap="none" spc="0" normalizeH="0" baseline="0" noProof="0" dirty="0">
                  <a:ln>
                    <a:noFill/>
                  </a:ln>
                  <a:solidFill>
                    <a:prstClr val="black"/>
                  </a:solidFill>
                  <a:effectLst/>
                  <a:uLnTx/>
                  <a:uFillTx/>
                  <a:latin typeface="Calibri"/>
                  <a:ea typeface="+mn-ea"/>
                  <a:cs typeface="+mn-cs"/>
                </a:rPr>
                <a:t>Configuration</a:t>
              </a:r>
            </a:p>
          </p:txBody>
        </p:sp>
        <p:sp>
          <p:nvSpPr>
            <p:cNvPr id="63" name="TextBox 62"/>
            <p:cNvSpPr txBox="1"/>
            <p:nvPr/>
          </p:nvSpPr>
          <p:spPr>
            <a:xfrm>
              <a:off x="8246065" y="3881904"/>
              <a:ext cx="1147398" cy="430887"/>
            </a:xfrm>
            <a:prstGeom prst="rect">
              <a:avLst/>
            </a:prstGeom>
            <a:noFill/>
          </p:spPr>
          <p:txBody>
            <a:bodyPr wrap="square" rtlCol="0" anchor="ctr">
              <a:spAutoFit/>
            </a:bodyPr>
            <a:lstStyle>
              <a:defPPr>
                <a:defRPr lang="en-US"/>
              </a:defPPr>
              <a:lvl1pPr algn="ctr">
                <a:defRPr sz="10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Portability/</a:t>
              </a:r>
              <a:br>
                <a:rPr kumimoji="0" lang="en-US" sz="1100" b="1" i="0" u="none" strike="noStrike" kern="1200" cap="none" spc="0" normalizeH="0" baseline="0" noProof="0" dirty="0">
                  <a:ln>
                    <a:noFill/>
                  </a:ln>
                  <a:solidFill>
                    <a:prstClr val="black"/>
                  </a:solidFill>
                  <a:effectLst/>
                  <a:uLnTx/>
                  <a:uFillTx/>
                  <a:latin typeface="Calibri"/>
                  <a:ea typeface="+mn-ea"/>
                  <a:cs typeface="+mn-cs"/>
                </a:rPr>
              </a:br>
              <a:r>
                <a:rPr kumimoji="0" lang="en-US" sz="1100" b="1" i="0" u="none" strike="noStrike" kern="1200" cap="none" spc="0" normalizeH="0" baseline="0" noProof="0" dirty="0">
                  <a:ln>
                    <a:noFill/>
                  </a:ln>
                  <a:solidFill>
                    <a:prstClr val="black"/>
                  </a:solidFill>
                  <a:effectLst/>
                  <a:uLnTx/>
                  <a:uFillTx/>
                  <a:latin typeface="Calibri"/>
                  <a:ea typeface="+mn-ea"/>
                  <a:cs typeface="+mn-cs"/>
                </a:rPr>
                <a:t>Interoperability</a:t>
              </a:r>
            </a:p>
          </p:txBody>
        </p:sp>
        <p:pic>
          <p:nvPicPr>
            <p:cNvPr id="65" name="Picture 6" descr="C:\Users\Swapna\Desktop\Icons\Web2.0 PNG Icons\Layer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7075" y="2421543"/>
              <a:ext cx="838661" cy="838661"/>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bwMode="auto">
            <a:xfrm>
              <a:off x="6306470" y="4265956"/>
              <a:ext cx="898986" cy="266551"/>
            </a:xfrm>
            <a:prstGeom prst="rect">
              <a:avLst/>
            </a:prstGeom>
            <a:solidFill>
              <a:schemeClr val="bg1"/>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Rectangle 68"/>
            <p:cNvSpPr/>
            <p:nvPr/>
          </p:nvSpPr>
          <p:spPr bwMode="auto">
            <a:xfrm>
              <a:off x="6306470" y="4638893"/>
              <a:ext cx="898986" cy="266551"/>
            </a:xfrm>
            <a:prstGeom prst="rect">
              <a:avLst/>
            </a:prstGeom>
            <a:solidFill>
              <a:schemeClr val="bg1"/>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TextBox 69"/>
            <p:cNvSpPr txBox="1"/>
            <p:nvPr/>
          </p:nvSpPr>
          <p:spPr>
            <a:xfrm>
              <a:off x="6379921" y="4641365"/>
              <a:ext cx="752083" cy="2616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Facility</a:t>
              </a:r>
            </a:p>
          </p:txBody>
        </p:sp>
        <p:sp>
          <p:nvSpPr>
            <p:cNvPr id="71" name="Rectangle 70"/>
            <p:cNvSpPr/>
            <p:nvPr/>
          </p:nvSpPr>
          <p:spPr>
            <a:xfrm>
              <a:off x="6374291" y="4267364"/>
              <a:ext cx="763350" cy="2616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Hardware</a:t>
              </a:r>
            </a:p>
          </p:txBody>
        </p:sp>
        <p:sp>
          <p:nvSpPr>
            <p:cNvPr id="27" name="Rectangle 26"/>
            <p:cNvSpPr/>
            <p:nvPr/>
          </p:nvSpPr>
          <p:spPr bwMode="auto">
            <a:xfrm>
              <a:off x="4537552" y="2723175"/>
              <a:ext cx="1383640" cy="2442082"/>
            </a:xfrm>
            <a:prstGeom prst="rect">
              <a:avLst/>
            </a:prstGeom>
            <a:noFill/>
            <a:ln w="28575">
              <a:solidFill>
                <a:schemeClr val="accent2">
                  <a:lumMod val="40000"/>
                  <a:lumOff val="60000"/>
                </a:schemeClr>
              </a:solidFill>
            </a:ln>
            <a:effectLst>
              <a:innerShdw blurRad="254000">
                <a:schemeClr val="accent6">
                  <a:lumMod val="75000"/>
                </a:schemeClr>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8" name="Rectangle 27"/>
            <p:cNvSpPr/>
            <p:nvPr/>
          </p:nvSpPr>
          <p:spPr bwMode="auto">
            <a:xfrm>
              <a:off x="4539971" y="1730705"/>
              <a:ext cx="1378803" cy="929152"/>
            </a:xfrm>
            <a:prstGeom prst="rect">
              <a:avLst/>
            </a:prstGeom>
            <a:noFill/>
            <a:ln w="28575">
              <a:solidFill>
                <a:schemeClr val="accent5">
                  <a:lumMod val="40000"/>
                  <a:lumOff val="60000"/>
                </a:schemeClr>
              </a:solidFill>
            </a:ln>
            <a:effectLst>
              <a:innerShdw blurRad="254000">
                <a:srgbClr val="00B0F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9" name="TextBox 28"/>
            <p:cNvSpPr txBox="1"/>
            <p:nvPr/>
          </p:nvSpPr>
          <p:spPr>
            <a:xfrm>
              <a:off x="4539971" y="2322890"/>
              <a:ext cx="1378802" cy="336345"/>
            </a:xfrm>
            <a:prstGeom prst="rect">
              <a:avLst/>
            </a:prstGeom>
            <a:noFill/>
          </p:spPr>
          <p:txBody>
            <a:bodyPr wrap="square" rtlCol="0" anchor="ctr">
              <a:spAutoFit/>
            </a:bodyPr>
            <a:lstStyle>
              <a:defPPr>
                <a:defRPr lang="en-US"/>
              </a:defPPr>
              <a:lvl1pPr algn="ctr">
                <a:defRPr sz="10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Cloud Consumer</a:t>
              </a:r>
            </a:p>
          </p:txBody>
        </p:sp>
        <p:sp>
          <p:nvSpPr>
            <p:cNvPr id="30" name="TextBox 29"/>
            <p:cNvSpPr txBox="1"/>
            <p:nvPr/>
          </p:nvSpPr>
          <p:spPr>
            <a:xfrm>
              <a:off x="4663446" y="2778704"/>
              <a:ext cx="1131852"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Cloud Auditor</a:t>
              </a:r>
            </a:p>
          </p:txBody>
        </p:sp>
        <p:sp>
          <p:nvSpPr>
            <p:cNvPr id="40" name="Rectangle 39"/>
            <p:cNvSpPr/>
            <p:nvPr/>
          </p:nvSpPr>
          <p:spPr bwMode="auto">
            <a:xfrm>
              <a:off x="4678606" y="3071881"/>
              <a:ext cx="1101532" cy="358457"/>
            </a:xfrm>
            <a:prstGeom prst="rect">
              <a:avLst/>
            </a:prstGeom>
            <a:solidFill>
              <a:schemeClr val="bg1"/>
            </a:solidFill>
            <a:ln w="6350">
              <a:solidFill>
                <a:schemeClr val="accent6">
                  <a:lumMod val="75000"/>
                </a:scheme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40"/>
            <p:cNvSpPr txBox="1"/>
            <p:nvPr/>
          </p:nvSpPr>
          <p:spPr>
            <a:xfrm>
              <a:off x="4657787" y="3129560"/>
              <a:ext cx="1143171" cy="2616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Security audit</a:t>
              </a:r>
            </a:p>
          </p:txBody>
        </p:sp>
        <p:sp>
          <p:nvSpPr>
            <p:cNvPr id="39" name="Rectangle 38"/>
            <p:cNvSpPr/>
            <p:nvPr/>
          </p:nvSpPr>
          <p:spPr bwMode="auto">
            <a:xfrm>
              <a:off x="4678607" y="3518922"/>
              <a:ext cx="1101531" cy="358456"/>
            </a:xfrm>
            <a:prstGeom prst="rect">
              <a:avLst/>
            </a:prstGeom>
            <a:solidFill>
              <a:schemeClr val="bg1"/>
            </a:solidFill>
            <a:ln w="6350">
              <a:solidFill>
                <a:schemeClr val="accent6">
                  <a:lumMod val="75000"/>
                </a:scheme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36"/>
            <p:cNvSpPr/>
            <p:nvPr/>
          </p:nvSpPr>
          <p:spPr bwMode="auto">
            <a:xfrm>
              <a:off x="4678607" y="3965188"/>
              <a:ext cx="1101531" cy="358456"/>
            </a:xfrm>
            <a:prstGeom prst="rect">
              <a:avLst/>
            </a:prstGeom>
            <a:solidFill>
              <a:schemeClr val="bg1"/>
            </a:solidFill>
            <a:ln w="6350">
              <a:solidFill>
                <a:schemeClr val="accent6">
                  <a:lumMod val="75000"/>
                </a:scheme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bwMode="auto">
            <a:xfrm>
              <a:off x="10597265" y="1730705"/>
              <a:ext cx="1378802" cy="3437813"/>
            </a:xfrm>
            <a:prstGeom prst="rect">
              <a:avLst/>
            </a:prstGeom>
            <a:noFill/>
            <a:ln w="28575">
              <a:solidFill>
                <a:schemeClr val="accent5">
                  <a:lumMod val="40000"/>
                  <a:lumOff val="60000"/>
                </a:schemeClr>
              </a:solidFill>
            </a:ln>
            <a:effectLst>
              <a:innerShdw blurRad="254000">
                <a:srgbClr val="00B0F0"/>
              </a:inn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TextBox 14"/>
            <p:cNvSpPr txBox="1"/>
            <p:nvPr/>
          </p:nvSpPr>
          <p:spPr>
            <a:xfrm>
              <a:off x="10667447" y="2487927"/>
              <a:ext cx="1257488"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Cloud Broker</a:t>
              </a:r>
            </a:p>
          </p:txBody>
        </p:sp>
        <p:sp>
          <p:nvSpPr>
            <p:cNvPr id="25" name="Rectangle 24"/>
            <p:cNvSpPr/>
            <p:nvPr/>
          </p:nvSpPr>
          <p:spPr bwMode="auto">
            <a:xfrm>
              <a:off x="10735442" y="2776428"/>
              <a:ext cx="1102450" cy="491312"/>
            </a:xfrm>
            <a:prstGeom prst="rect">
              <a:avLst/>
            </a:prstGeom>
            <a:solidFill>
              <a:schemeClr val="bg1"/>
            </a:solidFill>
            <a:ln w="6350">
              <a:solidFill>
                <a:srgbClr val="00B0F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10678770" y="2784790"/>
              <a:ext cx="121579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Service Intermediation</a:t>
              </a:r>
            </a:p>
          </p:txBody>
        </p:sp>
        <p:sp>
          <p:nvSpPr>
            <p:cNvPr id="23" name="Rectangle 22"/>
            <p:cNvSpPr/>
            <p:nvPr/>
          </p:nvSpPr>
          <p:spPr bwMode="auto">
            <a:xfrm>
              <a:off x="10735442" y="3378013"/>
              <a:ext cx="1102450" cy="491313"/>
            </a:xfrm>
            <a:prstGeom prst="rect">
              <a:avLst/>
            </a:prstGeom>
            <a:solidFill>
              <a:schemeClr val="bg1"/>
            </a:solidFill>
            <a:ln w="6350">
              <a:solidFill>
                <a:srgbClr val="00B0F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10794850" y="3389785"/>
              <a:ext cx="10026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Service Aggregation</a:t>
              </a:r>
            </a:p>
          </p:txBody>
        </p:sp>
        <p:sp>
          <p:nvSpPr>
            <p:cNvPr id="21" name="Rectangle 20"/>
            <p:cNvSpPr/>
            <p:nvPr/>
          </p:nvSpPr>
          <p:spPr bwMode="auto">
            <a:xfrm>
              <a:off x="10735442" y="3979599"/>
              <a:ext cx="1102450" cy="491312"/>
            </a:xfrm>
            <a:prstGeom prst="rect">
              <a:avLst/>
            </a:prstGeom>
            <a:solidFill>
              <a:schemeClr val="bg1"/>
            </a:solidFill>
            <a:ln w="6350">
              <a:solidFill>
                <a:srgbClr val="00B0F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37"/>
            <p:cNvSpPr txBox="1"/>
            <p:nvPr/>
          </p:nvSpPr>
          <p:spPr>
            <a:xfrm>
              <a:off x="4722119" y="3487750"/>
              <a:ext cx="1014506" cy="43088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Privacy Impact Audit</a:t>
              </a:r>
            </a:p>
          </p:txBody>
        </p:sp>
        <p:pic>
          <p:nvPicPr>
            <p:cNvPr id="6" name="Picture 5">
              <a:extLst>
                <a:ext uri="{FF2B5EF4-FFF2-40B4-BE49-F238E27FC236}">
                  <a16:creationId xmlns:a16="http://schemas.microsoft.com/office/drawing/2014/main" id="{C5135DD0-B259-429E-964D-8FBE520180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2074" y="4439371"/>
              <a:ext cx="555379" cy="511302"/>
            </a:xfrm>
            <a:prstGeom prst="rect">
              <a:avLst/>
            </a:prstGeom>
          </p:spPr>
        </p:pic>
        <p:pic>
          <p:nvPicPr>
            <p:cNvPr id="12" name="Picture 11">
              <a:extLst>
                <a:ext uri="{FF2B5EF4-FFF2-40B4-BE49-F238E27FC236}">
                  <a16:creationId xmlns:a16="http://schemas.microsoft.com/office/drawing/2014/main" id="{48E14DC2-9133-4340-BBD4-0988E56CF9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217" y="4388296"/>
              <a:ext cx="619144" cy="393107"/>
            </a:xfrm>
            <a:prstGeom prst="rect">
              <a:avLst/>
            </a:prstGeom>
          </p:spPr>
        </p:pic>
        <p:pic>
          <p:nvPicPr>
            <p:cNvPr id="16" name="Picture 15">
              <a:extLst>
                <a:ext uri="{FF2B5EF4-FFF2-40B4-BE49-F238E27FC236}">
                  <a16:creationId xmlns:a16="http://schemas.microsoft.com/office/drawing/2014/main" id="{D72CEAA6-E2BA-4B52-AC33-C1D1E5571B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2500" y="4486236"/>
              <a:ext cx="705658" cy="529243"/>
            </a:xfrm>
            <a:prstGeom prst="rect">
              <a:avLst/>
            </a:prstGeom>
          </p:spPr>
        </p:pic>
        <p:pic>
          <p:nvPicPr>
            <p:cNvPr id="87" name="Picture 2">
              <a:extLst>
                <a:ext uri="{FF2B5EF4-FFF2-40B4-BE49-F238E27FC236}">
                  <a16:creationId xmlns:a16="http://schemas.microsoft.com/office/drawing/2014/main" id="{7FED52CA-1C79-46B7-AE69-6FC57C9695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005901" y="4543425"/>
              <a:ext cx="561530" cy="5615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1F8C36E-AFF6-4B3D-94DE-01C1B8C1EFFE}"/>
                </a:ext>
              </a:extLst>
            </p:cNvPr>
            <p:cNvGrpSpPr/>
            <p:nvPr/>
          </p:nvGrpSpPr>
          <p:grpSpPr>
            <a:xfrm>
              <a:off x="10845093" y="1888252"/>
              <a:ext cx="883146" cy="679831"/>
              <a:chOff x="10844006" y="1888252"/>
              <a:chExt cx="883146" cy="679831"/>
            </a:xfrm>
          </p:grpSpPr>
          <p:pic>
            <p:nvPicPr>
              <p:cNvPr id="94" name="Picture 93" descr="A screen shot of a computer&#10;&#10;Description automatically generated">
                <a:extLst>
                  <a:ext uri="{FF2B5EF4-FFF2-40B4-BE49-F238E27FC236}">
                    <a16:creationId xmlns:a16="http://schemas.microsoft.com/office/drawing/2014/main" id="{4C983835-5E43-4ECE-BC9D-5571E5D6A9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607" y="1949153"/>
                <a:ext cx="523545" cy="541602"/>
              </a:xfrm>
              <a:prstGeom prst="rect">
                <a:avLst/>
              </a:prstGeom>
            </p:spPr>
          </p:pic>
          <p:pic>
            <p:nvPicPr>
              <p:cNvPr id="11" name="Picture 10" descr="A picture containing light&#10;&#10;Description automatically generated">
                <a:extLst>
                  <a:ext uri="{FF2B5EF4-FFF2-40B4-BE49-F238E27FC236}">
                    <a16:creationId xmlns:a16="http://schemas.microsoft.com/office/drawing/2014/main" id="{0E9DC8CF-8CA3-4F47-9D32-BB39AF38B3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4006" y="1888252"/>
                <a:ext cx="582713" cy="679831"/>
              </a:xfrm>
              <a:prstGeom prst="rect">
                <a:avLst/>
              </a:prstGeom>
            </p:spPr>
          </p:pic>
        </p:grpSp>
        <p:pic>
          <p:nvPicPr>
            <p:cNvPr id="18" name="Picture 17" descr="A picture containing drawing&#10;&#10;Description automatically generated">
              <a:extLst>
                <a:ext uri="{FF2B5EF4-FFF2-40B4-BE49-F238E27FC236}">
                  <a16:creationId xmlns:a16="http://schemas.microsoft.com/office/drawing/2014/main" id="{6CFA3FBD-B5A4-4F86-B81D-78D585B17C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6575" y="1795387"/>
              <a:ext cx="485594" cy="679831"/>
            </a:xfrm>
            <a:prstGeom prst="rect">
              <a:avLst/>
            </a:prstGeom>
          </p:spPr>
        </p:pic>
        <p:sp>
          <p:nvSpPr>
            <p:cNvPr id="96" name="TextBox 95">
              <a:extLst>
                <a:ext uri="{FF2B5EF4-FFF2-40B4-BE49-F238E27FC236}">
                  <a16:creationId xmlns:a16="http://schemas.microsoft.com/office/drawing/2014/main" id="{2F23E056-3A16-4848-815B-4F0DE8243D5E}"/>
                </a:ext>
              </a:extLst>
            </p:cNvPr>
            <p:cNvSpPr txBox="1"/>
            <p:nvPr/>
          </p:nvSpPr>
          <p:spPr>
            <a:xfrm>
              <a:off x="10767191" y="4000782"/>
              <a:ext cx="1058000" cy="461665"/>
            </a:xfrm>
            <a:prstGeom prst="rect">
              <a:avLst/>
            </a:prstGeom>
            <a:solidFill>
              <a:schemeClr val="bg1"/>
            </a:solidFill>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Service Arbitrage</a:t>
              </a:r>
            </a:p>
          </p:txBody>
        </p:sp>
        <p:sp>
          <p:nvSpPr>
            <p:cNvPr id="97" name="TextBox 96">
              <a:extLst>
                <a:ext uri="{FF2B5EF4-FFF2-40B4-BE49-F238E27FC236}">
                  <a16:creationId xmlns:a16="http://schemas.microsoft.com/office/drawing/2014/main" id="{CA4E175D-5A77-4794-8AC4-A77C60C08DF7}"/>
                </a:ext>
              </a:extLst>
            </p:cNvPr>
            <p:cNvSpPr txBox="1"/>
            <p:nvPr/>
          </p:nvSpPr>
          <p:spPr>
            <a:xfrm>
              <a:off x="4657787" y="3935249"/>
              <a:ext cx="1143171" cy="43088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Performance Audit</a:t>
              </a:r>
            </a:p>
          </p:txBody>
        </p:sp>
      </p:grpSp>
      <p:sp>
        <p:nvSpPr>
          <p:cNvPr id="116" name="Freeform 219">
            <a:extLst>
              <a:ext uri="{FF2B5EF4-FFF2-40B4-BE49-F238E27FC236}">
                <a16:creationId xmlns:a16="http://schemas.microsoft.com/office/drawing/2014/main" id="{42C01831-2FFC-481A-8185-8E18B6C23F6F}"/>
              </a:ext>
            </a:extLst>
          </p:cNvPr>
          <p:cNvSpPr>
            <a:spLocks noChangeAspect="1" noChangeArrowheads="1"/>
          </p:cNvSpPr>
          <p:nvPr/>
        </p:nvSpPr>
        <p:spPr bwMode="auto">
          <a:xfrm>
            <a:off x="253206" y="959118"/>
            <a:ext cx="405475" cy="460722"/>
          </a:xfrm>
          <a:custGeom>
            <a:avLst/>
            <a:gdLst>
              <a:gd name="T0" fmla="*/ 149245 w 546"/>
              <a:gd name="T1" fmla="*/ 131958 h 619"/>
              <a:gd name="T2" fmla="*/ 149245 w 546"/>
              <a:gd name="T3" fmla="*/ 131958 h 619"/>
              <a:gd name="T4" fmla="*/ 85283 w 546"/>
              <a:gd name="T5" fmla="*/ 131958 h 619"/>
              <a:gd name="T6" fmla="*/ 79862 w 546"/>
              <a:gd name="T7" fmla="*/ 137337 h 619"/>
              <a:gd name="T8" fmla="*/ 85283 w 546"/>
              <a:gd name="T9" fmla="*/ 147736 h 619"/>
              <a:gd name="T10" fmla="*/ 149245 w 546"/>
              <a:gd name="T11" fmla="*/ 147736 h 619"/>
              <a:gd name="T12" fmla="*/ 154304 w 546"/>
              <a:gd name="T13" fmla="*/ 137337 h 619"/>
              <a:gd name="T14" fmla="*/ 149245 w 546"/>
              <a:gd name="T15" fmla="*/ 131958 h 619"/>
              <a:gd name="T16" fmla="*/ 149245 w 546"/>
              <a:gd name="T17" fmla="*/ 95024 h 619"/>
              <a:gd name="T18" fmla="*/ 149245 w 546"/>
              <a:gd name="T19" fmla="*/ 95024 h 619"/>
              <a:gd name="T20" fmla="*/ 85283 w 546"/>
              <a:gd name="T21" fmla="*/ 95024 h 619"/>
              <a:gd name="T22" fmla="*/ 79862 w 546"/>
              <a:gd name="T23" fmla="*/ 105782 h 619"/>
              <a:gd name="T24" fmla="*/ 85283 w 546"/>
              <a:gd name="T25" fmla="*/ 110802 h 619"/>
              <a:gd name="T26" fmla="*/ 149245 w 546"/>
              <a:gd name="T27" fmla="*/ 110802 h 619"/>
              <a:gd name="T28" fmla="*/ 154304 w 546"/>
              <a:gd name="T29" fmla="*/ 105782 h 619"/>
              <a:gd name="T30" fmla="*/ 149245 w 546"/>
              <a:gd name="T31" fmla="*/ 95024 h 619"/>
              <a:gd name="T32" fmla="*/ 149245 w 546"/>
              <a:gd name="T33" fmla="*/ 0 h 619"/>
              <a:gd name="T34" fmla="*/ 149245 w 546"/>
              <a:gd name="T35" fmla="*/ 0 h 619"/>
              <a:gd name="T36" fmla="*/ 63962 w 546"/>
              <a:gd name="T37" fmla="*/ 0 h 619"/>
              <a:gd name="T38" fmla="*/ 37582 w 546"/>
              <a:gd name="T39" fmla="*/ 26535 h 619"/>
              <a:gd name="T40" fmla="*/ 26741 w 546"/>
              <a:gd name="T41" fmla="*/ 26535 h 619"/>
              <a:gd name="T42" fmla="*/ 0 w 546"/>
              <a:gd name="T43" fmla="*/ 52711 h 619"/>
              <a:gd name="T44" fmla="*/ 0 w 546"/>
              <a:gd name="T45" fmla="*/ 195427 h 619"/>
              <a:gd name="T46" fmla="*/ 26741 w 546"/>
              <a:gd name="T47" fmla="*/ 221603 h 619"/>
              <a:gd name="T48" fmla="*/ 132983 w 546"/>
              <a:gd name="T49" fmla="*/ 221603 h 619"/>
              <a:gd name="T50" fmla="*/ 165145 w 546"/>
              <a:gd name="T51" fmla="*/ 195427 h 619"/>
              <a:gd name="T52" fmla="*/ 170566 w 546"/>
              <a:gd name="T53" fmla="*/ 195427 h 619"/>
              <a:gd name="T54" fmla="*/ 196946 w 546"/>
              <a:gd name="T55" fmla="*/ 168892 h 619"/>
              <a:gd name="T56" fmla="*/ 196946 w 546"/>
              <a:gd name="T57" fmla="*/ 68848 h 619"/>
              <a:gd name="T58" fmla="*/ 196946 w 546"/>
              <a:gd name="T59" fmla="*/ 52711 h 619"/>
              <a:gd name="T60" fmla="*/ 149245 w 546"/>
              <a:gd name="T61" fmla="*/ 0 h 619"/>
              <a:gd name="T62" fmla="*/ 132983 w 546"/>
              <a:gd name="T63" fmla="*/ 211205 h 619"/>
              <a:gd name="T64" fmla="*/ 132983 w 546"/>
              <a:gd name="T65" fmla="*/ 211205 h 619"/>
              <a:gd name="T66" fmla="*/ 26741 w 546"/>
              <a:gd name="T67" fmla="*/ 211205 h 619"/>
              <a:gd name="T68" fmla="*/ 16262 w 546"/>
              <a:gd name="T69" fmla="*/ 195427 h 619"/>
              <a:gd name="T70" fmla="*/ 16262 w 546"/>
              <a:gd name="T71" fmla="*/ 52711 h 619"/>
              <a:gd name="T72" fmla="*/ 26741 w 546"/>
              <a:gd name="T73" fmla="*/ 42313 h 619"/>
              <a:gd name="T74" fmla="*/ 37582 w 546"/>
              <a:gd name="T75" fmla="*/ 42313 h 619"/>
              <a:gd name="T76" fmla="*/ 37582 w 546"/>
              <a:gd name="T77" fmla="*/ 168892 h 619"/>
              <a:gd name="T78" fmla="*/ 63962 w 546"/>
              <a:gd name="T79" fmla="*/ 195427 h 619"/>
              <a:gd name="T80" fmla="*/ 149245 w 546"/>
              <a:gd name="T81" fmla="*/ 195427 h 619"/>
              <a:gd name="T82" fmla="*/ 132983 w 546"/>
              <a:gd name="T83" fmla="*/ 211205 h 619"/>
              <a:gd name="T84" fmla="*/ 186466 w 546"/>
              <a:gd name="T85" fmla="*/ 168892 h 619"/>
              <a:gd name="T86" fmla="*/ 186466 w 546"/>
              <a:gd name="T87" fmla="*/ 168892 h 619"/>
              <a:gd name="T88" fmla="*/ 170566 w 546"/>
              <a:gd name="T89" fmla="*/ 179649 h 619"/>
              <a:gd name="T90" fmla="*/ 63962 w 546"/>
              <a:gd name="T91" fmla="*/ 179649 h 619"/>
              <a:gd name="T92" fmla="*/ 48062 w 546"/>
              <a:gd name="T93" fmla="*/ 168892 h 619"/>
              <a:gd name="T94" fmla="*/ 48062 w 546"/>
              <a:gd name="T95" fmla="*/ 26535 h 619"/>
              <a:gd name="T96" fmla="*/ 63962 w 546"/>
              <a:gd name="T97" fmla="*/ 10399 h 619"/>
              <a:gd name="T98" fmla="*/ 132983 w 546"/>
              <a:gd name="T99" fmla="*/ 10399 h 619"/>
              <a:gd name="T100" fmla="*/ 132983 w 546"/>
              <a:gd name="T101" fmla="*/ 42313 h 619"/>
              <a:gd name="T102" fmla="*/ 165145 w 546"/>
              <a:gd name="T103" fmla="*/ 68848 h 619"/>
              <a:gd name="T104" fmla="*/ 186466 w 546"/>
              <a:gd name="T105" fmla="*/ 68848 h 619"/>
              <a:gd name="T106" fmla="*/ 186466 w 546"/>
              <a:gd name="T107" fmla="*/ 168892 h 619"/>
              <a:gd name="T108" fmla="*/ 165145 w 546"/>
              <a:gd name="T109" fmla="*/ 52711 h 619"/>
              <a:gd name="T110" fmla="*/ 165145 w 546"/>
              <a:gd name="T111" fmla="*/ 52711 h 619"/>
              <a:gd name="T112" fmla="*/ 149245 w 546"/>
              <a:gd name="T113" fmla="*/ 31555 h 619"/>
              <a:gd name="T114" fmla="*/ 149245 w 546"/>
              <a:gd name="T115" fmla="*/ 10399 h 619"/>
              <a:gd name="T116" fmla="*/ 149245 w 546"/>
              <a:gd name="T117" fmla="*/ 10399 h 619"/>
              <a:gd name="T118" fmla="*/ 186466 w 546"/>
              <a:gd name="T119" fmla="*/ 52711 h 619"/>
              <a:gd name="T120" fmla="*/ 165145 w 546"/>
              <a:gd name="T121" fmla="*/ 52711 h 6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chemeClr val="tx2">
              <a:lumMod val="75000"/>
            </a:schemeClr>
          </a:solidFill>
          <a:ln>
            <a:noFill/>
          </a:ln>
          <a:effectLst/>
        </p:spPr>
        <p:txBody>
          <a:bodyPr wrap="none" lIns="91431" tIns="45716" rIns="91431" bIns="457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7" name="Title 3">
            <a:extLst>
              <a:ext uri="{FF2B5EF4-FFF2-40B4-BE49-F238E27FC236}">
                <a16:creationId xmlns:a16="http://schemas.microsoft.com/office/drawing/2014/main" id="{CA2C8FEC-623F-4980-B223-898990F97287}"/>
              </a:ext>
            </a:extLst>
          </p:cNvPr>
          <p:cNvSpPr txBox="1">
            <a:spLocks/>
          </p:cNvSpPr>
          <p:nvPr/>
        </p:nvSpPr>
        <p:spPr>
          <a:xfrm>
            <a:off x="540886" y="159413"/>
            <a:ext cx="11110228" cy="5847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Rockwell" panose="02060603020205020403" pitchFamily="18" charset="0"/>
              </a:rPr>
              <a:t>NIST Cloud Deployment Reference Architecture</a:t>
            </a:r>
            <a:endParaRPr lang="en-IN" sz="3600" b="1" dirty="0">
              <a:solidFill>
                <a:schemeClr val="tx1">
                  <a:lumMod val="75000"/>
                  <a:lumOff val="25000"/>
                </a:schemeClr>
              </a:solidFill>
              <a:latin typeface="Rockwell" panose="02060603020205020403" pitchFamily="18" charset="0"/>
            </a:endParaRPr>
          </a:p>
        </p:txBody>
      </p:sp>
      <p:sp>
        <p:nvSpPr>
          <p:cNvPr id="123" name="Rectangle 122">
            <a:extLst>
              <a:ext uri="{FF2B5EF4-FFF2-40B4-BE49-F238E27FC236}">
                <a16:creationId xmlns:a16="http://schemas.microsoft.com/office/drawing/2014/main" id="{DD6C520B-288B-4A0E-A3C1-ADB6DA559ED1}"/>
              </a:ext>
            </a:extLst>
          </p:cNvPr>
          <p:cNvSpPr/>
          <p:nvPr/>
        </p:nvSpPr>
        <p:spPr>
          <a:xfrm>
            <a:off x="595934" y="1867413"/>
            <a:ext cx="3886777"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 person or organization that uses</a:t>
            </a:r>
            <a:r>
              <a:rPr kumimoji="0" lang="en-US" sz="1350" b="1" i="0" u="none" strike="noStrike" kern="1200" cap="none" spc="0" normalizeH="0" baseline="0" noProof="0" dirty="0">
                <a:ln>
                  <a:noFill/>
                </a:ln>
                <a:solidFill>
                  <a:srgbClr val="FF0000"/>
                </a:solidFill>
                <a:effectLst/>
                <a:uLnTx/>
                <a:uFillTx/>
                <a:latin typeface="Calibri"/>
                <a:ea typeface="+mn-ea"/>
                <a:cs typeface="+mn-cs"/>
              </a:rPr>
              <a:t> cloud computing services</a:t>
            </a:r>
          </a:p>
        </p:txBody>
      </p:sp>
      <p:sp>
        <p:nvSpPr>
          <p:cNvPr id="124" name="Rectangle 123">
            <a:extLst>
              <a:ext uri="{FF2B5EF4-FFF2-40B4-BE49-F238E27FC236}">
                <a16:creationId xmlns:a16="http://schemas.microsoft.com/office/drawing/2014/main" id="{B49750C9-EC68-4411-8A38-F11BFFAE1692}"/>
              </a:ext>
            </a:extLst>
          </p:cNvPr>
          <p:cNvSpPr/>
          <p:nvPr/>
        </p:nvSpPr>
        <p:spPr>
          <a:xfrm>
            <a:off x="595934" y="2751124"/>
            <a:ext cx="3758237"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 person or organization providing services to interested parties</a:t>
            </a:r>
          </a:p>
        </p:txBody>
      </p:sp>
      <p:sp>
        <p:nvSpPr>
          <p:cNvPr id="125" name="Rectangle 124">
            <a:extLst>
              <a:ext uri="{FF2B5EF4-FFF2-40B4-BE49-F238E27FC236}">
                <a16:creationId xmlns:a16="http://schemas.microsoft.com/office/drawing/2014/main" id="{2B678ADE-4DE5-47C2-BFE7-24A78CF5B065}"/>
              </a:ext>
            </a:extLst>
          </p:cNvPr>
          <p:cNvSpPr/>
          <p:nvPr/>
        </p:nvSpPr>
        <p:spPr>
          <a:xfrm>
            <a:off x="595934" y="3624857"/>
            <a:ext cx="3948936" cy="738664"/>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An intermediary for </a:t>
            </a:r>
            <a:r>
              <a:rPr kumimoji="0" lang="en-US" sz="1350" b="1" i="0" u="none" strike="noStrike" kern="1200" cap="none" spc="0" normalizeH="0" baseline="0" noProof="0" dirty="0">
                <a:ln>
                  <a:noFill/>
                </a:ln>
                <a:solidFill>
                  <a:srgbClr val="FF0000"/>
                </a:solidFill>
                <a:effectLst/>
                <a:uLnTx/>
                <a:uFillTx/>
                <a:latin typeface="Calibri"/>
                <a:ea typeface="+mn-ea"/>
                <a:cs typeface="+mn-cs"/>
              </a:rPr>
              <a:t>providing connectivity </a:t>
            </a:r>
            <a:r>
              <a:rPr kumimoji="0" lang="en-US" sz="1350" b="0" i="0" u="none" strike="noStrike" kern="1200" cap="none" spc="0" normalizeH="0" baseline="0" noProof="0" dirty="0">
                <a:ln>
                  <a:noFill/>
                </a:ln>
                <a:solidFill>
                  <a:prstClr val="black"/>
                </a:solidFill>
                <a:effectLst/>
                <a:uLnTx/>
                <a:uFillTx/>
                <a:latin typeface="Calibri"/>
                <a:ea typeface="+mn-ea"/>
                <a:cs typeface="+mn-cs"/>
              </a:rPr>
              <a:t>and </a:t>
            </a:r>
            <a:r>
              <a:rPr kumimoji="0" lang="en-US" sz="1350" b="1" i="0" u="none" strike="noStrike" kern="1200" cap="none" spc="0" normalizeH="0" baseline="0" noProof="0" dirty="0">
                <a:ln>
                  <a:noFill/>
                </a:ln>
                <a:solidFill>
                  <a:srgbClr val="FF0000"/>
                </a:solidFill>
                <a:effectLst/>
                <a:uLnTx/>
                <a:uFillTx/>
                <a:latin typeface="Calibri"/>
                <a:ea typeface="+mn-ea"/>
                <a:cs typeface="+mn-cs"/>
              </a:rPr>
              <a:t>transport services </a:t>
            </a:r>
            <a:r>
              <a:rPr kumimoji="0" lang="en-US" sz="1350" b="0" i="0" u="none" strike="noStrike" kern="1200" cap="none" spc="0" normalizeH="0" baseline="0" noProof="0" dirty="0">
                <a:ln>
                  <a:noFill/>
                </a:ln>
                <a:solidFill>
                  <a:prstClr val="black"/>
                </a:solidFill>
                <a:effectLst/>
                <a:uLnTx/>
                <a:uFillTx/>
                <a:latin typeface="Calibri"/>
                <a:ea typeface="+mn-ea"/>
                <a:cs typeface="+mn-cs"/>
              </a:rPr>
              <a:t>between cloud consumers and providers</a:t>
            </a:r>
          </a:p>
        </p:txBody>
      </p:sp>
      <p:sp>
        <p:nvSpPr>
          <p:cNvPr id="126" name="Rectangle 125">
            <a:extLst>
              <a:ext uri="{FF2B5EF4-FFF2-40B4-BE49-F238E27FC236}">
                <a16:creationId xmlns:a16="http://schemas.microsoft.com/office/drawing/2014/main" id="{EEE16FDA-6D80-4DA0-B317-2AE811F5852E}"/>
              </a:ext>
            </a:extLst>
          </p:cNvPr>
          <p:cNvSpPr/>
          <p:nvPr/>
        </p:nvSpPr>
        <p:spPr>
          <a:xfrm>
            <a:off x="595934" y="4712164"/>
            <a:ext cx="3886777" cy="507831"/>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 party for making </a:t>
            </a:r>
            <a:r>
              <a:rPr kumimoji="0" lang="en-US" sz="1350" b="1" i="0" u="none" strike="noStrike" kern="1200" cap="none" spc="0" normalizeH="0" baseline="0" noProof="0" dirty="0">
                <a:ln>
                  <a:noFill/>
                </a:ln>
                <a:solidFill>
                  <a:srgbClr val="FF0000"/>
                </a:solidFill>
                <a:effectLst/>
                <a:uLnTx/>
                <a:uFillTx/>
                <a:latin typeface="Calibri"/>
                <a:ea typeface="+mn-ea"/>
                <a:cs typeface="+mn-cs"/>
              </a:rPr>
              <a:t>independent assessments </a:t>
            </a:r>
            <a:r>
              <a:rPr kumimoji="0" lang="en-US" sz="1350" b="0" i="0" u="none" strike="noStrike" kern="1200" cap="none" spc="0" normalizeH="0" baseline="0" noProof="0" dirty="0">
                <a:ln>
                  <a:noFill/>
                </a:ln>
                <a:solidFill>
                  <a:prstClr val="black"/>
                </a:solidFill>
                <a:effectLst/>
                <a:uLnTx/>
                <a:uFillTx/>
                <a:latin typeface="Calibri"/>
                <a:ea typeface="+mn-ea"/>
                <a:cs typeface="+mn-cs"/>
              </a:rPr>
              <a:t>of</a:t>
            </a:r>
            <a:r>
              <a:rPr kumimoji="0" lang="en-US" sz="1350" b="1" i="0" u="none" strike="noStrike" kern="1200" cap="none" spc="0" normalizeH="0" baseline="0" noProof="0" dirty="0">
                <a:ln>
                  <a:noFill/>
                </a:ln>
                <a:solidFill>
                  <a:srgbClr val="FF0000"/>
                </a:solidFill>
                <a:effectLst/>
                <a:uLnTx/>
                <a:uFillTx/>
                <a:latin typeface="Calibri"/>
                <a:ea typeface="+mn-ea"/>
                <a:cs typeface="+mn-cs"/>
              </a:rPr>
              <a:t> cloud service controls</a:t>
            </a:r>
            <a:r>
              <a:rPr kumimoji="0" lang="en-US" sz="1350" b="0" i="0" u="none" strike="noStrike" kern="1200" cap="none" spc="0" normalizeH="0" baseline="0" noProof="0" dirty="0">
                <a:ln>
                  <a:noFill/>
                </a:ln>
                <a:solidFill>
                  <a:prstClr val="black"/>
                </a:solidFill>
                <a:effectLst/>
                <a:uLnTx/>
                <a:uFillTx/>
                <a:latin typeface="Calibri"/>
                <a:ea typeface="+mn-ea"/>
                <a:cs typeface="+mn-cs"/>
              </a:rPr>
              <a:t> and taking an opinion thereon</a:t>
            </a:r>
          </a:p>
        </p:txBody>
      </p:sp>
      <p:sp>
        <p:nvSpPr>
          <p:cNvPr id="127" name="Rectangle 126">
            <a:extLst>
              <a:ext uri="{FF2B5EF4-FFF2-40B4-BE49-F238E27FC236}">
                <a16:creationId xmlns:a16="http://schemas.microsoft.com/office/drawing/2014/main" id="{8DFBF4E0-55E3-4151-8603-3E3F596A38FA}"/>
              </a:ext>
            </a:extLst>
          </p:cNvPr>
          <p:cNvSpPr/>
          <p:nvPr/>
        </p:nvSpPr>
        <p:spPr>
          <a:xfrm>
            <a:off x="595934" y="5616630"/>
            <a:ext cx="3758237" cy="954107"/>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An entity that </a:t>
            </a:r>
            <a:r>
              <a:rPr kumimoji="0" lang="en-US" sz="1350" b="1" i="0" u="none" strike="noStrike" kern="1200" cap="none" spc="0" normalizeH="0" baseline="0" noProof="0" dirty="0">
                <a:ln>
                  <a:noFill/>
                </a:ln>
                <a:solidFill>
                  <a:srgbClr val="FF0000"/>
                </a:solidFill>
                <a:effectLst/>
                <a:uLnTx/>
                <a:uFillTx/>
                <a:latin typeface="Calibri"/>
                <a:ea typeface="+mn-ea"/>
                <a:cs typeface="+mn-cs"/>
              </a:rPr>
              <a:t>manages cloud services </a:t>
            </a:r>
            <a:r>
              <a:rPr kumimoji="0" lang="en-US" sz="1350" b="0" i="0" u="none" strike="noStrike" kern="1200" cap="none" spc="0" normalizeH="0" baseline="0" noProof="0" dirty="0">
                <a:ln>
                  <a:noFill/>
                </a:ln>
                <a:solidFill>
                  <a:prstClr val="black"/>
                </a:solidFill>
                <a:effectLst/>
                <a:uLnTx/>
                <a:uFillTx/>
                <a:latin typeface="Calibri"/>
                <a:ea typeface="+mn-ea"/>
                <a:cs typeface="+mn-cs"/>
              </a:rPr>
              <a:t>in terms of use, performance, and delivery, and maintains the relationship between cloud providers and consumers</a:t>
            </a:r>
          </a:p>
        </p:txBody>
      </p:sp>
      <p:sp>
        <p:nvSpPr>
          <p:cNvPr id="128" name="Rectangle 127">
            <a:extLst>
              <a:ext uri="{FF2B5EF4-FFF2-40B4-BE49-F238E27FC236}">
                <a16:creationId xmlns:a16="http://schemas.microsoft.com/office/drawing/2014/main" id="{A734310D-4050-4CB5-9C13-6D6532526EEE}"/>
              </a:ext>
            </a:extLst>
          </p:cNvPr>
          <p:cNvSpPr/>
          <p:nvPr/>
        </p:nvSpPr>
        <p:spPr>
          <a:xfrm>
            <a:off x="595934" y="1566722"/>
            <a:ext cx="287830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Cloud Consumer </a:t>
            </a:r>
          </a:p>
        </p:txBody>
      </p:sp>
      <p:sp>
        <p:nvSpPr>
          <p:cNvPr id="129" name="Rectangle 128">
            <a:extLst>
              <a:ext uri="{FF2B5EF4-FFF2-40B4-BE49-F238E27FC236}">
                <a16:creationId xmlns:a16="http://schemas.microsoft.com/office/drawing/2014/main" id="{EE6F76D6-7A18-400F-A126-B906361887B5}"/>
              </a:ext>
            </a:extLst>
          </p:cNvPr>
          <p:cNvSpPr/>
          <p:nvPr/>
        </p:nvSpPr>
        <p:spPr>
          <a:xfrm>
            <a:off x="595934" y="2443347"/>
            <a:ext cx="241723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Cloud Provider </a:t>
            </a:r>
            <a:endParaRPr kumimoji="0" lang="en-US" sz="1400" b="0" i="0" u="none" strike="noStrike" kern="1200" cap="none" spc="0" normalizeH="0" baseline="0" noProof="0" dirty="0">
              <a:ln>
                <a:noFill/>
              </a:ln>
              <a:solidFill>
                <a:srgbClr val="0070C0"/>
              </a:solidFill>
              <a:effectLst/>
              <a:uLnTx/>
              <a:uFillTx/>
              <a:latin typeface="Rockwell" panose="02060603020205020403" pitchFamily="18" charset="0"/>
              <a:ea typeface="+mn-ea"/>
              <a:cs typeface="+mn-cs"/>
            </a:endParaRPr>
          </a:p>
        </p:txBody>
      </p:sp>
      <p:sp>
        <p:nvSpPr>
          <p:cNvPr id="130" name="Rectangle 129">
            <a:extLst>
              <a:ext uri="{FF2B5EF4-FFF2-40B4-BE49-F238E27FC236}">
                <a16:creationId xmlns:a16="http://schemas.microsoft.com/office/drawing/2014/main" id="{9F0E5CCF-ADDA-4D83-9EDA-EC54D1D5D839}"/>
              </a:ext>
            </a:extLst>
          </p:cNvPr>
          <p:cNvSpPr/>
          <p:nvPr/>
        </p:nvSpPr>
        <p:spPr>
          <a:xfrm>
            <a:off x="595934" y="3336114"/>
            <a:ext cx="218066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Cloud Carrier </a:t>
            </a:r>
          </a:p>
        </p:txBody>
      </p:sp>
      <p:sp>
        <p:nvSpPr>
          <p:cNvPr id="131" name="Rectangle 130">
            <a:extLst>
              <a:ext uri="{FF2B5EF4-FFF2-40B4-BE49-F238E27FC236}">
                <a16:creationId xmlns:a16="http://schemas.microsoft.com/office/drawing/2014/main" id="{EFE283B8-EA1A-4E5F-B8C0-9BAB3E386CB4}"/>
              </a:ext>
            </a:extLst>
          </p:cNvPr>
          <p:cNvSpPr/>
          <p:nvPr/>
        </p:nvSpPr>
        <p:spPr>
          <a:xfrm>
            <a:off x="595934" y="5338421"/>
            <a:ext cx="140564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Cloud Broker </a:t>
            </a:r>
            <a:endParaRPr kumimoji="0" lang="en-US" sz="1400" b="0" i="0" u="none" strike="noStrike" kern="1200" cap="none" spc="0" normalizeH="0" baseline="0" noProof="0" dirty="0">
              <a:ln>
                <a:noFill/>
              </a:ln>
              <a:solidFill>
                <a:srgbClr val="0070C0"/>
              </a:solidFill>
              <a:effectLst/>
              <a:uLnTx/>
              <a:uFillTx/>
              <a:latin typeface="Rockwell" panose="02060603020205020403" pitchFamily="18" charset="0"/>
              <a:ea typeface="+mn-ea"/>
              <a:cs typeface="+mn-cs"/>
            </a:endParaRPr>
          </a:p>
        </p:txBody>
      </p:sp>
      <p:sp>
        <p:nvSpPr>
          <p:cNvPr id="132" name="Rectangle 131">
            <a:extLst>
              <a:ext uri="{FF2B5EF4-FFF2-40B4-BE49-F238E27FC236}">
                <a16:creationId xmlns:a16="http://schemas.microsoft.com/office/drawing/2014/main" id="{19DFD4D5-E906-46E3-8685-F295B4068A7B}"/>
              </a:ext>
            </a:extLst>
          </p:cNvPr>
          <p:cNvSpPr/>
          <p:nvPr/>
        </p:nvSpPr>
        <p:spPr>
          <a:xfrm>
            <a:off x="595934" y="4383559"/>
            <a:ext cx="214027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Cloud Auditor </a:t>
            </a:r>
          </a:p>
        </p:txBody>
      </p:sp>
      <p:sp>
        <p:nvSpPr>
          <p:cNvPr id="140" name="Round Same Side Corner Rectangle 514">
            <a:extLst>
              <a:ext uri="{FF2B5EF4-FFF2-40B4-BE49-F238E27FC236}">
                <a16:creationId xmlns:a16="http://schemas.microsoft.com/office/drawing/2014/main" id="{78D5DEA3-547D-4F9F-8D5B-2198981EE3B1}"/>
              </a:ext>
            </a:extLst>
          </p:cNvPr>
          <p:cNvSpPr/>
          <p:nvPr/>
        </p:nvSpPr>
        <p:spPr>
          <a:xfrm rot="16200000" flipH="1">
            <a:off x="2194375" y="1265873"/>
            <a:ext cx="23261" cy="4090304"/>
          </a:xfrm>
          <a:prstGeom prst="round2SameRect">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black"/>
              </a:solidFill>
              <a:latin typeface="Lato Light"/>
            </a:endParaRPr>
          </a:p>
        </p:txBody>
      </p:sp>
      <p:sp>
        <p:nvSpPr>
          <p:cNvPr id="142" name="Round Same Side Corner Rectangle 514">
            <a:extLst>
              <a:ext uri="{FF2B5EF4-FFF2-40B4-BE49-F238E27FC236}">
                <a16:creationId xmlns:a16="http://schemas.microsoft.com/office/drawing/2014/main" id="{A4401FCE-3882-4C8D-AB5F-06F3DACB9D79}"/>
              </a:ext>
            </a:extLst>
          </p:cNvPr>
          <p:cNvSpPr>
            <a:spLocks noChangeAspect="1"/>
          </p:cNvSpPr>
          <p:nvPr/>
        </p:nvSpPr>
        <p:spPr>
          <a:xfrm rot="16200000" flipH="1">
            <a:off x="2194375" y="3271891"/>
            <a:ext cx="23261" cy="4090304"/>
          </a:xfrm>
          <a:prstGeom prst="round2SameRect">
            <a:avLst>
              <a:gd name="adj1" fmla="val 50000"/>
              <a:gd name="adj2"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black"/>
              </a:solidFill>
              <a:latin typeface="Lato Light"/>
            </a:endParaRPr>
          </a:p>
        </p:txBody>
      </p:sp>
      <p:sp>
        <p:nvSpPr>
          <p:cNvPr id="143" name="Round Same Side Corner Rectangle 514">
            <a:extLst>
              <a:ext uri="{FF2B5EF4-FFF2-40B4-BE49-F238E27FC236}">
                <a16:creationId xmlns:a16="http://schemas.microsoft.com/office/drawing/2014/main" id="{4FEC7364-D24F-4ABF-9E42-7C98DD6DD867}"/>
              </a:ext>
            </a:extLst>
          </p:cNvPr>
          <p:cNvSpPr>
            <a:spLocks noChangeAspect="1"/>
          </p:cNvSpPr>
          <p:nvPr/>
        </p:nvSpPr>
        <p:spPr>
          <a:xfrm rot="16200000" flipH="1">
            <a:off x="2194375" y="367808"/>
            <a:ext cx="23261" cy="4090304"/>
          </a:xfrm>
          <a:prstGeom prst="round2SameRect">
            <a:avLst>
              <a:gd name="adj1" fmla="val 50000"/>
              <a:gd name="adj2"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Lato Light"/>
              <a:ea typeface="+mn-ea"/>
              <a:cs typeface="+mn-cs"/>
            </a:endParaRPr>
          </a:p>
        </p:txBody>
      </p:sp>
      <p:grpSp>
        <p:nvGrpSpPr>
          <p:cNvPr id="81" name="Group 80">
            <a:extLst>
              <a:ext uri="{FF2B5EF4-FFF2-40B4-BE49-F238E27FC236}">
                <a16:creationId xmlns:a16="http://schemas.microsoft.com/office/drawing/2014/main" id="{25F137C8-84C8-4B2E-8C5B-22A61DCF8034}"/>
              </a:ext>
            </a:extLst>
          </p:cNvPr>
          <p:cNvGrpSpPr/>
          <p:nvPr/>
        </p:nvGrpSpPr>
        <p:grpSpPr>
          <a:xfrm>
            <a:off x="86475" y="1622138"/>
            <a:ext cx="385835" cy="385935"/>
            <a:chOff x="8823065" y="1303394"/>
            <a:chExt cx="513547" cy="513680"/>
          </a:xfrm>
        </p:grpSpPr>
        <p:sp>
          <p:nvSpPr>
            <p:cNvPr id="82" name="Oval 81">
              <a:extLst>
                <a:ext uri="{FF2B5EF4-FFF2-40B4-BE49-F238E27FC236}">
                  <a16:creationId xmlns:a16="http://schemas.microsoft.com/office/drawing/2014/main" id="{9A2D1BD5-8506-431F-BB70-A6D227A3A16F}"/>
                </a:ext>
              </a:extLst>
            </p:cNvPr>
            <p:cNvSpPr>
              <a:spLocks noChangeAspect="1"/>
            </p:cNvSpPr>
            <p:nvPr/>
          </p:nvSpPr>
          <p:spPr>
            <a:xfrm>
              <a:off x="8823065" y="1303394"/>
              <a:ext cx="513547" cy="5136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defRPr/>
              </a:pPr>
              <a:endParaRPr lang="bg-BG" dirty="0">
                <a:solidFill>
                  <a:prstClr val="white"/>
                </a:solidFill>
                <a:latin typeface="Calibri" panose="020F0502020204030204"/>
              </a:endParaRPr>
            </a:p>
          </p:txBody>
        </p:sp>
        <p:sp>
          <p:nvSpPr>
            <p:cNvPr id="83" name="Shape 2645">
              <a:extLst>
                <a:ext uri="{FF2B5EF4-FFF2-40B4-BE49-F238E27FC236}">
                  <a16:creationId xmlns:a16="http://schemas.microsoft.com/office/drawing/2014/main" id="{72699C6A-3B40-4305-BCC3-8BF75D6F631B}"/>
                </a:ext>
              </a:extLst>
            </p:cNvPr>
            <p:cNvSpPr/>
            <p:nvPr/>
          </p:nvSpPr>
          <p:spPr>
            <a:xfrm>
              <a:off x="8948431" y="1456809"/>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Lato Light" charset="0"/>
                <a:ea typeface="Lato Light" charset="0"/>
                <a:cs typeface="Lato Light" charset="0"/>
                <a:sym typeface="Gill Sans"/>
              </a:endParaRPr>
            </a:p>
          </p:txBody>
        </p:sp>
      </p:grpSp>
      <p:grpSp>
        <p:nvGrpSpPr>
          <p:cNvPr id="84" name="Group 83">
            <a:extLst>
              <a:ext uri="{FF2B5EF4-FFF2-40B4-BE49-F238E27FC236}">
                <a16:creationId xmlns:a16="http://schemas.microsoft.com/office/drawing/2014/main" id="{3B24C53A-6929-4A37-BA61-77CFA6A13C08}"/>
              </a:ext>
            </a:extLst>
          </p:cNvPr>
          <p:cNvGrpSpPr/>
          <p:nvPr/>
        </p:nvGrpSpPr>
        <p:grpSpPr>
          <a:xfrm>
            <a:off x="86475" y="2498763"/>
            <a:ext cx="385835" cy="385935"/>
            <a:chOff x="8823065" y="2147800"/>
            <a:chExt cx="513547" cy="513680"/>
          </a:xfrm>
        </p:grpSpPr>
        <p:sp>
          <p:nvSpPr>
            <p:cNvPr id="85" name="Oval 84">
              <a:extLst>
                <a:ext uri="{FF2B5EF4-FFF2-40B4-BE49-F238E27FC236}">
                  <a16:creationId xmlns:a16="http://schemas.microsoft.com/office/drawing/2014/main" id="{F4BE3505-375A-4A70-8A24-671078588905}"/>
                </a:ext>
              </a:extLst>
            </p:cNvPr>
            <p:cNvSpPr>
              <a:spLocks noChangeAspect="1"/>
            </p:cNvSpPr>
            <p:nvPr/>
          </p:nvSpPr>
          <p:spPr>
            <a:xfrm>
              <a:off x="8823065" y="2147800"/>
              <a:ext cx="513547" cy="5136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defRPr/>
              </a:pPr>
              <a:endParaRPr lang="bg-BG">
                <a:solidFill>
                  <a:prstClr val="white"/>
                </a:solidFill>
                <a:latin typeface="Calibri" panose="020F0502020204030204"/>
              </a:endParaRPr>
            </a:p>
          </p:txBody>
        </p:sp>
        <p:sp>
          <p:nvSpPr>
            <p:cNvPr id="88" name="Shape 2550">
              <a:extLst>
                <a:ext uri="{FF2B5EF4-FFF2-40B4-BE49-F238E27FC236}">
                  <a16:creationId xmlns:a16="http://schemas.microsoft.com/office/drawing/2014/main" id="{035D568F-ED16-4FFD-8301-1C40D44DC24F}"/>
                </a:ext>
              </a:extLst>
            </p:cNvPr>
            <p:cNvSpPr/>
            <p:nvPr/>
          </p:nvSpPr>
          <p:spPr>
            <a:xfrm>
              <a:off x="8946814" y="226497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prstClr val="white"/>
                </a:solidFill>
                <a:effectLst>
                  <a:outerShdw blurRad="38100" dist="12700" dir="5400000" rotWithShape="0">
                    <a:srgbClr val="000000">
                      <a:alpha val="50000"/>
                    </a:srgbClr>
                  </a:outerShdw>
                </a:effectLst>
                <a:latin typeface="Lato Light" charset="0"/>
                <a:ea typeface="Lato Light" charset="0"/>
                <a:cs typeface="Lato Light" charset="0"/>
                <a:sym typeface="Gill Sans"/>
              </a:endParaRPr>
            </a:p>
          </p:txBody>
        </p:sp>
      </p:grpSp>
      <p:grpSp>
        <p:nvGrpSpPr>
          <p:cNvPr id="89" name="Group 88">
            <a:extLst>
              <a:ext uri="{FF2B5EF4-FFF2-40B4-BE49-F238E27FC236}">
                <a16:creationId xmlns:a16="http://schemas.microsoft.com/office/drawing/2014/main" id="{5D043D11-C3FC-495A-81E6-16E0D215701F}"/>
              </a:ext>
            </a:extLst>
          </p:cNvPr>
          <p:cNvGrpSpPr/>
          <p:nvPr/>
        </p:nvGrpSpPr>
        <p:grpSpPr>
          <a:xfrm>
            <a:off x="86475" y="3391530"/>
            <a:ext cx="385835" cy="385935"/>
            <a:chOff x="8823065" y="2972393"/>
            <a:chExt cx="513547" cy="513680"/>
          </a:xfrm>
        </p:grpSpPr>
        <p:sp>
          <p:nvSpPr>
            <p:cNvPr id="90" name="Oval 89">
              <a:extLst>
                <a:ext uri="{FF2B5EF4-FFF2-40B4-BE49-F238E27FC236}">
                  <a16:creationId xmlns:a16="http://schemas.microsoft.com/office/drawing/2014/main" id="{521B8A83-B2FF-4721-AAC8-AC076EE2129F}"/>
                </a:ext>
              </a:extLst>
            </p:cNvPr>
            <p:cNvSpPr>
              <a:spLocks noChangeAspect="1"/>
            </p:cNvSpPr>
            <p:nvPr/>
          </p:nvSpPr>
          <p:spPr>
            <a:xfrm>
              <a:off x="8823065" y="2972393"/>
              <a:ext cx="513547" cy="5136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defRPr/>
              </a:pPr>
              <a:endParaRPr lang="bg-BG">
                <a:solidFill>
                  <a:prstClr val="white"/>
                </a:solidFill>
                <a:latin typeface="Calibri" panose="020F0502020204030204"/>
              </a:endParaRPr>
            </a:p>
          </p:txBody>
        </p:sp>
        <p:sp>
          <p:nvSpPr>
            <p:cNvPr id="91" name="Shape 2562">
              <a:extLst>
                <a:ext uri="{FF2B5EF4-FFF2-40B4-BE49-F238E27FC236}">
                  <a16:creationId xmlns:a16="http://schemas.microsoft.com/office/drawing/2014/main" id="{464B536B-3172-4C8D-B056-9B8503437805}"/>
                </a:ext>
              </a:extLst>
            </p:cNvPr>
            <p:cNvSpPr/>
            <p:nvPr/>
          </p:nvSpPr>
          <p:spPr>
            <a:xfrm>
              <a:off x="8951114" y="30914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Lato Light" charset="0"/>
                <a:ea typeface="Lato Light" charset="0"/>
                <a:cs typeface="Lato Light" charset="0"/>
                <a:sym typeface="Gill Sans"/>
              </a:endParaRPr>
            </a:p>
          </p:txBody>
        </p:sp>
      </p:grpSp>
      <p:grpSp>
        <p:nvGrpSpPr>
          <p:cNvPr id="92" name="Group 91">
            <a:extLst>
              <a:ext uri="{FF2B5EF4-FFF2-40B4-BE49-F238E27FC236}">
                <a16:creationId xmlns:a16="http://schemas.microsoft.com/office/drawing/2014/main" id="{FA83227A-998C-44A8-9EA7-97C224E4ED62}"/>
              </a:ext>
            </a:extLst>
          </p:cNvPr>
          <p:cNvGrpSpPr/>
          <p:nvPr/>
        </p:nvGrpSpPr>
        <p:grpSpPr>
          <a:xfrm>
            <a:off x="86475" y="4438975"/>
            <a:ext cx="385835" cy="385935"/>
            <a:chOff x="8823065" y="3808336"/>
            <a:chExt cx="513547" cy="513680"/>
          </a:xfrm>
        </p:grpSpPr>
        <p:sp>
          <p:nvSpPr>
            <p:cNvPr id="93" name="Oval 92">
              <a:extLst>
                <a:ext uri="{FF2B5EF4-FFF2-40B4-BE49-F238E27FC236}">
                  <a16:creationId xmlns:a16="http://schemas.microsoft.com/office/drawing/2014/main" id="{068EDF7B-8F0E-4500-A067-FB2987E8A9D6}"/>
                </a:ext>
              </a:extLst>
            </p:cNvPr>
            <p:cNvSpPr>
              <a:spLocks noChangeAspect="1"/>
            </p:cNvSpPr>
            <p:nvPr/>
          </p:nvSpPr>
          <p:spPr>
            <a:xfrm>
              <a:off x="8823065" y="3808336"/>
              <a:ext cx="513547" cy="513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defRPr/>
              </a:pPr>
              <a:endParaRPr lang="bg-BG">
                <a:solidFill>
                  <a:prstClr val="white"/>
                </a:solidFill>
                <a:latin typeface="Calibri" panose="020F0502020204030204"/>
              </a:endParaRPr>
            </a:p>
          </p:txBody>
        </p:sp>
        <p:sp>
          <p:nvSpPr>
            <p:cNvPr id="95" name="Shape 2577">
              <a:extLst>
                <a:ext uri="{FF2B5EF4-FFF2-40B4-BE49-F238E27FC236}">
                  <a16:creationId xmlns:a16="http://schemas.microsoft.com/office/drawing/2014/main" id="{DEF6B85F-4F05-4A54-99E7-62B347383269}"/>
                </a:ext>
              </a:extLst>
            </p:cNvPr>
            <p:cNvSpPr/>
            <p:nvPr/>
          </p:nvSpPr>
          <p:spPr>
            <a:xfrm>
              <a:off x="8930570" y="3934812"/>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Lato Light" charset="0"/>
                <a:ea typeface="Lato Light" charset="0"/>
                <a:cs typeface="Lato Light" charset="0"/>
                <a:sym typeface="Gill Sans"/>
              </a:endParaRPr>
            </a:p>
          </p:txBody>
        </p:sp>
      </p:grpSp>
      <p:grpSp>
        <p:nvGrpSpPr>
          <p:cNvPr id="98" name="Group 97">
            <a:extLst>
              <a:ext uri="{FF2B5EF4-FFF2-40B4-BE49-F238E27FC236}">
                <a16:creationId xmlns:a16="http://schemas.microsoft.com/office/drawing/2014/main" id="{A18BB1D7-5900-4157-A401-9E944461902F}"/>
              </a:ext>
            </a:extLst>
          </p:cNvPr>
          <p:cNvGrpSpPr/>
          <p:nvPr/>
        </p:nvGrpSpPr>
        <p:grpSpPr>
          <a:xfrm>
            <a:off x="86475" y="5393837"/>
            <a:ext cx="385835" cy="385935"/>
            <a:chOff x="8823065" y="4657074"/>
            <a:chExt cx="513547" cy="513680"/>
          </a:xfrm>
        </p:grpSpPr>
        <p:sp>
          <p:nvSpPr>
            <p:cNvPr id="99" name="Oval 98">
              <a:extLst>
                <a:ext uri="{FF2B5EF4-FFF2-40B4-BE49-F238E27FC236}">
                  <a16:creationId xmlns:a16="http://schemas.microsoft.com/office/drawing/2014/main" id="{7A95B5FE-9B81-4A10-B98E-CCCC98796318}"/>
                </a:ext>
              </a:extLst>
            </p:cNvPr>
            <p:cNvSpPr>
              <a:spLocks noChangeAspect="1"/>
            </p:cNvSpPr>
            <p:nvPr/>
          </p:nvSpPr>
          <p:spPr>
            <a:xfrm>
              <a:off x="8823065" y="4657074"/>
              <a:ext cx="513547" cy="5136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defRPr/>
              </a:pPr>
              <a:endParaRPr lang="bg-BG" dirty="0">
                <a:solidFill>
                  <a:prstClr val="white"/>
                </a:solidFill>
                <a:latin typeface="Calibri" panose="020F0502020204030204"/>
              </a:endParaRPr>
            </a:p>
          </p:txBody>
        </p:sp>
        <p:sp>
          <p:nvSpPr>
            <p:cNvPr id="100" name="Shape 2629">
              <a:extLst>
                <a:ext uri="{FF2B5EF4-FFF2-40B4-BE49-F238E27FC236}">
                  <a16:creationId xmlns:a16="http://schemas.microsoft.com/office/drawing/2014/main" id="{080F4EEA-81F5-4B8C-BA7E-22827A825312}"/>
                </a:ext>
              </a:extLst>
            </p:cNvPr>
            <p:cNvSpPr/>
            <p:nvPr/>
          </p:nvSpPr>
          <p:spPr>
            <a:xfrm>
              <a:off x="8938121" y="4787669"/>
              <a:ext cx="279405"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Lato Light" charset="0"/>
                <a:ea typeface="Lato Light" charset="0"/>
                <a:cs typeface="Lato Light" charset="0"/>
                <a:sym typeface="Gill Sans"/>
              </a:endParaRPr>
            </a:p>
          </p:txBody>
        </p:sp>
      </p:grpSp>
      <p:sp>
        <p:nvSpPr>
          <p:cNvPr id="101" name="Round Same Side Corner Rectangle 514">
            <a:extLst>
              <a:ext uri="{FF2B5EF4-FFF2-40B4-BE49-F238E27FC236}">
                <a16:creationId xmlns:a16="http://schemas.microsoft.com/office/drawing/2014/main" id="{54B1D2E1-A032-4099-B446-E29C95C4A32C}"/>
              </a:ext>
            </a:extLst>
          </p:cNvPr>
          <p:cNvSpPr/>
          <p:nvPr/>
        </p:nvSpPr>
        <p:spPr>
          <a:xfrm rot="16200000" flipH="1">
            <a:off x="2194375" y="2288214"/>
            <a:ext cx="23261" cy="4090304"/>
          </a:xfrm>
          <a:prstGeom prst="round2SameRect">
            <a:avLst>
              <a:gd name="adj1" fmla="val 50000"/>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black"/>
              </a:solidFill>
              <a:latin typeface="Lato Light"/>
            </a:endParaRPr>
          </a:p>
        </p:txBody>
      </p:sp>
      <p:sp>
        <p:nvSpPr>
          <p:cNvPr id="3" name="Naslov 2">
            <a:extLst>
              <a:ext uri="{FF2B5EF4-FFF2-40B4-BE49-F238E27FC236}">
                <a16:creationId xmlns:a16="http://schemas.microsoft.com/office/drawing/2014/main" id="{8502E66E-3F99-0909-DE47-AC3AC7B287FE}"/>
              </a:ext>
            </a:extLst>
          </p:cNvPr>
          <p:cNvSpPr>
            <a:spLocks noGrp="1"/>
          </p:cNvSpPr>
          <p:nvPr>
            <p:ph type="title"/>
          </p:nvPr>
        </p:nvSpPr>
        <p:spPr/>
        <p:txBody>
          <a:bodyPr/>
          <a:lstStyle/>
          <a:p>
            <a:endParaRPr lang="en-US"/>
          </a:p>
        </p:txBody>
      </p:sp>
      <p:sp>
        <p:nvSpPr>
          <p:cNvPr id="4" name="Rezervirano mjesto sadržaja 3">
            <a:extLst>
              <a:ext uri="{FF2B5EF4-FFF2-40B4-BE49-F238E27FC236}">
                <a16:creationId xmlns:a16="http://schemas.microsoft.com/office/drawing/2014/main" id="{575AB8EC-A6EF-BF95-358A-6966DA75B3A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38447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C0F80-FDD2-4D1F-A7DC-983DC23C75C6}"/>
              </a:ext>
            </a:extLst>
          </p:cNvPr>
          <p:cNvGrpSpPr/>
          <p:nvPr/>
        </p:nvGrpSpPr>
        <p:grpSpPr>
          <a:xfrm>
            <a:off x="6046796" y="1052574"/>
            <a:ext cx="5962165" cy="5386326"/>
            <a:chOff x="5877064" y="1014474"/>
            <a:chExt cx="5962165" cy="5386326"/>
          </a:xfrm>
        </p:grpSpPr>
        <p:sp>
          <p:nvSpPr>
            <p:cNvPr id="87" name="AutoShape 53">
              <a:extLst>
                <a:ext uri="{FF2B5EF4-FFF2-40B4-BE49-F238E27FC236}">
                  <a16:creationId xmlns:a16="http://schemas.microsoft.com/office/drawing/2014/main" id="{A92F787B-7AE2-4ABF-9244-AD133010F6EC}"/>
                </a:ext>
              </a:extLst>
            </p:cNvPr>
            <p:cNvSpPr>
              <a:spLocks noChangeArrowheads="1"/>
            </p:cNvSpPr>
            <p:nvPr/>
          </p:nvSpPr>
          <p:spPr bwMode="gray">
            <a:xfrm>
              <a:off x="5877064" y="1014474"/>
              <a:ext cx="4341025" cy="5386326"/>
            </a:xfrm>
            <a:prstGeom prst="rect">
              <a:avLst/>
            </a:prstGeom>
            <a:solidFill>
              <a:schemeClr val="bg1"/>
            </a:solidFill>
            <a:ln w="19050">
              <a:solidFill>
                <a:schemeClr val="accent2">
                  <a:lumMod val="40000"/>
                  <a:lumOff val="60000"/>
                </a:schemeClr>
              </a:solidFill>
              <a:round/>
              <a:headEnd/>
              <a:tailEnd/>
            </a:ln>
            <a:effectLst>
              <a:outerShdw blurRad="63500" sx="102000" sy="102000" algn="ctr" rotWithShape="0">
                <a:prstClr val="black">
                  <a:alpha val="4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7593C70C-8BA2-4CA5-900B-F32D2F1C1CE4}"/>
                </a:ext>
              </a:extLst>
            </p:cNvPr>
            <p:cNvSpPr/>
            <p:nvPr/>
          </p:nvSpPr>
          <p:spPr bwMode="auto">
            <a:xfrm>
              <a:off x="6086349" y="2164652"/>
              <a:ext cx="2509004" cy="4121240"/>
            </a:xfrm>
            <a:prstGeom prst="rect">
              <a:avLst/>
            </a:prstGeom>
            <a:solidFill>
              <a:schemeClr val="bg1"/>
            </a:solidFill>
            <a:ln w="19050">
              <a:solidFill>
                <a:schemeClr val="accent3">
                  <a:lumMod val="40000"/>
                  <a:lumOff val="6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DB8F6AF5-F71D-446F-B867-01BB904A6B0D}"/>
                </a:ext>
              </a:extLst>
            </p:cNvPr>
            <p:cNvSpPr/>
            <p:nvPr/>
          </p:nvSpPr>
          <p:spPr bwMode="auto">
            <a:xfrm>
              <a:off x="8889310" y="2166293"/>
              <a:ext cx="1122718" cy="4119537"/>
            </a:xfrm>
            <a:prstGeom prst="rect">
              <a:avLst/>
            </a:prstGeom>
            <a:solidFill>
              <a:schemeClr val="bg1"/>
            </a:solidFill>
            <a:ln w="19050">
              <a:solidFill>
                <a:schemeClr val="accent3">
                  <a:lumMod val="40000"/>
                  <a:lumOff val="6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0" name="Picture 89">
              <a:extLst>
                <a:ext uri="{FF2B5EF4-FFF2-40B4-BE49-F238E27FC236}">
                  <a16:creationId xmlns:a16="http://schemas.microsoft.com/office/drawing/2014/main" id="{085A9B07-5AA9-4EA2-A934-5D9036AEE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201" y="4623302"/>
              <a:ext cx="1895300" cy="856918"/>
            </a:xfrm>
            <a:prstGeom prst="rect">
              <a:avLst/>
            </a:prstGeom>
          </p:spPr>
        </p:pic>
        <p:pic>
          <p:nvPicPr>
            <p:cNvPr id="91" name="Picture 90">
              <a:extLst>
                <a:ext uri="{FF2B5EF4-FFF2-40B4-BE49-F238E27FC236}">
                  <a16:creationId xmlns:a16="http://schemas.microsoft.com/office/drawing/2014/main" id="{FDF5B556-7BF7-4C60-9168-5A1110640B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9144" y="4623302"/>
              <a:ext cx="601008" cy="856919"/>
            </a:xfrm>
            <a:prstGeom prst="rect">
              <a:avLst/>
            </a:prstGeom>
          </p:spPr>
        </p:pic>
        <p:sp>
          <p:nvSpPr>
            <p:cNvPr id="92" name="Rectangle 91">
              <a:extLst>
                <a:ext uri="{FF2B5EF4-FFF2-40B4-BE49-F238E27FC236}">
                  <a16:creationId xmlns:a16="http://schemas.microsoft.com/office/drawing/2014/main" id="{5E466319-96D9-40D3-90DF-11291E8C7E77}"/>
                </a:ext>
              </a:extLst>
            </p:cNvPr>
            <p:cNvSpPr/>
            <p:nvPr/>
          </p:nvSpPr>
          <p:spPr bwMode="auto">
            <a:xfrm>
              <a:off x="6367307" y="3838905"/>
              <a:ext cx="3524513" cy="709942"/>
            </a:xfrm>
            <a:prstGeom prst="rect">
              <a:avLst/>
            </a:prstGeom>
            <a:solidFill>
              <a:schemeClr val="bg1"/>
            </a:solidFill>
            <a:ln w="19050">
              <a:solidFill>
                <a:srgbClr val="FBF9AD"/>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3" name="Rectangle 92">
              <a:extLst>
                <a:ext uri="{FF2B5EF4-FFF2-40B4-BE49-F238E27FC236}">
                  <a16:creationId xmlns:a16="http://schemas.microsoft.com/office/drawing/2014/main" id="{A78937AB-7745-47E3-AFD1-A1B681232512}"/>
                </a:ext>
              </a:extLst>
            </p:cNvPr>
            <p:cNvSpPr/>
            <p:nvPr/>
          </p:nvSpPr>
          <p:spPr bwMode="auto">
            <a:xfrm>
              <a:off x="7279452" y="2239547"/>
              <a:ext cx="1210613" cy="1169522"/>
            </a:xfrm>
            <a:prstGeom prst="rect">
              <a:avLst/>
            </a:prstGeom>
            <a:solidFill>
              <a:schemeClr val="bg1"/>
            </a:solidFill>
            <a:ln w="12700">
              <a:noFill/>
            </a:ln>
            <a:effectLst>
              <a:innerShdw blurRad="114300">
                <a:prstClr val="black"/>
              </a:inn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4" name="Picture 93">
              <a:extLst>
                <a:ext uri="{FF2B5EF4-FFF2-40B4-BE49-F238E27FC236}">
                  <a16:creationId xmlns:a16="http://schemas.microsoft.com/office/drawing/2014/main" id="{3A8C7A03-7AB6-4042-8C44-1BF80CE5D8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098" y="2769953"/>
              <a:ext cx="600857" cy="600857"/>
            </a:xfrm>
            <a:prstGeom prst="rect">
              <a:avLst/>
            </a:prstGeom>
          </p:spPr>
        </p:pic>
        <p:pic>
          <p:nvPicPr>
            <p:cNvPr id="95" name="Picture 94">
              <a:extLst>
                <a:ext uri="{FF2B5EF4-FFF2-40B4-BE49-F238E27FC236}">
                  <a16:creationId xmlns:a16="http://schemas.microsoft.com/office/drawing/2014/main" id="{5CC96CB0-D877-462D-82C6-49E8CA8834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7903" y="2627106"/>
              <a:ext cx="600857" cy="600857"/>
            </a:xfrm>
            <a:prstGeom prst="rect">
              <a:avLst/>
            </a:prstGeom>
          </p:spPr>
        </p:pic>
        <p:sp>
          <p:nvSpPr>
            <p:cNvPr id="96" name="Rectangle 95">
              <a:extLst>
                <a:ext uri="{FF2B5EF4-FFF2-40B4-BE49-F238E27FC236}">
                  <a16:creationId xmlns:a16="http://schemas.microsoft.com/office/drawing/2014/main" id="{1713B4F1-2CB6-4092-BD0F-DA29C6CC9878}"/>
                </a:ext>
              </a:extLst>
            </p:cNvPr>
            <p:cNvSpPr/>
            <p:nvPr/>
          </p:nvSpPr>
          <p:spPr bwMode="auto">
            <a:xfrm>
              <a:off x="9046112" y="2247983"/>
              <a:ext cx="782389" cy="1230800"/>
            </a:xfrm>
            <a:prstGeom prst="rect">
              <a:avLst/>
            </a:prstGeom>
            <a:solidFill>
              <a:schemeClr val="bg1"/>
            </a:solidFill>
            <a:ln w="12700">
              <a:noFill/>
            </a:ln>
            <a:effectLst>
              <a:innerShdw blurRad="114300">
                <a:prstClr val="black"/>
              </a:inn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7" name="Picture 96">
              <a:extLst>
                <a:ext uri="{FF2B5EF4-FFF2-40B4-BE49-F238E27FC236}">
                  <a16:creationId xmlns:a16="http://schemas.microsoft.com/office/drawing/2014/main" id="{D2AEC8AD-B375-4A54-98AC-C9647DC51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6183" y="2833969"/>
              <a:ext cx="600857" cy="600857"/>
            </a:xfrm>
            <a:prstGeom prst="rect">
              <a:avLst/>
            </a:prstGeom>
          </p:spPr>
        </p:pic>
        <p:pic>
          <p:nvPicPr>
            <p:cNvPr id="98" name="Picture 97">
              <a:extLst>
                <a:ext uri="{FF2B5EF4-FFF2-40B4-BE49-F238E27FC236}">
                  <a16:creationId xmlns:a16="http://schemas.microsoft.com/office/drawing/2014/main" id="{8C97207B-5C28-4A01-8D69-E2B5817291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139" y="3861375"/>
              <a:ext cx="495894" cy="495894"/>
            </a:xfrm>
            <a:prstGeom prst="rect">
              <a:avLst/>
            </a:prstGeom>
          </p:spPr>
        </p:pic>
        <p:pic>
          <p:nvPicPr>
            <p:cNvPr id="99" name="Picture 98">
              <a:extLst>
                <a:ext uri="{FF2B5EF4-FFF2-40B4-BE49-F238E27FC236}">
                  <a16:creationId xmlns:a16="http://schemas.microsoft.com/office/drawing/2014/main" id="{5A6E84F2-563D-4A65-9FD6-707A403A1E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9681" y="3846154"/>
              <a:ext cx="495894" cy="495894"/>
            </a:xfrm>
            <a:prstGeom prst="rect">
              <a:avLst/>
            </a:prstGeom>
          </p:spPr>
        </p:pic>
        <p:pic>
          <p:nvPicPr>
            <p:cNvPr id="100" name="Picture 99">
              <a:extLst>
                <a:ext uri="{FF2B5EF4-FFF2-40B4-BE49-F238E27FC236}">
                  <a16:creationId xmlns:a16="http://schemas.microsoft.com/office/drawing/2014/main" id="{89ACC5D8-D9D3-4376-B4E6-9E8E0FA355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8898" y="3846154"/>
              <a:ext cx="495894" cy="495894"/>
            </a:xfrm>
            <a:prstGeom prst="rect">
              <a:avLst/>
            </a:prstGeom>
          </p:spPr>
        </p:pic>
        <p:sp>
          <p:nvSpPr>
            <p:cNvPr id="101" name="Rectangle 100">
              <a:extLst>
                <a:ext uri="{FF2B5EF4-FFF2-40B4-BE49-F238E27FC236}">
                  <a16:creationId xmlns:a16="http://schemas.microsoft.com/office/drawing/2014/main" id="{D5DC7B88-4766-4FF8-BBFB-8AB11327FD8A}"/>
                </a:ext>
              </a:extLst>
            </p:cNvPr>
            <p:cNvSpPr/>
            <p:nvPr/>
          </p:nvSpPr>
          <p:spPr bwMode="auto">
            <a:xfrm>
              <a:off x="6345972" y="1325121"/>
              <a:ext cx="3524513" cy="709942"/>
            </a:xfrm>
            <a:prstGeom prst="rect">
              <a:avLst/>
            </a:prstGeom>
            <a:solidFill>
              <a:schemeClr val="bg1"/>
            </a:solidFill>
            <a:ln w="19050">
              <a:solidFill>
                <a:srgbClr val="FBF9AD"/>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 name="Picture 101">
              <a:extLst>
                <a:ext uri="{FF2B5EF4-FFF2-40B4-BE49-F238E27FC236}">
                  <a16:creationId xmlns:a16="http://schemas.microsoft.com/office/drawing/2014/main" id="{05D41102-9484-41B8-8964-4DDF8A2CC5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9167" y="1367756"/>
              <a:ext cx="437504" cy="437504"/>
            </a:xfrm>
            <a:prstGeom prst="rect">
              <a:avLst/>
            </a:prstGeom>
          </p:spPr>
        </p:pic>
        <p:pic>
          <p:nvPicPr>
            <p:cNvPr id="103" name="Picture 102">
              <a:extLst>
                <a:ext uri="{FF2B5EF4-FFF2-40B4-BE49-F238E27FC236}">
                  <a16:creationId xmlns:a16="http://schemas.microsoft.com/office/drawing/2014/main" id="{7A37DCC5-37DB-43A5-B421-6A31745A6C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0971" y="1367756"/>
              <a:ext cx="437504" cy="437504"/>
            </a:xfrm>
            <a:prstGeom prst="rect">
              <a:avLst/>
            </a:prstGeom>
          </p:spPr>
        </p:pic>
        <p:pic>
          <p:nvPicPr>
            <p:cNvPr id="104" name="Picture 103">
              <a:extLst>
                <a:ext uri="{FF2B5EF4-FFF2-40B4-BE49-F238E27FC236}">
                  <a16:creationId xmlns:a16="http://schemas.microsoft.com/office/drawing/2014/main" id="{BB34A02D-132A-456D-90D7-4C3C9D0A1F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7362" y="1382358"/>
              <a:ext cx="437504" cy="437504"/>
            </a:xfrm>
            <a:prstGeom prst="rect">
              <a:avLst/>
            </a:prstGeom>
          </p:spPr>
        </p:pic>
        <p:pic>
          <p:nvPicPr>
            <p:cNvPr id="105" name="Picture 104">
              <a:extLst>
                <a:ext uri="{FF2B5EF4-FFF2-40B4-BE49-F238E27FC236}">
                  <a16:creationId xmlns:a16="http://schemas.microsoft.com/office/drawing/2014/main" id="{27B1D184-2382-4FA5-B899-203848BB76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8641" y="2530093"/>
              <a:ext cx="755306" cy="755306"/>
            </a:xfrm>
            <a:prstGeom prst="rect">
              <a:avLst/>
            </a:prstGeom>
          </p:spPr>
        </p:pic>
        <p:sp>
          <p:nvSpPr>
            <p:cNvPr id="106" name="TextBox 105">
              <a:extLst>
                <a:ext uri="{FF2B5EF4-FFF2-40B4-BE49-F238E27FC236}">
                  <a16:creationId xmlns:a16="http://schemas.microsoft.com/office/drawing/2014/main" id="{C434540F-0A00-472B-AAB2-F71BBD8FED3E}"/>
                </a:ext>
              </a:extLst>
            </p:cNvPr>
            <p:cNvSpPr txBox="1"/>
            <p:nvPr/>
          </p:nvSpPr>
          <p:spPr>
            <a:xfrm>
              <a:off x="6189381" y="1025336"/>
              <a:ext cx="3751783"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High Level Cloud Storage Architecture</a:t>
              </a:r>
            </a:p>
          </p:txBody>
        </p:sp>
        <p:sp>
          <p:nvSpPr>
            <p:cNvPr id="107" name="TextBox 106">
              <a:extLst>
                <a:ext uri="{FF2B5EF4-FFF2-40B4-BE49-F238E27FC236}">
                  <a16:creationId xmlns:a16="http://schemas.microsoft.com/office/drawing/2014/main" id="{F467B39F-C5B5-4961-8285-1F1A475F3D75}"/>
                </a:ext>
              </a:extLst>
            </p:cNvPr>
            <p:cNvSpPr txBox="1"/>
            <p:nvPr/>
          </p:nvSpPr>
          <p:spPr>
            <a:xfrm>
              <a:off x="6480941" y="1781077"/>
              <a:ext cx="3336805" cy="2976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Public APIs for Data and Management</a:t>
              </a:r>
            </a:p>
          </p:txBody>
        </p:sp>
        <p:sp>
          <p:nvSpPr>
            <p:cNvPr id="108" name="TextBox 107">
              <a:extLst>
                <a:ext uri="{FF2B5EF4-FFF2-40B4-BE49-F238E27FC236}">
                  <a16:creationId xmlns:a16="http://schemas.microsoft.com/office/drawing/2014/main" id="{3656397E-FD6B-4BA5-804D-D1C1E3DBEA61}"/>
                </a:ext>
              </a:extLst>
            </p:cNvPr>
            <p:cNvSpPr txBox="1"/>
            <p:nvPr/>
          </p:nvSpPr>
          <p:spPr>
            <a:xfrm>
              <a:off x="7098369" y="4270725"/>
              <a:ext cx="2071894" cy="2976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Logical Storage Pools</a:t>
              </a:r>
            </a:p>
          </p:txBody>
        </p:sp>
        <p:sp>
          <p:nvSpPr>
            <p:cNvPr id="109" name="TextBox 108">
              <a:extLst>
                <a:ext uri="{FF2B5EF4-FFF2-40B4-BE49-F238E27FC236}">
                  <a16:creationId xmlns:a16="http://schemas.microsoft.com/office/drawing/2014/main" id="{2E164F8E-9979-4102-9A22-DFFE56ABFAEA}"/>
                </a:ext>
              </a:extLst>
            </p:cNvPr>
            <p:cNvSpPr txBox="1"/>
            <p:nvPr/>
          </p:nvSpPr>
          <p:spPr>
            <a:xfrm>
              <a:off x="7220897" y="2183124"/>
              <a:ext cx="1346426" cy="49244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Virtual Computer Servers</a:t>
              </a:r>
            </a:p>
          </p:txBody>
        </p:sp>
        <p:sp>
          <p:nvSpPr>
            <p:cNvPr id="110" name="TextBox 109">
              <a:extLst>
                <a:ext uri="{FF2B5EF4-FFF2-40B4-BE49-F238E27FC236}">
                  <a16:creationId xmlns:a16="http://schemas.microsoft.com/office/drawing/2014/main" id="{ADF2FD91-B897-40F3-A0C8-B2BC325302B7}"/>
                </a:ext>
              </a:extLst>
            </p:cNvPr>
            <p:cNvSpPr txBox="1"/>
            <p:nvPr/>
          </p:nvSpPr>
          <p:spPr>
            <a:xfrm>
              <a:off x="8979657" y="2183233"/>
              <a:ext cx="924509" cy="69213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Virtual Computer Servers</a:t>
              </a:r>
            </a:p>
          </p:txBody>
        </p:sp>
        <p:sp>
          <p:nvSpPr>
            <p:cNvPr id="111" name="TextBox 110">
              <a:extLst>
                <a:ext uri="{FF2B5EF4-FFF2-40B4-BE49-F238E27FC236}">
                  <a16:creationId xmlns:a16="http://schemas.microsoft.com/office/drawing/2014/main" id="{896CB82E-68E5-4A4D-891C-D5DF9F682365}"/>
                </a:ext>
              </a:extLst>
            </p:cNvPr>
            <p:cNvSpPr txBox="1"/>
            <p:nvPr/>
          </p:nvSpPr>
          <p:spPr>
            <a:xfrm>
              <a:off x="5931397" y="3231253"/>
              <a:ext cx="915316" cy="49244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Object Storage</a:t>
              </a:r>
            </a:p>
          </p:txBody>
        </p:sp>
        <p:sp>
          <p:nvSpPr>
            <p:cNvPr id="112" name="Rectangle 111">
              <a:extLst>
                <a:ext uri="{FF2B5EF4-FFF2-40B4-BE49-F238E27FC236}">
                  <a16:creationId xmlns:a16="http://schemas.microsoft.com/office/drawing/2014/main" id="{645F8FCA-7F22-458E-9646-BF880056F7EC}"/>
                </a:ext>
              </a:extLst>
            </p:cNvPr>
            <p:cNvSpPr/>
            <p:nvPr/>
          </p:nvSpPr>
          <p:spPr bwMode="auto">
            <a:xfrm>
              <a:off x="6238519" y="5843628"/>
              <a:ext cx="2225787" cy="366854"/>
            </a:xfrm>
            <a:prstGeom prst="rect">
              <a:avLst/>
            </a:prstGeom>
            <a:solidFill>
              <a:schemeClr val="bg1"/>
            </a:solidFill>
            <a:ln w="19050">
              <a:solidFill>
                <a:schemeClr val="accent5">
                  <a:lumMod val="40000"/>
                  <a:lumOff val="6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3" name="Rectangle 112">
              <a:extLst>
                <a:ext uri="{FF2B5EF4-FFF2-40B4-BE49-F238E27FC236}">
                  <a16:creationId xmlns:a16="http://schemas.microsoft.com/office/drawing/2014/main" id="{4178016A-A6EE-480A-B70F-C0430317F0C1}"/>
                </a:ext>
              </a:extLst>
            </p:cNvPr>
            <p:cNvSpPr/>
            <p:nvPr/>
          </p:nvSpPr>
          <p:spPr bwMode="auto">
            <a:xfrm>
              <a:off x="8968838" y="5857490"/>
              <a:ext cx="961619" cy="339131"/>
            </a:xfrm>
            <a:prstGeom prst="rect">
              <a:avLst/>
            </a:prstGeom>
            <a:solidFill>
              <a:schemeClr val="bg1"/>
            </a:solidFill>
            <a:ln w="19050">
              <a:solidFill>
                <a:schemeClr val="accent5">
                  <a:lumMod val="40000"/>
                  <a:lumOff val="6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4" name="TextBox 113">
              <a:extLst>
                <a:ext uri="{FF2B5EF4-FFF2-40B4-BE49-F238E27FC236}">
                  <a16:creationId xmlns:a16="http://schemas.microsoft.com/office/drawing/2014/main" id="{80F332E3-58DC-4F6F-AFD0-741CE5591C6C}"/>
                </a:ext>
              </a:extLst>
            </p:cNvPr>
            <p:cNvSpPr txBox="1"/>
            <p:nvPr/>
          </p:nvSpPr>
          <p:spPr>
            <a:xfrm>
              <a:off x="6330717" y="5880861"/>
              <a:ext cx="2041390"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Cloud Service Location 1</a:t>
              </a:r>
            </a:p>
          </p:txBody>
        </p:sp>
        <p:sp>
          <p:nvSpPr>
            <p:cNvPr id="115" name="TextBox 114">
              <a:extLst>
                <a:ext uri="{FF2B5EF4-FFF2-40B4-BE49-F238E27FC236}">
                  <a16:creationId xmlns:a16="http://schemas.microsoft.com/office/drawing/2014/main" id="{6084360D-1AED-4057-A195-6361DA7BA021}"/>
                </a:ext>
              </a:extLst>
            </p:cNvPr>
            <p:cNvSpPr txBox="1"/>
            <p:nvPr/>
          </p:nvSpPr>
          <p:spPr>
            <a:xfrm>
              <a:off x="8821106" y="5880861"/>
              <a:ext cx="1273249"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Location n</a:t>
              </a:r>
            </a:p>
          </p:txBody>
        </p:sp>
        <p:cxnSp>
          <p:nvCxnSpPr>
            <p:cNvPr id="116" name="Straight Connector 115">
              <a:extLst>
                <a:ext uri="{FF2B5EF4-FFF2-40B4-BE49-F238E27FC236}">
                  <a16:creationId xmlns:a16="http://schemas.microsoft.com/office/drawing/2014/main" id="{A7BE3A7B-694B-4100-828A-369FC5250485}"/>
                </a:ext>
              </a:extLst>
            </p:cNvPr>
            <p:cNvCxnSpPr>
              <a:cxnSpLocks/>
            </p:cNvCxnSpPr>
            <p:nvPr/>
          </p:nvCxnSpPr>
          <p:spPr>
            <a:xfrm>
              <a:off x="6732071" y="1983547"/>
              <a:ext cx="0" cy="567471"/>
            </a:xfrm>
            <a:prstGeom prst="line">
              <a:avLst/>
            </a:prstGeom>
            <a:ln w="19050"/>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212E525E-8D4E-4F01-B97B-83E076377E1C}"/>
                </a:ext>
              </a:extLst>
            </p:cNvPr>
            <p:cNvCxnSpPr>
              <a:cxnSpLocks/>
            </p:cNvCxnSpPr>
            <p:nvPr/>
          </p:nvCxnSpPr>
          <p:spPr>
            <a:xfrm>
              <a:off x="6725357" y="3249698"/>
              <a:ext cx="0" cy="567471"/>
            </a:xfrm>
            <a:prstGeom prst="line">
              <a:avLst/>
            </a:prstGeom>
            <a:ln w="19050"/>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80449C4A-3D8C-4892-A881-F95983D67844}"/>
                </a:ext>
              </a:extLst>
            </p:cNvPr>
            <p:cNvCxnSpPr>
              <a:cxnSpLocks/>
            </p:cNvCxnSpPr>
            <p:nvPr/>
          </p:nvCxnSpPr>
          <p:spPr>
            <a:xfrm flipH="1">
              <a:off x="6725360" y="3221274"/>
              <a:ext cx="1178865" cy="595895"/>
            </a:xfrm>
            <a:prstGeom prst="line">
              <a:avLst/>
            </a:prstGeom>
            <a:ln w="19050"/>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19" name="TextBox 118">
              <a:extLst>
                <a:ext uri="{FF2B5EF4-FFF2-40B4-BE49-F238E27FC236}">
                  <a16:creationId xmlns:a16="http://schemas.microsoft.com/office/drawing/2014/main" id="{CB848E82-5792-4739-AF24-9F1D7623ADFA}"/>
                </a:ext>
              </a:extLst>
            </p:cNvPr>
            <p:cNvSpPr txBox="1"/>
            <p:nvPr/>
          </p:nvSpPr>
          <p:spPr>
            <a:xfrm>
              <a:off x="7338493" y="3358664"/>
              <a:ext cx="1353754"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Block, File or Object Storage</a:t>
              </a:r>
            </a:p>
          </p:txBody>
        </p:sp>
        <p:sp>
          <p:nvSpPr>
            <p:cNvPr id="120" name="TextBox 119">
              <a:extLst>
                <a:ext uri="{FF2B5EF4-FFF2-40B4-BE49-F238E27FC236}">
                  <a16:creationId xmlns:a16="http://schemas.microsoft.com/office/drawing/2014/main" id="{B8379996-D8B6-46E7-B226-3F119528BDB9}"/>
                </a:ext>
              </a:extLst>
            </p:cNvPr>
            <p:cNvSpPr txBox="1"/>
            <p:nvPr/>
          </p:nvSpPr>
          <p:spPr>
            <a:xfrm>
              <a:off x="6208639" y="5461146"/>
              <a:ext cx="2264424" cy="28469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Physical Storage Servers</a:t>
              </a:r>
            </a:p>
          </p:txBody>
        </p:sp>
        <p:sp>
          <p:nvSpPr>
            <p:cNvPr id="121" name="TextBox 120">
              <a:extLst>
                <a:ext uri="{FF2B5EF4-FFF2-40B4-BE49-F238E27FC236}">
                  <a16:creationId xmlns:a16="http://schemas.microsoft.com/office/drawing/2014/main" id="{186AD2F2-3154-427F-9C65-CF8E0298197A}"/>
                </a:ext>
              </a:extLst>
            </p:cNvPr>
            <p:cNvSpPr txBox="1"/>
            <p:nvPr/>
          </p:nvSpPr>
          <p:spPr>
            <a:xfrm>
              <a:off x="8651352" y="5414772"/>
              <a:ext cx="1622736" cy="492443"/>
            </a:xfrm>
            <a:prstGeom prst="rect">
              <a:avLst/>
            </a:prstGeom>
            <a:noFill/>
            <a:ln w="28575">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Physical Storage Servers</a:t>
              </a:r>
            </a:p>
          </p:txBody>
        </p:sp>
        <p:sp>
          <p:nvSpPr>
            <p:cNvPr id="122" name="Right Brace 121">
              <a:extLst>
                <a:ext uri="{FF2B5EF4-FFF2-40B4-BE49-F238E27FC236}">
                  <a16:creationId xmlns:a16="http://schemas.microsoft.com/office/drawing/2014/main" id="{70FD07E8-B72A-4A33-879C-4953930B88E1}"/>
                </a:ext>
              </a:extLst>
            </p:cNvPr>
            <p:cNvSpPr/>
            <p:nvPr/>
          </p:nvSpPr>
          <p:spPr>
            <a:xfrm>
              <a:off x="10281015" y="1025336"/>
              <a:ext cx="291012" cy="1053391"/>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 name="Right Brace 122">
              <a:extLst>
                <a:ext uri="{FF2B5EF4-FFF2-40B4-BE49-F238E27FC236}">
                  <a16:creationId xmlns:a16="http://schemas.microsoft.com/office/drawing/2014/main" id="{40087206-0874-4D00-A3E4-2A404EDD149F}"/>
                </a:ext>
              </a:extLst>
            </p:cNvPr>
            <p:cNvSpPr/>
            <p:nvPr/>
          </p:nvSpPr>
          <p:spPr>
            <a:xfrm>
              <a:off x="10281015" y="2221224"/>
              <a:ext cx="291865" cy="2327623"/>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Right Brace 123">
              <a:extLst>
                <a:ext uri="{FF2B5EF4-FFF2-40B4-BE49-F238E27FC236}">
                  <a16:creationId xmlns:a16="http://schemas.microsoft.com/office/drawing/2014/main" id="{F67ACB83-A939-4BDB-8E62-A464F977F0AB}"/>
                </a:ext>
              </a:extLst>
            </p:cNvPr>
            <p:cNvSpPr/>
            <p:nvPr/>
          </p:nvSpPr>
          <p:spPr>
            <a:xfrm>
              <a:off x="10281015" y="4673169"/>
              <a:ext cx="332419" cy="1586903"/>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60468E35-0812-4C55-804F-5A900CDA4AD6}"/>
                </a:ext>
              </a:extLst>
            </p:cNvPr>
            <p:cNvSpPr/>
            <p:nvPr/>
          </p:nvSpPr>
          <p:spPr bwMode="auto">
            <a:xfrm>
              <a:off x="10613237" y="1392525"/>
              <a:ext cx="1225992" cy="339131"/>
            </a:xfrm>
            <a:prstGeom prst="rect">
              <a:avLst/>
            </a:prstGeom>
            <a:solidFill>
              <a:schemeClr val="bg1"/>
            </a:solidFill>
            <a:ln w="28575">
              <a:solidFill>
                <a:schemeClr val="accent6">
                  <a:lumMod val="40000"/>
                  <a:lumOff val="6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6" name="TextBox 125">
              <a:extLst>
                <a:ext uri="{FF2B5EF4-FFF2-40B4-BE49-F238E27FC236}">
                  <a16:creationId xmlns:a16="http://schemas.microsoft.com/office/drawing/2014/main" id="{F75BC717-50CA-4C07-8AA2-30B168D7674E}"/>
                </a:ext>
              </a:extLst>
            </p:cNvPr>
            <p:cNvSpPr txBox="1"/>
            <p:nvPr/>
          </p:nvSpPr>
          <p:spPr>
            <a:xfrm>
              <a:off x="10745424" y="1415896"/>
              <a:ext cx="961619"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Front-End</a:t>
              </a:r>
            </a:p>
          </p:txBody>
        </p:sp>
        <p:sp>
          <p:nvSpPr>
            <p:cNvPr id="127" name="Rectangle 126">
              <a:extLst>
                <a:ext uri="{FF2B5EF4-FFF2-40B4-BE49-F238E27FC236}">
                  <a16:creationId xmlns:a16="http://schemas.microsoft.com/office/drawing/2014/main" id="{7AFDAA15-7B87-4742-A6DD-83DEC5FC0D9A}"/>
                </a:ext>
              </a:extLst>
            </p:cNvPr>
            <p:cNvSpPr/>
            <p:nvPr/>
          </p:nvSpPr>
          <p:spPr bwMode="auto">
            <a:xfrm>
              <a:off x="10613237" y="3214578"/>
              <a:ext cx="1225992" cy="339131"/>
            </a:xfrm>
            <a:prstGeom prst="rect">
              <a:avLst/>
            </a:prstGeom>
            <a:solidFill>
              <a:schemeClr val="bg1"/>
            </a:solidFill>
            <a:ln w="28575">
              <a:solidFill>
                <a:schemeClr val="accent6">
                  <a:lumMod val="40000"/>
                  <a:lumOff val="6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8" name="TextBox 127">
              <a:extLst>
                <a:ext uri="{FF2B5EF4-FFF2-40B4-BE49-F238E27FC236}">
                  <a16:creationId xmlns:a16="http://schemas.microsoft.com/office/drawing/2014/main" id="{DDF5E862-B0D2-4D36-8D0A-E191CD07509D}"/>
                </a:ext>
              </a:extLst>
            </p:cNvPr>
            <p:cNvSpPr txBox="1"/>
            <p:nvPr/>
          </p:nvSpPr>
          <p:spPr>
            <a:xfrm>
              <a:off x="10673914" y="3240994"/>
              <a:ext cx="1104639"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Middleware</a:t>
              </a:r>
            </a:p>
          </p:txBody>
        </p:sp>
        <p:sp>
          <p:nvSpPr>
            <p:cNvPr id="129" name="Rectangle 128">
              <a:extLst>
                <a:ext uri="{FF2B5EF4-FFF2-40B4-BE49-F238E27FC236}">
                  <a16:creationId xmlns:a16="http://schemas.microsoft.com/office/drawing/2014/main" id="{CA34639D-4828-4C89-9F48-10F8ED25DA31}"/>
                </a:ext>
              </a:extLst>
            </p:cNvPr>
            <p:cNvSpPr/>
            <p:nvPr/>
          </p:nvSpPr>
          <p:spPr bwMode="auto">
            <a:xfrm>
              <a:off x="10613237" y="5310655"/>
              <a:ext cx="1225992" cy="339131"/>
            </a:xfrm>
            <a:prstGeom prst="rect">
              <a:avLst/>
            </a:prstGeom>
            <a:solidFill>
              <a:schemeClr val="bg1"/>
            </a:solidFill>
            <a:ln w="28575">
              <a:solidFill>
                <a:schemeClr val="accent6">
                  <a:lumMod val="40000"/>
                  <a:lumOff val="60000"/>
                </a:schemeClr>
              </a:solidFill>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30" name="TextBox 129">
              <a:extLst>
                <a:ext uri="{FF2B5EF4-FFF2-40B4-BE49-F238E27FC236}">
                  <a16:creationId xmlns:a16="http://schemas.microsoft.com/office/drawing/2014/main" id="{7FF021FE-6A43-402F-8666-B235AB6B44D0}"/>
                </a:ext>
              </a:extLst>
            </p:cNvPr>
            <p:cNvSpPr txBox="1"/>
            <p:nvPr/>
          </p:nvSpPr>
          <p:spPr>
            <a:xfrm>
              <a:off x="10745424" y="5334026"/>
              <a:ext cx="961619"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Back-End</a:t>
              </a:r>
            </a:p>
          </p:txBody>
        </p:sp>
      </p:grpSp>
      <p:sp>
        <p:nvSpPr>
          <p:cNvPr id="55" name="Rectangle 54">
            <a:extLst>
              <a:ext uri="{FF2B5EF4-FFF2-40B4-BE49-F238E27FC236}">
                <a16:creationId xmlns:a16="http://schemas.microsoft.com/office/drawing/2014/main" id="{C41254B3-745E-447C-B799-E8960A2349F6}"/>
              </a:ext>
            </a:extLst>
          </p:cNvPr>
          <p:cNvSpPr/>
          <p:nvPr/>
        </p:nvSpPr>
        <p:spPr>
          <a:xfrm>
            <a:off x="1031568" y="1206389"/>
            <a:ext cx="4965874" cy="646331"/>
          </a:xfrm>
          <a:prstGeom prst="rect">
            <a:avLst/>
          </a:prstGeom>
        </p:spPr>
        <p:txBody>
          <a:bodyPr wrap="square" anchor="ctr">
            <a:spAutoFit/>
          </a:bodyPr>
          <a:lstStyle/>
          <a:p>
            <a:pPr marR="0" lvl="0" algn="l" defTabSz="914400" rtl="0" eaLnBrk="1" fontAlgn="auto" latinLnBrk="0" hangingPunct="1">
              <a:lnSpc>
                <a:spcPct val="100000"/>
              </a:lnSpc>
              <a:spcBef>
                <a:spcPts val="120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Cloud storage is a data storage medium used to </a:t>
            </a:r>
            <a:r>
              <a:rPr kumimoji="0" lang="en-US" sz="1800" b="1" i="0" u="none" strike="noStrike" kern="1200" cap="none" spc="0" normalizeH="0" baseline="0" noProof="0" dirty="0">
                <a:ln>
                  <a:noFill/>
                </a:ln>
                <a:solidFill>
                  <a:srgbClr val="FF0000"/>
                </a:solidFill>
                <a:effectLst/>
                <a:uLnTx/>
                <a:uFillTx/>
                <a:latin typeface="Calibri"/>
                <a:ea typeface="+mn-ea"/>
                <a:cs typeface="+mn-cs"/>
              </a:rPr>
              <a:t>store digital data in logical pools </a:t>
            </a:r>
            <a:r>
              <a:rPr kumimoji="0" lang="en-US" sz="1800" b="0" i="0" u="none" strike="noStrike" kern="1200" cap="none" spc="0" normalizeH="0" baseline="0" noProof="0" dirty="0">
                <a:ln>
                  <a:noFill/>
                </a:ln>
                <a:solidFill>
                  <a:prstClr val="black"/>
                </a:solidFill>
                <a:effectLst/>
                <a:uLnTx/>
                <a:uFillTx/>
                <a:latin typeface="Calibri"/>
                <a:ea typeface="+mn-ea"/>
                <a:cs typeface="+mn-cs"/>
              </a:rPr>
              <a:t>using a network </a:t>
            </a:r>
          </a:p>
        </p:txBody>
      </p:sp>
      <p:sp>
        <p:nvSpPr>
          <p:cNvPr id="56" name="Rectangle 55">
            <a:extLst>
              <a:ext uri="{FF2B5EF4-FFF2-40B4-BE49-F238E27FC236}">
                <a16:creationId xmlns:a16="http://schemas.microsoft.com/office/drawing/2014/main" id="{8D71477D-A8E3-4380-9257-0D7901B038E8}"/>
              </a:ext>
            </a:extLst>
          </p:cNvPr>
          <p:cNvSpPr/>
          <p:nvPr/>
        </p:nvSpPr>
        <p:spPr>
          <a:xfrm>
            <a:off x="1031568" y="2184407"/>
            <a:ext cx="5031367" cy="923330"/>
          </a:xfrm>
          <a:prstGeom prst="rect">
            <a:avLst/>
          </a:prstGeom>
        </p:spPr>
        <p:txBody>
          <a:bodyPr wrap="square" anchor="ctr">
            <a:spAutoFit/>
          </a:bodyPr>
          <a:lstStyle/>
          <a:p>
            <a:pPr marR="0" lvl="0" algn="l" defTabSz="914400" rtl="0" eaLnBrk="1" fontAlgn="auto" latinLnBrk="0" hangingPunct="1">
              <a:lnSpc>
                <a:spcPct val="100000"/>
              </a:lnSpc>
              <a:spcBef>
                <a:spcPts val="120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cloud storage architecture </a:t>
            </a:r>
            <a:r>
              <a:rPr kumimoji="0" lang="en-US" sz="1800" b="1" i="0" u="none" strike="noStrike" kern="1200" cap="none" spc="0" normalizeH="0" baseline="0" noProof="0" dirty="0">
                <a:ln>
                  <a:noFill/>
                </a:ln>
                <a:solidFill>
                  <a:srgbClr val="FF0000"/>
                </a:solidFill>
                <a:effectLst/>
                <a:uLnTx/>
                <a:uFillTx/>
                <a:latin typeface="Calibri"/>
                <a:ea typeface="+mn-ea"/>
                <a:cs typeface="+mn-cs"/>
              </a:rPr>
              <a:t>consists of three main layers</a:t>
            </a:r>
            <a:r>
              <a:rPr kumimoji="0" lang="en-US" sz="1800" b="0" i="0" u="none" strike="noStrike" kern="1200" cap="none" spc="0" normalizeH="0" baseline="0" noProof="0" dirty="0">
                <a:ln>
                  <a:noFill/>
                </a:ln>
                <a:solidFill>
                  <a:prstClr val="black"/>
                </a:solidFill>
                <a:effectLst/>
                <a:uLnTx/>
                <a:uFillTx/>
                <a:latin typeface="Calibri"/>
                <a:ea typeface="+mn-ea"/>
                <a:cs typeface="+mn-cs"/>
              </a:rPr>
              <a:t> namely, front-end, middleware, and back-end</a:t>
            </a:r>
          </a:p>
        </p:txBody>
      </p:sp>
      <p:sp>
        <p:nvSpPr>
          <p:cNvPr id="57" name="Rectangle 56">
            <a:extLst>
              <a:ext uri="{FF2B5EF4-FFF2-40B4-BE49-F238E27FC236}">
                <a16:creationId xmlns:a16="http://schemas.microsoft.com/office/drawing/2014/main" id="{5A31F522-4C27-477B-BB3E-BB031FBD8243}"/>
              </a:ext>
            </a:extLst>
          </p:cNvPr>
          <p:cNvSpPr/>
          <p:nvPr/>
        </p:nvSpPr>
        <p:spPr>
          <a:xfrm>
            <a:off x="1031568" y="3300924"/>
            <a:ext cx="4873933" cy="923330"/>
          </a:xfrm>
          <a:prstGeom prst="rect">
            <a:avLst/>
          </a:prstGeom>
        </p:spPr>
        <p:txBody>
          <a:bodyPr wrap="square" anchor="ctr">
            <a:spAutoFit/>
          </a:bodyPr>
          <a:lstStyle/>
          <a:p>
            <a:pPr marR="0" lvl="0" algn="l" defTabSz="914400" rtl="0" eaLnBrk="1" fontAlgn="auto" latinLnBrk="0" hangingPunct="1">
              <a:lnSpc>
                <a:spcPct val="100000"/>
              </a:lnSpc>
              <a:spcBef>
                <a:spcPts val="120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a:t>
            </a:r>
            <a:r>
              <a:rPr kumimoji="0" lang="en-US" sz="1800" b="1" i="0" u="none" strike="noStrike" kern="1200" cap="none" spc="0" normalizeH="0" baseline="0" noProof="0" dirty="0">
                <a:ln>
                  <a:noFill/>
                </a:ln>
                <a:solidFill>
                  <a:srgbClr val="FF0000"/>
                </a:solidFill>
                <a:effectLst/>
                <a:uLnTx/>
                <a:uFillTx/>
                <a:latin typeface="Calibri"/>
                <a:ea typeface="+mn-ea"/>
                <a:cs typeface="+mn-cs"/>
              </a:rPr>
              <a:t> Front-end </a:t>
            </a:r>
            <a:r>
              <a:rPr kumimoji="0" lang="en-US" sz="1800" b="0" i="0" u="none" strike="noStrike" kern="1200" cap="none" spc="0" normalizeH="0" baseline="0" noProof="0" dirty="0">
                <a:ln>
                  <a:noFill/>
                </a:ln>
                <a:solidFill>
                  <a:prstClr val="black"/>
                </a:solidFill>
                <a:effectLst/>
                <a:uLnTx/>
                <a:uFillTx/>
                <a:latin typeface="Calibri"/>
                <a:ea typeface="+mn-ea"/>
                <a:cs typeface="+mn-cs"/>
              </a:rPr>
              <a:t>layer is accessed by the </a:t>
            </a:r>
            <a:r>
              <a:rPr kumimoji="0" lang="en-US" sz="1800" b="1" i="0" u="none" strike="noStrike" kern="1200" cap="none" spc="0" normalizeH="0" baseline="0" noProof="0" dirty="0">
                <a:ln>
                  <a:noFill/>
                </a:ln>
                <a:solidFill>
                  <a:srgbClr val="FF0000"/>
                </a:solidFill>
                <a:effectLst/>
                <a:uLnTx/>
                <a:uFillTx/>
                <a:latin typeface="Calibri"/>
                <a:ea typeface="+mn-ea"/>
                <a:cs typeface="+mn-cs"/>
              </a:rPr>
              <a:t>end user</a:t>
            </a:r>
            <a:r>
              <a:rPr kumimoji="0" lang="en-US" sz="1800" b="0" i="0" u="none" strike="noStrike" kern="1200" cap="none" spc="0" normalizeH="0" baseline="0" noProof="0" dirty="0">
                <a:ln>
                  <a:noFill/>
                </a:ln>
                <a:solidFill>
                  <a:prstClr val="black"/>
                </a:solidFill>
                <a:effectLst/>
                <a:uLnTx/>
                <a:uFillTx/>
                <a:latin typeface="Calibri"/>
                <a:ea typeface="+mn-ea"/>
                <a:cs typeface="+mn-cs"/>
              </a:rPr>
              <a:t> where it provides APIs for the management of data storage</a:t>
            </a:r>
          </a:p>
        </p:txBody>
      </p:sp>
      <p:sp>
        <p:nvSpPr>
          <p:cNvPr id="58" name="Rectangle 57">
            <a:extLst>
              <a:ext uri="{FF2B5EF4-FFF2-40B4-BE49-F238E27FC236}">
                <a16:creationId xmlns:a16="http://schemas.microsoft.com/office/drawing/2014/main" id="{BC32985A-88B5-4ED6-BA86-23BDB099DF89}"/>
              </a:ext>
            </a:extLst>
          </p:cNvPr>
          <p:cNvSpPr/>
          <p:nvPr/>
        </p:nvSpPr>
        <p:spPr>
          <a:xfrm>
            <a:off x="1031568" y="4417441"/>
            <a:ext cx="4834304" cy="923330"/>
          </a:xfrm>
          <a:prstGeom prst="rect">
            <a:avLst/>
          </a:prstGeom>
        </p:spPr>
        <p:txBody>
          <a:bodyPr wrap="square" anchor="ctr">
            <a:spAutoFit/>
          </a:bodyPr>
          <a:lstStyle/>
          <a:p>
            <a:pPr marR="0" lvl="0" algn="l" defTabSz="914400" rtl="0" eaLnBrk="1" fontAlgn="auto" latinLnBrk="0" hangingPunct="1">
              <a:lnSpc>
                <a:spcPct val="100000"/>
              </a:lnSpc>
              <a:spcBef>
                <a:spcPts val="120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a:ln>
                  <a:noFill/>
                </a:ln>
                <a:solidFill>
                  <a:srgbClr val="FF0000"/>
                </a:solidFill>
                <a:effectLst/>
                <a:uLnTx/>
                <a:uFillTx/>
                <a:latin typeface="Calibri"/>
                <a:ea typeface="+mn-ea"/>
                <a:cs typeface="+mn-cs"/>
              </a:rPr>
              <a:t>Middleware</a:t>
            </a:r>
            <a:r>
              <a:rPr kumimoji="0" lang="en-US" sz="1800" b="0" i="0" u="none" strike="noStrike" kern="1200" cap="none" spc="0" normalizeH="0" baseline="0" noProof="0" dirty="0">
                <a:ln>
                  <a:noFill/>
                </a:ln>
                <a:solidFill>
                  <a:prstClr val="black"/>
                </a:solidFill>
                <a:effectLst/>
                <a:uLnTx/>
                <a:uFillTx/>
                <a:latin typeface="Calibri"/>
                <a:ea typeface="+mn-ea"/>
                <a:cs typeface="+mn-cs"/>
              </a:rPr>
              <a:t> layer performs several </a:t>
            </a:r>
            <a:r>
              <a:rPr kumimoji="0" lang="en-US" sz="1800" b="1" i="0" u="none" strike="noStrike" kern="1200" cap="none" spc="0" normalizeH="0" baseline="0" noProof="0" dirty="0">
                <a:ln>
                  <a:noFill/>
                </a:ln>
                <a:solidFill>
                  <a:srgbClr val="FF0000"/>
                </a:solidFill>
                <a:effectLst/>
                <a:uLnTx/>
                <a:uFillTx/>
                <a:latin typeface="Calibri"/>
                <a:ea typeface="+mn-ea"/>
                <a:cs typeface="+mn-cs"/>
              </a:rPr>
              <a:t>functions</a:t>
            </a:r>
            <a:r>
              <a:rPr kumimoji="0" lang="en-US" sz="1800" b="0" i="0" u="none" strike="noStrike" kern="1200" cap="none" spc="0" normalizeH="0" baseline="0" noProof="0" dirty="0">
                <a:ln>
                  <a:noFill/>
                </a:ln>
                <a:solidFill>
                  <a:prstClr val="black"/>
                </a:solidFill>
                <a:effectLst/>
                <a:uLnTx/>
                <a:uFillTx/>
                <a:latin typeface="Calibri"/>
                <a:ea typeface="+mn-ea"/>
                <a:cs typeface="+mn-cs"/>
              </a:rPr>
              <a:t> such as data de-duplication and replication of data</a:t>
            </a:r>
          </a:p>
        </p:txBody>
      </p:sp>
      <p:sp>
        <p:nvSpPr>
          <p:cNvPr id="59" name="Rectangle 58">
            <a:extLst>
              <a:ext uri="{FF2B5EF4-FFF2-40B4-BE49-F238E27FC236}">
                <a16:creationId xmlns:a16="http://schemas.microsoft.com/office/drawing/2014/main" id="{69713226-8EC1-4C86-A8B5-4D3B045D83B8}"/>
              </a:ext>
            </a:extLst>
          </p:cNvPr>
          <p:cNvSpPr/>
          <p:nvPr/>
        </p:nvSpPr>
        <p:spPr>
          <a:xfrm>
            <a:off x="1031568" y="5648322"/>
            <a:ext cx="4676903" cy="646331"/>
          </a:xfrm>
          <a:prstGeom prst="rect">
            <a:avLst/>
          </a:prstGeom>
        </p:spPr>
        <p:txBody>
          <a:bodyPr wrap="square" anchor="ctr">
            <a:spAutoFit/>
          </a:bodyPr>
          <a:lstStyle/>
          <a:p>
            <a:pPr marR="0" lvl="0" algn="l" defTabSz="914400" rtl="0" eaLnBrk="1" fontAlgn="auto" latinLnBrk="0" hangingPunct="1">
              <a:lnSpc>
                <a:spcPct val="100000"/>
              </a:lnSpc>
              <a:spcBef>
                <a:spcPts val="120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a:ln>
                  <a:noFill/>
                </a:ln>
                <a:solidFill>
                  <a:srgbClr val="FF0000"/>
                </a:solidFill>
                <a:effectLst/>
                <a:uLnTx/>
                <a:uFillTx/>
                <a:latin typeface="Calibri"/>
                <a:ea typeface="+mn-ea"/>
                <a:cs typeface="+mn-cs"/>
              </a:rPr>
              <a:t>Back-end</a:t>
            </a:r>
            <a:r>
              <a:rPr kumimoji="0" lang="en-US" sz="1800" b="0" i="0" u="none" strike="noStrike" kern="1200" cap="none" spc="0" normalizeH="0" baseline="0" noProof="0" dirty="0">
                <a:ln>
                  <a:noFill/>
                </a:ln>
                <a:solidFill>
                  <a:prstClr val="black"/>
                </a:solidFill>
                <a:effectLst/>
                <a:uLnTx/>
                <a:uFillTx/>
                <a:latin typeface="Calibri"/>
                <a:ea typeface="+mn-ea"/>
                <a:cs typeface="+mn-cs"/>
              </a:rPr>
              <a:t> layer is where the </a:t>
            </a:r>
            <a:r>
              <a:rPr kumimoji="0" lang="en-US" sz="1800" b="1" i="0" u="none" strike="noStrike" kern="1200" cap="none" spc="0" normalizeH="0" baseline="0" noProof="0" dirty="0">
                <a:ln>
                  <a:noFill/>
                </a:ln>
                <a:solidFill>
                  <a:srgbClr val="FF0000"/>
                </a:solidFill>
                <a:effectLst/>
                <a:uLnTx/>
                <a:uFillTx/>
                <a:latin typeface="Calibri"/>
                <a:ea typeface="+mn-ea"/>
                <a:cs typeface="+mn-cs"/>
              </a:rPr>
              <a:t>hardware</a:t>
            </a:r>
            <a:r>
              <a:rPr kumimoji="0" lang="en-US" sz="1800" b="0" i="0" u="none" strike="noStrike" kern="1200" cap="none" spc="0" normalizeH="0" baseline="0" noProof="0" dirty="0">
                <a:ln>
                  <a:noFill/>
                </a:ln>
                <a:solidFill>
                  <a:prstClr val="black"/>
                </a:solidFill>
                <a:effectLst/>
                <a:uLnTx/>
                <a:uFillTx/>
                <a:latin typeface="Calibri"/>
                <a:ea typeface="+mn-ea"/>
                <a:cs typeface="+mn-cs"/>
              </a:rPr>
              <a:t> is implemented</a:t>
            </a:r>
          </a:p>
        </p:txBody>
      </p:sp>
      <p:grpSp>
        <p:nvGrpSpPr>
          <p:cNvPr id="3" name="Group 2">
            <a:extLst>
              <a:ext uri="{FF2B5EF4-FFF2-40B4-BE49-F238E27FC236}">
                <a16:creationId xmlns:a16="http://schemas.microsoft.com/office/drawing/2014/main" id="{6F245F9B-56E2-4089-B4E1-6E39C69524F4}"/>
              </a:ext>
            </a:extLst>
          </p:cNvPr>
          <p:cNvGrpSpPr>
            <a:grpSpLocks noChangeAspect="1"/>
          </p:cNvGrpSpPr>
          <p:nvPr/>
        </p:nvGrpSpPr>
        <p:grpSpPr>
          <a:xfrm>
            <a:off x="231744" y="1150126"/>
            <a:ext cx="758856" cy="758856"/>
            <a:chOff x="231744" y="1150126"/>
            <a:chExt cx="758856" cy="758856"/>
          </a:xfrm>
        </p:grpSpPr>
        <p:sp>
          <p:nvSpPr>
            <p:cNvPr id="50" name="Oval 49">
              <a:extLst>
                <a:ext uri="{FF2B5EF4-FFF2-40B4-BE49-F238E27FC236}">
                  <a16:creationId xmlns:a16="http://schemas.microsoft.com/office/drawing/2014/main" id="{AA96A300-3C51-4996-B91F-333E7DB8AA3B}"/>
                </a:ext>
              </a:extLst>
            </p:cNvPr>
            <p:cNvSpPr>
              <a:spLocks noChangeAspect="1"/>
            </p:cNvSpPr>
            <p:nvPr/>
          </p:nvSpPr>
          <p:spPr>
            <a:xfrm>
              <a:off x="231744" y="1150126"/>
              <a:ext cx="758856" cy="7588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3600" dirty="0">
                <a:solidFill>
                  <a:prstClr val="white"/>
                </a:solidFill>
                <a:latin typeface="Calibri" panose="020F0502020204030204"/>
              </a:endParaRPr>
            </a:p>
          </p:txBody>
        </p:sp>
        <p:sp>
          <p:nvSpPr>
            <p:cNvPr id="60" name="AutoShape 48">
              <a:extLst>
                <a:ext uri="{FF2B5EF4-FFF2-40B4-BE49-F238E27FC236}">
                  <a16:creationId xmlns:a16="http://schemas.microsoft.com/office/drawing/2014/main" id="{22D8BF7A-1879-436B-97EC-D73832A784B9}"/>
                </a:ext>
              </a:extLst>
            </p:cNvPr>
            <p:cNvSpPr>
              <a:spLocks noChangeAspect="1"/>
            </p:cNvSpPr>
            <p:nvPr/>
          </p:nvSpPr>
          <p:spPr bwMode="auto">
            <a:xfrm>
              <a:off x="407972" y="1297382"/>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solidFill>
              <a:schemeClr val="bg1"/>
            </a:solidFill>
            <a:ln>
              <a:noFill/>
            </a:ln>
            <a:effectLst/>
            <a:extLst>
              <a:ext uri="{91240B29-F687-4f45-9708-019B960494DF}">
                <a14:hiddenLine xmlns:a14="http://schemas.microsoft.com/office/drawing/2010/main" xmlns="" xmlns:lc="http://schemas.openxmlformats.org/drawingml/2006/lockedCanvas" w="12700" cap="flat" cmpd="sng">
                  <a:solidFill>
                    <a:srgbClr val="000000"/>
                  </a:solidFill>
                  <a:prstDash val="solid"/>
                  <a:miter lim="0"/>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4" name="Group 3">
            <a:extLst>
              <a:ext uri="{FF2B5EF4-FFF2-40B4-BE49-F238E27FC236}">
                <a16:creationId xmlns:a16="http://schemas.microsoft.com/office/drawing/2014/main" id="{FD128898-ED34-42A5-BAEF-CE1FF3F04E22}"/>
              </a:ext>
            </a:extLst>
          </p:cNvPr>
          <p:cNvGrpSpPr>
            <a:grpSpLocks noChangeAspect="1"/>
          </p:cNvGrpSpPr>
          <p:nvPr/>
        </p:nvGrpSpPr>
        <p:grpSpPr>
          <a:xfrm>
            <a:off x="231744" y="2266643"/>
            <a:ext cx="758856" cy="758856"/>
            <a:chOff x="231744" y="2290028"/>
            <a:chExt cx="758856" cy="758856"/>
          </a:xfrm>
        </p:grpSpPr>
        <p:sp>
          <p:nvSpPr>
            <p:cNvPr id="51" name="Oval 50">
              <a:extLst>
                <a:ext uri="{FF2B5EF4-FFF2-40B4-BE49-F238E27FC236}">
                  <a16:creationId xmlns:a16="http://schemas.microsoft.com/office/drawing/2014/main" id="{3F807275-B659-477E-A4BF-8362FB8DDC30}"/>
                </a:ext>
              </a:extLst>
            </p:cNvPr>
            <p:cNvSpPr>
              <a:spLocks noChangeAspect="1"/>
            </p:cNvSpPr>
            <p:nvPr/>
          </p:nvSpPr>
          <p:spPr>
            <a:xfrm>
              <a:off x="231744" y="2290028"/>
              <a:ext cx="758856" cy="7588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3600" dirty="0">
                <a:solidFill>
                  <a:prstClr val="white"/>
                </a:solidFill>
                <a:latin typeface="Calibri" panose="020F0502020204030204"/>
              </a:endParaRPr>
            </a:p>
          </p:txBody>
        </p:sp>
        <p:sp>
          <p:nvSpPr>
            <p:cNvPr id="61" name="AutoShape 111">
              <a:extLst>
                <a:ext uri="{FF2B5EF4-FFF2-40B4-BE49-F238E27FC236}">
                  <a16:creationId xmlns:a16="http://schemas.microsoft.com/office/drawing/2014/main" id="{1CAC71E8-5CC5-4D43-B458-6B2C4DED9C14}"/>
                </a:ext>
              </a:extLst>
            </p:cNvPr>
            <p:cNvSpPr>
              <a:spLocks noChangeAspect="1"/>
            </p:cNvSpPr>
            <p:nvPr/>
          </p:nvSpPr>
          <p:spPr bwMode="auto">
            <a:xfrm>
              <a:off x="378603" y="2451572"/>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bg1"/>
            </a:solidFill>
            <a:ln>
              <a:noFill/>
            </a:ln>
            <a:effectLst/>
            <a:extLst>
              <a:ext uri="{91240B29-F687-4f45-9708-019B960494DF}">
                <a14:hiddenLine xmlns:a14="http://schemas.microsoft.com/office/drawing/2010/main" xmlns="" xmlns:lc="http://schemas.openxmlformats.org/drawingml/2006/lockedCanvas" w="12700" cap="flat" cmpd="sng">
                  <a:solidFill>
                    <a:srgbClr val="000000"/>
                  </a:solidFill>
                  <a:prstDash val="solid"/>
                  <a:miter lim="0"/>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5" name="Group 4">
            <a:extLst>
              <a:ext uri="{FF2B5EF4-FFF2-40B4-BE49-F238E27FC236}">
                <a16:creationId xmlns:a16="http://schemas.microsoft.com/office/drawing/2014/main" id="{2AE0252A-F51F-47A1-BB4D-8DD1DCA93FE6}"/>
              </a:ext>
            </a:extLst>
          </p:cNvPr>
          <p:cNvGrpSpPr>
            <a:grpSpLocks noChangeAspect="1"/>
          </p:cNvGrpSpPr>
          <p:nvPr/>
        </p:nvGrpSpPr>
        <p:grpSpPr>
          <a:xfrm>
            <a:off x="231744" y="3383160"/>
            <a:ext cx="758856" cy="758856"/>
            <a:chOff x="231744" y="3446418"/>
            <a:chExt cx="758856" cy="758856"/>
          </a:xfrm>
        </p:grpSpPr>
        <p:sp>
          <p:nvSpPr>
            <p:cNvPr id="52" name="Oval 51">
              <a:extLst>
                <a:ext uri="{FF2B5EF4-FFF2-40B4-BE49-F238E27FC236}">
                  <a16:creationId xmlns:a16="http://schemas.microsoft.com/office/drawing/2014/main" id="{57F2E305-B4A8-475E-8BA5-92B831610950}"/>
                </a:ext>
              </a:extLst>
            </p:cNvPr>
            <p:cNvSpPr>
              <a:spLocks noChangeAspect="1"/>
            </p:cNvSpPr>
            <p:nvPr/>
          </p:nvSpPr>
          <p:spPr>
            <a:xfrm>
              <a:off x="231744" y="3446418"/>
              <a:ext cx="758856" cy="7588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3600" dirty="0">
                <a:solidFill>
                  <a:prstClr val="white"/>
                </a:solidFill>
                <a:latin typeface="Calibri" panose="020F0502020204030204"/>
              </a:endParaRPr>
            </a:p>
          </p:txBody>
        </p:sp>
        <p:sp>
          <p:nvSpPr>
            <p:cNvPr id="62" name="AutoShape 97">
              <a:extLst>
                <a:ext uri="{FF2B5EF4-FFF2-40B4-BE49-F238E27FC236}">
                  <a16:creationId xmlns:a16="http://schemas.microsoft.com/office/drawing/2014/main" id="{BCE1134A-279B-47E7-B291-045EEB053F05}"/>
                </a:ext>
              </a:extLst>
            </p:cNvPr>
            <p:cNvSpPr>
              <a:spLocks noChangeAspect="1"/>
            </p:cNvSpPr>
            <p:nvPr/>
          </p:nvSpPr>
          <p:spPr bwMode="auto">
            <a:xfrm>
              <a:off x="451628" y="359327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chemeClr val="bg1"/>
            </a:solidFill>
            <a:ln>
              <a:noFill/>
            </a:ln>
            <a:effectLst/>
            <a:extLst>
              <a:ext uri="{91240B29-F687-4f45-9708-019B960494DF}">
                <a14:hiddenLine xmlns:a14="http://schemas.microsoft.com/office/drawing/2010/main" xmlns="" xmlns:lc="http://schemas.openxmlformats.org/drawingml/2006/lockedCanvas" w="12700" cap="flat" cmpd="sng">
                  <a:solidFill>
                    <a:srgbClr val="000000"/>
                  </a:solidFill>
                  <a:prstDash val="solid"/>
                  <a:miter lim="0"/>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6" name="Group 5">
            <a:extLst>
              <a:ext uri="{FF2B5EF4-FFF2-40B4-BE49-F238E27FC236}">
                <a16:creationId xmlns:a16="http://schemas.microsoft.com/office/drawing/2014/main" id="{BA8BDD87-814D-4028-8626-129E365665B6}"/>
              </a:ext>
            </a:extLst>
          </p:cNvPr>
          <p:cNvGrpSpPr>
            <a:grpSpLocks noChangeAspect="1"/>
          </p:cNvGrpSpPr>
          <p:nvPr/>
        </p:nvGrpSpPr>
        <p:grpSpPr>
          <a:xfrm>
            <a:off x="231744" y="4499677"/>
            <a:ext cx="758856" cy="758856"/>
            <a:chOff x="231744" y="4625261"/>
            <a:chExt cx="758856" cy="758856"/>
          </a:xfrm>
        </p:grpSpPr>
        <p:sp>
          <p:nvSpPr>
            <p:cNvPr id="53" name="Oval 52">
              <a:extLst>
                <a:ext uri="{FF2B5EF4-FFF2-40B4-BE49-F238E27FC236}">
                  <a16:creationId xmlns:a16="http://schemas.microsoft.com/office/drawing/2014/main" id="{23E7550D-1D16-4269-A4E3-00EC9A27BA1D}"/>
                </a:ext>
              </a:extLst>
            </p:cNvPr>
            <p:cNvSpPr>
              <a:spLocks noChangeAspect="1"/>
            </p:cNvSpPr>
            <p:nvPr/>
          </p:nvSpPr>
          <p:spPr>
            <a:xfrm>
              <a:off x="231744" y="4625261"/>
              <a:ext cx="758856" cy="7588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3600" dirty="0">
                <a:solidFill>
                  <a:prstClr val="white"/>
                </a:solidFill>
                <a:latin typeface="Calibri" panose="020F0502020204030204"/>
              </a:endParaRPr>
            </a:p>
          </p:txBody>
        </p:sp>
        <p:sp>
          <p:nvSpPr>
            <p:cNvPr id="63" name="AutoShape 126">
              <a:extLst>
                <a:ext uri="{FF2B5EF4-FFF2-40B4-BE49-F238E27FC236}">
                  <a16:creationId xmlns:a16="http://schemas.microsoft.com/office/drawing/2014/main" id="{7731267D-B5A1-451F-898B-540EFEB85858}"/>
                </a:ext>
              </a:extLst>
            </p:cNvPr>
            <p:cNvSpPr>
              <a:spLocks noChangeAspect="1"/>
            </p:cNvSpPr>
            <p:nvPr/>
          </p:nvSpPr>
          <p:spPr bwMode="auto">
            <a:xfrm>
              <a:off x="379000" y="4772517"/>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solidFill>
              <a:schemeClr val="bg1"/>
            </a:solidFill>
            <a:ln>
              <a:noFill/>
            </a:ln>
            <a:effectLst/>
            <a:extLst>
              <a:ext uri="{91240B29-F687-4f45-9708-019B960494DF}">
                <a14:hiddenLine xmlns:a14="http://schemas.microsoft.com/office/drawing/2010/main" xmlns="" xmlns:lc="http://schemas.openxmlformats.org/drawingml/2006/lockedCanvas" w="12700" cap="flat" cmpd="sng">
                  <a:solidFill>
                    <a:srgbClr val="000000"/>
                  </a:solidFill>
                  <a:prstDash val="solid"/>
                  <a:miter lim="0"/>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7" name="Group 6">
            <a:extLst>
              <a:ext uri="{FF2B5EF4-FFF2-40B4-BE49-F238E27FC236}">
                <a16:creationId xmlns:a16="http://schemas.microsoft.com/office/drawing/2014/main" id="{B4398453-6E67-4F88-AE2F-62C257F87A96}"/>
              </a:ext>
            </a:extLst>
          </p:cNvPr>
          <p:cNvGrpSpPr>
            <a:grpSpLocks noChangeAspect="1"/>
          </p:cNvGrpSpPr>
          <p:nvPr/>
        </p:nvGrpSpPr>
        <p:grpSpPr>
          <a:xfrm>
            <a:off x="255880" y="5616195"/>
            <a:ext cx="710584" cy="710584"/>
            <a:chOff x="255880" y="5614016"/>
            <a:chExt cx="710584" cy="710584"/>
          </a:xfrm>
        </p:grpSpPr>
        <p:sp>
          <p:nvSpPr>
            <p:cNvPr id="54" name="Oval 53">
              <a:extLst>
                <a:ext uri="{FF2B5EF4-FFF2-40B4-BE49-F238E27FC236}">
                  <a16:creationId xmlns:a16="http://schemas.microsoft.com/office/drawing/2014/main" id="{3C8D5C2A-4F49-49DD-AB9B-46AD7B6EC93D}"/>
                </a:ext>
              </a:extLst>
            </p:cNvPr>
            <p:cNvSpPr>
              <a:spLocks noChangeAspect="1"/>
            </p:cNvSpPr>
            <p:nvPr/>
          </p:nvSpPr>
          <p:spPr>
            <a:xfrm>
              <a:off x="255880" y="5614016"/>
              <a:ext cx="710584" cy="710584"/>
            </a:xfrm>
            <a:prstGeom prst="ellipse">
              <a:avLst/>
            </a:prstGeom>
            <a:solidFill>
              <a:srgbClr val="902B20"/>
            </a:solidFill>
            <a:ln w="12700" cap="flat" cmpd="sng" algn="ctr">
              <a:noFill/>
              <a:prstDash val="solid"/>
              <a:miter lim="800000"/>
            </a:ln>
            <a:effectLst/>
          </p:spPr>
          <p:txBody>
            <a:bodyPr rtlCol="0" anchor="ctr"/>
            <a:lstStyle/>
            <a:p>
              <a:pPr algn="ctr" defTabSz="457200">
                <a:defRPr/>
              </a:pPr>
              <a:endParaRPr lang="en-US" sz="900" kern="0" dirty="0">
                <a:solidFill>
                  <a:prstClr val="white"/>
                </a:solidFill>
                <a:latin typeface="Lato Light"/>
              </a:endParaRPr>
            </a:p>
          </p:txBody>
        </p:sp>
        <p:sp>
          <p:nvSpPr>
            <p:cNvPr id="64" name="AutoShape 4">
              <a:extLst>
                <a:ext uri="{FF2B5EF4-FFF2-40B4-BE49-F238E27FC236}">
                  <a16:creationId xmlns:a16="http://schemas.microsoft.com/office/drawing/2014/main" id="{8B0B306E-88E5-482C-9FB6-925C10935D0F}"/>
                </a:ext>
              </a:extLst>
            </p:cNvPr>
            <p:cNvSpPr>
              <a:spLocks noChangeAspect="1"/>
            </p:cNvSpPr>
            <p:nvPr/>
          </p:nvSpPr>
          <p:spPr bwMode="auto">
            <a:xfrm>
              <a:off x="386541" y="5743883"/>
              <a:ext cx="449263" cy="450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a14="http://schemas.microsoft.com/office/drawing/2010/main" xmlns="" xmlns:lc="http://schemas.openxmlformats.org/drawingml/2006/lockedCanvas" w="12700" cap="flat" cmpd="sng">
                  <a:solidFill>
                    <a:srgbClr val="000000"/>
                  </a:solidFill>
                  <a:prstDash val="solid"/>
                  <a:miter lim="0"/>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67" name="Title 6">
            <a:extLst>
              <a:ext uri="{FF2B5EF4-FFF2-40B4-BE49-F238E27FC236}">
                <a16:creationId xmlns:a16="http://schemas.microsoft.com/office/drawing/2014/main" id="{635FAFB3-7B78-40DA-B553-398351B01127}"/>
              </a:ext>
            </a:extLst>
          </p:cNvPr>
          <p:cNvSpPr txBox="1">
            <a:spLocks/>
          </p:cNvSpPr>
          <p:nvPr/>
        </p:nvSpPr>
        <p:spPr>
          <a:xfrm>
            <a:off x="1141445" y="159413"/>
            <a:ext cx="9909111" cy="5847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600" b="1" dirty="0">
                <a:solidFill>
                  <a:schemeClr val="tx1">
                    <a:lumMod val="75000"/>
                    <a:lumOff val="25000"/>
                  </a:schemeClr>
                </a:solidFill>
                <a:latin typeface="Rockwell" panose="02060603020205020403" pitchFamily="18" charset="0"/>
              </a:rPr>
              <a:t>Cloud Storage Architecture</a:t>
            </a:r>
          </a:p>
        </p:txBody>
      </p:sp>
      <p:sp>
        <p:nvSpPr>
          <p:cNvPr id="8" name="Naslov 7">
            <a:extLst>
              <a:ext uri="{FF2B5EF4-FFF2-40B4-BE49-F238E27FC236}">
                <a16:creationId xmlns:a16="http://schemas.microsoft.com/office/drawing/2014/main" id="{21A442DC-28EF-78AB-DE9C-28A8F67929DE}"/>
              </a:ext>
            </a:extLst>
          </p:cNvPr>
          <p:cNvSpPr>
            <a:spLocks noGrp="1"/>
          </p:cNvSpPr>
          <p:nvPr>
            <p:ph type="title"/>
          </p:nvPr>
        </p:nvSpPr>
        <p:spPr/>
        <p:txBody>
          <a:bodyPr/>
          <a:lstStyle/>
          <a:p>
            <a:endParaRPr lang="en-US"/>
          </a:p>
        </p:txBody>
      </p:sp>
      <p:sp>
        <p:nvSpPr>
          <p:cNvPr id="9" name="Rezervirano mjesto sadržaja 8">
            <a:extLst>
              <a:ext uri="{FF2B5EF4-FFF2-40B4-BE49-F238E27FC236}">
                <a16:creationId xmlns:a16="http://schemas.microsoft.com/office/drawing/2014/main" id="{57F560D6-20F6-D75D-5526-EF7FB06F8D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17614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F0F4A95E-DC12-62C6-38A7-3FB9F43C765F}"/>
              </a:ext>
            </a:extLst>
          </p:cNvPr>
          <p:cNvSpPr>
            <a:spLocks noGrp="1"/>
          </p:cNvSpPr>
          <p:nvPr>
            <p:ph type="title"/>
          </p:nvPr>
        </p:nvSpPr>
        <p:spPr/>
        <p:txBody>
          <a:bodyPr/>
          <a:lstStyle/>
          <a:p>
            <a:endParaRPr lang="en-US"/>
          </a:p>
        </p:txBody>
      </p:sp>
      <p:sp>
        <p:nvSpPr>
          <p:cNvPr id="7" name="Rezervirano mjesto sadržaja 6">
            <a:extLst>
              <a:ext uri="{FF2B5EF4-FFF2-40B4-BE49-F238E27FC236}">
                <a16:creationId xmlns:a16="http://schemas.microsoft.com/office/drawing/2014/main" id="{9551F59C-1614-43F5-3A84-6E51BFCC0035}"/>
              </a:ext>
            </a:extLst>
          </p:cNvPr>
          <p:cNvSpPr>
            <a:spLocks noGrp="1"/>
          </p:cNvSpPr>
          <p:nvPr>
            <p:ph idx="1"/>
          </p:nvPr>
        </p:nvSpPr>
        <p:spPr/>
        <p:txBody>
          <a:bodyPr/>
          <a:lstStyle/>
          <a:p>
            <a:endParaRPr lang="en-US"/>
          </a:p>
        </p:txBody>
      </p:sp>
      <p:pic>
        <p:nvPicPr>
          <p:cNvPr id="4" name="Slika 3">
            <a:extLst>
              <a:ext uri="{FF2B5EF4-FFF2-40B4-BE49-F238E27FC236}">
                <a16:creationId xmlns:a16="http://schemas.microsoft.com/office/drawing/2014/main" id="{7A85BD4E-C0A0-046E-2934-F4035A533706}"/>
              </a:ext>
            </a:extLst>
          </p:cNvPr>
          <p:cNvPicPr>
            <a:picLocks noChangeAspect="1"/>
          </p:cNvPicPr>
          <p:nvPr/>
        </p:nvPicPr>
        <p:blipFill>
          <a:blip r:embed="rId2"/>
          <a:stretch>
            <a:fillRect/>
          </a:stretch>
        </p:blipFill>
        <p:spPr>
          <a:xfrm>
            <a:off x="696303" y="511629"/>
            <a:ext cx="9892727" cy="5344885"/>
          </a:xfrm>
          <a:prstGeom prst="rect">
            <a:avLst/>
          </a:prstGeom>
        </p:spPr>
      </p:pic>
    </p:spTree>
    <p:extLst>
      <p:ext uri="{BB962C8B-B14F-4D97-AF65-F5344CB8AC3E}">
        <p14:creationId xmlns:p14="http://schemas.microsoft.com/office/powerpoint/2010/main" val="2359237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8A90-5EC2-9258-D24E-FC6F7585A4B4}"/>
              </a:ext>
            </a:extLst>
          </p:cNvPr>
          <p:cNvSpPr>
            <a:spLocks noGrp="1"/>
          </p:cNvSpPr>
          <p:nvPr>
            <p:ph type="title"/>
          </p:nvPr>
        </p:nvSpPr>
        <p:spPr/>
        <p:txBody>
          <a:bodyPr/>
          <a:lstStyle/>
          <a:p>
            <a:r>
              <a:rPr lang="hr-HR" dirty="0"/>
              <a:t>Cloud costs</a:t>
            </a:r>
          </a:p>
        </p:txBody>
      </p:sp>
      <p:pic>
        <p:nvPicPr>
          <p:cNvPr id="1026" name="Picture 2">
            <a:extLst>
              <a:ext uri="{FF2B5EF4-FFF2-40B4-BE49-F238E27FC236}">
                <a16:creationId xmlns:a16="http://schemas.microsoft.com/office/drawing/2014/main" id="{CADCFF45-9704-7727-267A-279A59212F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57600" y="2539206"/>
            <a:ext cx="4876800" cy="2924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05688C-C0C7-D4D9-FA47-1C3837E1DE43}"/>
              </a:ext>
            </a:extLst>
          </p:cNvPr>
          <p:cNvSpPr txBox="1"/>
          <p:nvPr/>
        </p:nvSpPr>
        <p:spPr>
          <a:xfrm>
            <a:off x="838199" y="1695655"/>
            <a:ext cx="7358743" cy="646331"/>
          </a:xfrm>
          <a:prstGeom prst="rect">
            <a:avLst/>
          </a:prstGeom>
          <a:noFill/>
        </p:spPr>
        <p:txBody>
          <a:bodyPr wrap="square" rtlCol="0">
            <a:spAutoFit/>
          </a:bodyPr>
          <a:lstStyle/>
          <a:p>
            <a:pPr marL="285750" indent="-285750">
              <a:buFont typeface="Arial" panose="020B0604020202020204" pitchFamily="34" charset="0"/>
              <a:buChar char="•"/>
            </a:pPr>
            <a:r>
              <a:rPr lang="hr-HR" dirty="0">
                <a:hlinkClick r:id="rId3"/>
              </a:rPr>
              <a:t>https://cloudtweaks.com/2023/08/no-backing-away-from-cloud/</a:t>
            </a:r>
            <a:endParaRPr lang="hr-HR" dirty="0"/>
          </a:p>
          <a:p>
            <a:endParaRPr lang="hr-HR" dirty="0"/>
          </a:p>
        </p:txBody>
      </p:sp>
    </p:spTree>
    <p:extLst>
      <p:ext uri="{BB962C8B-B14F-4D97-AF65-F5344CB8AC3E}">
        <p14:creationId xmlns:p14="http://schemas.microsoft.com/office/powerpoint/2010/main" val="2154053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E64A-D31E-5381-287C-359E64A0815D}"/>
              </a:ext>
            </a:extLst>
          </p:cNvPr>
          <p:cNvSpPr>
            <a:spLocks noGrp="1"/>
          </p:cNvSpPr>
          <p:nvPr>
            <p:ph type="title"/>
          </p:nvPr>
        </p:nvSpPr>
        <p:spPr/>
        <p:txBody>
          <a:bodyPr/>
          <a:lstStyle/>
          <a:p>
            <a:r>
              <a:rPr lang="hr-HR" dirty="0" err="1"/>
              <a:t>Cloud</a:t>
            </a:r>
            <a:r>
              <a:rPr lang="hr-HR" dirty="0"/>
              <a:t> </a:t>
            </a:r>
            <a:r>
              <a:rPr lang="hr-HR" dirty="0" err="1"/>
              <a:t>Costs</a:t>
            </a:r>
            <a:endParaRPr lang="hr-HR" dirty="0"/>
          </a:p>
        </p:txBody>
      </p:sp>
      <p:sp>
        <p:nvSpPr>
          <p:cNvPr id="3" name="Content Placeholder 2">
            <a:extLst>
              <a:ext uri="{FF2B5EF4-FFF2-40B4-BE49-F238E27FC236}">
                <a16:creationId xmlns:a16="http://schemas.microsoft.com/office/drawing/2014/main" id="{0F07ABC1-43A1-2A7B-7FA8-A9628333B188}"/>
              </a:ext>
            </a:extLst>
          </p:cNvPr>
          <p:cNvSpPr>
            <a:spLocks noGrp="1"/>
          </p:cNvSpPr>
          <p:nvPr>
            <p:ph idx="1"/>
          </p:nvPr>
        </p:nvSpPr>
        <p:spPr/>
        <p:txBody>
          <a:bodyPr>
            <a:normAutofit fontScale="92500" lnSpcReduction="20000"/>
          </a:bodyPr>
          <a:lstStyle/>
          <a:p>
            <a:r>
              <a:rPr lang="en-US" b="0" i="0" dirty="0">
                <a:solidFill>
                  <a:srgbClr val="000000"/>
                </a:solidFill>
                <a:effectLst/>
                <a:latin typeface="Roboto Serif"/>
              </a:rPr>
              <a:t>28% of the respondents said that they manage the number of instances in use dynamically, adding and terminating them as needed. Workloads that don’t vary day to day and hour to hour are the exception, not the rule, and we suspect that many companies do a poor job of managing their fleet of instances–and the ability to size infrastructure dynamically has always been a key selling point for the cloud. </a:t>
            </a:r>
            <a:endParaRPr lang="hr-HR" b="0" i="0" dirty="0">
              <a:solidFill>
                <a:srgbClr val="000000"/>
              </a:solidFill>
              <a:effectLst/>
              <a:latin typeface="Roboto Serif"/>
            </a:endParaRPr>
          </a:p>
          <a:p>
            <a:r>
              <a:rPr lang="en-US" b="0" i="0" dirty="0">
                <a:solidFill>
                  <a:srgbClr val="000000"/>
                </a:solidFill>
                <a:effectLst/>
                <a:latin typeface="Roboto Serif"/>
              </a:rPr>
              <a:t>An expanding tools ecosystem, including container orchestration tools like </a:t>
            </a:r>
            <a:r>
              <a:rPr lang="en-US" dirty="0">
                <a:solidFill>
                  <a:srgbClr val="000000"/>
                </a:solidFill>
                <a:latin typeface="Roboto Serif"/>
              </a:rPr>
              <a:t>Kubernetes, </a:t>
            </a:r>
            <a:r>
              <a:rPr lang="en-US" b="0" i="0" dirty="0">
                <a:solidFill>
                  <a:srgbClr val="000000"/>
                </a:solidFill>
                <a:effectLst/>
                <a:latin typeface="Roboto Serif"/>
              </a:rPr>
              <a:t>can do a lot to keep an “instance farm” under control. </a:t>
            </a:r>
            <a:endParaRPr lang="hr-HR" b="0" i="0" dirty="0">
              <a:solidFill>
                <a:srgbClr val="000000"/>
              </a:solidFill>
              <a:effectLst/>
              <a:latin typeface="Roboto Serif"/>
            </a:endParaRPr>
          </a:p>
          <a:p>
            <a:r>
              <a:rPr lang="en-US" b="0" i="0" dirty="0">
                <a:solidFill>
                  <a:srgbClr val="000000"/>
                </a:solidFill>
                <a:effectLst/>
                <a:latin typeface="Roboto Serif"/>
              </a:rPr>
              <a:t>A third (34%) of the respondents are using cost optimization tools; all of the major cloud providers provide these tools, in addition to third-party vendors.</a:t>
            </a:r>
            <a:endParaRPr lang="hr-HR" dirty="0"/>
          </a:p>
        </p:txBody>
      </p:sp>
    </p:spTree>
    <p:extLst>
      <p:ext uri="{BB962C8B-B14F-4D97-AF65-F5344CB8AC3E}">
        <p14:creationId xmlns:p14="http://schemas.microsoft.com/office/powerpoint/2010/main" val="4211103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Прямоугольник 71">
            <a:extLst>
              <a:ext uri="{FF2B5EF4-FFF2-40B4-BE49-F238E27FC236}">
                <a16:creationId xmlns:a16="http://schemas.microsoft.com/office/drawing/2014/main" id="{2F29F2F2-DB1D-4549-AC3C-94E7D9760665}"/>
              </a:ext>
            </a:extLst>
          </p:cNvPr>
          <p:cNvSpPr/>
          <p:nvPr/>
        </p:nvSpPr>
        <p:spPr>
          <a:xfrm flipH="1">
            <a:off x="-25706" y="982657"/>
            <a:ext cx="9169703" cy="1907381"/>
          </a:xfrm>
          <a:prstGeom prst="rect">
            <a:avLst/>
          </a:prstGeom>
          <a:solidFill>
            <a:srgbClr val="FFC600">
              <a:alpha val="25000"/>
            </a:srgbClr>
          </a:solidFill>
          <a:ln w="12700" cap="flat" cmpd="sng" algn="ctr">
            <a:noFill/>
            <a:prstDash val="solid"/>
            <a:miter lim="800000"/>
          </a:ln>
          <a:effectLst/>
        </p:spPr>
        <p:txBody>
          <a:bodyPr rtlCol="0" anchor="ctr"/>
          <a:lstStyle/>
          <a:p>
            <a:pPr algn="ctr" defTabSz="609494" eaLnBrk="0" fontAlgn="base" hangingPunct="0">
              <a:spcBef>
                <a:spcPct val="0"/>
              </a:spcBef>
              <a:spcAft>
                <a:spcPct val="0"/>
              </a:spcAft>
            </a:pPr>
            <a:endParaRPr lang="en-US" sz="1200" kern="0" dirty="0">
              <a:solidFill>
                <a:srgbClr val="3F3F3F"/>
              </a:solidFill>
              <a:latin typeface="Calibri" panose="020F0502020204030204"/>
            </a:endParaRPr>
          </a:p>
        </p:txBody>
      </p:sp>
      <p:grpSp>
        <p:nvGrpSpPr>
          <p:cNvPr id="2" name="Group 1">
            <a:extLst>
              <a:ext uri="{FF2B5EF4-FFF2-40B4-BE49-F238E27FC236}">
                <a16:creationId xmlns:a16="http://schemas.microsoft.com/office/drawing/2014/main" id="{9533E6F1-3671-4841-836F-89DDA20ACF15}"/>
              </a:ext>
            </a:extLst>
          </p:cNvPr>
          <p:cNvGrpSpPr/>
          <p:nvPr/>
        </p:nvGrpSpPr>
        <p:grpSpPr>
          <a:xfrm>
            <a:off x="431387" y="3138509"/>
            <a:ext cx="8305802" cy="3303276"/>
            <a:chOff x="431386" y="3068784"/>
            <a:chExt cx="8305802" cy="3303276"/>
          </a:xfrm>
        </p:grpSpPr>
        <p:sp>
          <p:nvSpPr>
            <p:cNvPr id="11" name="Rectangle 10">
              <a:extLst>
                <a:ext uri="{FF2B5EF4-FFF2-40B4-BE49-F238E27FC236}">
                  <a16:creationId xmlns:a16="http://schemas.microsoft.com/office/drawing/2014/main" id="{1EAA0BA1-0A18-47EE-9DC7-062FF8E35158}"/>
                </a:ext>
              </a:extLst>
            </p:cNvPr>
            <p:cNvSpPr/>
            <p:nvPr/>
          </p:nvSpPr>
          <p:spPr bwMode="auto">
            <a:xfrm rot="5400000" flipH="1">
              <a:off x="1601488" y="1898683"/>
              <a:ext cx="1585231" cy="3925436"/>
            </a:xfrm>
            <a:prstGeom prst="rect">
              <a:avLst/>
            </a:prstGeom>
            <a:solidFill>
              <a:srgbClr val="BBC0C3">
                <a:alpha val="50000"/>
              </a:srgbClr>
            </a:solidFill>
            <a:ln w="12700" cap="flat" cmpd="sng" algn="ctr">
              <a:noFill/>
              <a:prstDash val="solid"/>
              <a:miter lim="800000"/>
            </a:ln>
            <a:effectLst/>
          </p:spPr>
          <p:txBody>
            <a:bodyPr rtlCol="0" anchor="ctr"/>
            <a:lstStyle/>
            <a:p>
              <a:pPr algn="ctr" defTabSz="609494" eaLnBrk="0" fontAlgn="base" hangingPunct="0">
                <a:spcBef>
                  <a:spcPct val="0"/>
                </a:spcBef>
                <a:spcAft>
                  <a:spcPct val="0"/>
                </a:spcAft>
              </a:pPr>
              <a:endParaRPr lang="en-US" sz="1200" kern="0" dirty="0">
                <a:solidFill>
                  <a:srgbClr val="3F3F3F"/>
                </a:solidFill>
                <a:latin typeface="Calibri" panose="020F0502020204030204"/>
              </a:endParaRPr>
            </a:p>
          </p:txBody>
        </p:sp>
        <p:sp>
          <p:nvSpPr>
            <p:cNvPr id="12" name="Rectangle 11">
              <a:extLst>
                <a:ext uri="{FF2B5EF4-FFF2-40B4-BE49-F238E27FC236}">
                  <a16:creationId xmlns:a16="http://schemas.microsoft.com/office/drawing/2014/main" id="{2C2DA9EB-1BBC-4B82-8548-5A6DDC7B45AE}"/>
                </a:ext>
              </a:extLst>
            </p:cNvPr>
            <p:cNvSpPr/>
            <p:nvPr/>
          </p:nvSpPr>
          <p:spPr bwMode="auto">
            <a:xfrm rot="5400000" flipH="1">
              <a:off x="1603149" y="3618386"/>
              <a:ext cx="1581912" cy="3925436"/>
            </a:xfrm>
            <a:prstGeom prst="rect">
              <a:avLst/>
            </a:prstGeom>
            <a:solidFill>
              <a:srgbClr val="6B7278">
                <a:alpha val="50000"/>
              </a:srgbClr>
            </a:solidFill>
            <a:ln w="12700" cap="flat" cmpd="sng" algn="ctr">
              <a:noFill/>
              <a:prstDash val="solid"/>
              <a:miter lim="800000"/>
            </a:ln>
            <a:effectLst/>
          </p:spPr>
          <p:txBody>
            <a:bodyPr rtlCol="0" anchor="ctr"/>
            <a:lstStyle/>
            <a:p>
              <a:pPr algn="ctr" defTabSz="609494" eaLnBrk="0" fontAlgn="base" hangingPunct="0">
                <a:spcBef>
                  <a:spcPct val="0"/>
                </a:spcBef>
                <a:spcAft>
                  <a:spcPct val="0"/>
                </a:spcAft>
              </a:pPr>
              <a:endParaRPr lang="en-US" sz="1200" kern="0" dirty="0">
                <a:solidFill>
                  <a:srgbClr val="3F3F3F"/>
                </a:solidFill>
                <a:latin typeface="Calibri" panose="020F0502020204030204"/>
              </a:endParaRPr>
            </a:p>
          </p:txBody>
        </p:sp>
        <p:sp>
          <p:nvSpPr>
            <p:cNvPr id="14" name="Rectangle 13">
              <a:extLst>
                <a:ext uri="{FF2B5EF4-FFF2-40B4-BE49-F238E27FC236}">
                  <a16:creationId xmlns:a16="http://schemas.microsoft.com/office/drawing/2014/main" id="{171C56CC-0FDF-46F3-AC01-43963B8A898D}"/>
                </a:ext>
              </a:extLst>
            </p:cNvPr>
            <p:cNvSpPr/>
            <p:nvPr/>
          </p:nvSpPr>
          <p:spPr bwMode="auto">
            <a:xfrm rot="16200000">
              <a:off x="5837936" y="1754764"/>
              <a:ext cx="1585231" cy="4213272"/>
            </a:xfrm>
            <a:prstGeom prst="rect">
              <a:avLst/>
            </a:prstGeom>
            <a:solidFill>
              <a:srgbClr val="BBC0C3">
                <a:alpha val="25000"/>
              </a:srgbClr>
            </a:solidFill>
            <a:ln w="12700" cap="flat" cmpd="sng" algn="ctr">
              <a:noFill/>
              <a:prstDash val="solid"/>
              <a:miter lim="800000"/>
            </a:ln>
            <a:effectLst/>
          </p:spPr>
          <p:txBody>
            <a:bodyPr rtlCol="0" anchor="ctr"/>
            <a:lstStyle/>
            <a:p>
              <a:pPr algn="ctr" defTabSz="609494" eaLnBrk="0" fontAlgn="base" hangingPunct="0">
                <a:spcBef>
                  <a:spcPct val="0"/>
                </a:spcBef>
                <a:spcAft>
                  <a:spcPct val="0"/>
                </a:spcAft>
              </a:pPr>
              <a:endParaRPr lang="en-US" sz="1200" kern="0" dirty="0">
                <a:solidFill>
                  <a:srgbClr val="3F3F3F"/>
                </a:solidFill>
                <a:latin typeface="Calibri" panose="020F0502020204030204"/>
              </a:endParaRPr>
            </a:p>
          </p:txBody>
        </p:sp>
        <p:sp>
          <p:nvSpPr>
            <p:cNvPr id="15" name="Rectangle 14">
              <a:extLst>
                <a:ext uri="{FF2B5EF4-FFF2-40B4-BE49-F238E27FC236}">
                  <a16:creationId xmlns:a16="http://schemas.microsoft.com/office/drawing/2014/main" id="{7267DE8B-247E-40BD-9B77-640DAC4BE6E9}"/>
                </a:ext>
              </a:extLst>
            </p:cNvPr>
            <p:cNvSpPr/>
            <p:nvPr/>
          </p:nvSpPr>
          <p:spPr bwMode="auto">
            <a:xfrm rot="16200000">
              <a:off x="5839596" y="3474468"/>
              <a:ext cx="1581912" cy="4213271"/>
            </a:xfrm>
            <a:prstGeom prst="rect">
              <a:avLst/>
            </a:prstGeom>
            <a:solidFill>
              <a:srgbClr val="6B7278">
                <a:alpha val="25000"/>
              </a:srgbClr>
            </a:solidFill>
            <a:ln w="12700" cap="flat" cmpd="sng" algn="ctr">
              <a:noFill/>
              <a:prstDash val="solid"/>
              <a:miter lim="800000"/>
            </a:ln>
            <a:effectLst/>
          </p:spPr>
          <p:txBody>
            <a:bodyPr rtlCol="0" anchor="ctr"/>
            <a:lstStyle/>
            <a:p>
              <a:pPr algn="ctr" defTabSz="609494" eaLnBrk="0" fontAlgn="base" hangingPunct="0">
                <a:spcBef>
                  <a:spcPct val="0"/>
                </a:spcBef>
                <a:spcAft>
                  <a:spcPct val="0"/>
                </a:spcAft>
              </a:pPr>
              <a:endParaRPr lang="en-US" sz="1200" kern="0" dirty="0">
                <a:solidFill>
                  <a:srgbClr val="3F3F3F"/>
                </a:solidFill>
                <a:latin typeface="Calibri" panose="020F0502020204030204"/>
              </a:endParaRPr>
            </a:p>
          </p:txBody>
        </p:sp>
        <p:cxnSp>
          <p:nvCxnSpPr>
            <p:cNvPr id="16" name="Straight Arrow Connector 15">
              <a:extLst>
                <a:ext uri="{FF2B5EF4-FFF2-40B4-BE49-F238E27FC236}">
                  <a16:creationId xmlns:a16="http://schemas.microsoft.com/office/drawing/2014/main" id="{8E7E7CEE-80FD-4540-8855-5D00FFF47B01}"/>
                </a:ext>
              </a:extLst>
            </p:cNvPr>
            <p:cNvCxnSpPr>
              <a:cxnSpLocks/>
            </p:cNvCxnSpPr>
            <p:nvPr/>
          </p:nvCxnSpPr>
          <p:spPr>
            <a:xfrm flipH="1">
              <a:off x="4778334" y="4296591"/>
              <a:ext cx="504869" cy="274408"/>
            </a:xfrm>
            <a:prstGeom prst="straightConnector1">
              <a:avLst/>
            </a:prstGeom>
            <a:ln w="57150">
              <a:prstDash val="solid"/>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030188E-6EA9-4C04-8EEF-A2EDC7E7A2FF}"/>
                </a:ext>
              </a:extLst>
            </p:cNvPr>
            <p:cNvCxnSpPr>
              <a:cxnSpLocks/>
            </p:cNvCxnSpPr>
            <p:nvPr/>
          </p:nvCxnSpPr>
          <p:spPr>
            <a:xfrm flipV="1">
              <a:off x="3594610" y="4884396"/>
              <a:ext cx="581044" cy="177348"/>
            </a:xfrm>
            <a:prstGeom prst="straightConnector1">
              <a:avLst/>
            </a:prstGeom>
            <a:ln w="57150">
              <a:prstDash val="solid"/>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ECD28A-24F0-4ED5-83D3-215C8188144F}"/>
                </a:ext>
              </a:extLst>
            </p:cNvPr>
            <p:cNvCxnSpPr>
              <a:cxnSpLocks/>
            </p:cNvCxnSpPr>
            <p:nvPr/>
          </p:nvCxnSpPr>
          <p:spPr>
            <a:xfrm>
              <a:off x="4786375" y="4845896"/>
              <a:ext cx="456386" cy="276686"/>
            </a:xfrm>
            <a:prstGeom prst="straightConnector1">
              <a:avLst/>
            </a:prstGeom>
            <a:ln w="57150">
              <a:prstDash val="solid"/>
              <a:tailEnd type="non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255BEA8-C3F5-4480-BBF5-CE03E2C574E6}"/>
                </a:ext>
              </a:extLst>
            </p:cNvPr>
            <p:cNvGrpSpPr/>
            <p:nvPr/>
          </p:nvGrpSpPr>
          <p:grpSpPr>
            <a:xfrm>
              <a:off x="2175403" y="4046574"/>
              <a:ext cx="500098" cy="463996"/>
              <a:chOff x="6411540" y="4058613"/>
              <a:chExt cx="515252" cy="478055"/>
            </a:xfrm>
            <a:solidFill>
              <a:schemeClr val="bg1"/>
            </a:solidFill>
          </p:grpSpPr>
          <p:sp>
            <p:nvSpPr>
              <p:cNvPr id="99" name="Flowchart: Connector 98">
                <a:extLst>
                  <a:ext uri="{FF2B5EF4-FFF2-40B4-BE49-F238E27FC236}">
                    <a16:creationId xmlns:a16="http://schemas.microsoft.com/office/drawing/2014/main" id="{45B337BC-B0A0-4BAF-B195-494B843245DA}"/>
                  </a:ext>
                </a:extLst>
              </p:cNvPr>
              <p:cNvSpPr/>
              <p:nvPr/>
            </p:nvSpPr>
            <p:spPr bwMode="auto">
              <a:xfrm>
                <a:off x="6411540" y="4058613"/>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0" name="Picture 99">
                <a:extLst>
                  <a:ext uri="{FF2B5EF4-FFF2-40B4-BE49-F238E27FC236}">
                    <a16:creationId xmlns:a16="http://schemas.microsoft.com/office/drawing/2014/main" id="{C38D5ED8-31E9-47B0-847F-BC250324C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415" y="4132888"/>
                <a:ext cx="329503" cy="329503"/>
              </a:xfrm>
              <a:prstGeom prst="rect">
                <a:avLst/>
              </a:prstGeom>
              <a:solidFill>
                <a:srgbClr val="BBC0C3">
                  <a:alpha val="25000"/>
                </a:srgbClr>
              </a:solidFill>
              <a:ln w="12700" cap="flat" cmpd="sng" algn="ctr">
                <a:noFill/>
                <a:prstDash val="solid"/>
                <a:miter lim="800000"/>
              </a:ln>
              <a:effectLst/>
            </p:spPr>
          </p:pic>
        </p:grpSp>
        <p:grpSp>
          <p:nvGrpSpPr>
            <p:cNvPr id="22" name="Group 21">
              <a:extLst>
                <a:ext uri="{FF2B5EF4-FFF2-40B4-BE49-F238E27FC236}">
                  <a16:creationId xmlns:a16="http://schemas.microsoft.com/office/drawing/2014/main" id="{88385A44-1593-498C-9A5B-C0874BE4C2FE}"/>
                </a:ext>
              </a:extLst>
            </p:cNvPr>
            <p:cNvGrpSpPr/>
            <p:nvPr/>
          </p:nvGrpSpPr>
          <p:grpSpPr>
            <a:xfrm>
              <a:off x="3619065" y="3322385"/>
              <a:ext cx="500098" cy="463996"/>
              <a:chOff x="6752774" y="4659168"/>
              <a:chExt cx="515252" cy="478055"/>
            </a:xfrm>
            <a:solidFill>
              <a:schemeClr val="bg1"/>
            </a:solidFill>
          </p:grpSpPr>
          <p:sp>
            <p:nvSpPr>
              <p:cNvPr id="97" name="Flowchart: Connector 96">
                <a:extLst>
                  <a:ext uri="{FF2B5EF4-FFF2-40B4-BE49-F238E27FC236}">
                    <a16:creationId xmlns:a16="http://schemas.microsoft.com/office/drawing/2014/main" id="{C819B4FE-5519-4717-93A5-0D69AE69D872}"/>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8" name="Picture 97">
                <a:extLst>
                  <a:ext uri="{FF2B5EF4-FFF2-40B4-BE49-F238E27FC236}">
                    <a16:creationId xmlns:a16="http://schemas.microsoft.com/office/drawing/2014/main" id="{41391EF4-9E5B-44CB-891F-F37C2E1673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4479" y="4730080"/>
                <a:ext cx="311836" cy="311836"/>
              </a:xfrm>
              <a:prstGeom prst="rect">
                <a:avLst/>
              </a:prstGeom>
              <a:solidFill>
                <a:srgbClr val="BBC0C3">
                  <a:alpha val="25000"/>
                </a:srgbClr>
              </a:solidFill>
              <a:ln w="12700" cap="flat" cmpd="sng" algn="ctr">
                <a:noFill/>
                <a:prstDash val="solid"/>
                <a:miter lim="800000"/>
              </a:ln>
              <a:effectLst/>
            </p:spPr>
          </p:pic>
        </p:grpSp>
        <p:grpSp>
          <p:nvGrpSpPr>
            <p:cNvPr id="23" name="Group 22">
              <a:extLst>
                <a:ext uri="{FF2B5EF4-FFF2-40B4-BE49-F238E27FC236}">
                  <a16:creationId xmlns:a16="http://schemas.microsoft.com/office/drawing/2014/main" id="{03776B48-048D-4BA5-B90F-985F861206DB}"/>
                </a:ext>
              </a:extLst>
            </p:cNvPr>
            <p:cNvGrpSpPr/>
            <p:nvPr/>
          </p:nvGrpSpPr>
          <p:grpSpPr>
            <a:xfrm>
              <a:off x="2625549" y="3392837"/>
              <a:ext cx="500098" cy="463996"/>
              <a:chOff x="7120949" y="3810582"/>
              <a:chExt cx="515252" cy="478055"/>
            </a:xfrm>
            <a:solidFill>
              <a:schemeClr val="bg1"/>
            </a:solidFill>
          </p:grpSpPr>
          <p:sp>
            <p:nvSpPr>
              <p:cNvPr id="95" name="Flowchart: Connector 94">
                <a:extLst>
                  <a:ext uri="{FF2B5EF4-FFF2-40B4-BE49-F238E27FC236}">
                    <a16:creationId xmlns:a16="http://schemas.microsoft.com/office/drawing/2014/main" id="{9FB19D00-5316-48C0-A44D-73B0A1941829}"/>
                  </a:ext>
                </a:extLst>
              </p:cNvPr>
              <p:cNvSpPr/>
              <p:nvPr/>
            </p:nvSpPr>
            <p:spPr bwMode="auto">
              <a:xfrm>
                <a:off x="7120949" y="3810582"/>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6" name="Picture 95">
                <a:extLst>
                  <a:ext uri="{FF2B5EF4-FFF2-40B4-BE49-F238E27FC236}">
                    <a16:creationId xmlns:a16="http://schemas.microsoft.com/office/drawing/2014/main" id="{215A1874-0706-4A6E-974B-D7C8E167A7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2653" y="3893688"/>
                <a:ext cx="311836" cy="311836"/>
              </a:xfrm>
              <a:prstGeom prst="rect">
                <a:avLst/>
              </a:prstGeom>
              <a:solidFill>
                <a:srgbClr val="BBC0C3">
                  <a:alpha val="25000"/>
                </a:srgbClr>
              </a:solidFill>
              <a:ln w="12700" cap="flat" cmpd="sng" algn="ctr">
                <a:noFill/>
                <a:prstDash val="solid"/>
                <a:miter lim="800000"/>
              </a:ln>
              <a:effectLst/>
            </p:spPr>
          </p:pic>
        </p:grpSp>
        <p:grpSp>
          <p:nvGrpSpPr>
            <p:cNvPr id="24" name="Group 23">
              <a:extLst>
                <a:ext uri="{FF2B5EF4-FFF2-40B4-BE49-F238E27FC236}">
                  <a16:creationId xmlns:a16="http://schemas.microsoft.com/office/drawing/2014/main" id="{E2CEB103-2227-4383-9E52-BCB970CC4D90}"/>
                </a:ext>
              </a:extLst>
            </p:cNvPr>
            <p:cNvGrpSpPr/>
            <p:nvPr/>
          </p:nvGrpSpPr>
          <p:grpSpPr>
            <a:xfrm>
              <a:off x="2601165" y="5554654"/>
              <a:ext cx="500098" cy="463996"/>
              <a:chOff x="6752774" y="4659168"/>
              <a:chExt cx="515252" cy="478055"/>
            </a:xfrm>
            <a:solidFill>
              <a:schemeClr val="bg1"/>
            </a:solidFill>
          </p:grpSpPr>
          <p:sp>
            <p:nvSpPr>
              <p:cNvPr id="93" name="Flowchart: Connector 92">
                <a:extLst>
                  <a:ext uri="{FF2B5EF4-FFF2-40B4-BE49-F238E27FC236}">
                    <a16:creationId xmlns:a16="http://schemas.microsoft.com/office/drawing/2014/main" id="{C36C7C25-5AF2-40AA-A9F3-EAA4B69CE8D6}"/>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4" name="Picture 93">
                <a:extLst>
                  <a:ext uri="{FF2B5EF4-FFF2-40B4-BE49-F238E27FC236}">
                    <a16:creationId xmlns:a16="http://schemas.microsoft.com/office/drawing/2014/main" id="{07DBA905-FB8E-4DA6-9561-1BBFF7C979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1890" y="4747494"/>
                <a:ext cx="301398" cy="301399"/>
              </a:xfrm>
              <a:prstGeom prst="rect">
                <a:avLst/>
              </a:prstGeom>
              <a:solidFill>
                <a:srgbClr val="BBC0C3">
                  <a:alpha val="25000"/>
                </a:srgbClr>
              </a:solidFill>
              <a:ln w="12700" cap="flat" cmpd="sng" algn="ctr">
                <a:noFill/>
                <a:prstDash val="solid"/>
                <a:miter lim="800000"/>
              </a:ln>
              <a:effectLst/>
            </p:spPr>
          </p:pic>
        </p:grpSp>
        <p:grpSp>
          <p:nvGrpSpPr>
            <p:cNvPr id="25" name="Group 24">
              <a:extLst>
                <a:ext uri="{FF2B5EF4-FFF2-40B4-BE49-F238E27FC236}">
                  <a16:creationId xmlns:a16="http://schemas.microsoft.com/office/drawing/2014/main" id="{4316718B-5508-4A59-9991-27A73FF5C080}"/>
                </a:ext>
              </a:extLst>
            </p:cNvPr>
            <p:cNvGrpSpPr/>
            <p:nvPr/>
          </p:nvGrpSpPr>
          <p:grpSpPr>
            <a:xfrm>
              <a:off x="3619065" y="5682172"/>
              <a:ext cx="500098" cy="463996"/>
              <a:chOff x="6752774" y="4659168"/>
              <a:chExt cx="515252" cy="478055"/>
            </a:xfrm>
            <a:solidFill>
              <a:schemeClr val="bg1"/>
            </a:solidFill>
          </p:grpSpPr>
          <p:sp>
            <p:nvSpPr>
              <p:cNvPr id="91" name="Flowchart: Connector 90">
                <a:extLst>
                  <a:ext uri="{FF2B5EF4-FFF2-40B4-BE49-F238E27FC236}">
                    <a16:creationId xmlns:a16="http://schemas.microsoft.com/office/drawing/2014/main" id="{0C2BAAF3-9C38-49E4-A801-200BC6D0BEDD}"/>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2" name="Picture 91">
                <a:extLst>
                  <a:ext uri="{FF2B5EF4-FFF2-40B4-BE49-F238E27FC236}">
                    <a16:creationId xmlns:a16="http://schemas.microsoft.com/office/drawing/2014/main" id="{9E5F9082-4F26-442A-B614-7C148510C4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6672" y="4742274"/>
                <a:ext cx="311836" cy="311836"/>
              </a:xfrm>
              <a:prstGeom prst="rect">
                <a:avLst/>
              </a:prstGeom>
              <a:solidFill>
                <a:srgbClr val="BBC0C3">
                  <a:alpha val="25000"/>
                </a:srgbClr>
              </a:solidFill>
              <a:ln w="12700" cap="flat" cmpd="sng" algn="ctr">
                <a:noFill/>
                <a:prstDash val="solid"/>
                <a:miter lim="800000"/>
              </a:ln>
              <a:effectLst/>
            </p:spPr>
          </p:pic>
        </p:grpSp>
        <p:grpSp>
          <p:nvGrpSpPr>
            <p:cNvPr id="26" name="Group 25">
              <a:extLst>
                <a:ext uri="{FF2B5EF4-FFF2-40B4-BE49-F238E27FC236}">
                  <a16:creationId xmlns:a16="http://schemas.microsoft.com/office/drawing/2014/main" id="{58EEC83C-22D9-4C93-9306-C54EB1B3F3E7}"/>
                </a:ext>
              </a:extLst>
            </p:cNvPr>
            <p:cNvGrpSpPr/>
            <p:nvPr/>
          </p:nvGrpSpPr>
          <p:grpSpPr>
            <a:xfrm>
              <a:off x="2175403" y="4961484"/>
              <a:ext cx="500098" cy="463996"/>
              <a:chOff x="7120949" y="3810582"/>
              <a:chExt cx="515252" cy="478055"/>
            </a:xfrm>
            <a:solidFill>
              <a:schemeClr val="bg1"/>
            </a:solidFill>
          </p:grpSpPr>
          <p:sp>
            <p:nvSpPr>
              <p:cNvPr id="89" name="Flowchart: Connector 88">
                <a:extLst>
                  <a:ext uri="{FF2B5EF4-FFF2-40B4-BE49-F238E27FC236}">
                    <a16:creationId xmlns:a16="http://schemas.microsoft.com/office/drawing/2014/main" id="{6E478D9D-6A0D-4025-A555-B26EEF988FDF}"/>
                  </a:ext>
                </a:extLst>
              </p:cNvPr>
              <p:cNvSpPr/>
              <p:nvPr/>
            </p:nvSpPr>
            <p:spPr bwMode="auto">
              <a:xfrm>
                <a:off x="7120949" y="3810582"/>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0" name="Picture 89">
                <a:extLst>
                  <a:ext uri="{FF2B5EF4-FFF2-40B4-BE49-F238E27FC236}">
                    <a16:creationId xmlns:a16="http://schemas.microsoft.com/office/drawing/2014/main" id="{3A681092-A60B-4586-8780-4E9577A5D9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2655" y="3893688"/>
                <a:ext cx="311836" cy="311836"/>
              </a:xfrm>
              <a:prstGeom prst="rect">
                <a:avLst/>
              </a:prstGeom>
              <a:solidFill>
                <a:srgbClr val="BBC0C3">
                  <a:alpha val="25000"/>
                </a:srgbClr>
              </a:solidFill>
              <a:ln w="12700" cap="flat" cmpd="sng" algn="ctr">
                <a:noFill/>
                <a:prstDash val="solid"/>
                <a:miter lim="800000"/>
              </a:ln>
              <a:effectLst/>
            </p:spPr>
          </p:pic>
        </p:grpSp>
        <p:sp>
          <p:nvSpPr>
            <p:cNvPr id="27" name="Rectangle 26">
              <a:extLst>
                <a:ext uri="{FF2B5EF4-FFF2-40B4-BE49-F238E27FC236}">
                  <a16:creationId xmlns:a16="http://schemas.microsoft.com/office/drawing/2014/main" id="{B3E2D571-C23A-4043-AD41-7CA7A632A86D}"/>
                </a:ext>
              </a:extLst>
            </p:cNvPr>
            <p:cNvSpPr/>
            <p:nvPr/>
          </p:nvSpPr>
          <p:spPr>
            <a:xfrm>
              <a:off x="431386" y="3084396"/>
              <a:ext cx="1620508" cy="307777"/>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Industrial Devices</a:t>
              </a:r>
            </a:p>
          </p:txBody>
        </p:sp>
        <p:sp>
          <p:nvSpPr>
            <p:cNvPr id="28" name="Rectangle 27">
              <a:extLst>
                <a:ext uri="{FF2B5EF4-FFF2-40B4-BE49-F238E27FC236}">
                  <a16:creationId xmlns:a16="http://schemas.microsoft.com/office/drawing/2014/main" id="{4AA00530-E564-434E-A0FF-7CB63B29B6E2}"/>
                </a:ext>
              </a:extLst>
            </p:cNvPr>
            <p:cNvSpPr/>
            <p:nvPr/>
          </p:nvSpPr>
          <p:spPr>
            <a:xfrm>
              <a:off x="7228503" y="3084396"/>
              <a:ext cx="1508683" cy="307777"/>
            </a:xfrm>
            <a:prstGeom prst="rect">
              <a:avLst/>
            </a:prstGeom>
          </p:spPr>
          <p:txBody>
            <a:bodyPr wrap="non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Wearable Devices</a:t>
              </a:r>
            </a:p>
          </p:txBody>
        </p:sp>
        <p:sp>
          <p:nvSpPr>
            <p:cNvPr id="29" name="Rectangle 28">
              <a:extLst>
                <a:ext uri="{FF2B5EF4-FFF2-40B4-BE49-F238E27FC236}">
                  <a16:creationId xmlns:a16="http://schemas.microsoft.com/office/drawing/2014/main" id="{884AE2FD-F469-488B-BF80-C8E2BC02E487}"/>
                </a:ext>
              </a:extLst>
            </p:cNvPr>
            <p:cNvSpPr/>
            <p:nvPr/>
          </p:nvSpPr>
          <p:spPr>
            <a:xfrm>
              <a:off x="431386" y="6040386"/>
              <a:ext cx="1733997" cy="307777"/>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Healthcare Devices</a:t>
              </a:r>
            </a:p>
          </p:txBody>
        </p:sp>
        <p:sp>
          <p:nvSpPr>
            <p:cNvPr id="30" name="Rectangle 29">
              <a:extLst>
                <a:ext uri="{FF2B5EF4-FFF2-40B4-BE49-F238E27FC236}">
                  <a16:creationId xmlns:a16="http://schemas.microsoft.com/office/drawing/2014/main" id="{CE0F2557-1C38-466C-831D-94EEE33968BC}"/>
                </a:ext>
              </a:extLst>
            </p:cNvPr>
            <p:cNvSpPr/>
            <p:nvPr/>
          </p:nvSpPr>
          <p:spPr>
            <a:xfrm>
              <a:off x="7497038" y="6040386"/>
              <a:ext cx="1240148" cy="307777"/>
            </a:xfrm>
            <a:prstGeom prst="rect">
              <a:avLst/>
            </a:prstGeom>
          </p:spPr>
          <p:txBody>
            <a:bodyPr wrap="non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Home Devices</a:t>
              </a:r>
            </a:p>
          </p:txBody>
        </p:sp>
        <p:grpSp>
          <p:nvGrpSpPr>
            <p:cNvPr id="31" name="Group 30">
              <a:extLst>
                <a:ext uri="{FF2B5EF4-FFF2-40B4-BE49-F238E27FC236}">
                  <a16:creationId xmlns:a16="http://schemas.microsoft.com/office/drawing/2014/main" id="{4AECCA4F-36B5-4CD8-BBAD-711A0F772DFE}"/>
                </a:ext>
              </a:extLst>
            </p:cNvPr>
            <p:cNvGrpSpPr/>
            <p:nvPr/>
          </p:nvGrpSpPr>
          <p:grpSpPr>
            <a:xfrm>
              <a:off x="4683140" y="3326067"/>
              <a:ext cx="500098" cy="463996"/>
              <a:chOff x="6752774" y="4659168"/>
              <a:chExt cx="515252" cy="478055"/>
            </a:xfrm>
            <a:solidFill>
              <a:schemeClr val="bg1"/>
            </a:solidFill>
          </p:grpSpPr>
          <p:sp>
            <p:nvSpPr>
              <p:cNvPr id="87" name="Flowchart: Connector 86">
                <a:extLst>
                  <a:ext uri="{FF2B5EF4-FFF2-40B4-BE49-F238E27FC236}">
                    <a16:creationId xmlns:a16="http://schemas.microsoft.com/office/drawing/2014/main" id="{DEED828B-C97B-4FE0-81FC-A5AAA75DACB8}"/>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8" name="Picture 87">
                <a:extLst>
                  <a:ext uri="{FF2B5EF4-FFF2-40B4-BE49-F238E27FC236}">
                    <a16:creationId xmlns:a16="http://schemas.microsoft.com/office/drawing/2014/main" id="{771D96E3-AE75-43A4-8467-02F640B4C9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8887" y="4738873"/>
                <a:ext cx="343020" cy="343020"/>
              </a:xfrm>
              <a:prstGeom prst="rect">
                <a:avLst/>
              </a:prstGeom>
              <a:solidFill>
                <a:srgbClr val="BBC0C3">
                  <a:alpha val="25000"/>
                </a:srgbClr>
              </a:solidFill>
              <a:ln w="12700" cap="flat" cmpd="sng" algn="ctr">
                <a:noFill/>
                <a:prstDash val="solid"/>
                <a:miter lim="800000"/>
              </a:ln>
              <a:effectLst/>
            </p:spPr>
          </p:pic>
        </p:grpSp>
        <p:grpSp>
          <p:nvGrpSpPr>
            <p:cNvPr id="32" name="Group 31">
              <a:extLst>
                <a:ext uri="{FF2B5EF4-FFF2-40B4-BE49-F238E27FC236}">
                  <a16:creationId xmlns:a16="http://schemas.microsoft.com/office/drawing/2014/main" id="{06773CAE-BC33-47C7-ADEE-AD3637E7DC98}"/>
                </a:ext>
              </a:extLst>
            </p:cNvPr>
            <p:cNvGrpSpPr/>
            <p:nvPr/>
          </p:nvGrpSpPr>
          <p:grpSpPr>
            <a:xfrm>
              <a:off x="5843482" y="3392837"/>
              <a:ext cx="500098" cy="463996"/>
              <a:chOff x="6752774" y="4659168"/>
              <a:chExt cx="515252" cy="478055"/>
            </a:xfrm>
            <a:solidFill>
              <a:schemeClr val="bg1"/>
            </a:solidFill>
          </p:grpSpPr>
          <p:sp>
            <p:nvSpPr>
              <p:cNvPr id="85" name="Flowchart: Connector 84">
                <a:extLst>
                  <a:ext uri="{FF2B5EF4-FFF2-40B4-BE49-F238E27FC236}">
                    <a16:creationId xmlns:a16="http://schemas.microsoft.com/office/drawing/2014/main" id="{4970C039-385B-40D2-ACCA-DC1B3BE770FB}"/>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6" name="Picture 85">
                <a:extLst>
                  <a:ext uri="{FF2B5EF4-FFF2-40B4-BE49-F238E27FC236}">
                    <a16:creationId xmlns:a16="http://schemas.microsoft.com/office/drawing/2014/main" id="{9926FCB5-3B14-424F-8DDE-D027A20F1C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4479" y="4730080"/>
                <a:ext cx="311836" cy="311836"/>
              </a:xfrm>
              <a:prstGeom prst="rect">
                <a:avLst/>
              </a:prstGeom>
              <a:solidFill>
                <a:srgbClr val="BBC0C3">
                  <a:alpha val="25000"/>
                </a:srgbClr>
              </a:solidFill>
              <a:ln w="12700" cap="flat" cmpd="sng" algn="ctr">
                <a:noFill/>
                <a:prstDash val="solid"/>
                <a:miter lim="800000"/>
              </a:ln>
              <a:effectLst/>
            </p:spPr>
          </p:pic>
        </p:grpSp>
        <p:grpSp>
          <p:nvGrpSpPr>
            <p:cNvPr id="33" name="Group 32">
              <a:extLst>
                <a:ext uri="{FF2B5EF4-FFF2-40B4-BE49-F238E27FC236}">
                  <a16:creationId xmlns:a16="http://schemas.microsoft.com/office/drawing/2014/main" id="{32652E39-C40A-4718-8681-CA90F8FBEED4}"/>
                </a:ext>
              </a:extLst>
            </p:cNvPr>
            <p:cNvGrpSpPr/>
            <p:nvPr/>
          </p:nvGrpSpPr>
          <p:grpSpPr>
            <a:xfrm>
              <a:off x="6273844" y="4046574"/>
              <a:ext cx="500098" cy="463996"/>
              <a:chOff x="6752774" y="4659168"/>
              <a:chExt cx="515252" cy="478055"/>
            </a:xfrm>
            <a:solidFill>
              <a:schemeClr val="bg1"/>
            </a:solidFill>
          </p:grpSpPr>
          <p:sp>
            <p:nvSpPr>
              <p:cNvPr id="83" name="Flowchart: Connector 82">
                <a:extLst>
                  <a:ext uri="{FF2B5EF4-FFF2-40B4-BE49-F238E27FC236}">
                    <a16:creationId xmlns:a16="http://schemas.microsoft.com/office/drawing/2014/main" id="{BF77C365-D417-4B3C-B152-5FC14B675617}"/>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4" name="Picture 83">
                <a:extLst>
                  <a:ext uri="{FF2B5EF4-FFF2-40B4-BE49-F238E27FC236}">
                    <a16:creationId xmlns:a16="http://schemas.microsoft.com/office/drawing/2014/main" id="{EDB9A95A-9AA0-4978-9D42-56D8665806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38887" y="4733956"/>
                <a:ext cx="343021" cy="329207"/>
              </a:xfrm>
              <a:prstGeom prst="rect">
                <a:avLst/>
              </a:prstGeom>
              <a:solidFill>
                <a:srgbClr val="BBC0C3">
                  <a:alpha val="25000"/>
                </a:srgbClr>
              </a:solidFill>
              <a:ln w="12700" cap="flat" cmpd="sng" algn="ctr">
                <a:noFill/>
                <a:prstDash val="solid"/>
                <a:miter lim="800000"/>
              </a:ln>
              <a:effectLst/>
            </p:spPr>
          </p:pic>
        </p:grpSp>
        <p:grpSp>
          <p:nvGrpSpPr>
            <p:cNvPr id="34" name="Group 33">
              <a:extLst>
                <a:ext uri="{FF2B5EF4-FFF2-40B4-BE49-F238E27FC236}">
                  <a16:creationId xmlns:a16="http://schemas.microsoft.com/office/drawing/2014/main" id="{DD678A1D-1A86-4C7D-BDFA-95DBF67A3FE0}"/>
                </a:ext>
              </a:extLst>
            </p:cNvPr>
            <p:cNvGrpSpPr/>
            <p:nvPr/>
          </p:nvGrpSpPr>
          <p:grpSpPr>
            <a:xfrm>
              <a:off x="6273841" y="4912485"/>
              <a:ext cx="500098" cy="463996"/>
              <a:chOff x="6752774" y="4659168"/>
              <a:chExt cx="515252" cy="478055"/>
            </a:xfrm>
            <a:solidFill>
              <a:schemeClr val="bg1"/>
            </a:solidFill>
          </p:grpSpPr>
          <p:sp>
            <p:nvSpPr>
              <p:cNvPr id="81" name="Flowchart: Connector 80">
                <a:extLst>
                  <a:ext uri="{FF2B5EF4-FFF2-40B4-BE49-F238E27FC236}">
                    <a16:creationId xmlns:a16="http://schemas.microsoft.com/office/drawing/2014/main" id="{1AB38067-9AFA-465C-B6E9-1EE450629CEB}"/>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2" name="Picture 81">
                <a:extLst>
                  <a:ext uri="{FF2B5EF4-FFF2-40B4-BE49-F238E27FC236}">
                    <a16:creationId xmlns:a16="http://schemas.microsoft.com/office/drawing/2014/main" id="{6F2CABFD-46E1-42F7-AEB6-3FDAF6F407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21736" y="4755933"/>
                <a:ext cx="377322" cy="285255"/>
              </a:xfrm>
              <a:prstGeom prst="rect">
                <a:avLst/>
              </a:prstGeom>
              <a:solidFill>
                <a:srgbClr val="BBC0C3">
                  <a:alpha val="25000"/>
                </a:srgbClr>
              </a:solidFill>
              <a:ln w="12700" cap="flat" cmpd="sng" algn="ctr">
                <a:noFill/>
                <a:prstDash val="solid"/>
                <a:miter lim="800000"/>
              </a:ln>
              <a:effectLst/>
            </p:spPr>
          </p:pic>
        </p:grpSp>
        <p:grpSp>
          <p:nvGrpSpPr>
            <p:cNvPr id="35" name="Group 34">
              <a:extLst>
                <a:ext uri="{FF2B5EF4-FFF2-40B4-BE49-F238E27FC236}">
                  <a16:creationId xmlns:a16="http://schemas.microsoft.com/office/drawing/2014/main" id="{641C308F-2CED-4493-AE93-FA3186A8B55B}"/>
                </a:ext>
              </a:extLst>
            </p:cNvPr>
            <p:cNvGrpSpPr/>
            <p:nvPr/>
          </p:nvGrpSpPr>
          <p:grpSpPr>
            <a:xfrm>
              <a:off x="5839617" y="5663093"/>
              <a:ext cx="500098" cy="463996"/>
              <a:chOff x="6752774" y="4659168"/>
              <a:chExt cx="515252" cy="478055"/>
            </a:xfrm>
            <a:solidFill>
              <a:schemeClr val="bg1"/>
            </a:solidFill>
          </p:grpSpPr>
          <p:sp>
            <p:nvSpPr>
              <p:cNvPr id="79" name="Flowchart: Connector 78">
                <a:extLst>
                  <a:ext uri="{FF2B5EF4-FFF2-40B4-BE49-F238E27FC236}">
                    <a16:creationId xmlns:a16="http://schemas.microsoft.com/office/drawing/2014/main" id="{BEE92676-45F1-41C2-B24F-727DC9A16E9D}"/>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0" name="Picture 79">
                <a:extLst>
                  <a:ext uri="{FF2B5EF4-FFF2-40B4-BE49-F238E27FC236}">
                    <a16:creationId xmlns:a16="http://schemas.microsoft.com/office/drawing/2014/main" id="{F2E3692E-8A2B-4E36-B869-5BB2C4B3A1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45793" y="4721395"/>
                <a:ext cx="329206" cy="329207"/>
              </a:xfrm>
              <a:prstGeom prst="rect">
                <a:avLst/>
              </a:prstGeom>
              <a:solidFill>
                <a:srgbClr val="BBC0C3">
                  <a:alpha val="25000"/>
                </a:srgbClr>
              </a:solidFill>
              <a:ln w="12700" cap="flat" cmpd="sng" algn="ctr">
                <a:noFill/>
                <a:prstDash val="solid"/>
                <a:miter lim="800000"/>
              </a:ln>
              <a:effectLst/>
            </p:spPr>
          </p:pic>
        </p:grpSp>
        <p:grpSp>
          <p:nvGrpSpPr>
            <p:cNvPr id="36" name="Group 35">
              <a:extLst>
                <a:ext uri="{FF2B5EF4-FFF2-40B4-BE49-F238E27FC236}">
                  <a16:creationId xmlns:a16="http://schemas.microsoft.com/office/drawing/2014/main" id="{17A04C1F-F731-4403-8485-18554C9C0C4A}"/>
                </a:ext>
              </a:extLst>
            </p:cNvPr>
            <p:cNvGrpSpPr/>
            <p:nvPr/>
          </p:nvGrpSpPr>
          <p:grpSpPr>
            <a:xfrm>
              <a:off x="4683140" y="5682172"/>
              <a:ext cx="500098" cy="463996"/>
              <a:chOff x="6752774" y="4659168"/>
              <a:chExt cx="515252" cy="478055"/>
            </a:xfrm>
            <a:solidFill>
              <a:schemeClr val="bg1"/>
            </a:solidFill>
          </p:grpSpPr>
          <p:sp>
            <p:nvSpPr>
              <p:cNvPr id="77" name="Flowchart: Connector 76">
                <a:extLst>
                  <a:ext uri="{FF2B5EF4-FFF2-40B4-BE49-F238E27FC236}">
                    <a16:creationId xmlns:a16="http://schemas.microsoft.com/office/drawing/2014/main" id="{E7A5127A-70F5-412F-B995-32B000E1C906}"/>
                  </a:ext>
                </a:extLst>
              </p:cNvPr>
              <p:cNvSpPr/>
              <p:nvPr/>
            </p:nvSpPr>
            <p:spPr bwMode="auto">
              <a:xfrm>
                <a:off x="6752774" y="4659168"/>
                <a:ext cx="515252" cy="478055"/>
              </a:xfrm>
              <a:prstGeom prst="flowChartConnector">
                <a:avLst/>
              </a:prstGeom>
              <a:solidFill>
                <a:schemeClr val="accent3">
                  <a:lumMod val="40000"/>
                  <a:lumOff val="60000"/>
                </a:schemeClr>
              </a:solidFill>
              <a:ln w="12700">
                <a:solidFill>
                  <a:srgbClr val="92D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8" name="Picture 77">
                <a:extLst>
                  <a:ext uri="{FF2B5EF4-FFF2-40B4-BE49-F238E27FC236}">
                    <a16:creationId xmlns:a16="http://schemas.microsoft.com/office/drawing/2014/main" id="{D8E44491-A9FD-4600-90D9-EE312C27D8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45794" y="4721395"/>
                <a:ext cx="329207" cy="329207"/>
              </a:xfrm>
              <a:prstGeom prst="rect">
                <a:avLst/>
              </a:prstGeom>
              <a:solidFill>
                <a:srgbClr val="BBC0C3">
                  <a:alpha val="25000"/>
                </a:srgbClr>
              </a:solidFill>
              <a:ln w="12700" cap="flat" cmpd="sng" algn="ctr">
                <a:noFill/>
                <a:prstDash val="solid"/>
                <a:miter lim="800000"/>
              </a:ln>
              <a:effectLst/>
            </p:spPr>
          </p:pic>
        </p:grpSp>
        <p:cxnSp>
          <p:nvCxnSpPr>
            <p:cNvPr id="37" name="Straight Arrow Connector 36">
              <a:extLst>
                <a:ext uri="{FF2B5EF4-FFF2-40B4-BE49-F238E27FC236}">
                  <a16:creationId xmlns:a16="http://schemas.microsoft.com/office/drawing/2014/main" id="{71ED048C-FB1F-4352-90B4-E4EC64E3BA96}"/>
                </a:ext>
              </a:extLst>
            </p:cNvPr>
            <p:cNvCxnSpPr>
              <a:cxnSpLocks/>
            </p:cNvCxnSpPr>
            <p:nvPr/>
          </p:nvCxnSpPr>
          <p:spPr>
            <a:xfrm>
              <a:off x="3669658" y="4312845"/>
              <a:ext cx="507116" cy="304597"/>
            </a:xfrm>
            <a:prstGeom prst="straightConnector1">
              <a:avLst/>
            </a:prstGeom>
            <a:ln w="57150">
              <a:prstDash val="solid"/>
              <a:tailEnd type="non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5303279-EAD9-43DB-AE20-7F6175C1B422}"/>
                </a:ext>
              </a:extLst>
            </p:cNvPr>
            <p:cNvGrpSpPr/>
            <p:nvPr/>
          </p:nvGrpSpPr>
          <p:grpSpPr>
            <a:xfrm>
              <a:off x="3940385" y="4436904"/>
              <a:ext cx="1047672" cy="657867"/>
              <a:chOff x="8704983" y="4549358"/>
              <a:chExt cx="1079417" cy="677801"/>
            </a:xfrm>
          </p:grpSpPr>
          <p:pic>
            <p:nvPicPr>
              <p:cNvPr id="75" name="Picture 4" descr="Y:\Web2.0 PNG Icons\Haja Roger Shutterstock\Drizzling.png">
                <a:extLst>
                  <a:ext uri="{FF2B5EF4-FFF2-40B4-BE49-F238E27FC236}">
                    <a16:creationId xmlns:a16="http://schemas.microsoft.com/office/drawing/2014/main" id="{FFC29D54-141C-46BF-8D5B-9A18F6AE30D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31459"/>
              <a:stretch/>
            </p:blipFill>
            <p:spPr bwMode="auto">
              <a:xfrm>
                <a:off x="8704983" y="4549358"/>
                <a:ext cx="1079417" cy="677801"/>
              </a:xfrm>
              <a:prstGeom prst="rect">
                <a:avLst/>
              </a:prstGeom>
              <a:solidFill>
                <a:srgbClr val="BBC0C3">
                  <a:alpha val="25000"/>
                </a:srgbClr>
              </a:solidFill>
              <a:ln w="12700" cap="flat" cmpd="sng" algn="ctr">
                <a:noFill/>
                <a:prstDash val="solid"/>
                <a:miter lim="800000"/>
              </a:ln>
              <a:effectLst/>
            </p:spPr>
          </p:pic>
          <p:sp>
            <p:nvSpPr>
              <p:cNvPr id="76" name="Rectangle 75">
                <a:extLst>
                  <a:ext uri="{FF2B5EF4-FFF2-40B4-BE49-F238E27FC236}">
                    <a16:creationId xmlns:a16="http://schemas.microsoft.com/office/drawing/2014/main" id="{B1024BA5-D224-4CDD-930C-0920CB87046A}"/>
                  </a:ext>
                </a:extLst>
              </p:cNvPr>
              <p:cNvSpPr/>
              <p:nvPr/>
            </p:nvSpPr>
            <p:spPr>
              <a:xfrm>
                <a:off x="8959196" y="4697996"/>
                <a:ext cx="588291" cy="380523"/>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IoT</a:t>
                </a:r>
              </a:p>
            </p:txBody>
          </p:sp>
        </p:grpSp>
        <p:cxnSp>
          <p:nvCxnSpPr>
            <p:cNvPr id="39" name="Straight Arrow Connector 38">
              <a:extLst>
                <a:ext uri="{FF2B5EF4-FFF2-40B4-BE49-F238E27FC236}">
                  <a16:creationId xmlns:a16="http://schemas.microsoft.com/office/drawing/2014/main" id="{E87A5526-79F9-4052-A962-EA1B10AD15A8}"/>
                </a:ext>
              </a:extLst>
            </p:cNvPr>
            <p:cNvCxnSpPr>
              <a:cxnSpLocks/>
            </p:cNvCxnSpPr>
            <p:nvPr/>
          </p:nvCxnSpPr>
          <p:spPr>
            <a:xfrm flipH="1" flipV="1">
              <a:off x="2703445" y="4279754"/>
              <a:ext cx="658387" cy="4016"/>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421091E-28BA-40A1-A862-D7E37B1AD85A}"/>
                </a:ext>
              </a:extLst>
            </p:cNvPr>
            <p:cNvCxnSpPr>
              <a:cxnSpLocks/>
            </p:cNvCxnSpPr>
            <p:nvPr/>
          </p:nvCxnSpPr>
          <p:spPr>
            <a:xfrm flipH="1" flipV="1">
              <a:off x="3033969" y="3815758"/>
              <a:ext cx="485402" cy="563800"/>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BBD16D5-278D-4E3B-B835-AC8921FC7B82}"/>
                </a:ext>
              </a:extLst>
            </p:cNvPr>
            <p:cNvCxnSpPr>
              <a:cxnSpLocks/>
            </p:cNvCxnSpPr>
            <p:nvPr/>
          </p:nvCxnSpPr>
          <p:spPr>
            <a:xfrm flipV="1">
              <a:off x="3569845" y="3795317"/>
              <a:ext cx="243846" cy="314665"/>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C2F9AA6-8AB1-4468-B1DF-616611B39722}"/>
                </a:ext>
              </a:extLst>
            </p:cNvPr>
            <p:cNvCxnSpPr>
              <a:cxnSpLocks/>
            </p:cNvCxnSpPr>
            <p:nvPr/>
          </p:nvCxnSpPr>
          <p:spPr>
            <a:xfrm>
              <a:off x="3568810" y="5364430"/>
              <a:ext cx="193289" cy="343544"/>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F8E7195-BDFA-4361-962A-8F0E545533B4}"/>
                </a:ext>
              </a:extLst>
            </p:cNvPr>
            <p:cNvCxnSpPr>
              <a:cxnSpLocks/>
            </p:cNvCxnSpPr>
            <p:nvPr/>
          </p:nvCxnSpPr>
          <p:spPr>
            <a:xfrm flipH="1" flipV="1">
              <a:off x="5022018" y="3802239"/>
              <a:ext cx="186963" cy="259018"/>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A5C7E5-850B-4706-8DB3-FA571F113D6C}"/>
                </a:ext>
              </a:extLst>
            </p:cNvPr>
            <p:cNvCxnSpPr>
              <a:cxnSpLocks/>
            </p:cNvCxnSpPr>
            <p:nvPr/>
          </p:nvCxnSpPr>
          <p:spPr>
            <a:xfrm flipV="1">
              <a:off x="5515394" y="3829437"/>
              <a:ext cx="459769" cy="333222"/>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256F8C8-93ED-4911-8D98-992129606579}"/>
                </a:ext>
              </a:extLst>
            </p:cNvPr>
            <p:cNvCxnSpPr>
              <a:cxnSpLocks/>
            </p:cNvCxnSpPr>
            <p:nvPr/>
          </p:nvCxnSpPr>
          <p:spPr>
            <a:xfrm flipV="1">
              <a:off x="5472149" y="4258899"/>
              <a:ext cx="790465" cy="0"/>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7C4DA1B-1468-43E5-8AAB-1F0E3F027B63}"/>
                </a:ext>
              </a:extLst>
            </p:cNvPr>
            <p:cNvCxnSpPr>
              <a:cxnSpLocks/>
            </p:cNvCxnSpPr>
            <p:nvPr/>
          </p:nvCxnSpPr>
          <p:spPr>
            <a:xfrm>
              <a:off x="5607473" y="5163360"/>
              <a:ext cx="655141" cy="0"/>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54549A5-9DAB-4C6E-A7C8-6F428F19C93B}"/>
                </a:ext>
              </a:extLst>
            </p:cNvPr>
            <p:cNvCxnSpPr>
              <a:cxnSpLocks/>
            </p:cNvCxnSpPr>
            <p:nvPr/>
          </p:nvCxnSpPr>
          <p:spPr>
            <a:xfrm>
              <a:off x="5617272" y="5412596"/>
              <a:ext cx="287702" cy="309214"/>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AD270BB-74C5-4424-B8A9-FF26D9975074}"/>
                </a:ext>
              </a:extLst>
            </p:cNvPr>
            <p:cNvCxnSpPr>
              <a:cxnSpLocks/>
              <a:stCxn id="67" idx="3"/>
            </p:cNvCxnSpPr>
            <p:nvPr/>
          </p:nvCxnSpPr>
          <p:spPr>
            <a:xfrm flipH="1">
              <a:off x="5080110" y="5391337"/>
              <a:ext cx="165932" cy="321033"/>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3592CE2F-C048-4383-BF13-574488BBDD13}"/>
                </a:ext>
              </a:extLst>
            </p:cNvPr>
            <p:cNvSpPr/>
            <p:nvPr/>
          </p:nvSpPr>
          <p:spPr>
            <a:xfrm>
              <a:off x="3180941" y="3242869"/>
              <a:ext cx="497252" cy="2616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Tools</a:t>
              </a:r>
            </a:p>
          </p:txBody>
        </p:sp>
        <p:sp>
          <p:nvSpPr>
            <p:cNvPr id="50" name="Rectangle 49">
              <a:extLst>
                <a:ext uri="{FF2B5EF4-FFF2-40B4-BE49-F238E27FC236}">
                  <a16:creationId xmlns:a16="http://schemas.microsoft.com/office/drawing/2014/main" id="{EB1852BB-9B06-4946-9A87-2F0812BF28C7}"/>
                </a:ext>
              </a:extLst>
            </p:cNvPr>
            <p:cNvSpPr/>
            <p:nvPr/>
          </p:nvSpPr>
          <p:spPr>
            <a:xfrm>
              <a:off x="1562175" y="3465967"/>
              <a:ext cx="1138011"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Manufacturing</a:t>
              </a:r>
            </a:p>
          </p:txBody>
        </p:sp>
        <p:sp>
          <p:nvSpPr>
            <p:cNvPr id="51" name="Rectangle 50">
              <a:extLst>
                <a:ext uri="{FF2B5EF4-FFF2-40B4-BE49-F238E27FC236}">
                  <a16:creationId xmlns:a16="http://schemas.microsoft.com/office/drawing/2014/main" id="{05FA22FF-505D-48F4-8469-87EE0F1878C3}"/>
                </a:ext>
              </a:extLst>
            </p:cNvPr>
            <p:cNvSpPr/>
            <p:nvPr/>
          </p:nvSpPr>
          <p:spPr>
            <a:xfrm>
              <a:off x="1527138" y="4979611"/>
              <a:ext cx="703746" cy="43088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Checkup</a:t>
              </a:r>
            </a:p>
          </p:txBody>
        </p:sp>
        <p:sp>
          <p:nvSpPr>
            <p:cNvPr id="52" name="Rectangle 51">
              <a:extLst>
                <a:ext uri="{FF2B5EF4-FFF2-40B4-BE49-F238E27FC236}">
                  <a16:creationId xmlns:a16="http://schemas.microsoft.com/office/drawing/2014/main" id="{CF3A2B65-9F67-4E96-8BF6-49FB74AA3F59}"/>
                </a:ext>
              </a:extLst>
            </p:cNvPr>
            <p:cNvSpPr/>
            <p:nvPr/>
          </p:nvSpPr>
          <p:spPr>
            <a:xfrm>
              <a:off x="2000446" y="5692843"/>
              <a:ext cx="639769"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Devices</a:t>
              </a:r>
            </a:p>
          </p:txBody>
        </p:sp>
        <p:sp>
          <p:nvSpPr>
            <p:cNvPr id="53" name="Rectangle 52">
              <a:extLst>
                <a:ext uri="{FF2B5EF4-FFF2-40B4-BE49-F238E27FC236}">
                  <a16:creationId xmlns:a16="http://schemas.microsoft.com/office/drawing/2014/main" id="{8230F559-DDFD-4999-93EB-D2E47EF74C66}"/>
                </a:ext>
              </a:extLst>
            </p:cNvPr>
            <p:cNvSpPr/>
            <p:nvPr/>
          </p:nvSpPr>
          <p:spPr>
            <a:xfrm>
              <a:off x="5138240" y="5952749"/>
              <a:ext cx="583814" cy="2616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Energy</a:t>
              </a:r>
            </a:p>
          </p:txBody>
        </p:sp>
        <p:sp>
          <p:nvSpPr>
            <p:cNvPr id="54" name="Rectangle 53">
              <a:extLst>
                <a:ext uri="{FF2B5EF4-FFF2-40B4-BE49-F238E27FC236}">
                  <a16:creationId xmlns:a16="http://schemas.microsoft.com/office/drawing/2014/main" id="{4F0F4E7D-13C7-45F1-87B2-0A9027DF0690}"/>
                </a:ext>
              </a:extLst>
            </p:cNvPr>
            <p:cNvSpPr/>
            <p:nvPr/>
          </p:nvSpPr>
          <p:spPr>
            <a:xfrm>
              <a:off x="6331654" y="5738563"/>
              <a:ext cx="865943" cy="2616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Thermostat</a:t>
              </a:r>
            </a:p>
          </p:txBody>
        </p:sp>
        <p:sp>
          <p:nvSpPr>
            <p:cNvPr id="55" name="Rectangle 54">
              <a:extLst>
                <a:ext uri="{FF2B5EF4-FFF2-40B4-BE49-F238E27FC236}">
                  <a16:creationId xmlns:a16="http://schemas.microsoft.com/office/drawing/2014/main" id="{E638593E-115C-4449-9D98-912760D2BCEB}"/>
                </a:ext>
              </a:extLst>
            </p:cNvPr>
            <p:cNvSpPr/>
            <p:nvPr/>
          </p:nvSpPr>
          <p:spPr>
            <a:xfrm>
              <a:off x="6736009" y="5026967"/>
              <a:ext cx="846707" cy="2616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Monitoring</a:t>
              </a:r>
            </a:p>
          </p:txBody>
        </p:sp>
        <p:sp>
          <p:nvSpPr>
            <p:cNvPr id="56" name="Rectangle 55">
              <a:extLst>
                <a:ext uri="{FF2B5EF4-FFF2-40B4-BE49-F238E27FC236}">
                  <a16:creationId xmlns:a16="http://schemas.microsoft.com/office/drawing/2014/main" id="{259D9E41-3387-4676-8CEF-CBEBFF8C6D3A}"/>
                </a:ext>
              </a:extLst>
            </p:cNvPr>
            <p:cNvSpPr/>
            <p:nvPr/>
          </p:nvSpPr>
          <p:spPr>
            <a:xfrm>
              <a:off x="6297921" y="3477737"/>
              <a:ext cx="820117"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Wearable</a:t>
              </a:r>
            </a:p>
          </p:txBody>
        </p:sp>
        <p:sp>
          <p:nvSpPr>
            <p:cNvPr id="57" name="Rectangle 56">
              <a:extLst>
                <a:ext uri="{FF2B5EF4-FFF2-40B4-BE49-F238E27FC236}">
                  <a16:creationId xmlns:a16="http://schemas.microsoft.com/office/drawing/2014/main" id="{D2894557-9C61-4FDD-BEDD-89B032AA7A89}"/>
                </a:ext>
              </a:extLst>
            </p:cNvPr>
            <p:cNvSpPr/>
            <p:nvPr/>
          </p:nvSpPr>
          <p:spPr>
            <a:xfrm>
              <a:off x="5115248" y="3175467"/>
              <a:ext cx="567784" cy="430887"/>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Smart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Watch</a:t>
              </a:r>
            </a:p>
          </p:txBody>
        </p:sp>
        <p:sp>
          <p:nvSpPr>
            <p:cNvPr id="58" name="Rectangle 57">
              <a:extLst>
                <a:ext uri="{FF2B5EF4-FFF2-40B4-BE49-F238E27FC236}">
                  <a16:creationId xmlns:a16="http://schemas.microsoft.com/office/drawing/2014/main" id="{CF486DCF-1B87-40F6-A87E-45C812E900E5}"/>
                </a:ext>
              </a:extLst>
            </p:cNvPr>
            <p:cNvSpPr/>
            <p:nvPr/>
          </p:nvSpPr>
          <p:spPr>
            <a:xfrm>
              <a:off x="6753270" y="4140456"/>
              <a:ext cx="394660" cy="2616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TVs</a:t>
              </a:r>
            </a:p>
          </p:txBody>
        </p:sp>
        <p:sp>
          <p:nvSpPr>
            <p:cNvPr id="59" name="Rectangle 58">
              <a:extLst>
                <a:ext uri="{FF2B5EF4-FFF2-40B4-BE49-F238E27FC236}">
                  <a16:creationId xmlns:a16="http://schemas.microsoft.com/office/drawing/2014/main" id="{3ADB712D-FB93-4005-A1E2-B348E1DFBD4E}"/>
                </a:ext>
              </a:extLst>
            </p:cNvPr>
            <p:cNvSpPr/>
            <p:nvPr/>
          </p:nvSpPr>
          <p:spPr>
            <a:xfrm>
              <a:off x="1107613" y="4150530"/>
              <a:ext cx="1138011"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Transportation</a:t>
              </a:r>
            </a:p>
          </p:txBody>
        </p:sp>
        <p:sp>
          <p:nvSpPr>
            <p:cNvPr id="60" name="Rectangle 59">
              <a:extLst>
                <a:ext uri="{FF2B5EF4-FFF2-40B4-BE49-F238E27FC236}">
                  <a16:creationId xmlns:a16="http://schemas.microsoft.com/office/drawing/2014/main" id="{72C75314-BFEC-4913-AD40-E992C7A90BFE}"/>
                </a:ext>
              </a:extLst>
            </p:cNvPr>
            <p:cNvSpPr/>
            <p:nvPr/>
          </p:nvSpPr>
          <p:spPr>
            <a:xfrm>
              <a:off x="3093399" y="5952749"/>
              <a:ext cx="639769"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Drugs</a:t>
              </a:r>
            </a:p>
          </p:txBody>
        </p:sp>
        <p:cxnSp>
          <p:nvCxnSpPr>
            <p:cNvPr id="61" name="Straight Arrow Connector 60">
              <a:extLst>
                <a:ext uri="{FF2B5EF4-FFF2-40B4-BE49-F238E27FC236}">
                  <a16:creationId xmlns:a16="http://schemas.microsoft.com/office/drawing/2014/main" id="{4E22AC92-1EB5-42BA-8600-5F430DB7D3E3}"/>
                </a:ext>
              </a:extLst>
            </p:cNvPr>
            <p:cNvCxnSpPr>
              <a:cxnSpLocks/>
            </p:cNvCxnSpPr>
            <p:nvPr/>
          </p:nvCxnSpPr>
          <p:spPr>
            <a:xfrm flipH="1">
              <a:off x="2996062" y="5367828"/>
              <a:ext cx="167011" cy="218475"/>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9102D5B-A9A5-481E-96CF-8A68955976A4}"/>
                </a:ext>
              </a:extLst>
            </p:cNvPr>
            <p:cNvCxnSpPr>
              <a:cxnSpLocks/>
            </p:cNvCxnSpPr>
            <p:nvPr/>
          </p:nvCxnSpPr>
          <p:spPr>
            <a:xfrm flipH="1" flipV="1">
              <a:off x="2703445" y="5188822"/>
              <a:ext cx="658387" cy="4016"/>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D8000D5F-2B48-4D6E-969C-4CBB42DEF353}"/>
                </a:ext>
              </a:extLst>
            </p:cNvPr>
            <p:cNvGrpSpPr/>
            <p:nvPr/>
          </p:nvGrpSpPr>
          <p:grpSpPr>
            <a:xfrm>
              <a:off x="3133317" y="4912121"/>
              <a:ext cx="605119" cy="561436"/>
              <a:chOff x="7432800" y="5375479"/>
              <a:chExt cx="623455" cy="578447"/>
            </a:xfrm>
            <a:solidFill>
              <a:schemeClr val="bg1"/>
            </a:solidFill>
          </p:grpSpPr>
          <p:sp>
            <p:nvSpPr>
              <p:cNvPr id="73" name="Flowchart: Connector 72">
                <a:extLst>
                  <a:ext uri="{FF2B5EF4-FFF2-40B4-BE49-F238E27FC236}">
                    <a16:creationId xmlns:a16="http://schemas.microsoft.com/office/drawing/2014/main" id="{A95BB427-86B4-4088-9002-C75FF43B0B25}"/>
                  </a:ext>
                </a:extLst>
              </p:cNvPr>
              <p:cNvSpPr/>
              <p:nvPr/>
            </p:nvSpPr>
            <p:spPr bwMode="auto">
              <a:xfrm>
                <a:off x="7432800" y="5375479"/>
                <a:ext cx="623455" cy="578447"/>
              </a:xfrm>
              <a:prstGeom prst="flowChartConnector">
                <a:avLst/>
              </a:prstGeom>
              <a:solidFill>
                <a:schemeClr val="tx2">
                  <a:lumMod val="20000"/>
                  <a:lumOff val="80000"/>
                </a:schemeClr>
              </a:solidFill>
              <a:ln w="12700">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4" name="Picture 73">
                <a:extLst>
                  <a:ext uri="{FF2B5EF4-FFF2-40B4-BE49-F238E27FC236}">
                    <a16:creationId xmlns:a16="http://schemas.microsoft.com/office/drawing/2014/main" id="{C776397E-B6E9-4F5C-8346-EFF1FB22E3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45178" y="5465352"/>
                <a:ext cx="398699" cy="398699"/>
              </a:xfrm>
              <a:prstGeom prst="rect">
                <a:avLst/>
              </a:prstGeom>
              <a:solidFill>
                <a:srgbClr val="BBC0C3">
                  <a:alpha val="25000"/>
                </a:srgbClr>
              </a:solidFill>
              <a:ln w="12700" cap="flat" cmpd="sng" algn="ctr">
                <a:noFill/>
                <a:prstDash val="solid"/>
                <a:miter lim="800000"/>
              </a:ln>
              <a:effectLst/>
            </p:spPr>
          </p:pic>
        </p:grpSp>
        <p:grpSp>
          <p:nvGrpSpPr>
            <p:cNvPr id="64" name="Group 63">
              <a:extLst>
                <a:ext uri="{FF2B5EF4-FFF2-40B4-BE49-F238E27FC236}">
                  <a16:creationId xmlns:a16="http://schemas.microsoft.com/office/drawing/2014/main" id="{763F7A27-7ECA-4712-B83A-EDF97E0B5E4A}"/>
                </a:ext>
              </a:extLst>
            </p:cNvPr>
            <p:cNvGrpSpPr/>
            <p:nvPr/>
          </p:nvGrpSpPr>
          <p:grpSpPr>
            <a:xfrm>
              <a:off x="3133317" y="3989244"/>
              <a:ext cx="605119" cy="561436"/>
              <a:chOff x="7432800" y="4257908"/>
              <a:chExt cx="623455" cy="578447"/>
            </a:xfrm>
            <a:solidFill>
              <a:schemeClr val="bg1"/>
            </a:solidFill>
          </p:grpSpPr>
          <p:sp>
            <p:nvSpPr>
              <p:cNvPr id="71" name="Flowchart: Connector 70">
                <a:extLst>
                  <a:ext uri="{FF2B5EF4-FFF2-40B4-BE49-F238E27FC236}">
                    <a16:creationId xmlns:a16="http://schemas.microsoft.com/office/drawing/2014/main" id="{6C11057D-2B3D-45BE-93B3-7DCA7EB34E25}"/>
                  </a:ext>
                </a:extLst>
              </p:cNvPr>
              <p:cNvSpPr/>
              <p:nvPr/>
            </p:nvSpPr>
            <p:spPr bwMode="auto">
              <a:xfrm>
                <a:off x="7432800" y="4257908"/>
                <a:ext cx="623455" cy="578447"/>
              </a:xfrm>
              <a:prstGeom prst="flowChartConnector">
                <a:avLst/>
              </a:prstGeom>
              <a:solidFill>
                <a:schemeClr val="tx2">
                  <a:lumMod val="20000"/>
                  <a:lumOff val="80000"/>
                </a:schemeClr>
              </a:solidFill>
              <a:ln w="12700">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2" name="Picture 71">
                <a:extLst>
                  <a:ext uri="{FF2B5EF4-FFF2-40B4-BE49-F238E27FC236}">
                    <a16:creationId xmlns:a16="http://schemas.microsoft.com/office/drawing/2014/main" id="{80A98CC5-8591-4EC7-A4A9-69FF50C238A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45178" y="4347781"/>
                <a:ext cx="398699" cy="398699"/>
              </a:xfrm>
              <a:prstGeom prst="rect">
                <a:avLst/>
              </a:prstGeom>
              <a:solidFill>
                <a:srgbClr val="BBC0C3">
                  <a:alpha val="25000"/>
                </a:srgbClr>
              </a:solidFill>
              <a:ln w="12700" cap="flat" cmpd="sng" algn="ctr">
                <a:noFill/>
                <a:prstDash val="solid"/>
                <a:miter lim="800000"/>
              </a:ln>
              <a:effectLst/>
            </p:spPr>
          </p:pic>
        </p:grpSp>
        <p:grpSp>
          <p:nvGrpSpPr>
            <p:cNvPr id="65" name="Group 64">
              <a:extLst>
                <a:ext uri="{FF2B5EF4-FFF2-40B4-BE49-F238E27FC236}">
                  <a16:creationId xmlns:a16="http://schemas.microsoft.com/office/drawing/2014/main" id="{CF06D5DE-4B52-4FF7-94C0-157B85CAA6D5}"/>
                </a:ext>
              </a:extLst>
            </p:cNvPr>
            <p:cNvGrpSpPr/>
            <p:nvPr/>
          </p:nvGrpSpPr>
          <p:grpSpPr>
            <a:xfrm>
              <a:off x="5157424" y="3989244"/>
              <a:ext cx="605119" cy="561436"/>
              <a:chOff x="9414300" y="4241201"/>
              <a:chExt cx="623455" cy="578447"/>
            </a:xfrm>
            <a:solidFill>
              <a:schemeClr val="bg1"/>
            </a:solidFill>
          </p:grpSpPr>
          <p:sp>
            <p:nvSpPr>
              <p:cNvPr id="69" name="Flowchart: Connector 68">
                <a:extLst>
                  <a:ext uri="{FF2B5EF4-FFF2-40B4-BE49-F238E27FC236}">
                    <a16:creationId xmlns:a16="http://schemas.microsoft.com/office/drawing/2014/main" id="{CAE33BE2-9CD1-4F12-A5E3-F21CA089079A}"/>
                  </a:ext>
                </a:extLst>
              </p:cNvPr>
              <p:cNvSpPr/>
              <p:nvPr/>
            </p:nvSpPr>
            <p:spPr bwMode="auto">
              <a:xfrm>
                <a:off x="9414300" y="4241201"/>
                <a:ext cx="623455" cy="578447"/>
              </a:xfrm>
              <a:prstGeom prst="flowChartConnector">
                <a:avLst/>
              </a:prstGeom>
              <a:solidFill>
                <a:schemeClr val="tx2">
                  <a:lumMod val="20000"/>
                  <a:lumOff val="80000"/>
                </a:schemeClr>
              </a:solidFill>
              <a:ln w="12700">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0" name="Picture 69">
                <a:extLst>
                  <a:ext uri="{FF2B5EF4-FFF2-40B4-BE49-F238E27FC236}">
                    <a16:creationId xmlns:a16="http://schemas.microsoft.com/office/drawing/2014/main" id="{0B182C03-0EF9-49B6-926D-4AE1C08D1E9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11589" y="4306428"/>
                <a:ext cx="228876" cy="417284"/>
              </a:xfrm>
              <a:prstGeom prst="rect">
                <a:avLst/>
              </a:prstGeom>
              <a:solidFill>
                <a:srgbClr val="BBC0C3">
                  <a:alpha val="25000"/>
                </a:srgbClr>
              </a:solidFill>
              <a:ln w="12700" cap="flat" cmpd="sng" algn="ctr">
                <a:noFill/>
                <a:prstDash val="solid"/>
                <a:miter lim="800000"/>
              </a:ln>
              <a:effectLst/>
            </p:spPr>
          </p:pic>
        </p:grpSp>
        <p:grpSp>
          <p:nvGrpSpPr>
            <p:cNvPr id="66" name="Group 65">
              <a:extLst>
                <a:ext uri="{FF2B5EF4-FFF2-40B4-BE49-F238E27FC236}">
                  <a16:creationId xmlns:a16="http://schemas.microsoft.com/office/drawing/2014/main" id="{8E0FB780-BF26-40CC-8634-E91342E0D1BF}"/>
                </a:ext>
              </a:extLst>
            </p:cNvPr>
            <p:cNvGrpSpPr/>
            <p:nvPr/>
          </p:nvGrpSpPr>
          <p:grpSpPr>
            <a:xfrm>
              <a:off x="5157424" y="4912121"/>
              <a:ext cx="605119" cy="561436"/>
              <a:chOff x="9414300" y="5245882"/>
              <a:chExt cx="623455" cy="578447"/>
            </a:xfrm>
            <a:solidFill>
              <a:schemeClr val="bg1"/>
            </a:solidFill>
          </p:grpSpPr>
          <p:sp>
            <p:nvSpPr>
              <p:cNvPr id="67" name="Flowchart: Connector 66">
                <a:extLst>
                  <a:ext uri="{FF2B5EF4-FFF2-40B4-BE49-F238E27FC236}">
                    <a16:creationId xmlns:a16="http://schemas.microsoft.com/office/drawing/2014/main" id="{A925D3DD-F2F0-4D0A-8582-60729DA75C35}"/>
                  </a:ext>
                </a:extLst>
              </p:cNvPr>
              <p:cNvSpPr/>
              <p:nvPr/>
            </p:nvSpPr>
            <p:spPr bwMode="auto">
              <a:xfrm>
                <a:off x="9414300" y="5245882"/>
                <a:ext cx="623455" cy="578447"/>
              </a:xfrm>
              <a:prstGeom prst="flowChartConnector">
                <a:avLst/>
              </a:prstGeom>
              <a:solidFill>
                <a:schemeClr val="tx2">
                  <a:lumMod val="20000"/>
                  <a:lumOff val="80000"/>
                </a:schemeClr>
              </a:solidFill>
              <a:ln w="12700">
                <a:solidFill>
                  <a:schemeClr val="tx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8" name="Picture 67">
                <a:extLst>
                  <a:ext uri="{FF2B5EF4-FFF2-40B4-BE49-F238E27FC236}">
                    <a16:creationId xmlns:a16="http://schemas.microsoft.com/office/drawing/2014/main" id="{EDFF17C5-FC96-4518-B8AC-BBFD3A4752C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29477" y="5340128"/>
                <a:ext cx="393100" cy="389954"/>
              </a:xfrm>
              <a:prstGeom prst="rect">
                <a:avLst/>
              </a:prstGeom>
              <a:solidFill>
                <a:srgbClr val="BBC0C3">
                  <a:alpha val="25000"/>
                </a:srgbClr>
              </a:solidFill>
              <a:ln w="12700" cap="flat" cmpd="sng" algn="ctr">
                <a:noFill/>
                <a:prstDash val="solid"/>
                <a:miter lim="800000"/>
              </a:ln>
              <a:effectLst/>
            </p:spPr>
          </p:pic>
        </p:grpSp>
      </p:grpSp>
      <p:sp>
        <p:nvSpPr>
          <p:cNvPr id="101" name="Title 1">
            <a:extLst>
              <a:ext uri="{FF2B5EF4-FFF2-40B4-BE49-F238E27FC236}">
                <a16:creationId xmlns:a16="http://schemas.microsoft.com/office/drawing/2014/main" id="{BF8476FF-B496-431F-A2EA-08A09F2A16E4}"/>
              </a:ext>
            </a:extLst>
          </p:cNvPr>
          <p:cNvSpPr txBox="1">
            <a:spLocks/>
          </p:cNvSpPr>
          <p:nvPr/>
        </p:nvSpPr>
        <p:spPr>
          <a:xfrm>
            <a:off x="2165098" y="228600"/>
            <a:ext cx="4838378" cy="5847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4000" b="1" dirty="0">
                <a:solidFill>
                  <a:schemeClr val="tx1">
                    <a:lumMod val="75000"/>
                    <a:lumOff val="25000"/>
                  </a:schemeClr>
                </a:solidFill>
                <a:latin typeface="Rockwell" panose="02060603020205020403" pitchFamily="18" charset="0"/>
              </a:rPr>
              <a:t>What is IoT?</a:t>
            </a:r>
          </a:p>
        </p:txBody>
      </p:sp>
      <p:sp>
        <p:nvSpPr>
          <p:cNvPr id="102" name="Rectangle 101">
            <a:extLst>
              <a:ext uri="{FF2B5EF4-FFF2-40B4-BE49-F238E27FC236}">
                <a16:creationId xmlns:a16="http://schemas.microsoft.com/office/drawing/2014/main" id="{315B6030-9ED7-4E89-983A-C179CE37EBD5}"/>
              </a:ext>
            </a:extLst>
          </p:cNvPr>
          <p:cNvSpPr/>
          <p:nvPr/>
        </p:nvSpPr>
        <p:spPr>
          <a:xfrm>
            <a:off x="37064" y="1120739"/>
            <a:ext cx="8700122" cy="1631216"/>
          </a:xfrm>
          <a:prstGeom prst="rect">
            <a:avLst/>
          </a:prstGeom>
        </p:spPr>
        <p:txBody>
          <a:bodyPr wrap="square" anchor="ctr">
            <a:spAutoFit/>
          </a:bodyPr>
          <a:lstStyle/>
          <a:p>
            <a:pPr marL="344488" marR="0" lvl="0" indent="-344488" algn="l" defTabSz="914400" rtl="0" eaLnBrk="1" fontAlgn="auto" latinLnBrk="0" hangingPunct="1">
              <a:lnSpc>
                <a:spcPct val="100000"/>
              </a:lnSpc>
              <a:spcBef>
                <a:spcPts val="1800"/>
              </a:spcBef>
              <a:spcAft>
                <a:spcPts val="0"/>
              </a:spcAft>
              <a:buClrTx/>
              <a:buSzTx/>
              <a:buFont typeface="Wingdings" panose="05000000000000000000" pitchFamily="2" charset="2"/>
              <a:buChar char="q"/>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Internet of Things (IoT), also known as </a:t>
            </a:r>
            <a:r>
              <a:rPr kumimoji="0" lang="en-US" sz="1700" b="1" i="0" u="none" strike="noStrike" kern="1200" cap="none" spc="0" normalizeH="0" baseline="0" noProof="0" dirty="0">
                <a:ln>
                  <a:noFill/>
                </a:ln>
                <a:solidFill>
                  <a:srgbClr val="FF0000"/>
                </a:solidFill>
                <a:effectLst/>
                <a:uLnTx/>
                <a:uFillTx/>
                <a:latin typeface="Calibri"/>
                <a:ea typeface="+mn-ea"/>
                <a:cs typeface="+mn-cs"/>
              </a:rPr>
              <a:t>Internet of Everything </a:t>
            </a:r>
            <a:r>
              <a:rPr kumimoji="0" lang="en-US" sz="1700" b="0" i="0" u="none" strike="noStrike" kern="1200" cap="none" spc="0" normalizeH="0" baseline="0" noProof="0" dirty="0">
                <a:ln>
                  <a:noFill/>
                </a:ln>
                <a:solidFill>
                  <a:prstClr val="black"/>
                </a:solidFill>
                <a:effectLst/>
                <a:uLnTx/>
                <a:uFillTx/>
                <a:latin typeface="Calibri"/>
                <a:ea typeface="+mn-ea"/>
                <a:cs typeface="+mn-cs"/>
              </a:rPr>
              <a:t>(IoE), refers to the network of devices having IP addresses and the capability to sense, collect, and send data using embedded sensors, communication hardware and processors </a:t>
            </a:r>
          </a:p>
          <a:p>
            <a:pPr marL="344488" marR="0" lvl="0" indent="-344488" algn="l" defTabSz="914400" rtl="0" eaLnBrk="1" fontAlgn="auto" latinLnBrk="0" hangingPunct="1">
              <a:lnSpc>
                <a:spcPct val="100000"/>
              </a:lnSpc>
              <a:spcBef>
                <a:spcPts val="1800"/>
              </a:spcBef>
              <a:spcAft>
                <a:spcPts val="0"/>
              </a:spcAft>
              <a:buClrTx/>
              <a:buSzTx/>
              <a:buFont typeface="Wingdings" panose="05000000000000000000" pitchFamily="2" charset="2"/>
              <a:buChar char="q"/>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In IoT, the term </a:t>
            </a:r>
            <a:r>
              <a:rPr kumimoji="0" lang="en-US" sz="1700" b="1" i="0" u="none" strike="noStrike" kern="1200" cap="none" spc="0" normalizeH="0" baseline="0" noProof="0" dirty="0">
                <a:ln>
                  <a:noFill/>
                </a:ln>
                <a:solidFill>
                  <a:srgbClr val="FF0000"/>
                </a:solidFill>
                <a:effectLst/>
                <a:uLnTx/>
                <a:uFillTx/>
                <a:latin typeface="Calibri"/>
                <a:ea typeface="+mn-ea"/>
                <a:cs typeface="+mn-cs"/>
              </a:rPr>
              <a:t>thing</a:t>
            </a:r>
            <a:r>
              <a:rPr kumimoji="0" lang="en-US" sz="1700" b="0" i="0" u="none" strike="noStrike" kern="1200" cap="none" spc="0" normalizeH="0" baseline="0" noProof="0" dirty="0">
                <a:ln>
                  <a:noFill/>
                </a:ln>
                <a:solidFill>
                  <a:prstClr val="black"/>
                </a:solidFill>
                <a:effectLst/>
                <a:uLnTx/>
                <a:uFillTx/>
                <a:latin typeface="Calibri"/>
                <a:ea typeface="+mn-ea"/>
                <a:cs typeface="+mn-cs"/>
              </a:rPr>
              <a:t> is used to refer to a device that is </a:t>
            </a:r>
            <a:r>
              <a:rPr kumimoji="0" lang="en-US" sz="1700" b="1" i="0" u="none" strike="noStrike" kern="1200" cap="none" spc="0" normalizeH="0" baseline="0" noProof="0" dirty="0">
                <a:ln>
                  <a:noFill/>
                </a:ln>
                <a:solidFill>
                  <a:srgbClr val="FF0000"/>
                </a:solidFill>
                <a:effectLst/>
                <a:uLnTx/>
                <a:uFillTx/>
                <a:latin typeface="Calibri"/>
                <a:ea typeface="+mn-ea"/>
                <a:cs typeface="+mn-cs"/>
              </a:rPr>
              <a:t>implanted on natural</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1" i="0" u="none" strike="noStrike" kern="1200" cap="none" spc="0" normalizeH="0" baseline="0" noProof="0" dirty="0">
                <a:ln>
                  <a:noFill/>
                </a:ln>
                <a:solidFill>
                  <a:srgbClr val="FF0000"/>
                </a:solidFill>
                <a:effectLst/>
                <a:uLnTx/>
                <a:uFillTx/>
                <a:latin typeface="Calibri"/>
                <a:ea typeface="+mn-ea"/>
                <a:cs typeface="+mn-cs"/>
              </a:rPr>
              <a:t>human-made</a:t>
            </a:r>
            <a:r>
              <a:rPr kumimoji="0" lang="en-US" sz="1700" b="0" i="0" u="none" strike="noStrike" kern="1200" cap="none" spc="0" normalizeH="0" baseline="0" noProof="0" dirty="0">
                <a:ln>
                  <a:noFill/>
                </a:ln>
                <a:solidFill>
                  <a:prstClr val="black"/>
                </a:solidFill>
                <a:effectLst/>
                <a:uLnTx/>
                <a:uFillTx/>
                <a:latin typeface="Calibri"/>
                <a:ea typeface="+mn-ea"/>
                <a:cs typeface="+mn-cs"/>
              </a:rPr>
              <a:t>, or </a:t>
            </a:r>
            <a:r>
              <a:rPr kumimoji="0" lang="en-US" sz="1700" b="1" i="0" u="none" strike="noStrike" kern="1200" cap="none" spc="0" normalizeH="0" baseline="0" noProof="0" dirty="0">
                <a:ln>
                  <a:noFill/>
                </a:ln>
                <a:solidFill>
                  <a:srgbClr val="FF0000"/>
                </a:solidFill>
                <a:effectLst/>
                <a:uLnTx/>
                <a:uFillTx/>
                <a:latin typeface="Calibri"/>
                <a:ea typeface="+mn-ea"/>
                <a:cs typeface="+mn-cs"/>
              </a:rPr>
              <a:t>machine-made</a:t>
            </a:r>
            <a:r>
              <a:rPr kumimoji="0" lang="en-US" sz="1700" b="0" i="0" u="none" strike="noStrike" kern="1200" cap="none" spc="0" normalizeH="0" baseline="0" noProof="0" dirty="0">
                <a:ln>
                  <a:noFill/>
                </a:ln>
                <a:solidFill>
                  <a:prstClr val="black"/>
                </a:solidFill>
                <a:effectLst/>
                <a:uLnTx/>
                <a:uFillTx/>
                <a:latin typeface="Calibri"/>
                <a:ea typeface="+mn-ea"/>
                <a:cs typeface="+mn-cs"/>
              </a:rPr>
              <a:t> objects and has the functionality of </a:t>
            </a:r>
            <a:r>
              <a:rPr kumimoji="0" lang="en-US" sz="1700" b="1" i="0" u="none" strike="noStrike" kern="1200" cap="none" spc="0" normalizeH="0" baseline="0" noProof="0" dirty="0">
                <a:ln>
                  <a:noFill/>
                </a:ln>
                <a:solidFill>
                  <a:srgbClr val="FF0000"/>
                </a:solidFill>
                <a:effectLst/>
                <a:uLnTx/>
                <a:uFillTx/>
                <a:latin typeface="Calibri"/>
                <a:ea typeface="+mn-ea"/>
                <a:cs typeface="+mn-cs"/>
              </a:rPr>
              <a:t>communicating over the network</a:t>
            </a:r>
          </a:p>
        </p:txBody>
      </p:sp>
      <p:sp>
        <p:nvSpPr>
          <p:cNvPr id="3" name="Naslov 2">
            <a:extLst>
              <a:ext uri="{FF2B5EF4-FFF2-40B4-BE49-F238E27FC236}">
                <a16:creationId xmlns:a16="http://schemas.microsoft.com/office/drawing/2014/main" id="{8D4BD2F1-2D07-169A-B8D8-A1031261C267}"/>
              </a:ext>
            </a:extLst>
          </p:cNvPr>
          <p:cNvSpPr>
            <a:spLocks noGrp="1"/>
          </p:cNvSpPr>
          <p:nvPr>
            <p:ph type="title"/>
          </p:nvPr>
        </p:nvSpPr>
        <p:spPr/>
        <p:txBody>
          <a:bodyPr/>
          <a:lstStyle/>
          <a:p>
            <a:endParaRPr lang="en-US"/>
          </a:p>
        </p:txBody>
      </p:sp>
      <p:sp>
        <p:nvSpPr>
          <p:cNvPr id="4" name="Rezervirano mjesto sadržaja 3">
            <a:extLst>
              <a:ext uri="{FF2B5EF4-FFF2-40B4-BE49-F238E27FC236}">
                <a16:creationId xmlns:a16="http://schemas.microsoft.com/office/drawing/2014/main" id="{3F9341EC-6435-EA0A-CAA9-B5AA22B3D6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08286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8CE481F-A0E0-74BB-F8D9-33F165E3074B}"/>
              </a:ext>
            </a:extLst>
          </p:cNvPr>
          <p:cNvSpPr>
            <a:spLocks noGrp="1"/>
          </p:cNvSpPr>
          <p:nvPr>
            <p:ph type="title"/>
          </p:nvPr>
        </p:nvSpPr>
        <p:spPr/>
        <p:txBody>
          <a:bodyPr/>
          <a:lstStyle/>
          <a:p>
            <a:endParaRPr lang="en-US"/>
          </a:p>
        </p:txBody>
      </p:sp>
      <p:pic>
        <p:nvPicPr>
          <p:cNvPr id="154" name="Picture Placeholder 153" descr="A picture containing outdoor, circuit, electronics&#10;&#10;Description automatically generated">
            <a:extLst>
              <a:ext uri="{FF2B5EF4-FFF2-40B4-BE49-F238E27FC236}">
                <a16:creationId xmlns:a16="http://schemas.microsoft.com/office/drawing/2014/main" id="{BEDD74A7-0E14-4FB4-AD79-E8CAE08B8B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96350" y="1825625"/>
            <a:ext cx="7599300" cy="4351338"/>
          </a:xfrm>
        </p:spPr>
      </p:pic>
      <p:sp>
        <p:nvSpPr>
          <p:cNvPr id="156" name="Rectangle 155">
            <a:extLst>
              <a:ext uri="{FF2B5EF4-FFF2-40B4-BE49-F238E27FC236}">
                <a16:creationId xmlns:a16="http://schemas.microsoft.com/office/drawing/2014/main" id="{4C591FC0-9482-48DA-AB31-30DB35BE8EE0}"/>
              </a:ext>
            </a:extLst>
          </p:cNvPr>
          <p:cNvSpPr>
            <a:spLocks noChangeAspect="1"/>
          </p:cNvSpPr>
          <p:nvPr/>
        </p:nvSpPr>
        <p:spPr>
          <a:xfrm>
            <a:off x="0" y="0"/>
            <a:ext cx="12192000" cy="1680669"/>
          </a:xfrm>
          <a:prstGeom prst="rect">
            <a:avLst/>
          </a:prstGeom>
          <a:solidFill>
            <a:schemeClr val="bg1">
              <a:lumMod val="85000"/>
              <a:alpha val="87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7" name="Title 1">
            <a:extLst>
              <a:ext uri="{FF2B5EF4-FFF2-40B4-BE49-F238E27FC236}">
                <a16:creationId xmlns:a16="http://schemas.microsoft.com/office/drawing/2014/main" id="{EF3DFA74-481E-40C7-B558-EB467C92F98F}"/>
              </a:ext>
            </a:extLst>
          </p:cNvPr>
          <p:cNvSpPr txBox="1">
            <a:spLocks/>
          </p:cNvSpPr>
          <p:nvPr/>
        </p:nvSpPr>
        <p:spPr>
          <a:xfrm>
            <a:off x="3429002" y="403631"/>
            <a:ext cx="5333997" cy="5847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b="1" dirty="0">
                <a:solidFill>
                  <a:schemeClr val="bg2"/>
                </a:solidFill>
                <a:latin typeface="Rockwell" panose="02060603020205020403" pitchFamily="18" charset="0"/>
              </a:rPr>
              <a:t>How </a:t>
            </a:r>
            <a:r>
              <a:rPr lang="en-US" b="1" dirty="0">
                <a:solidFill>
                  <a:schemeClr val="bg2"/>
                </a:solidFill>
                <a:latin typeface="Rockwell" panose="02060603020205020403" pitchFamily="18" charset="0"/>
              </a:rPr>
              <a:t>the </a:t>
            </a:r>
            <a:r>
              <a:rPr lang="en-IN" b="1" dirty="0">
                <a:solidFill>
                  <a:schemeClr val="bg2"/>
                </a:solidFill>
                <a:latin typeface="Rockwell" panose="02060603020205020403" pitchFamily="18" charset="0"/>
              </a:rPr>
              <a:t>IoT Works</a:t>
            </a:r>
          </a:p>
        </p:txBody>
      </p:sp>
      <p:grpSp>
        <p:nvGrpSpPr>
          <p:cNvPr id="166" name="Group 165">
            <a:extLst>
              <a:ext uri="{FF2B5EF4-FFF2-40B4-BE49-F238E27FC236}">
                <a16:creationId xmlns:a16="http://schemas.microsoft.com/office/drawing/2014/main" id="{83F59CCD-A68C-4E25-BAA0-0EAD77454E89}"/>
              </a:ext>
            </a:extLst>
          </p:cNvPr>
          <p:cNvGrpSpPr/>
          <p:nvPr/>
        </p:nvGrpSpPr>
        <p:grpSpPr>
          <a:xfrm>
            <a:off x="607911" y="1787355"/>
            <a:ext cx="10966550" cy="4684955"/>
            <a:chOff x="607911" y="1787355"/>
            <a:chExt cx="10966550" cy="4684955"/>
          </a:xfrm>
        </p:grpSpPr>
        <p:sp>
          <p:nvSpPr>
            <p:cNvPr id="115" name="Rectangle 114">
              <a:extLst>
                <a:ext uri="{FF2B5EF4-FFF2-40B4-BE49-F238E27FC236}">
                  <a16:creationId xmlns:a16="http://schemas.microsoft.com/office/drawing/2014/main" id="{DB1674FF-1807-40D4-AEF1-69B76124A04A}"/>
                </a:ext>
              </a:extLst>
            </p:cNvPr>
            <p:cNvSpPr/>
            <p:nvPr/>
          </p:nvSpPr>
          <p:spPr>
            <a:xfrm>
              <a:off x="607911" y="1988162"/>
              <a:ext cx="1524000" cy="3771900"/>
            </a:xfrm>
            <a:prstGeom prst="rect">
              <a:avLst/>
            </a:prstGeom>
            <a:solidFill>
              <a:schemeClr val="bg2">
                <a:lumMod val="75000"/>
                <a:alpha val="25000"/>
              </a:schemeClr>
            </a:solidFill>
            <a:ln w="28575" cap="flat" cmpd="sng" algn="ctr">
              <a:solidFill>
                <a:schemeClr val="bg1">
                  <a:lumMod val="60000"/>
                  <a:lumOff val="40000"/>
                </a:schemeClr>
              </a:solidFill>
              <a:prstDash val="solid"/>
              <a:miter lim="800000"/>
            </a:ln>
            <a:effectLst/>
          </p:spPr>
          <p:txBody>
            <a:bodyPr rtlCol="0" anchor="ctr"/>
            <a:lstStyle/>
            <a:p>
              <a:pPr algn="ctr" defTabSz="609494" eaLnBrk="0" fontAlgn="base" hangingPunct="0">
                <a:spcBef>
                  <a:spcPct val="0"/>
                </a:spcBef>
                <a:spcAft>
                  <a:spcPct val="0"/>
                </a:spcAft>
              </a:pPr>
              <a:endParaRPr lang="en-US" sz="1200" kern="0" dirty="0">
                <a:solidFill>
                  <a:srgbClr val="3F3F3F"/>
                </a:solidFill>
                <a:latin typeface="Calibri" panose="020F0502020204030204"/>
              </a:endParaRPr>
            </a:p>
          </p:txBody>
        </p:sp>
        <p:pic>
          <p:nvPicPr>
            <p:cNvPr id="116" name="Picture 115">
              <a:extLst>
                <a:ext uri="{FF2B5EF4-FFF2-40B4-BE49-F238E27FC236}">
                  <a16:creationId xmlns:a16="http://schemas.microsoft.com/office/drawing/2014/main" id="{1959A4B8-8A13-4CB8-A854-1079FBF73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044" y="3039426"/>
              <a:ext cx="583734" cy="583734"/>
            </a:xfrm>
            <a:prstGeom prst="rect">
              <a:avLst/>
            </a:prstGeom>
          </p:spPr>
        </p:pic>
        <p:pic>
          <p:nvPicPr>
            <p:cNvPr id="117" name="Picture 116">
              <a:extLst>
                <a:ext uri="{FF2B5EF4-FFF2-40B4-BE49-F238E27FC236}">
                  <a16:creationId xmlns:a16="http://schemas.microsoft.com/office/drawing/2014/main" id="{EED6A933-A1C2-4D76-B486-73C7F6EAB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234" y="4037455"/>
              <a:ext cx="501354" cy="501354"/>
            </a:xfrm>
            <a:prstGeom prst="rect">
              <a:avLst/>
            </a:prstGeom>
          </p:spPr>
        </p:pic>
        <p:pic>
          <p:nvPicPr>
            <p:cNvPr id="118" name="Picture 117">
              <a:extLst>
                <a:ext uri="{FF2B5EF4-FFF2-40B4-BE49-F238E27FC236}">
                  <a16:creationId xmlns:a16="http://schemas.microsoft.com/office/drawing/2014/main" id="{9C2E8127-79CE-4935-8E2B-A0AE57E3C8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200" y="2095604"/>
              <a:ext cx="393423" cy="501354"/>
            </a:xfrm>
            <a:prstGeom prst="rect">
              <a:avLst/>
            </a:prstGeom>
          </p:spPr>
        </p:pic>
        <p:pic>
          <p:nvPicPr>
            <p:cNvPr id="119" name="Picture 118">
              <a:extLst>
                <a:ext uri="{FF2B5EF4-FFF2-40B4-BE49-F238E27FC236}">
                  <a16:creationId xmlns:a16="http://schemas.microsoft.com/office/drawing/2014/main" id="{27434432-B576-4A21-8813-66376051182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19234" y="4979786"/>
              <a:ext cx="501354" cy="501354"/>
            </a:xfrm>
            <a:prstGeom prst="rect">
              <a:avLst/>
            </a:prstGeom>
          </p:spPr>
        </p:pic>
        <p:sp>
          <p:nvSpPr>
            <p:cNvPr id="120" name="Rectangle 119">
              <a:extLst>
                <a:ext uri="{FF2B5EF4-FFF2-40B4-BE49-F238E27FC236}">
                  <a16:creationId xmlns:a16="http://schemas.microsoft.com/office/drawing/2014/main" id="{929D37FA-2CF4-4CDA-A062-82F58D815896}"/>
                </a:ext>
              </a:extLst>
            </p:cNvPr>
            <p:cNvSpPr/>
            <p:nvPr/>
          </p:nvSpPr>
          <p:spPr>
            <a:xfrm>
              <a:off x="658146" y="2604167"/>
              <a:ext cx="1423531" cy="276999"/>
            </a:xfrm>
            <a:prstGeom prst="rect">
              <a:avLst/>
            </a:prstGeom>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Humidity/Moisture</a:t>
              </a:r>
            </a:p>
          </p:txBody>
        </p:sp>
        <p:sp>
          <p:nvSpPr>
            <p:cNvPr id="121" name="Rectangle 120">
              <a:extLst>
                <a:ext uri="{FF2B5EF4-FFF2-40B4-BE49-F238E27FC236}">
                  <a16:creationId xmlns:a16="http://schemas.microsoft.com/office/drawing/2014/main" id="{B8EA5DE7-C4FD-44D3-9C7D-863C913B225E}"/>
                </a:ext>
              </a:extLst>
            </p:cNvPr>
            <p:cNvSpPr/>
            <p:nvPr/>
          </p:nvSpPr>
          <p:spPr>
            <a:xfrm>
              <a:off x="869101" y="3600052"/>
              <a:ext cx="1001621" cy="276999"/>
            </a:xfrm>
            <a:prstGeom prst="rect">
              <a:avLst/>
            </a:prstGeom>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Temperature</a:t>
              </a:r>
            </a:p>
          </p:txBody>
        </p:sp>
        <p:sp>
          <p:nvSpPr>
            <p:cNvPr id="122" name="Rectangle 121">
              <a:extLst>
                <a:ext uri="{FF2B5EF4-FFF2-40B4-BE49-F238E27FC236}">
                  <a16:creationId xmlns:a16="http://schemas.microsoft.com/office/drawing/2014/main" id="{EBAD5D17-49A7-4DCA-BA5C-CFF30E644B40}"/>
                </a:ext>
              </a:extLst>
            </p:cNvPr>
            <p:cNvSpPr/>
            <p:nvPr/>
          </p:nvSpPr>
          <p:spPr>
            <a:xfrm>
              <a:off x="1004394" y="4522837"/>
              <a:ext cx="731034" cy="276999"/>
            </a:xfrm>
            <a:prstGeom prst="rect">
              <a:avLst/>
            </a:prstGeom>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Pressure</a:t>
              </a:r>
            </a:p>
          </p:txBody>
        </p:sp>
        <p:sp>
          <p:nvSpPr>
            <p:cNvPr id="123" name="Rectangle 122">
              <a:extLst>
                <a:ext uri="{FF2B5EF4-FFF2-40B4-BE49-F238E27FC236}">
                  <a16:creationId xmlns:a16="http://schemas.microsoft.com/office/drawing/2014/main" id="{44E4AF86-6C3D-405A-9CB4-C7E2C3056A25}"/>
                </a:ext>
              </a:extLst>
            </p:cNvPr>
            <p:cNvSpPr/>
            <p:nvPr/>
          </p:nvSpPr>
          <p:spPr>
            <a:xfrm>
              <a:off x="743778" y="5448773"/>
              <a:ext cx="1252266" cy="276999"/>
            </a:xfrm>
            <a:prstGeom prst="rect">
              <a:avLst/>
            </a:prstGeom>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Sound/Vibration</a:t>
              </a:r>
            </a:p>
          </p:txBody>
        </p:sp>
        <p:sp>
          <p:nvSpPr>
            <p:cNvPr id="124" name="TextBox 123">
              <a:extLst>
                <a:ext uri="{FF2B5EF4-FFF2-40B4-BE49-F238E27FC236}">
                  <a16:creationId xmlns:a16="http://schemas.microsoft.com/office/drawing/2014/main" id="{C20DF94A-3CF2-4D48-88AD-88F55A35C2AC}"/>
                </a:ext>
              </a:extLst>
            </p:cNvPr>
            <p:cNvSpPr txBox="1"/>
            <p:nvPr/>
          </p:nvSpPr>
          <p:spPr>
            <a:xfrm>
              <a:off x="748369" y="5795650"/>
              <a:ext cx="1243085" cy="338554"/>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IoT Devices</a:t>
              </a:r>
            </a:p>
          </p:txBody>
        </p:sp>
        <p:pic>
          <p:nvPicPr>
            <p:cNvPr id="126" name="Picture 4" descr="Y:\Web2.0 PNG Icons\Haja Roger Shutterstock\Drizzling.png">
              <a:extLst>
                <a:ext uri="{FF2B5EF4-FFF2-40B4-BE49-F238E27FC236}">
                  <a16:creationId xmlns:a16="http://schemas.microsoft.com/office/drawing/2014/main" id="{F0FBBC4D-1286-4BE6-9C7F-C6E654BC73BC}"/>
                </a:ext>
              </a:extLst>
            </p:cNvPr>
            <p:cNvPicPr>
              <a:picLocks noChangeAspect="1" noChangeArrowheads="1"/>
            </p:cNvPicPr>
            <p:nvPr/>
          </p:nvPicPr>
          <p:blipFill rotWithShape="1">
            <a:blip r:embed="rId8" cstate="print">
              <a:duotone>
                <a:srgbClr val="EEECE1">
                  <a:shade val="45000"/>
                  <a:satMod val="135000"/>
                </a:srgbClr>
                <a:prstClr val="white"/>
              </a:duotone>
              <a:extLst>
                <a:ext uri="{28A0092B-C50C-407E-A947-70E740481C1C}">
                  <a14:useLocalDpi xmlns:a14="http://schemas.microsoft.com/office/drawing/2010/main" val="0"/>
                </a:ext>
              </a:extLst>
            </a:blip>
            <a:srcRect b="31459"/>
            <a:stretch/>
          </p:blipFill>
          <p:spPr bwMode="auto">
            <a:xfrm>
              <a:off x="9936917" y="2209010"/>
              <a:ext cx="1267683" cy="7960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6375E8FD-3605-4C37-8178-C80DE445B106}"/>
                </a:ext>
              </a:extLst>
            </p:cNvPr>
            <p:cNvSpPr txBox="1"/>
            <p:nvPr/>
          </p:nvSpPr>
          <p:spPr>
            <a:xfrm>
              <a:off x="9795288" y="3003971"/>
              <a:ext cx="1550940" cy="584775"/>
            </a:xfrm>
            <a:prstGeom prst="rect">
              <a:avLst/>
            </a:prstGeom>
          </p:spPr>
          <p:txBody>
            <a:bodyPr wrap="square" anchor="ctr">
              <a:spAutoFit/>
            </a:bodyPr>
            <a:lstStyle>
              <a:defPPr>
                <a:defRPr lang="en-US"/>
              </a:defPPr>
              <a:lvl1pPr algn="ctr">
                <a:defRPr sz="1200" b="1">
                  <a:solidFill>
                    <a:prstClr val="black"/>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Data Storage/ Cloud Server</a:t>
              </a:r>
            </a:p>
          </p:txBody>
        </p:sp>
        <p:sp>
          <p:nvSpPr>
            <p:cNvPr id="128" name="Flowchart: Connector 127">
              <a:extLst>
                <a:ext uri="{FF2B5EF4-FFF2-40B4-BE49-F238E27FC236}">
                  <a16:creationId xmlns:a16="http://schemas.microsoft.com/office/drawing/2014/main" id="{F8B4A4B7-8695-4C24-8960-C836B28483C6}"/>
                </a:ext>
              </a:extLst>
            </p:cNvPr>
            <p:cNvSpPr/>
            <p:nvPr/>
          </p:nvSpPr>
          <p:spPr bwMode="auto">
            <a:xfrm>
              <a:off x="10018515" y="4870322"/>
              <a:ext cx="1104487" cy="1014612"/>
            </a:xfrm>
            <a:prstGeom prst="flowChartConnector">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9" name="TextBox 128">
              <a:extLst>
                <a:ext uri="{FF2B5EF4-FFF2-40B4-BE49-F238E27FC236}">
                  <a16:creationId xmlns:a16="http://schemas.microsoft.com/office/drawing/2014/main" id="{B452E4F1-FCC3-4671-BF32-7CA3CE2980D8}"/>
                </a:ext>
              </a:extLst>
            </p:cNvPr>
            <p:cNvSpPr txBox="1"/>
            <p:nvPr/>
          </p:nvSpPr>
          <p:spPr>
            <a:xfrm>
              <a:off x="9567056" y="5887535"/>
              <a:ext cx="2007405" cy="58477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Remote Control using Mobile App</a:t>
              </a:r>
            </a:p>
          </p:txBody>
        </p:sp>
        <p:sp>
          <p:nvSpPr>
            <p:cNvPr id="131" name="TextBox 130">
              <a:extLst>
                <a:ext uri="{FF2B5EF4-FFF2-40B4-BE49-F238E27FC236}">
                  <a16:creationId xmlns:a16="http://schemas.microsoft.com/office/drawing/2014/main" id="{F5AADDE2-71B4-4915-8F4E-BEF9B4A61E09}"/>
                </a:ext>
              </a:extLst>
            </p:cNvPr>
            <p:cNvSpPr txBox="1"/>
            <p:nvPr/>
          </p:nvSpPr>
          <p:spPr>
            <a:xfrm>
              <a:off x="6628178" y="4675965"/>
              <a:ext cx="1027343" cy="338554"/>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Internet</a:t>
              </a:r>
            </a:p>
          </p:txBody>
        </p:sp>
        <p:cxnSp>
          <p:nvCxnSpPr>
            <p:cNvPr id="132" name="Straight Arrow Connector 131">
              <a:extLst>
                <a:ext uri="{FF2B5EF4-FFF2-40B4-BE49-F238E27FC236}">
                  <a16:creationId xmlns:a16="http://schemas.microsoft.com/office/drawing/2014/main" id="{95E0D916-A3D7-45B1-AC07-C8A4C8B5802C}"/>
                </a:ext>
              </a:extLst>
            </p:cNvPr>
            <p:cNvCxnSpPr>
              <a:cxnSpLocks/>
            </p:cNvCxnSpPr>
            <p:nvPr/>
          </p:nvCxnSpPr>
          <p:spPr>
            <a:xfrm>
              <a:off x="2168415" y="3922622"/>
              <a:ext cx="1828802" cy="0"/>
            </a:xfrm>
            <a:prstGeom prst="straightConnector1">
              <a:avLst/>
            </a:prstGeom>
            <a:noFill/>
            <a:ln w="38100" cap="flat" cmpd="sng" algn="ctr">
              <a:solidFill>
                <a:srgbClr val="0070C0"/>
              </a:solidFill>
              <a:prstDash val="sysDot"/>
              <a:tailEnd type="arrow"/>
            </a:ln>
            <a:effectLst/>
          </p:spPr>
        </p:cxnSp>
        <p:cxnSp>
          <p:nvCxnSpPr>
            <p:cNvPr id="133" name="Straight Arrow Connector 132">
              <a:extLst>
                <a:ext uri="{FF2B5EF4-FFF2-40B4-BE49-F238E27FC236}">
                  <a16:creationId xmlns:a16="http://schemas.microsoft.com/office/drawing/2014/main" id="{87322EC5-3512-42A7-A518-9B5C0EB749EC}"/>
                </a:ext>
              </a:extLst>
            </p:cNvPr>
            <p:cNvCxnSpPr>
              <a:cxnSpLocks/>
            </p:cNvCxnSpPr>
            <p:nvPr/>
          </p:nvCxnSpPr>
          <p:spPr>
            <a:xfrm>
              <a:off x="2168415" y="4231865"/>
              <a:ext cx="1828802" cy="0"/>
            </a:xfrm>
            <a:prstGeom prst="straightConnector1">
              <a:avLst/>
            </a:prstGeom>
            <a:noFill/>
            <a:ln w="38100" cap="flat" cmpd="sng" algn="ctr">
              <a:solidFill>
                <a:srgbClr val="0070C0"/>
              </a:solidFill>
              <a:prstDash val="sysDot"/>
              <a:headEnd type="arrow"/>
              <a:tailEnd type="none"/>
            </a:ln>
            <a:effectLst/>
          </p:spPr>
        </p:cxnSp>
        <p:cxnSp>
          <p:nvCxnSpPr>
            <p:cNvPr id="134" name="Straight Arrow Connector 133">
              <a:extLst>
                <a:ext uri="{FF2B5EF4-FFF2-40B4-BE49-F238E27FC236}">
                  <a16:creationId xmlns:a16="http://schemas.microsoft.com/office/drawing/2014/main" id="{62CD81A4-F50B-48B5-996E-D75C518952A3}"/>
                </a:ext>
              </a:extLst>
            </p:cNvPr>
            <p:cNvCxnSpPr>
              <a:cxnSpLocks/>
            </p:cNvCxnSpPr>
            <p:nvPr/>
          </p:nvCxnSpPr>
          <p:spPr>
            <a:xfrm>
              <a:off x="5003962" y="3927065"/>
              <a:ext cx="1511406" cy="0"/>
            </a:xfrm>
            <a:prstGeom prst="straightConnector1">
              <a:avLst/>
            </a:prstGeom>
            <a:noFill/>
            <a:ln w="38100" cap="flat" cmpd="sng" algn="ctr">
              <a:solidFill>
                <a:srgbClr val="0070C0"/>
              </a:solidFill>
              <a:prstDash val="sysDot"/>
              <a:tailEnd type="arrow"/>
            </a:ln>
            <a:effectLst/>
          </p:spPr>
        </p:cxnSp>
        <p:cxnSp>
          <p:nvCxnSpPr>
            <p:cNvPr id="135" name="Straight Arrow Connector 134">
              <a:extLst>
                <a:ext uri="{FF2B5EF4-FFF2-40B4-BE49-F238E27FC236}">
                  <a16:creationId xmlns:a16="http://schemas.microsoft.com/office/drawing/2014/main" id="{DCBA7C80-D567-4CC3-9F58-7C822224484E}"/>
                </a:ext>
              </a:extLst>
            </p:cNvPr>
            <p:cNvCxnSpPr>
              <a:cxnSpLocks/>
            </p:cNvCxnSpPr>
            <p:nvPr/>
          </p:nvCxnSpPr>
          <p:spPr>
            <a:xfrm>
              <a:off x="5003962" y="4236308"/>
              <a:ext cx="1511406" cy="0"/>
            </a:xfrm>
            <a:prstGeom prst="straightConnector1">
              <a:avLst/>
            </a:prstGeom>
            <a:noFill/>
            <a:ln w="38100" cap="flat" cmpd="sng" algn="ctr">
              <a:solidFill>
                <a:srgbClr val="0070C0"/>
              </a:solidFill>
              <a:prstDash val="sysDot"/>
              <a:headEnd type="arrow"/>
              <a:tailEnd type="none"/>
            </a:ln>
            <a:effectLst/>
          </p:spPr>
        </p:cxnSp>
        <p:cxnSp>
          <p:nvCxnSpPr>
            <p:cNvPr id="136" name="Straight Arrow Connector 135">
              <a:extLst>
                <a:ext uri="{FF2B5EF4-FFF2-40B4-BE49-F238E27FC236}">
                  <a16:creationId xmlns:a16="http://schemas.microsoft.com/office/drawing/2014/main" id="{F6FDD1B5-818E-46EB-8B8F-48DDFD248746}"/>
                </a:ext>
              </a:extLst>
            </p:cNvPr>
            <p:cNvCxnSpPr>
              <a:cxnSpLocks/>
            </p:cNvCxnSpPr>
            <p:nvPr/>
          </p:nvCxnSpPr>
          <p:spPr>
            <a:xfrm flipV="1">
              <a:off x="7709816" y="2607020"/>
              <a:ext cx="2162820" cy="1093120"/>
            </a:xfrm>
            <a:prstGeom prst="straightConnector1">
              <a:avLst/>
            </a:prstGeom>
            <a:noFill/>
            <a:ln w="38100" cap="flat" cmpd="sng" algn="ctr">
              <a:solidFill>
                <a:srgbClr val="0070C0"/>
              </a:solidFill>
              <a:prstDash val="sysDot"/>
              <a:tailEnd type="arrow"/>
            </a:ln>
            <a:effectLst/>
          </p:spPr>
        </p:cxnSp>
        <p:cxnSp>
          <p:nvCxnSpPr>
            <p:cNvPr id="137" name="Straight Arrow Connector 136">
              <a:extLst>
                <a:ext uri="{FF2B5EF4-FFF2-40B4-BE49-F238E27FC236}">
                  <a16:creationId xmlns:a16="http://schemas.microsoft.com/office/drawing/2014/main" id="{1AA9B456-FD09-4777-99D3-453ED2018582}"/>
                </a:ext>
              </a:extLst>
            </p:cNvPr>
            <p:cNvCxnSpPr>
              <a:cxnSpLocks/>
            </p:cNvCxnSpPr>
            <p:nvPr/>
          </p:nvCxnSpPr>
          <p:spPr>
            <a:xfrm flipV="1">
              <a:off x="7810700" y="2862452"/>
              <a:ext cx="2162820" cy="1093120"/>
            </a:xfrm>
            <a:prstGeom prst="straightConnector1">
              <a:avLst/>
            </a:prstGeom>
            <a:noFill/>
            <a:ln w="38100" cap="flat" cmpd="sng" algn="ctr">
              <a:solidFill>
                <a:srgbClr val="0070C0"/>
              </a:solidFill>
              <a:prstDash val="sysDot"/>
              <a:headEnd type="arrow"/>
              <a:tailEnd type="none"/>
            </a:ln>
            <a:effectLst/>
          </p:spPr>
        </p:cxnSp>
        <p:cxnSp>
          <p:nvCxnSpPr>
            <p:cNvPr id="138" name="Straight Arrow Connector 137">
              <a:extLst>
                <a:ext uri="{FF2B5EF4-FFF2-40B4-BE49-F238E27FC236}">
                  <a16:creationId xmlns:a16="http://schemas.microsoft.com/office/drawing/2014/main" id="{0039E838-5B68-4BF3-A8A6-862A4BB52014}"/>
                </a:ext>
              </a:extLst>
            </p:cNvPr>
            <p:cNvCxnSpPr>
              <a:cxnSpLocks/>
            </p:cNvCxnSpPr>
            <p:nvPr/>
          </p:nvCxnSpPr>
          <p:spPr>
            <a:xfrm>
              <a:off x="7722033" y="4270638"/>
              <a:ext cx="2322406" cy="838715"/>
            </a:xfrm>
            <a:prstGeom prst="straightConnector1">
              <a:avLst/>
            </a:prstGeom>
            <a:noFill/>
            <a:ln w="38100" cap="flat" cmpd="sng" algn="ctr">
              <a:solidFill>
                <a:srgbClr val="0070C0"/>
              </a:solidFill>
              <a:prstDash val="sysDot"/>
              <a:tailEnd type="arrow"/>
            </a:ln>
            <a:effectLst/>
          </p:spPr>
        </p:cxnSp>
        <p:cxnSp>
          <p:nvCxnSpPr>
            <p:cNvPr id="139" name="Straight Arrow Connector 138">
              <a:extLst>
                <a:ext uri="{FF2B5EF4-FFF2-40B4-BE49-F238E27FC236}">
                  <a16:creationId xmlns:a16="http://schemas.microsoft.com/office/drawing/2014/main" id="{C6A19CCD-5EF0-431D-A2CE-C69388A4A5CF}"/>
                </a:ext>
              </a:extLst>
            </p:cNvPr>
            <p:cNvCxnSpPr>
              <a:cxnSpLocks/>
            </p:cNvCxnSpPr>
            <p:nvPr/>
          </p:nvCxnSpPr>
          <p:spPr>
            <a:xfrm>
              <a:off x="7588867" y="4507044"/>
              <a:ext cx="2322406" cy="838715"/>
            </a:xfrm>
            <a:prstGeom prst="straightConnector1">
              <a:avLst/>
            </a:prstGeom>
            <a:noFill/>
            <a:ln w="38100" cap="flat" cmpd="sng" algn="ctr">
              <a:solidFill>
                <a:srgbClr val="0070C0"/>
              </a:solidFill>
              <a:prstDash val="sysDot"/>
              <a:headEnd type="arrow"/>
              <a:tailEnd type="none"/>
            </a:ln>
            <a:effectLst/>
          </p:spPr>
        </p:cxnSp>
        <p:sp>
          <p:nvSpPr>
            <p:cNvPr id="140" name="TextBox 139">
              <a:extLst>
                <a:ext uri="{FF2B5EF4-FFF2-40B4-BE49-F238E27FC236}">
                  <a16:creationId xmlns:a16="http://schemas.microsoft.com/office/drawing/2014/main" id="{214B0D8D-F2AA-41D3-BCB6-299538F763E3}"/>
                </a:ext>
              </a:extLst>
            </p:cNvPr>
            <p:cNvSpPr txBox="1"/>
            <p:nvPr/>
          </p:nvSpPr>
          <p:spPr>
            <a:xfrm>
              <a:off x="2368929" y="3647374"/>
              <a:ext cx="1367394" cy="276999"/>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Send Data</a:t>
              </a:r>
            </a:p>
          </p:txBody>
        </p:sp>
        <p:sp>
          <p:nvSpPr>
            <p:cNvPr id="141" name="TextBox 140">
              <a:extLst>
                <a:ext uri="{FF2B5EF4-FFF2-40B4-BE49-F238E27FC236}">
                  <a16:creationId xmlns:a16="http://schemas.microsoft.com/office/drawing/2014/main" id="{465240D3-FFA3-40EF-91E2-A721715C69FE}"/>
                </a:ext>
              </a:extLst>
            </p:cNvPr>
            <p:cNvSpPr txBox="1"/>
            <p:nvPr/>
          </p:nvSpPr>
          <p:spPr>
            <a:xfrm>
              <a:off x="2368929" y="4249227"/>
              <a:ext cx="1367394" cy="276999"/>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Receive Command</a:t>
              </a:r>
            </a:p>
          </p:txBody>
        </p:sp>
        <p:sp>
          <p:nvSpPr>
            <p:cNvPr id="142" name="TextBox 141">
              <a:extLst>
                <a:ext uri="{FF2B5EF4-FFF2-40B4-BE49-F238E27FC236}">
                  <a16:creationId xmlns:a16="http://schemas.microsoft.com/office/drawing/2014/main" id="{72505EED-A506-42B2-8684-89FEDE38063A}"/>
                </a:ext>
              </a:extLst>
            </p:cNvPr>
            <p:cNvSpPr txBox="1"/>
            <p:nvPr/>
          </p:nvSpPr>
          <p:spPr>
            <a:xfrm rot="19973074">
              <a:off x="8002101" y="2893808"/>
              <a:ext cx="1367394" cy="276999"/>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Store Data</a:t>
              </a:r>
            </a:p>
          </p:txBody>
        </p:sp>
        <p:sp>
          <p:nvSpPr>
            <p:cNvPr id="143" name="TextBox 142">
              <a:extLst>
                <a:ext uri="{FF2B5EF4-FFF2-40B4-BE49-F238E27FC236}">
                  <a16:creationId xmlns:a16="http://schemas.microsoft.com/office/drawing/2014/main" id="{56DFFC98-94D1-4C99-A6F6-07DCA77A398B}"/>
                </a:ext>
              </a:extLst>
            </p:cNvPr>
            <p:cNvSpPr txBox="1"/>
            <p:nvPr/>
          </p:nvSpPr>
          <p:spPr>
            <a:xfrm rot="19973074">
              <a:off x="8225776" y="3387225"/>
              <a:ext cx="1529331" cy="276999"/>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Send Data Analysis</a:t>
              </a:r>
            </a:p>
          </p:txBody>
        </p:sp>
        <p:sp>
          <p:nvSpPr>
            <p:cNvPr id="144" name="TextBox 143">
              <a:extLst>
                <a:ext uri="{FF2B5EF4-FFF2-40B4-BE49-F238E27FC236}">
                  <a16:creationId xmlns:a16="http://schemas.microsoft.com/office/drawing/2014/main" id="{972356A3-2639-421D-A7B7-0682BB224CAB}"/>
                </a:ext>
              </a:extLst>
            </p:cNvPr>
            <p:cNvSpPr txBox="1"/>
            <p:nvPr/>
          </p:nvSpPr>
          <p:spPr>
            <a:xfrm rot="1143917">
              <a:off x="8247686" y="4406588"/>
              <a:ext cx="1367394" cy="276999"/>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Get Data Analysis</a:t>
              </a:r>
            </a:p>
          </p:txBody>
        </p:sp>
        <p:sp>
          <p:nvSpPr>
            <p:cNvPr id="145" name="TextBox 144">
              <a:extLst>
                <a:ext uri="{FF2B5EF4-FFF2-40B4-BE49-F238E27FC236}">
                  <a16:creationId xmlns:a16="http://schemas.microsoft.com/office/drawing/2014/main" id="{0D1B31A2-631F-4C1E-A35E-94063BB2570E}"/>
                </a:ext>
              </a:extLst>
            </p:cNvPr>
            <p:cNvSpPr txBox="1"/>
            <p:nvPr/>
          </p:nvSpPr>
          <p:spPr>
            <a:xfrm rot="1143917">
              <a:off x="8078019" y="4953614"/>
              <a:ext cx="1367394" cy="276999"/>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Send Command</a:t>
              </a:r>
            </a:p>
          </p:txBody>
        </p:sp>
        <p:grpSp>
          <p:nvGrpSpPr>
            <p:cNvPr id="147" name="Group 146">
              <a:extLst>
                <a:ext uri="{FF2B5EF4-FFF2-40B4-BE49-F238E27FC236}">
                  <a16:creationId xmlns:a16="http://schemas.microsoft.com/office/drawing/2014/main" id="{94023E80-7FB9-42AC-AABA-64484BD95B91}"/>
                </a:ext>
              </a:extLst>
            </p:cNvPr>
            <p:cNvGrpSpPr/>
            <p:nvPr/>
          </p:nvGrpSpPr>
          <p:grpSpPr>
            <a:xfrm>
              <a:off x="10198755" y="4932355"/>
              <a:ext cx="785997" cy="793417"/>
              <a:chOff x="5777319" y="2704803"/>
              <a:chExt cx="785997" cy="793417"/>
            </a:xfrm>
          </p:grpSpPr>
          <p:pic>
            <p:nvPicPr>
              <p:cNvPr id="149" name="Picture 148" descr="F:\Prashant DATA\CEHv8 Development\Icons\Tablet-21.png">
                <a:extLst>
                  <a:ext uri="{FF2B5EF4-FFF2-40B4-BE49-F238E27FC236}">
                    <a16:creationId xmlns:a16="http://schemas.microsoft.com/office/drawing/2014/main" id="{98F01AAF-63E8-4337-B691-AE56691B14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5642" y="2880289"/>
                <a:ext cx="337674" cy="580416"/>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a:extLst>
                  <a:ext uri="{FF2B5EF4-FFF2-40B4-BE49-F238E27FC236}">
                    <a16:creationId xmlns:a16="http://schemas.microsoft.com/office/drawing/2014/main" id="{4B8BE335-14F3-48A8-83F2-20738D512E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7319" y="2704803"/>
                <a:ext cx="582955" cy="793417"/>
              </a:xfrm>
              <a:prstGeom prst="rect">
                <a:avLst/>
              </a:prstGeom>
            </p:spPr>
          </p:pic>
        </p:grpSp>
        <p:pic>
          <p:nvPicPr>
            <p:cNvPr id="148" name="Picture 5" descr="E:\Web2.0 PNG Icons\serv.png">
              <a:extLst>
                <a:ext uri="{FF2B5EF4-FFF2-40B4-BE49-F238E27FC236}">
                  <a16:creationId xmlns:a16="http://schemas.microsoft.com/office/drawing/2014/main" id="{8273154E-A33E-4587-818F-4977995A032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31336" y="1787355"/>
              <a:ext cx="377245" cy="958135"/>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B3964E17-A098-4DE6-9DE2-08FE8C6B6C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55103" y="3460721"/>
              <a:ext cx="1300593" cy="1300593"/>
            </a:xfrm>
            <a:prstGeom prst="rect">
              <a:avLst/>
            </a:prstGeom>
          </p:spPr>
        </p:pic>
        <p:pic>
          <p:nvPicPr>
            <p:cNvPr id="165" name="Picture 164">
              <a:extLst>
                <a:ext uri="{FF2B5EF4-FFF2-40B4-BE49-F238E27FC236}">
                  <a16:creationId xmlns:a16="http://schemas.microsoft.com/office/drawing/2014/main" id="{0E2E525E-BEE6-47EB-857D-B2D0C5BA4E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59798" y="3329568"/>
              <a:ext cx="1182855" cy="1230169"/>
            </a:xfrm>
            <a:prstGeom prst="rect">
              <a:avLst/>
            </a:prstGeom>
          </p:spPr>
        </p:pic>
        <p:sp>
          <p:nvSpPr>
            <p:cNvPr id="130" name="TextBox 129">
              <a:extLst>
                <a:ext uri="{FF2B5EF4-FFF2-40B4-BE49-F238E27FC236}">
                  <a16:creationId xmlns:a16="http://schemas.microsoft.com/office/drawing/2014/main" id="{DF04CF13-9837-4161-8147-1D5CF2043FCE}"/>
                </a:ext>
              </a:extLst>
            </p:cNvPr>
            <p:cNvSpPr txBox="1"/>
            <p:nvPr/>
          </p:nvSpPr>
          <p:spPr>
            <a:xfrm>
              <a:off x="3725215" y="4344922"/>
              <a:ext cx="1570953" cy="338554"/>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IoT Gateway</a:t>
              </a:r>
            </a:p>
          </p:txBody>
        </p:sp>
      </p:grpSp>
    </p:spTree>
    <p:extLst>
      <p:ext uri="{BB962C8B-B14F-4D97-AF65-F5344CB8AC3E}">
        <p14:creationId xmlns:p14="http://schemas.microsoft.com/office/powerpoint/2010/main" val="2028043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9808DE53-0096-41CA-9C24-80B1E8047292}"/>
              </a:ext>
            </a:extLst>
          </p:cNvPr>
          <p:cNvGraphicFramePr>
            <a:graphicFrameLocks noGrp="1"/>
          </p:cNvGraphicFramePr>
          <p:nvPr/>
        </p:nvGraphicFramePr>
        <p:xfrm>
          <a:off x="208406" y="1093587"/>
          <a:ext cx="11775188" cy="5280774"/>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1772794">
                  <a:extLst>
                    <a:ext uri="{9D8B030D-6E8A-4147-A177-3AD203B41FA5}">
                      <a16:colId xmlns:a16="http://schemas.microsoft.com/office/drawing/2014/main" val="1907821456"/>
                    </a:ext>
                  </a:extLst>
                </a:gridCol>
                <a:gridCol w="2514600">
                  <a:extLst>
                    <a:ext uri="{9D8B030D-6E8A-4147-A177-3AD203B41FA5}">
                      <a16:colId xmlns:a16="http://schemas.microsoft.com/office/drawing/2014/main" val="1371311938"/>
                    </a:ext>
                  </a:extLst>
                </a:gridCol>
                <a:gridCol w="3962400">
                  <a:extLst>
                    <a:ext uri="{9D8B030D-6E8A-4147-A177-3AD203B41FA5}">
                      <a16:colId xmlns:a16="http://schemas.microsoft.com/office/drawing/2014/main" val="58599082"/>
                    </a:ext>
                  </a:extLst>
                </a:gridCol>
                <a:gridCol w="3525394">
                  <a:extLst>
                    <a:ext uri="{9D8B030D-6E8A-4147-A177-3AD203B41FA5}">
                      <a16:colId xmlns:a16="http://schemas.microsoft.com/office/drawing/2014/main" val="929118944"/>
                    </a:ext>
                  </a:extLst>
                </a:gridCol>
              </a:tblGrid>
              <a:tr h="466394">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solidFill>
                            <a:schemeClr val="tx1">
                              <a:lumMod val="95000"/>
                              <a:lumOff val="5000"/>
                            </a:schemeClr>
                          </a:solidFill>
                        </a:rPr>
                        <a:t>Service Sectors</a:t>
                      </a: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solidFill>
                            <a:schemeClr val="tx1">
                              <a:lumMod val="95000"/>
                              <a:lumOff val="5000"/>
                            </a:schemeClr>
                          </a:solidFill>
                        </a:rPr>
                        <a:t>Application Groups</a:t>
                      </a: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solidFill>
                            <a:schemeClr val="tx1">
                              <a:lumMod val="95000"/>
                              <a:lumOff val="5000"/>
                            </a:schemeClr>
                          </a:solidFill>
                        </a:rPr>
                        <a:t>Locations</a:t>
                      </a: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solidFill>
                            <a:schemeClr val="tx1">
                              <a:lumMod val="95000"/>
                              <a:lumOff val="5000"/>
                            </a:schemeClr>
                          </a:solidFill>
                        </a:rPr>
                        <a:t>Devices</a:t>
                      </a: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701442726"/>
                  </a:ext>
                </a:extLst>
              </a:tr>
              <a:tr h="46878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400" b="1" dirty="0"/>
                        <a:t>Buildings</a:t>
                      </a:r>
                      <a:endParaRPr lang="en-US" sz="1400" b="1" dirty="0">
                        <a:solidFill>
                          <a:prstClr val="black"/>
                        </a:solidFill>
                        <a:latin typeface="Century Gothic" panose="020B0502020202020204"/>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Commercial/Institutional</a:t>
                      </a: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Office</a:t>
                      </a:r>
                      <a:r>
                        <a:rPr lang="en-US" sz="1300" baseline="0" dirty="0"/>
                        <a:t>, Education, Retail, Hospitality, Healthcare, Airports, Stadiums</a:t>
                      </a: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rowSpan="2">
                  <a:txBody>
                    <a:bodyPr/>
                    <a:lstStyle/>
                    <a:p>
                      <a:pPr>
                        <a:lnSpc>
                          <a:spcPct val="100000"/>
                        </a:lnSpc>
                        <a:spcBef>
                          <a:spcPts val="0"/>
                        </a:spcBef>
                      </a:pPr>
                      <a:r>
                        <a:rPr lang="en-US" sz="1300" dirty="0"/>
                        <a:t>HVAC, Transport, Fire</a:t>
                      </a:r>
                      <a:r>
                        <a:rPr lang="en-US" sz="1300" baseline="0" dirty="0"/>
                        <a:t> &amp; Safety, Lighting, Security, Access, etc.</a:t>
                      </a:r>
                      <a:endParaRPr lang="en-US" sz="1300" dirty="0"/>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extLst>
                  <a:ext uri="{0D108BD9-81ED-4DB2-BD59-A6C34878D82A}">
                    <a16:rowId xmlns:a16="http://schemas.microsoft.com/office/drawing/2014/main" val="1384721435"/>
                  </a:ext>
                </a:extLst>
              </a:tr>
              <a:tr h="275906">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Industrial</a:t>
                      </a: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Process, Clean Room, Campus</a:t>
                      </a:r>
                      <a:endParaRPr lang="en-US" sz="1300" dirty="0"/>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2166308998"/>
                  </a:ext>
                </a:extLst>
              </a:tr>
              <a:tr h="468781">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400" b="1" kern="1200" dirty="0"/>
                        <a:t>Energy</a:t>
                      </a:r>
                      <a:endParaRPr lang="en-US" sz="1800" b="1" dirty="0"/>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Supply/Demand</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Power Gen, Trans &amp; Dist, Low Voltage, Power Quality, Energy management</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t>Turbines, Windmills, UPS, Batteries, Generators, Meters, Drills, Fuel Cells, etc.</a:t>
                      </a:r>
                      <a:endParaRPr lang="en-US" sz="1300" kern="1200" dirty="0">
                        <a:solidFill>
                          <a:schemeClr val="dk1"/>
                        </a:solidFill>
                        <a:latin typeface="+mn-lt"/>
                        <a:ea typeface="+mn-ea"/>
                        <a:cs typeface="+mn-cs"/>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extLst>
                  <a:ext uri="{0D108BD9-81ED-4DB2-BD59-A6C34878D82A}">
                    <a16:rowId xmlns:a16="http://schemas.microsoft.com/office/drawing/2014/main" val="4260809260"/>
                  </a:ext>
                </a:extLst>
              </a:tr>
              <a:tr h="275906">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Alternative</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Solar Wind, Co-generation, Electrochemical</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3781589403"/>
                  </a:ext>
                </a:extLst>
              </a:tr>
              <a:tr h="275906">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Oil/Gas</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Rigs, Derricks, Heads, Pumps, Pipelines</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251754989"/>
                  </a:ext>
                </a:extLst>
              </a:tr>
              <a:tr h="275906">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400" b="1" kern="1200" dirty="0"/>
                        <a:t>Consumer </a:t>
                      </a:r>
                    </a:p>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400" b="1" kern="1200" dirty="0"/>
                        <a:t>and Home</a:t>
                      </a:r>
                      <a:endParaRPr lang="en-US" sz="1400" b="1" kern="1200" dirty="0">
                        <a:solidFill>
                          <a:prstClr val="black"/>
                        </a:solidFill>
                        <a:latin typeface="Century Gothic" panose="020B0502020202020204"/>
                        <a:ea typeface="+mn-ea"/>
                        <a:cs typeface="+mn-cs"/>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Infrastructure</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Wiring, Network Access, Energy management</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t>Digital Cameras, Power Systems, MID, e-Readers, Dishwashers, Desktop Computers, Washing Machines/Dryers, Meters, Lights, TVs, MP3 Devices, Games Consoles, Alarms, etc.</a:t>
                      </a:r>
                      <a:endParaRPr lang="en-US" sz="1300" kern="1200" dirty="0">
                        <a:solidFill>
                          <a:schemeClr val="dk1"/>
                        </a:solidFill>
                        <a:latin typeface="+mn-lt"/>
                        <a:ea typeface="+mn-ea"/>
                        <a:cs typeface="+mn-cs"/>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extLst>
                  <a:ext uri="{0D108BD9-81ED-4DB2-BD59-A6C34878D82A}">
                    <a16:rowId xmlns:a16="http://schemas.microsoft.com/office/drawing/2014/main" val="835916043"/>
                  </a:ext>
                </a:extLst>
              </a:tr>
              <a:tr h="468781">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Awareness &amp; Safety</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Security/Alerts, Fire Safety, Elderly, Children, Power Protection</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2583135210"/>
                  </a:ext>
                </a:extLst>
              </a:tr>
              <a:tr h="350343">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Convenience &amp; Entertainment</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HVAC/Climate, Lighting, Appliance, Entertainment</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3744306159"/>
                  </a:ext>
                </a:extLst>
              </a:tr>
              <a:tr h="468781">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400" b="1" kern="1200" dirty="0"/>
                        <a:t>Healthcare </a:t>
                      </a:r>
                    </a:p>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400" b="1" kern="1200" dirty="0"/>
                        <a:t>and Life Science</a:t>
                      </a:r>
                      <a:endParaRPr lang="en-US" sz="1400" b="1" kern="1200" dirty="0">
                        <a:solidFill>
                          <a:prstClr val="black"/>
                        </a:solidFill>
                        <a:latin typeface="Century Gothic" panose="020B0502020202020204"/>
                        <a:ea typeface="+mn-ea"/>
                        <a:cs typeface="+mn-cs"/>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Care</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Hospital, ER, Mobile, POC, Clinic, Labs, Doctor Office</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t>MRI Machines, PDAs, Implants, Surgical Equipment, Pumps, Monitors, Telemedicine, etc.</a:t>
                      </a:r>
                      <a:endParaRPr lang="en-US" sz="1300" kern="1200" dirty="0">
                        <a:solidFill>
                          <a:schemeClr val="dk1"/>
                        </a:solidFill>
                        <a:latin typeface="+mn-lt"/>
                        <a:ea typeface="+mn-ea"/>
                        <a:cs typeface="+mn-cs"/>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extLst>
                  <a:ext uri="{0D108BD9-81ED-4DB2-BD59-A6C34878D82A}">
                    <a16:rowId xmlns:a16="http://schemas.microsoft.com/office/drawing/2014/main" val="2992253986"/>
                  </a:ext>
                </a:extLst>
              </a:tr>
              <a:tr h="275906">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In Vivo/Home</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Implants, Home, Monitoring Systems</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4078425568"/>
                  </a:ext>
                </a:extLst>
              </a:tr>
              <a:tr h="275906">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Research</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Drug Discovery, Diagnostics, Labs</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126162415"/>
                  </a:ext>
                </a:extLst>
              </a:tr>
              <a:tr h="275906">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400" b="1" kern="1200" dirty="0"/>
                        <a:t>Transportation</a:t>
                      </a:r>
                      <a:endParaRPr lang="en-US" sz="1400" b="1" kern="1200" dirty="0">
                        <a:solidFill>
                          <a:prstClr val="black"/>
                        </a:solidFill>
                        <a:latin typeface="Century Gothic" panose="020B0502020202020204"/>
                        <a:ea typeface="+mn-ea"/>
                        <a:cs typeface="+mn-cs"/>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Non-Vehicular</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Air, Rail, Marine</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t>Vehicles, Lights, Ships, Planes, Signage, Tolls, etc.</a:t>
                      </a:r>
                      <a:endParaRPr lang="en-US" sz="1300" kern="1200" dirty="0">
                        <a:solidFill>
                          <a:schemeClr val="dk1"/>
                        </a:solidFill>
                        <a:latin typeface="+mn-lt"/>
                        <a:ea typeface="+mn-ea"/>
                        <a:cs typeface="+mn-cs"/>
                      </a:endParaRPr>
                    </a:p>
                  </a:txBody>
                  <a:tcPr marL="92354" marR="92354" marT="46177" marB="461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extLst>
                  <a:ext uri="{0D108BD9-81ED-4DB2-BD59-A6C34878D82A}">
                    <a16:rowId xmlns:a16="http://schemas.microsoft.com/office/drawing/2014/main" val="162646167"/>
                  </a:ext>
                </a:extLst>
              </a:tr>
              <a:tr h="275906">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Vehicles</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Consumer, Commercial, Construction, Off-Highway</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2654642881"/>
                  </a:ext>
                </a:extLst>
              </a:tr>
              <a:tr h="275906">
                <a:tc vMerge="1">
                  <a:txBody>
                    <a:bodyPr/>
                    <a:lstStyle/>
                    <a:p>
                      <a:endParaRPr lang="en-US"/>
                    </a:p>
                  </a:txBody>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Trans Systems</a:t>
                      </a:r>
                      <a:endParaRPr lang="en-US" sz="1300" kern="120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baseline="0" dirty="0"/>
                        <a:t>Tolls, Traffic mgmt., Navigation</a:t>
                      </a:r>
                      <a:endParaRPr lang="en-US" sz="1300" kern="1200" baseline="0" dirty="0">
                        <a:solidFill>
                          <a:schemeClr val="dk1"/>
                        </a:solidFill>
                        <a:latin typeface="+mn-lt"/>
                        <a:ea typeface="+mn-ea"/>
                        <a:cs typeface="+mn-cs"/>
                      </a:endParaRPr>
                    </a:p>
                  </a:txBody>
                  <a:tcPr marL="92354" marR="92354"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F0"/>
                    </a:solidFill>
                  </a:tcPr>
                </a:tc>
                <a:tc vMerge="1">
                  <a:txBody>
                    <a:bodyPr/>
                    <a:lstStyle/>
                    <a:p>
                      <a:endParaRPr lang="en-US"/>
                    </a:p>
                  </a:txBody>
                  <a:tcPr/>
                </a:tc>
                <a:extLst>
                  <a:ext uri="{0D108BD9-81ED-4DB2-BD59-A6C34878D82A}">
                    <a16:rowId xmlns:a16="http://schemas.microsoft.com/office/drawing/2014/main" val="101634943"/>
                  </a:ext>
                </a:extLst>
              </a:tr>
            </a:tbl>
          </a:graphicData>
        </a:graphic>
      </p:graphicFrame>
      <p:sp>
        <p:nvSpPr>
          <p:cNvPr id="39" name="Title 1">
            <a:extLst>
              <a:ext uri="{FF2B5EF4-FFF2-40B4-BE49-F238E27FC236}">
                <a16:creationId xmlns:a16="http://schemas.microsoft.com/office/drawing/2014/main" id="{7607AADF-3DF7-4C34-A41A-DEBA78A6DF55}"/>
              </a:ext>
            </a:extLst>
          </p:cNvPr>
          <p:cNvSpPr txBox="1">
            <a:spLocks/>
          </p:cNvSpPr>
          <p:nvPr/>
        </p:nvSpPr>
        <p:spPr>
          <a:xfrm>
            <a:off x="2038350" y="154660"/>
            <a:ext cx="8115300" cy="778336"/>
          </a:xfrm>
          <a:prstGeom prst="rect">
            <a:avLst/>
          </a:prstGeom>
          <a:no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Rockwell" panose="02060603020205020403" pitchFamily="18" charset="0"/>
              </a:rPr>
              <a:t>IoT Application Areas and Devices</a:t>
            </a:r>
            <a:endParaRPr lang="en-IN" sz="3600" b="1" dirty="0">
              <a:solidFill>
                <a:schemeClr val="tx1">
                  <a:lumMod val="75000"/>
                  <a:lumOff val="25000"/>
                </a:schemeClr>
              </a:solidFill>
              <a:latin typeface="Rockwell" panose="02060603020205020403" pitchFamily="18" charset="0"/>
            </a:endParaRPr>
          </a:p>
        </p:txBody>
      </p:sp>
      <p:sp>
        <p:nvSpPr>
          <p:cNvPr id="6" name="Rectangle 5">
            <a:extLst>
              <a:ext uri="{FF2B5EF4-FFF2-40B4-BE49-F238E27FC236}">
                <a16:creationId xmlns:a16="http://schemas.microsoft.com/office/drawing/2014/main" id="{CD18998E-995D-46CF-B8C9-62558BE8DDC3}"/>
              </a:ext>
            </a:extLst>
          </p:cNvPr>
          <p:cNvSpPr/>
          <p:nvPr/>
        </p:nvSpPr>
        <p:spPr>
          <a:xfrm>
            <a:off x="10070543" y="6358572"/>
            <a:ext cx="2032929" cy="24622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a:ea typeface="+mn-ea"/>
                <a:cs typeface="+mn-cs"/>
              </a:rPr>
              <a:t>http://www.beechamresearch.com</a:t>
            </a:r>
          </a:p>
        </p:txBody>
      </p:sp>
      <p:sp>
        <p:nvSpPr>
          <p:cNvPr id="2" name="Naslov 1">
            <a:extLst>
              <a:ext uri="{FF2B5EF4-FFF2-40B4-BE49-F238E27FC236}">
                <a16:creationId xmlns:a16="http://schemas.microsoft.com/office/drawing/2014/main" id="{21F2AD65-73F3-CE8E-C7F3-51C6287B4A90}"/>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356DBED1-8B63-C8A2-9558-2E70D41716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52911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7607AADF-3DF7-4C34-A41A-DEBA78A6DF55}"/>
              </a:ext>
            </a:extLst>
          </p:cNvPr>
          <p:cNvSpPr txBox="1">
            <a:spLocks/>
          </p:cNvSpPr>
          <p:nvPr/>
        </p:nvSpPr>
        <p:spPr>
          <a:xfrm>
            <a:off x="1104900" y="154660"/>
            <a:ext cx="9982200" cy="778336"/>
          </a:xfrm>
          <a:prstGeom prst="rect">
            <a:avLst/>
          </a:prstGeom>
          <a:no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Rockwell" panose="02060603020205020403" pitchFamily="18" charset="0"/>
              </a:rPr>
              <a:t>IoT Application Areas and Devices (Cont’d)</a:t>
            </a:r>
            <a:endParaRPr lang="en-IN" sz="3600" b="1" dirty="0">
              <a:solidFill>
                <a:schemeClr val="tx1">
                  <a:lumMod val="75000"/>
                  <a:lumOff val="25000"/>
                </a:schemeClr>
              </a:solidFill>
              <a:latin typeface="Rockwell" panose="02060603020205020403" pitchFamily="18" charset="0"/>
            </a:endParaRPr>
          </a:p>
        </p:txBody>
      </p:sp>
      <p:graphicFrame>
        <p:nvGraphicFramePr>
          <p:cNvPr id="5" name="Table 4">
            <a:extLst>
              <a:ext uri="{FF2B5EF4-FFF2-40B4-BE49-F238E27FC236}">
                <a16:creationId xmlns:a16="http://schemas.microsoft.com/office/drawing/2014/main" id="{7B2063D6-02B8-4AD1-A76A-CEED4A6557B5}"/>
              </a:ext>
            </a:extLst>
          </p:cNvPr>
          <p:cNvGraphicFramePr>
            <a:graphicFrameLocks noGrp="1"/>
          </p:cNvGraphicFramePr>
          <p:nvPr/>
        </p:nvGraphicFramePr>
        <p:xfrm>
          <a:off x="208406" y="1096780"/>
          <a:ext cx="11775188" cy="5262154"/>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1696594">
                  <a:extLst>
                    <a:ext uri="{9D8B030D-6E8A-4147-A177-3AD203B41FA5}">
                      <a16:colId xmlns:a16="http://schemas.microsoft.com/office/drawing/2014/main" val="1907821456"/>
                    </a:ext>
                  </a:extLst>
                </a:gridCol>
                <a:gridCol w="2209800">
                  <a:extLst>
                    <a:ext uri="{9D8B030D-6E8A-4147-A177-3AD203B41FA5}">
                      <a16:colId xmlns:a16="http://schemas.microsoft.com/office/drawing/2014/main" val="1371311938"/>
                    </a:ext>
                  </a:extLst>
                </a:gridCol>
                <a:gridCol w="5029200">
                  <a:extLst>
                    <a:ext uri="{9D8B030D-6E8A-4147-A177-3AD203B41FA5}">
                      <a16:colId xmlns:a16="http://schemas.microsoft.com/office/drawing/2014/main" val="58599082"/>
                    </a:ext>
                  </a:extLst>
                </a:gridCol>
                <a:gridCol w="2839594">
                  <a:extLst>
                    <a:ext uri="{9D8B030D-6E8A-4147-A177-3AD203B41FA5}">
                      <a16:colId xmlns:a16="http://schemas.microsoft.com/office/drawing/2014/main" val="929118944"/>
                    </a:ext>
                  </a:extLst>
                </a:gridCol>
              </a:tblGrid>
              <a:tr h="493009">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t>Service Sectors</a:t>
                      </a:r>
                    </a:p>
                  </a:txBody>
                  <a:tcPr marL="92354" marR="92354"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t>Application Groups</a:t>
                      </a:r>
                    </a:p>
                  </a:txBody>
                  <a:tcPr marL="92354" marR="92354"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t>Locations</a:t>
                      </a:r>
                    </a:p>
                  </a:txBody>
                  <a:tcPr marL="92354" marR="92354"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800" dirty="0"/>
                        <a:t>Devices</a:t>
                      </a:r>
                    </a:p>
                  </a:txBody>
                  <a:tcPr marL="92354" marR="92354"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701442726"/>
                  </a:ext>
                </a:extLst>
              </a:tr>
              <a:tr h="287984">
                <a:tc rowSpan="4">
                  <a:txBody>
                    <a:bodyPr/>
                    <a:lstStyle/>
                    <a:p>
                      <a:pPr algn="ctr"/>
                      <a:r>
                        <a:rPr lang="en-US" sz="1600" b="1" dirty="0"/>
                        <a:t>Industrial</a:t>
                      </a:r>
                      <a:endParaRPr lang="en-US" sz="1600" b="1" dirty="0">
                        <a:latin typeface="+mn-lt"/>
                      </a:endParaRPr>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300" dirty="0"/>
                        <a:t>Resource</a:t>
                      </a:r>
                      <a:r>
                        <a:rPr lang="en-US" sz="1300" baseline="0" dirty="0"/>
                        <a:t> Automation</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300" dirty="0"/>
                        <a:t>Mining,</a:t>
                      </a:r>
                      <a:r>
                        <a:rPr lang="en-US" sz="1300" baseline="0" dirty="0"/>
                        <a:t> Irrigation, Agricultural, Woodland</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nSpc>
                          <a:spcPct val="100000"/>
                        </a:lnSpc>
                      </a:pPr>
                      <a:r>
                        <a:rPr lang="en-US" sz="1300" dirty="0"/>
                        <a:t>Pumps, Valves, Vats,</a:t>
                      </a:r>
                      <a:r>
                        <a:rPr lang="en-US" sz="1300" baseline="0" dirty="0"/>
                        <a:t> Conveyors, Fabrication, Assembly/Packaging, Vessels/Tanks, etc.</a:t>
                      </a:r>
                      <a:endParaRPr lang="en-US" sz="1300" dirty="0"/>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4721435"/>
                  </a:ext>
                </a:extLst>
              </a:tr>
              <a:tr h="28798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Fluid/Processes</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t>Petro-Chem, Hydro, Carbons, Food, Beverage</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122887424"/>
                  </a:ext>
                </a:extLst>
              </a:tr>
              <a:tr h="48990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Converting/Discrete</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t>Metals, Papers, Rubber/Plastic, Metalworking electronics, Assembly/Test</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687518152"/>
                  </a:ext>
                </a:extLst>
              </a:tr>
              <a:tr h="28798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Distribution</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t>Pipelines, Conveyance</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18262639"/>
                  </a:ext>
                </a:extLst>
              </a:tr>
              <a:tr h="38804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tab pos="2000250" algn="l"/>
                        </a:tabLst>
                        <a:defRPr/>
                      </a:pPr>
                      <a:r>
                        <a:rPr lang="en-US" sz="1600" b="1" baseline="0" dirty="0"/>
                        <a:t> Retail</a:t>
                      </a:r>
                      <a:endParaRPr lang="en-US" sz="1600" b="1" kern="1200" dirty="0">
                        <a:solidFill>
                          <a:prstClr val="black"/>
                        </a:solidFill>
                        <a:latin typeface="+mn-lt"/>
                        <a:ea typeface="+mn-ea"/>
                        <a:cs typeface="+mn-cs"/>
                      </a:endParaRPr>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defTabSz="914400" rtl="0" eaLnBrk="1" latinLnBrk="0" hangingPunct="1">
                        <a:buFont typeface="Arial" panose="020B0604020202020204" pitchFamily="34" charset="0"/>
                        <a:buChar char="•"/>
                      </a:pPr>
                      <a:r>
                        <a:rPr lang="en-US" sz="1300" kern="1200" dirty="0"/>
                        <a:t>Specialty</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defTabSz="914400" rtl="0" eaLnBrk="1" latinLnBrk="0" hangingPunct="1">
                        <a:buFont typeface="Arial" panose="020B0604020202020204" pitchFamily="34" charset="0"/>
                        <a:buChar char="•"/>
                      </a:pPr>
                      <a:r>
                        <a:rPr lang="en-US" sz="1300" kern="1200" dirty="0"/>
                        <a:t>Fuel Stations, Gaming, Bowling, Cinemas, Discos, Special Events</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l">
                        <a:lnSpc>
                          <a:spcPct val="100000"/>
                        </a:lnSpc>
                      </a:pPr>
                      <a:r>
                        <a:rPr lang="en-US" sz="1300" dirty="0"/>
                        <a:t>POS Terminals, Tags, Cash Registers, Vending Machines, Signs, etc.</a:t>
                      </a:r>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0809260"/>
                  </a:ext>
                </a:extLst>
              </a:tr>
              <a:tr h="287984">
                <a:tc vMerge="1">
                  <a:txBody>
                    <a:bodyPr/>
                    <a:lstStyle/>
                    <a:p>
                      <a:endParaRPr lang="en-US"/>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Hospitality</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Hotels Restaurants, Bars, Cafes, Clubs</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781589403"/>
                  </a:ext>
                </a:extLst>
              </a:tr>
              <a:tr h="38804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kern="1200" dirty="0"/>
                        <a:t>Stores</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Supermarkets, Shopping Centers, Single Site, Distribution, Centers</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51754989"/>
                  </a:ext>
                </a:extLst>
              </a:tr>
              <a:tr h="388044">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 Security </a:t>
                      </a:r>
                      <a:r>
                        <a:rPr lang="en-US" sz="1600" b="1" baseline="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a:t>Public Safety</a:t>
                      </a:r>
                      <a:endParaRPr lang="en-US" sz="1600" b="1" dirty="0"/>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t>Surveillance</a:t>
                      </a:r>
                      <a:r>
                        <a:rPr lang="en-US" sz="1300" baseline="0" dirty="0"/>
                        <a:t> </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Radar/Satellite,</a:t>
                      </a:r>
                      <a:r>
                        <a:rPr lang="en-US" sz="1300" baseline="0" dirty="0"/>
                        <a:t> Environ., Military Security, Unmanned, Fixed</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Tanks, Fighter Jets, Battlefields,</a:t>
                      </a:r>
                      <a:r>
                        <a:rPr lang="en-US" sz="1300" baseline="0" dirty="0"/>
                        <a:t> Jeeps, Cars, Ambulance, Homeland Security, Environment, Monitor, etc.</a:t>
                      </a:r>
                      <a:endParaRPr lang="en-US" sz="1300" dirty="0"/>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09194"/>
                  </a:ext>
                </a:extLst>
              </a:tr>
              <a:tr h="28798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t>Equipment</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Weapons, Vehicles, Ships, Aircraft, Gear</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09136754"/>
                  </a:ext>
                </a:extLst>
              </a:tr>
              <a:tr h="28798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t>Tracking</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Human, Animal, Postal, Food, Health, Baggage</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120160467"/>
                  </a:ext>
                </a:extLst>
              </a:tr>
              <a:tr h="48990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t>Public Infrastructure</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Water, Treatment, Building, Environ. Equip. &amp; Personnel, Police, Fire, Regulatory</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747960155"/>
                  </a:ext>
                </a:extLst>
              </a:tr>
              <a:tr h="28798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t>Emergency Services</a:t>
                      </a:r>
                      <a:endParaRPr lang="en-US" sz="1300" dirty="0"/>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Ambulance, Police, Fire, Homeland Security</a:t>
                      </a: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452300549"/>
                  </a:ext>
                </a:extLst>
              </a:tr>
              <a:tr h="321333">
                <a:tc rowSpan="2">
                  <a:txBody>
                    <a:bodyPr/>
                    <a:lstStyle/>
                    <a:p>
                      <a:pPr algn="ctr"/>
                      <a:r>
                        <a:rPr lang="en-US" sz="1600" b="1" dirty="0"/>
                        <a:t>IT and</a:t>
                      </a:r>
                    </a:p>
                    <a:p>
                      <a:pPr algn="ctr"/>
                      <a:r>
                        <a:rPr lang="en-US" sz="1600" b="1" dirty="0"/>
                        <a:t>Networks</a:t>
                      </a:r>
                      <a:endParaRPr lang="en-US" sz="1600" b="1" dirty="0">
                        <a:latin typeface="+mn-lt"/>
                      </a:endParaRPr>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kern="1200" dirty="0"/>
                        <a:t>Public</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Services, E-Commerce, Data Centers, Mobile Carriers, ISPs</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algn="l" defTabSz="914400" rtl="0" eaLnBrk="1" latinLnBrk="0" hangingPunct="1">
                        <a:lnSpc>
                          <a:spcPct val="100000"/>
                        </a:lnSpc>
                      </a:pPr>
                      <a:r>
                        <a:rPr lang="en-US" sz="1300" kern="1200" dirty="0"/>
                        <a:t>Servers, Storage, PCs, Routers, Switches, PBXs, etc.</a:t>
                      </a:r>
                      <a:endParaRPr lang="en-US" sz="1300" kern="1200" dirty="0">
                        <a:solidFill>
                          <a:schemeClr val="dk1"/>
                        </a:solidFill>
                        <a:latin typeface="+mn-lt"/>
                        <a:ea typeface="+mn-ea"/>
                        <a:cs typeface="+mn-cs"/>
                      </a:endParaRPr>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253986"/>
                  </a:ext>
                </a:extLst>
              </a:tr>
              <a:tr h="28798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kern="1200" dirty="0"/>
                        <a:t>Private Enterprise</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IT/Data Center Office, Privacy Nets</a:t>
                      </a:r>
                      <a:endParaRPr lang="en-US" sz="1300" kern="1200" dirty="0">
                        <a:solidFill>
                          <a:schemeClr val="dk1"/>
                        </a:solidFill>
                        <a:latin typeface="+mn-lt"/>
                        <a:ea typeface="+mn-ea"/>
                        <a:cs typeface="+mn-cs"/>
                      </a:endParaRPr>
                    </a:p>
                  </a:txBody>
                  <a:tcPr marL="92354" marR="92354" marT="42222" marB="42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4078425568"/>
                  </a:ext>
                </a:extLst>
              </a:tr>
            </a:tbl>
          </a:graphicData>
        </a:graphic>
      </p:graphicFrame>
      <p:sp>
        <p:nvSpPr>
          <p:cNvPr id="7" name="Rectangle 6">
            <a:extLst>
              <a:ext uri="{FF2B5EF4-FFF2-40B4-BE49-F238E27FC236}">
                <a16:creationId xmlns:a16="http://schemas.microsoft.com/office/drawing/2014/main" id="{FB5930F9-A5DA-4423-A366-825D8447E784}"/>
              </a:ext>
            </a:extLst>
          </p:cNvPr>
          <p:cNvSpPr/>
          <p:nvPr/>
        </p:nvSpPr>
        <p:spPr>
          <a:xfrm>
            <a:off x="10063567" y="6357732"/>
            <a:ext cx="2032929" cy="24622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a:ea typeface="+mn-ea"/>
                <a:cs typeface="+mn-cs"/>
              </a:rPr>
              <a:t>http://www.beechamresearch.com</a:t>
            </a:r>
          </a:p>
        </p:txBody>
      </p:sp>
      <p:sp>
        <p:nvSpPr>
          <p:cNvPr id="2" name="Naslov 1">
            <a:extLst>
              <a:ext uri="{FF2B5EF4-FFF2-40B4-BE49-F238E27FC236}">
                <a16:creationId xmlns:a16="http://schemas.microsoft.com/office/drawing/2014/main" id="{BC377928-AEC9-C19B-7A47-0D74B2A7C4E7}"/>
              </a:ext>
            </a:extLst>
          </p:cNvPr>
          <p:cNvSpPr>
            <a:spLocks noGrp="1"/>
          </p:cNvSpPr>
          <p:nvPr>
            <p:ph type="title"/>
          </p:nvPr>
        </p:nvSpPr>
        <p:spPr/>
        <p:txBody>
          <a:bodyPr/>
          <a:lstStyle/>
          <a:p>
            <a:endParaRPr lang="en-US"/>
          </a:p>
        </p:txBody>
      </p:sp>
      <p:sp>
        <p:nvSpPr>
          <p:cNvPr id="3" name="Rezervirano mjesto sadržaja 2">
            <a:extLst>
              <a:ext uri="{FF2B5EF4-FFF2-40B4-BE49-F238E27FC236}">
                <a16:creationId xmlns:a16="http://schemas.microsoft.com/office/drawing/2014/main" id="{EBC22C1C-F925-CC72-AE75-C4F6498491C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019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08E3CE9-A42D-8B81-8109-76DA004892D5}"/>
              </a:ext>
            </a:extLst>
          </p:cNvPr>
          <p:cNvSpPr>
            <a:spLocks noGrp="1"/>
          </p:cNvSpPr>
          <p:nvPr>
            <p:ph type="title"/>
          </p:nvPr>
        </p:nvSpPr>
        <p:spPr/>
        <p:txBody>
          <a:bodyPr/>
          <a:lstStyle/>
          <a:p>
            <a:r>
              <a:rPr lang="hr-HR" dirty="0"/>
              <a:t>Netflix </a:t>
            </a:r>
            <a:r>
              <a:rPr lang="hr-HR" dirty="0" err="1"/>
              <a:t>infrastructure</a:t>
            </a:r>
            <a:endParaRPr lang="en-US" dirty="0"/>
          </a:p>
        </p:txBody>
      </p:sp>
      <p:sp>
        <p:nvSpPr>
          <p:cNvPr id="3" name="Rezervirano mjesto sadržaja 2">
            <a:extLst>
              <a:ext uri="{FF2B5EF4-FFF2-40B4-BE49-F238E27FC236}">
                <a16:creationId xmlns:a16="http://schemas.microsoft.com/office/drawing/2014/main" id="{1EAD3380-7CE2-8E26-03DD-7472563054E1}"/>
              </a:ext>
            </a:extLst>
          </p:cNvPr>
          <p:cNvSpPr>
            <a:spLocks noGrp="1"/>
          </p:cNvSpPr>
          <p:nvPr>
            <p:ph idx="1"/>
          </p:nvPr>
        </p:nvSpPr>
        <p:spPr/>
        <p:txBody>
          <a:bodyPr/>
          <a:lstStyle/>
          <a:p>
            <a:pPr marL="0" indent="0">
              <a:buNone/>
            </a:pPr>
            <a:r>
              <a:rPr lang="en-US" dirty="0"/>
              <a:t>1. The User Access Layer</a:t>
            </a:r>
          </a:p>
          <a:p>
            <a:r>
              <a:rPr lang="en-US" dirty="0"/>
              <a:t>Netflix serves users across devices — from smart TVs and laptops to mobile phones and gaming consoles.</a:t>
            </a:r>
          </a:p>
          <a:p>
            <a:r>
              <a:rPr lang="en-US" dirty="0"/>
              <a:t>When you open Netflix and hit “Play,” your request first goes through Amazon’s Elastic Load Balancer (ELB).</a:t>
            </a:r>
            <a:endParaRPr lang="hr-HR" dirty="0"/>
          </a:p>
          <a:p>
            <a:pPr lvl="1"/>
            <a:r>
              <a:rPr lang="en-US" dirty="0"/>
              <a:t>Purpose of ELB:</a:t>
            </a:r>
          </a:p>
          <a:p>
            <a:pPr lvl="1"/>
            <a:r>
              <a:rPr lang="en-US" dirty="0"/>
              <a:t>Distributes incoming user requests across multiple Netflix servers.</a:t>
            </a:r>
          </a:p>
          <a:p>
            <a:pPr lvl="1"/>
            <a:r>
              <a:rPr lang="en-US" dirty="0"/>
              <a:t>Prevents overload or downtime on any single instance.</a:t>
            </a:r>
            <a:endParaRPr lang="hr-HR" dirty="0"/>
          </a:p>
          <a:p>
            <a:pPr marL="0" indent="0">
              <a:buNone/>
            </a:pPr>
            <a:endParaRPr lang="en-US" dirty="0"/>
          </a:p>
        </p:txBody>
      </p:sp>
    </p:spTree>
    <p:extLst>
      <p:ext uri="{BB962C8B-B14F-4D97-AF65-F5344CB8AC3E}">
        <p14:creationId xmlns:p14="http://schemas.microsoft.com/office/powerpoint/2010/main" val="2576193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BB76D16B-3938-3289-C8B3-CB2D54DA064E}"/>
              </a:ext>
            </a:extLst>
          </p:cNvPr>
          <p:cNvSpPr>
            <a:spLocks noGrp="1"/>
          </p:cNvSpPr>
          <p:nvPr>
            <p:ph type="title"/>
          </p:nvPr>
        </p:nvSpPr>
        <p:spPr/>
        <p:txBody>
          <a:bodyPr/>
          <a:lstStyle/>
          <a:p>
            <a:endParaRPr lang="en-US"/>
          </a:p>
        </p:txBody>
      </p:sp>
      <p:pic>
        <p:nvPicPr>
          <p:cNvPr id="4" name="Rezervirano mjesto slike 3">
            <a:extLst>
              <a:ext uri="{FF2B5EF4-FFF2-40B4-BE49-F238E27FC236}">
                <a16:creationId xmlns:a16="http://schemas.microsoft.com/office/drawing/2014/main" id="{90AFB5D4-DC70-BB63-50B2-4BF86FB9777F}"/>
              </a:ext>
            </a:extLst>
          </p:cNvPr>
          <p:cNvPicPr>
            <a:picLocks noGrp="1" noChangeAspect="1"/>
          </p:cNvPicPr>
          <p:nvPr>
            <p:ph idx="1"/>
          </p:nvPr>
        </p:nvPicPr>
        <p:blipFill>
          <a:blip r:embed="rId2"/>
          <a:stretch/>
        </p:blipFill>
        <p:spPr>
          <a:xfrm>
            <a:off x="3002012" y="2259973"/>
            <a:ext cx="6187976" cy="3482642"/>
          </a:xfrm>
          <a:prstGeom prst="rect">
            <a:avLst/>
          </a:prstGeom>
          <a:solidFill>
            <a:srgbClr val="FFFFFF">
              <a:lumMod val="85000"/>
              <a:alpha val="12000"/>
            </a:srgbClr>
          </a:solidFill>
          <a:ln>
            <a:noFill/>
          </a:ln>
          <a:effectLst/>
        </p:spPr>
      </p:pic>
    </p:spTree>
    <p:extLst>
      <p:ext uri="{BB962C8B-B14F-4D97-AF65-F5344CB8AC3E}">
        <p14:creationId xmlns:p14="http://schemas.microsoft.com/office/powerpoint/2010/main" val="22100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1FB988E-1594-9E53-709B-6C7C7B9E4F08}"/>
              </a:ext>
            </a:extLst>
          </p:cNvPr>
          <p:cNvSpPr>
            <a:spLocks noGrp="1"/>
          </p:cNvSpPr>
          <p:nvPr>
            <p:ph type="title"/>
          </p:nvPr>
        </p:nvSpPr>
        <p:spPr/>
        <p:txBody>
          <a:bodyPr/>
          <a:lstStyle/>
          <a:p>
            <a:r>
              <a:rPr lang="hr-HR" dirty="0" err="1"/>
              <a:t>IoT</a:t>
            </a:r>
            <a:r>
              <a:rPr lang="hr-HR" dirty="0"/>
              <a:t> </a:t>
            </a:r>
            <a:r>
              <a:rPr lang="hr-HR" dirty="0" err="1"/>
              <a:t>Statistics</a:t>
            </a:r>
            <a:endParaRPr lang="en-US" dirty="0"/>
          </a:p>
        </p:txBody>
      </p:sp>
      <p:sp>
        <p:nvSpPr>
          <p:cNvPr id="3" name="Rezervirano mjesto sadržaja 2">
            <a:extLst>
              <a:ext uri="{FF2B5EF4-FFF2-40B4-BE49-F238E27FC236}">
                <a16:creationId xmlns:a16="http://schemas.microsoft.com/office/drawing/2014/main" id="{4E9E95C3-8116-A29F-3136-19BEE8042201}"/>
              </a:ext>
            </a:extLst>
          </p:cNvPr>
          <p:cNvSpPr>
            <a:spLocks noGrp="1"/>
          </p:cNvSpPr>
          <p:nvPr>
            <p:ph idx="1"/>
          </p:nvPr>
        </p:nvSpPr>
        <p:spPr/>
        <p:txBody>
          <a:bodyPr>
            <a:normAutofit fontScale="92500" lnSpcReduction="10000"/>
          </a:bodyPr>
          <a:lstStyle/>
          <a:p>
            <a:r>
              <a:rPr lang="en-US" dirty="0"/>
              <a:t>Total Connected Devices	~21.1 billion (as of Fall 2025)	</a:t>
            </a:r>
          </a:p>
          <a:p>
            <a:r>
              <a:rPr lang="en-US" dirty="0"/>
              <a:t>Enterprise Spending Growth	10% (in 2024, expected to accelerate in 2025)	</a:t>
            </a:r>
          </a:p>
          <a:p>
            <a:r>
              <a:rPr lang="en-US" dirty="0"/>
              <a:t>Market Value (Revenue)	Projected to reach over $1 trillion in 2025	</a:t>
            </a:r>
          </a:p>
          <a:p>
            <a:r>
              <a:rPr lang="en-US" dirty="0"/>
              <a:t>Top Connectivity Tech	Wi-Fi (32%), Bluetooth (24%), Cellular (22%)	</a:t>
            </a:r>
          </a:p>
          <a:p>
            <a:r>
              <a:rPr lang="en-US" dirty="0"/>
              <a:t>Top Enterprise Use Cases	Real-time tracking/inventory, energy monitoring	</a:t>
            </a:r>
          </a:p>
          <a:p>
            <a:r>
              <a:rPr lang="en-US" dirty="0"/>
              <a:t>Top Consumer Use Cases	Internet-connected TVs (58% of EU users in 2024)	</a:t>
            </a:r>
          </a:p>
        </p:txBody>
      </p:sp>
    </p:spTree>
    <p:extLst>
      <p:ext uri="{BB962C8B-B14F-4D97-AF65-F5344CB8AC3E}">
        <p14:creationId xmlns:p14="http://schemas.microsoft.com/office/powerpoint/2010/main" val="1298711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D42016-E7AE-B8A0-EFB9-1722F44D7B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B8B262-C008-FE41-04FC-396A3BD4FAD2}"/>
              </a:ext>
            </a:extLst>
          </p:cNvPr>
          <p:cNvPicPr>
            <a:picLocks noGrp="1" noChangeAspect="1"/>
          </p:cNvPicPr>
          <p:nvPr>
            <p:ph idx="1"/>
          </p:nvPr>
        </p:nvPicPr>
        <p:blipFill>
          <a:blip r:embed="rId2"/>
          <a:stretch>
            <a:fillRect/>
          </a:stretch>
        </p:blipFill>
        <p:spPr>
          <a:xfrm>
            <a:off x="3233278" y="1825625"/>
            <a:ext cx="5725444" cy="4351338"/>
          </a:xfrm>
          <a:prstGeom prst="rect">
            <a:avLst/>
          </a:prstGeom>
        </p:spPr>
      </p:pic>
      <p:sp>
        <p:nvSpPr>
          <p:cNvPr id="4" name="AutoShape 2" descr="undefined">
            <a:extLst>
              <a:ext uri="{FF2B5EF4-FFF2-40B4-BE49-F238E27FC236}">
                <a16:creationId xmlns:a16="http://schemas.microsoft.com/office/drawing/2014/main" id="{D3254F86-8C24-4696-653A-AF8B8EBD51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val="3821541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spAutoFit/>
          </a:bodyPr>
          <a:lstStyle/>
          <a:p>
            <a:r>
              <a:rPr lang="en-IN" altLang="en-US" dirty="0"/>
              <a:t>Management and Governance</a:t>
            </a:r>
            <a:endParaRPr lang="en-US" sz="3733" dirty="0"/>
          </a:p>
        </p:txBody>
      </p:sp>
      <p:sp>
        <p:nvSpPr>
          <p:cNvPr id="5" name="Content Placeholder 4"/>
          <p:cNvSpPr>
            <a:spLocks noGrp="1"/>
          </p:cNvSpPr>
          <p:nvPr>
            <p:ph idx="1"/>
          </p:nvPr>
        </p:nvSpPr>
        <p:spPr/>
        <p:txBody>
          <a:bodyPr>
            <a:spAutoFit/>
          </a:bodyPr>
          <a:lstStyle/>
          <a:p>
            <a:pPr>
              <a:spcBef>
                <a:spcPts val="800"/>
              </a:spcBef>
            </a:pPr>
            <a:r>
              <a:rPr lang="en-IN" dirty="0"/>
              <a:t>Governance</a:t>
            </a:r>
          </a:p>
          <a:p>
            <a:pPr>
              <a:spcBef>
                <a:spcPts val="800"/>
              </a:spcBef>
            </a:pPr>
            <a:r>
              <a:rPr lang="en-IN" dirty="0"/>
              <a:t>Who controls </a:t>
            </a:r>
            <a:r>
              <a:rPr lang="en-IN" spc="-400" dirty="0"/>
              <a:t>I T</a:t>
            </a:r>
            <a:r>
              <a:rPr lang="en-IN" dirty="0"/>
              <a:t> infrastructure?</a:t>
            </a:r>
          </a:p>
          <a:p>
            <a:pPr>
              <a:spcBef>
                <a:spcPts val="800"/>
              </a:spcBef>
            </a:pPr>
            <a:r>
              <a:rPr lang="en-IN" dirty="0"/>
              <a:t>How should </a:t>
            </a:r>
            <a:r>
              <a:rPr lang="en-IN" spc="-400" dirty="0"/>
              <a:t>I T</a:t>
            </a:r>
            <a:r>
              <a:rPr lang="en-IN" dirty="0"/>
              <a:t> department be organized?</a:t>
            </a:r>
          </a:p>
          <a:p>
            <a:pPr lvl="1"/>
            <a:r>
              <a:rPr lang="en-IN" sz="3200" dirty="0"/>
              <a:t>Centralized</a:t>
            </a:r>
          </a:p>
          <a:p>
            <a:pPr lvl="2"/>
            <a:r>
              <a:rPr lang="en-IN" sz="3200" dirty="0"/>
              <a:t>Central </a:t>
            </a:r>
            <a:r>
              <a:rPr lang="en-IN" sz="3200" spc="-400" dirty="0"/>
              <a:t>I T</a:t>
            </a:r>
            <a:r>
              <a:rPr lang="en-IN" sz="3200" dirty="0"/>
              <a:t> department makes decisions</a:t>
            </a:r>
          </a:p>
          <a:p>
            <a:pPr lvl="1"/>
            <a:r>
              <a:rPr lang="en-IN" sz="3200" dirty="0"/>
              <a:t>Decentralized</a:t>
            </a:r>
          </a:p>
          <a:p>
            <a:pPr lvl="2"/>
            <a:r>
              <a:rPr lang="en-IN" sz="3200" dirty="0"/>
              <a:t>Business unit </a:t>
            </a:r>
            <a:r>
              <a:rPr lang="en-IN" sz="3200" spc="-400" dirty="0"/>
              <a:t>I T</a:t>
            </a:r>
            <a:r>
              <a:rPr lang="en-IN" sz="3200" dirty="0"/>
              <a:t> departments make own decisions</a:t>
            </a:r>
          </a:p>
          <a:p>
            <a:pPr>
              <a:spcBef>
                <a:spcPts val="800"/>
              </a:spcBef>
            </a:pPr>
            <a:r>
              <a:rPr lang="en-IN" dirty="0"/>
              <a:t>How are costs allocated between divisions, departments?</a:t>
            </a:r>
          </a:p>
        </p:txBody>
      </p:sp>
    </p:spTree>
    <p:extLst>
      <p:ext uri="{BB962C8B-B14F-4D97-AF65-F5344CB8AC3E}">
        <p14:creationId xmlns:p14="http://schemas.microsoft.com/office/powerpoint/2010/main" val="192611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sz="4533" dirty="0"/>
              <a:t>Making Wise Infrastructure Investments</a:t>
            </a:r>
            <a:endParaRPr lang="en-US" sz="4533" dirty="0"/>
          </a:p>
        </p:txBody>
      </p:sp>
      <p:sp>
        <p:nvSpPr>
          <p:cNvPr id="5" name="Content Placeholder 4"/>
          <p:cNvSpPr>
            <a:spLocks noGrp="1"/>
          </p:cNvSpPr>
          <p:nvPr>
            <p:ph idx="1"/>
          </p:nvPr>
        </p:nvSpPr>
        <p:spPr/>
        <p:txBody>
          <a:bodyPr>
            <a:spAutoFit/>
          </a:bodyPr>
          <a:lstStyle/>
          <a:p>
            <a:r>
              <a:rPr lang="en-IN" dirty="0"/>
              <a:t>Under-investment and over-investment can hamper firm performance</a:t>
            </a:r>
          </a:p>
          <a:p>
            <a:r>
              <a:rPr lang="en-IN" dirty="0"/>
              <a:t>Rent-versus-buy</a:t>
            </a:r>
          </a:p>
          <a:p>
            <a:r>
              <a:rPr lang="en-IN" dirty="0"/>
              <a:t>Cloud computing</a:t>
            </a:r>
          </a:p>
          <a:p>
            <a:pPr lvl="1"/>
            <a:r>
              <a:rPr lang="en-IN" sz="3200" dirty="0"/>
              <a:t>Security requirements</a:t>
            </a:r>
          </a:p>
          <a:p>
            <a:pPr lvl="1"/>
            <a:r>
              <a:rPr lang="en-IN" sz="3200" dirty="0"/>
              <a:t>Impact on business processes and workflow</a:t>
            </a:r>
          </a:p>
          <a:p>
            <a:r>
              <a:rPr lang="en-IN" dirty="0"/>
              <a:t>Outsourcing</a:t>
            </a:r>
          </a:p>
        </p:txBody>
      </p:sp>
    </p:spTree>
    <p:extLst>
      <p:ext uri="{BB962C8B-B14F-4D97-AF65-F5344CB8AC3E}">
        <p14:creationId xmlns:p14="http://schemas.microsoft.com/office/powerpoint/2010/main" val="2244446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Total Cost of Ownership (</a:t>
            </a:r>
            <a:r>
              <a:rPr lang="en-IN" altLang="en-US" spc="-600" dirty="0"/>
              <a:t>T C O</a:t>
            </a:r>
            <a:r>
              <a:rPr lang="en-IN" altLang="en-US" dirty="0"/>
              <a:t>) Model</a:t>
            </a:r>
            <a:endParaRPr lang="en-US" sz="3733" dirty="0"/>
          </a:p>
        </p:txBody>
      </p:sp>
      <p:sp>
        <p:nvSpPr>
          <p:cNvPr id="5" name="Content Placeholder 4"/>
          <p:cNvSpPr>
            <a:spLocks noGrp="1"/>
          </p:cNvSpPr>
          <p:nvPr>
            <p:ph idx="1"/>
          </p:nvPr>
        </p:nvSpPr>
        <p:spPr/>
        <p:txBody>
          <a:bodyPr>
            <a:spAutoFit/>
          </a:bodyPr>
          <a:lstStyle/>
          <a:p>
            <a:r>
              <a:rPr lang="en-IN" dirty="0" err="1"/>
              <a:t>Analyzes</a:t>
            </a:r>
            <a:r>
              <a:rPr lang="en-IN" dirty="0"/>
              <a:t> direct and indirect costs</a:t>
            </a:r>
          </a:p>
          <a:p>
            <a:r>
              <a:rPr lang="en-IN" dirty="0"/>
              <a:t>Hardware, software account for only about 20% of </a:t>
            </a:r>
            <a:r>
              <a:rPr lang="en-IN" spc="-400" dirty="0"/>
              <a:t>T C O</a:t>
            </a:r>
          </a:p>
          <a:p>
            <a:r>
              <a:rPr lang="en-IN" dirty="0"/>
              <a:t>Other costs: Installation, training, support, maintenance, infrastructure, downtime, space, and energy</a:t>
            </a:r>
          </a:p>
        </p:txBody>
      </p:sp>
    </p:spTree>
    <p:extLst>
      <p:ext uri="{BB962C8B-B14F-4D97-AF65-F5344CB8AC3E}">
        <p14:creationId xmlns:p14="http://schemas.microsoft.com/office/powerpoint/2010/main" val="1595921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dirty="0"/>
              <a:t>Competitive Forces Model for </a:t>
            </a:r>
            <a:r>
              <a:rPr lang="en-IN" altLang="en-US" spc="-600" dirty="0"/>
              <a:t>I T</a:t>
            </a:r>
            <a:r>
              <a:rPr lang="en-IN" altLang="en-US" dirty="0"/>
              <a:t> Infrastructure Investment</a:t>
            </a:r>
            <a:endParaRPr lang="en-US" sz="3733" dirty="0"/>
          </a:p>
        </p:txBody>
      </p:sp>
      <p:sp>
        <p:nvSpPr>
          <p:cNvPr id="5" name="Content Placeholder 4"/>
          <p:cNvSpPr>
            <a:spLocks noGrp="1"/>
          </p:cNvSpPr>
          <p:nvPr>
            <p:ph idx="1"/>
          </p:nvPr>
        </p:nvSpPr>
        <p:spPr/>
        <p:txBody>
          <a:bodyPr>
            <a:spAutoFit/>
          </a:bodyPr>
          <a:lstStyle/>
          <a:p>
            <a:r>
              <a:rPr lang="en-IN" dirty="0"/>
              <a:t>Market demand for firm’s services</a:t>
            </a:r>
          </a:p>
          <a:p>
            <a:r>
              <a:rPr lang="en-IN" dirty="0"/>
              <a:t>Firm’s business strategy</a:t>
            </a:r>
          </a:p>
          <a:p>
            <a:r>
              <a:rPr lang="en-IN" dirty="0"/>
              <a:t>Firm’s </a:t>
            </a:r>
            <a:r>
              <a:rPr lang="en-IN" spc="-400" dirty="0"/>
              <a:t>I T</a:t>
            </a:r>
            <a:r>
              <a:rPr lang="en-IN" dirty="0"/>
              <a:t> strategy, infrastructure, and cost</a:t>
            </a:r>
          </a:p>
          <a:p>
            <a:r>
              <a:rPr lang="en-IN" dirty="0"/>
              <a:t>Information technology assessment</a:t>
            </a:r>
          </a:p>
          <a:p>
            <a:r>
              <a:rPr lang="en-IN" dirty="0"/>
              <a:t>Competitor firm services</a:t>
            </a:r>
          </a:p>
          <a:p>
            <a:r>
              <a:rPr lang="en-IN" dirty="0"/>
              <a:t>Competitor firm </a:t>
            </a:r>
            <a:r>
              <a:rPr lang="en-IN" spc="-400" dirty="0"/>
              <a:t>I T</a:t>
            </a:r>
            <a:r>
              <a:rPr lang="en-IN" dirty="0"/>
              <a:t> infrastructure investments</a:t>
            </a:r>
          </a:p>
        </p:txBody>
      </p:sp>
    </p:spTree>
    <p:extLst>
      <p:ext uri="{BB962C8B-B14F-4D97-AF65-F5344CB8AC3E}">
        <p14:creationId xmlns:p14="http://schemas.microsoft.com/office/powerpoint/2010/main" val="299198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fr-FR" altLang="en-US" dirty="0" err="1"/>
              <a:t>Competitive</a:t>
            </a:r>
            <a:r>
              <a:rPr lang="fr-FR" altLang="en-US" dirty="0"/>
              <a:t> Forces Model for </a:t>
            </a:r>
            <a:r>
              <a:rPr lang="fr-FR" altLang="en-US" spc="-600" dirty="0"/>
              <a:t>I T</a:t>
            </a:r>
            <a:r>
              <a:rPr lang="fr-FR" altLang="en-US" dirty="0"/>
              <a:t> Infrastructure</a:t>
            </a:r>
            <a:endParaRPr lang="en-US" sz="3733" dirty="0"/>
          </a:p>
        </p:txBody>
      </p:sp>
      <p:sp>
        <p:nvSpPr>
          <p:cNvPr id="2" name="Rezervirano mjesto sadržaja 1">
            <a:extLst>
              <a:ext uri="{FF2B5EF4-FFF2-40B4-BE49-F238E27FC236}">
                <a16:creationId xmlns:a16="http://schemas.microsoft.com/office/drawing/2014/main" id="{73C99E29-2A7B-8C9E-AAF6-A6604D7E3353}"/>
              </a:ext>
            </a:extLst>
          </p:cNvPr>
          <p:cNvSpPr>
            <a:spLocks noGrp="1"/>
          </p:cNvSpPr>
          <p:nvPr>
            <p:ph idx="1"/>
          </p:nvPr>
        </p:nvSpPr>
        <p:spPr/>
        <p:txBody>
          <a:bodyPr/>
          <a:lstStyle/>
          <a:p>
            <a:endParaRPr lang="en-US"/>
          </a:p>
        </p:txBody>
      </p:sp>
      <p:pic>
        <p:nvPicPr>
          <p:cNvPr id="15362" name="Picture 2" descr="A converging radial diagram illustrates the forces acting upon a firm's IT services and infrastructure. For a full description, see Notes. Press F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2562" y="1685475"/>
            <a:ext cx="7186879" cy="4693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20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9D3C-39D7-EA58-A751-CE36C4E99916}"/>
              </a:ext>
            </a:extLst>
          </p:cNvPr>
          <p:cNvSpPr>
            <a:spLocks noGrp="1"/>
          </p:cNvSpPr>
          <p:nvPr>
            <p:ph type="title"/>
          </p:nvPr>
        </p:nvSpPr>
        <p:spPr/>
        <p:txBody>
          <a:bodyPr/>
          <a:lstStyle/>
          <a:p>
            <a:r>
              <a:rPr lang="hr-HR" dirty="0"/>
              <a:t>Conlusion</a:t>
            </a:r>
          </a:p>
        </p:txBody>
      </p:sp>
      <p:sp>
        <p:nvSpPr>
          <p:cNvPr id="3" name="Content Placeholder 2">
            <a:extLst>
              <a:ext uri="{FF2B5EF4-FFF2-40B4-BE49-F238E27FC236}">
                <a16:creationId xmlns:a16="http://schemas.microsoft.com/office/drawing/2014/main" id="{78FC9AD1-D3A1-D095-45D1-1FF0F4B3FF2A}"/>
              </a:ext>
            </a:extLst>
          </p:cNvPr>
          <p:cNvSpPr>
            <a:spLocks noGrp="1"/>
          </p:cNvSpPr>
          <p:nvPr>
            <p:ph idx="1"/>
          </p:nvPr>
        </p:nvSpPr>
        <p:spPr/>
        <p:txBody>
          <a:bodyPr>
            <a:normAutofit/>
          </a:bodyPr>
          <a:lstStyle/>
          <a:p>
            <a:r>
              <a:rPr lang="hr-HR" sz="3200" dirty="0"/>
              <a:t>Technology is </a:t>
            </a:r>
            <a:r>
              <a:rPr lang="hr-HR" sz="3200" dirty="0" err="1"/>
              <a:t>rapidly</a:t>
            </a:r>
            <a:r>
              <a:rPr lang="hr-HR" sz="3200" dirty="0"/>
              <a:t> </a:t>
            </a:r>
            <a:r>
              <a:rPr lang="hr-HR" sz="3200" dirty="0" err="1"/>
              <a:t>changing</a:t>
            </a:r>
            <a:endParaRPr lang="hr-HR" sz="3200" dirty="0"/>
          </a:p>
          <a:p>
            <a:r>
              <a:rPr lang="hr-HR" sz="3200" dirty="0"/>
              <a:t>IT </a:t>
            </a:r>
            <a:r>
              <a:rPr lang="hr-HR" sz="3200" dirty="0" err="1"/>
              <a:t>infrastructure</a:t>
            </a:r>
            <a:r>
              <a:rPr lang="hr-HR" sz="3200" dirty="0"/>
              <a:t> </a:t>
            </a:r>
            <a:r>
              <a:rPr lang="hr-HR" sz="3200" dirty="0" err="1"/>
              <a:t>crutial</a:t>
            </a:r>
            <a:r>
              <a:rPr lang="hr-HR" sz="3200" dirty="0"/>
              <a:t> segment</a:t>
            </a:r>
          </a:p>
          <a:p>
            <a:r>
              <a:rPr lang="hr-HR" sz="3200" dirty="0"/>
              <a:t>Companies are forced to follow trends</a:t>
            </a:r>
          </a:p>
          <a:p>
            <a:r>
              <a:rPr lang="hr-HR" sz="3200" dirty="0"/>
              <a:t>Business strategy main drive</a:t>
            </a:r>
          </a:p>
        </p:txBody>
      </p:sp>
    </p:spTree>
    <p:extLst>
      <p:ext uri="{BB962C8B-B14F-4D97-AF65-F5344CB8AC3E}">
        <p14:creationId xmlns:p14="http://schemas.microsoft.com/office/powerpoint/2010/main" val="350627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Hvala</a:t>
            </a:r>
            <a:r>
              <a:rPr lang="en-US" dirty="0"/>
              <a:t> </a:t>
            </a:r>
            <a:r>
              <a:rPr lang="en-US" dirty="0" err="1"/>
              <a:t>na</a:t>
            </a:r>
            <a:r>
              <a:rPr lang="en-US" dirty="0"/>
              <a:t> </a:t>
            </a:r>
            <a:r>
              <a:rPr lang="en-US" dirty="0" err="1"/>
              <a:t>pažnji</a:t>
            </a:r>
            <a:r>
              <a:rPr lang="en-US" dirty="0"/>
              <a:t>!</a:t>
            </a:r>
          </a:p>
        </p:txBody>
      </p:sp>
    </p:spTree>
    <p:extLst>
      <p:ext uri="{BB962C8B-B14F-4D97-AF65-F5344CB8AC3E}">
        <p14:creationId xmlns:p14="http://schemas.microsoft.com/office/powerpoint/2010/main" val="1126191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FB774A-DDD2-3793-FD94-177291C24608}"/>
              </a:ext>
            </a:extLst>
          </p:cNvPr>
          <p:cNvSpPr>
            <a:spLocks noGrp="1"/>
          </p:cNvSpPr>
          <p:nvPr>
            <p:ph type="title"/>
          </p:nvPr>
        </p:nvSpPr>
        <p:spPr/>
        <p:txBody>
          <a:bodyPr/>
          <a:lstStyle/>
          <a:p>
            <a:r>
              <a:rPr lang="hr-HR" dirty="0"/>
              <a:t>Netflix </a:t>
            </a:r>
            <a:r>
              <a:rPr lang="hr-HR" dirty="0" err="1"/>
              <a:t>infrastructure</a:t>
            </a:r>
            <a:endParaRPr lang="en-US" dirty="0"/>
          </a:p>
        </p:txBody>
      </p:sp>
      <p:sp>
        <p:nvSpPr>
          <p:cNvPr id="3" name="Rezervirano mjesto sadržaja 2">
            <a:extLst>
              <a:ext uri="{FF2B5EF4-FFF2-40B4-BE49-F238E27FC236}">
                <a16:creationId xmlns:a16="http://schemas.microsoft.com/office/drawing/2014/main" id="{523F7B8B-9531-AFD6-4E3C-9DD34AD7867D}"/>
              </a:ext>
            </a:extLst>
          </p:cNvPr>
          <p:cNvSpPr>
            <a:spLocks noGrp="1"/>
          </p:cNvSpPr>
          <p:nvPr>
            <p:ph idx="1"/>
          </p:nvPr>
        </p:nvSpPr>
        <p:spPr/>
        <p:txBody>
          <a:bodyPr>
            <a:normAutofit fontScale="92500" lnSpcReduction="10000"/>
          </a:bodyPr>
          <a:lstStyle/>
          <a:p>
            <a:pPr marL="0" indent="0">
              <a:buNone/>
            </a:pPr>
            <a:r>
              <a:rPr lang="en-US" dirty="0"/>
              <a:t>2. API Gateway — Netflix </a:t>
            </a:r>
            <a:r>
              <a:rPr lang="en-US" dirty="0" err="1"/>
              <a:t>Zuul</a:t>
            </a:r>
            <a:endParaRPr lang="en-US" dirty="0"/>
          </a:p>
          <a:p>
            <a:r>
              <a:rPr lang="en-US" dirty="0"/>
              <a:t>Once requests pass through the load balancer, they hit Netflix </a:t>
            </a:r>
            <a:r>
              <a:rPr lang="en-US" dirty="0" err="1"/>
              <a:t>Zuul</a:t>
            </a:r>
            <a:r>
              <a:rPr lang="en-US" dirty="0"/>
              <a:t>, the powerful API Gateway that acts as a traffic controller for all requests.</a:t>
            </a:r>
          </a:p>
          <a:p>
            <a:r>
              <a:rPr lang="en-US" dirty="0" err="1"/>
              <a:t>Zuul</a:t>
            </a:r>
            <a:r>
              <a:rPr lang="en-US" dirty="0"/>
              <a:t> performs multiple critical functions using filters:</a:t>
            </a:r>
          </a:p>
          <a:p>
            <a:pPr lvl="1"/>
            <a:r>
              <a:rPr lang="en-US" dirty="0"/>
              <a:t>Inbound Filter: Validates and authenticates incoming requests.</a:t>
            </a:r>
          </a:p>
          <a:p>
            <a:pPr lvl="1"/>
            <a:r>
              <a:rPr lang="en-US" dirty="0"/>
              <a:t>Endpoint Filter: Routes requests to the right backend microservice.</a:t>
            </a:r>
          </a:p>
          <a:p>
            <a:pPr lvl="1"/>
            <a:r>
              <a:rPr lang="en-US" dirty="0"/>
              <a:t>Outbound Filter: Modifies and formats the outgoing response before sending it to the user.</a:t>
            </a:r>
          </a:p>
          <a:p>
            <a:r>
              <a:rPr lang="en-US" dirty="0"/>
              <a:t>All of this happens on top of the Netty Server, an asynchronous network framework that helps handle massive numbers of concurrent HTTP requests efficiently.</a:t>
            </a:r>
          </a:p>
        </p:txBody>
      </p:sp>
    </p:spTree>
    <p:extLst>
      <p:ext uri="{BB962C8B-B14F-4D97-AF65-F5344CB8AC3E}">
        <p14:creationId xmlns:p14="http://schemas.microsoft.com/office/powerpoint/2010/main" val="1633624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E952CB-9F59-0D0E-AFAF-34B1EAC290D8}"/>
              </a:ext>
            </a:extLst>
          </p:cNvPr>
          <p:cNvSpPr>
            <a:spLocks noGrp="1"/>
          </p:cNvSpPr>
          <p:nvPr>
            <p:ph type="title"/>
          </p:nvPr>
        </p:nvSpPr>
        <p:spPr/>
        <p:txBody>
          <a:bodyPr/>
          <a:lstStyle/>
          <a:p>
            <a:r>
              <a:rPr lang="hr-HR" dirty="0"/>
              <a:t>Netflix </a:t>
            </a:r>
            <a:r>
              <a:rPr lang="hr-HR" dirty="0" err="1"/>
              <a:t>infrastructure</a:t>
            </a:r>
            <a:endParaRPr lang="en-US" dirty="0"/>
          </a:p>
        </p:txBody>
      </p:sp>
      <p:sp>
        <p:nvSpPr>
          <p:cNvPr id="3" name="Rezervirano mjesto sadržaja 2">
            <a:extLst>
              <a:ext uri="{FF2B5EF4-FFF2-40B4-BE49-F238E27FC236}">
                <a16:creationId xmlns:a16="http://schemas.microsoft.com/office/drawing/2014/main" id="{81FB544C-23E4-6B96-5BA9-3B769ACEA009}"/>
              </a:ext>
            </a:extLst>
          </p:cNvPr>
          <p:cNvSpPr>
            <a:spLocks noGrp="1"/>
          </p:cNvSpPr>
          <p:nvPr>
            <p:ph idx="1"/>
          </p:nvPr>
        </p:nvSpPr>
        <p:spPr/>
        <p:txBody>
          <a:bodyPr>
            <a:normAutofit fontScale="77500" lnSpcReduction="20000"/>
          </a:bodyPr>
          <a:lstStyle/>
          <a:p>
            <a:pPr marL="0" indent="0">
              <a:buNone/>
            </a:pPr>
            <a:r>
              <a:rPr lang="en-US" dirty="0"/>
              <a:t>3. Microservices Architecture</a:t>
            </a:r>
          </a:p>
          <a:p>
            <a:r>
              <a:rPr lang="en-US" dirty="0"/>
              <a:t>Netflix operates on a microservices architecture, where each service handles a specific function:</a:t>
            </a:r>
          </a:p>
          <a:p>
            <a:pPr lvl="1"/>
            <a:r>
              <a:rPr lang="en-US" dirty="0"/>
              <a:t>User profiles</a:t>
            </a:r>
          </a:p>
          <a:p>
            <a:pPr lvl="1"/>
            <a:r>
              <a:rPr lang="en-US" dirty="0"/>
              <a:t>Search and recommendations</a:t>
            </a:r>
          </a:p>
          <a:p>
            <a:pPr lvl="1"/>
            <a:r>
              <a:rPr lang="en-US" dirty="0"/>
              <a:t>Payments and billing</a:t>
            </a:r>
          </a:p>
          <a:p>
            <a:pPr lvl="1"/>
            <a:r>
              <a:rPr lang="en-US" dirty="0"/>
              <a:t>Content metadata</a:t>
            </a:r>
          </a:p>
          <a:p>
            <a:r>
              <a:rPr lang="en-US" dirty="0"/>
              <a:t>To maintain reliability, Netflix uses:</a:t>
            </a:r>
          </a:p>
          <a:p>
            <a:r>
              <a:rPr lang="en-US" dirty="0"/>
              <a:t>Hystrix → a circuit breaker library that isolates failures and prevents cascading breakdowns.</a:t>
            </a:r>
          </a:p>
          <a:p>
            <a:r>
              <a:rPr lang="en-US" dirty="0"/>
              <a:t>Service Client → facilitates communication between multiple microservices securely and efficiently.</a:t>
            </a:r>
          </a:p>
          <a:p>
            <a:r>
              <a:rPr lang="en-US" dirty="0"/>
              <a:t>This design ensures that even if one service fails (e.g., recommendations), others (like playback) continue to function seamlessly.</a:t>
            </a:r>
          </a:p>
        </p:txBody>
      </p:sp>
    </p:spTree>
    <p:extLst>
      <p:ext uri="{BB962C8B-B14F-4D97-AF65-F5344CB8AC3E}">
        <p14:creationId xmlns:p14="http://schemas.microsoft.com/office/powerpoint/2010/main" val="3671657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8FA6E8-31AF-FF27-0876-6504F97B920A}"/>
              </a:ext>
            </a:extLst>
          </p:cNvPr>
          <p:cNvSpPr>
            <a:spLocks noGrp="1"/>
          </p:cNvSpPr>
          <p:nvPr>
            <p:ph type="title"/>
          </p:nvPr>
        </p:nvSpPr>
        <p:spPr/>
        <p:txBody>
          <a:bodyPr/>
          <a:lstStyle/>
          <a:p>
            <a:r>
              <a:rPr lang="hr-HR" dirty="0"/>
              <a:t>Netflix </a:t>
            </a:r>
            <a:r>
              <a:rPr lang="hr-HR" dirty="0" err="1"/>
              <a:t>infrastructure</a:t>
            </a:r>
            <a:endParaRPr lang="en-US" dirty="0"/>
          </a:p>
        </p:txBody>
      </p:sp>
      <p:sp>
        <p:nvSpPr>
          <p:cNvPr id="3" name="Rezervirano mjesto sadržaja 2">
            <a:extLst>
              <a:ext uri="{FF2B5EF4-FFF2-40B4-BE49-F238E27FC236}">
                <a16:creationId xmlns:a16="http://schemas.microsoft.com/office/drawing/2014/main" id="{84601400-DCDD-A7E8-00F1-BE500AF62319}"/>
              </a:ext>
            </a:extLst>
          </p:cNvPr>
          <p:cNvSpPr>
            <a:spLocks noGrp="1"/>
          </p:cNvSpPr>
          <p:nvPr>
            <p:ph idx="1"/>
          </p:nvPr>
        </p:nvSpPr>
        <p:spPr/>
        <p:txBody>
          <a:bodyPr>
            <a:normAutofit fontScale="92500" lnSpcReduction="10000"/>
          </a:bodyPr>
          <a:lstStyle/>
          <a:p>
            <a:pPr marL="0" indent="0">
              <a:buNone/>
            </a:pPr>
            <a:r>
              <a:rPr lang="en-US" dirty="0"/>
              <a:t>4. Data Storage and Caching</a:t>
            </a:r>
          </a:p>
          <a:p>
            <a:pPr marL="0" indent="0">
              <a:buNone/>
            </a:pPr>
            <a:r>
              <a:rPr lang="en-US" dirty="0"/>
              <a:t>At Netflix’s scale, data management is crucial. They use a combination of SQL, NoSQL, and in-memory caching:</a:t>
            </a:r>
          </a:p>
          <a:p>
            <a:r>
              <a:rPr lang="en-US" dirty="0"/>
              <a:t>Cassandra → A NoSQL distributed database that stores huge volumes of user activity and metadata.</a:t>
            </a:r>
          </a:p>
          <a:p>
            <a:r>
              <a:rPr lang="en-US" dirty="0"/>
              <a:t>MySQL → Used for structured data such as billing and subscription details.</a:t>
            </a:r>
          </a:p>
          <a:p>
            <a:r>
              <a:rPr lang="en-US" dirty="0" err="1"/>
              <a:t>EVCache</a:t>
            </a:r>
            <a:r>
              <a:rPr lang="en-US" dirty="0"/>
              <a:t> → Netflix’s in-house caching system (based on Memcached) that speeds up data retrieval.</a:t>
            </a:r>
          </a:p>
          <a:p>
            <a:pPr marL="0" indent="0">
              <a:buNone/>
            </a:pPr>
            <a:r>
              <a:rPr lang="en-US" dirty="0"/>
              <a:t>This hybrid setup ensures low latency and high availability for millions of concurrent data requests.</a:t>
            </a:r>
          </a:p>
        </p:txBody>
      </p:sp>
    </p:spTree>
    <p:extLst>
      <p:ext uri="{BB962C8B-B14F-4D97-AF65-F5344CB8AC3E}">
        <p14:creationId xmlns:p14="http://schemas.microsoft.com/office/powerpoint/2010/main" val="2739842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5CA269-DF7E-AB47-270E-5C4E9CE48483}"/>
              </a:ext>
            </a:extLst>
          </p:cNvPr>
          <p:cNvSpPr>
            <a:spLocks noGrp="1"/>
          </p:cNvSpPr>
          <p:nvPr>
            <p:ph type="title"/>
          </p:nvPr>
        </p:nvSpPr>
        <p:spPr/>
        <p:txBody>
          <a:bodyPr/>
          <a:lstStyle/>
          <a:p>
            <a:r>
              <a:rPr lang="hr-HR" dirty="0"/>
              <a:t>Netflix </a:t>
            </a:r>
            <a:r>
              <a:rPr lang="hr-HR" dirty="0" err="1"/>
              <a:t>infrastructure</a:t>
            </a:r>
            <a:endParaRPr lang="en-US" dirty="0"/>
          </a:p>
        </p:txBody>
      </p:sp>
      <p:sp>
        <p:nvSpPr>
          <p:cNvPr id="3" name="Rezervirano mjesto sadržaja 2">
            <a:extLst>
              <a:ext uri="{FF2B5EF4-FFF2-40B4-BE49-F238E27FC236}">
                <a16:creationId xmlns:a16="http://schemas.microsoft.com/office/drawing/2014/main" id="{01C154D2-4A77-8984-3A00-CF809421BA27}"/>
              </a:ext>
            </a:extLst>
          </p:cNvPr>
          <p:cNvSpPr>
            <a:spLocks noGrp="1"/>
          </p:cNvSpPr>
          <p:nvPr>
            <p:ph idx="1"/>
          </p:nvPr>
        </p:nvSpPr>
        <p:spPr/>
        <p:txBody>
          <a:bodyPr>
            <a:normAutofit fontScale="92500"/>
          </a:bodyPr>
          <a:lstStyle/>
          <a:p>
            <a:pPr marL="0" indent="0">
              <a:buNone/>
            </a:pPr>
            <a:r>
              <a:rPr lang="en-US" dirty="0"/>
              <a:t>5. Infrastructure Resilience and Deployment</a:t>
            </a:r>
          </a:p>
          <a:p>
            <a:r>
              <a:rPr lang="en-US" dirty="0"/>
              <a:t>Netflix runs its services on Amazon Web Services (AWS) — but it also uses in-house tools to ensure fault tolerance and scalability:</a:t>
            </a:r>
          </a:p>
          <a:p>
            <a:r>
              <a:rPr lang="en-US" dirty="0"/>
              <a:t>Chaos Monkey: Part of the “Simian Army,” it randomly shuts down production instances to test how well the system handles unexpected failures.</a:t>
            </a:r>
          </a:p>
          <a:p>
            <a:r>
              <a:rPr lang="en-US" dirty="0"/>
              <a:t>Titus: Netflix’s container management platform that automates microservice deployment, scaling, and monitoring.</a:t>
            </a:r>
          </a:p>
          <a:p>
            <a:r>
              <a:rPr lang="en-US" i="1" dirty="0"/>
              <a:t>Together, these tools make Netflix’s architecture resilient, self-healing, and cloud-native.</a:t>
            </a:r>
            <a:endParaRPr lang="en-US" dirty="0"/>
          </a:p>
          <a:p>
            <a:pPr marL="0" indent="0">
              <a:buNone/>
            </a:pPr>
            <a:endParaRPr lang="en-US" dirty="0"/>
          </a:p>
        </p:txBody>
      </p:sp>
    </p:spTree>
    <p:extLst>
      <p:ext uri="{BB962C8B-B14F-4D97-AF65-F5344CB8AC3E}">
        <p14:creationId xmlns:p14="http://schemas.microsoft.com/office/powerpoint/2010/main" val="4265675768"/>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8914</TotalTime>
  <Words>3546</Words>
  <Application>Microsoft Office PowerPoint</Application>
  <PresentationFormat>Široki zaslon</PresentationFormat>
  <Paragraphs>589</Paragraphs>
  <Slides>59</Slides>
  <Notes>30</Notes>
  <HiddenSlides>0</HiddenSlides>
  <MMClips>0</MMClips>
  <ScaleCrop>false</ScaleCrop>
  <HeadingPairs>
    <vt:vector size="6" baseType="variant">
      <vt:variant>
        <vt:lpstr>Korišteni fontovi</vt:lpstr>
      </vt:variant>
      <vt:variant>
        <vt:i4>8</vt:i4>
      </vt:variant>
      <vt:variant>
        <vt:lpstr>Tema</vt:lpstr>
      </vt:variant>
      <vt:variant>
        <vt:i4>1</vt:i4>
      </vt:variant>
      <vt:variant>
        <vt:lpstr>Naslovi slajdova</vt:lpstr>
      </vt:variant>
      <vt:variant>
        <vt:i4>59</vt:i4>
      </vt:variant>
    </vt:vector>
  </HeadingPairs>
  <TitlesOfParts>
    <vt:vector size="68" baseType="lpstr">
      <vt:lpstr>Arial</vt:lpstr>
      <vt:lpstr>Calibri</vt:lpstr>
      <vt:lpstr>Century Gothic</vt:lpstr>
      <vt:lpstr>Gill Sans</vt:lpstr>
      <vt:lpstr>Lato Light</vt:lpstr>
      <vt:lpstr>Roboto Serif</vt:lpstr>
      <vt:lpstr>Rockwell</vt:lpstr>
      <vt:lpstr>Wingdings</vt:lpstr>
      <vt:lpstr>Office Theme</vt:lpstr>
      <vt:lpstr>Managing information systems</vt:lpstr>
      <vt:lpstr>Agenda</vt:lpstr>
      <vt:lpstr>Neflix example</vt:lpstr>
      <vt:lpstr>PowerPoint prezentacija</vt:lpstr>
      <vt:lpstr>Netflix infrastructure</vt:lpstr>
      <vt:lpstr>Netflix infrastructure</vt:lpstr>
      <vt:lpstr>Netflix infrastructure</vt:lpstr>
      <vt:lpstr>Netflix infrastructure</vt:lpstr>
      <vt:lpstr>Netflix infrastructure</vt:lpstr>
      <vt:lpstr>Netflix infrastructure</vt:lpstr>
      <vt:lpstr>PowerPoint prezentacija</vt:lpstr>
      <vt:lpstr>IT spending analysis</vt:lpstr>
      <vt:lpstr>Defining I T Infrastructure</vt:lpstr>
      <vt:lpstr>Connection Between the Firm, I T Infrastructure, and Business Capabilities</vt:lpstr>
      <vt:lpstr>Evolution of I T Infrastructure</vt:lpstr>
      <vt:lpstr>PowerPoint prezentacija</vt:lpstr>
      <vt:lpstr>Technology Drivers of Infrastructure Evolution</vt:lpstr>
      <vt:lpstr>PowerPoint prezentacija</vt:lpstr>
      <vt:lpstr>PowerPoint prezentacija</vt:lpstr>
      <vt:lpstr>What Are the Components of I T Infrastructure?</vt:lpstr>
      <vt:lpstr>The I T Infrastructure Ecosystem</vt:lpstr>
      <vt:lpstr>Computer Hardware Platforms</vt:lpstr>
      <vt:lpstr>Operating System Platforms</vt:lpstr>
      <vt:lpstr>Enterprise Software Applications</vt:lpstr>
      <vt:lpstr>Data Management and Storage</vt:lpstr>
      <vt:lpstr>Networking/Telecommunications Platforms</vt:lpstr>
      <vt:lpstr>What Are the Current Trends in Computer Hardware Platforms?</vt:lpstr>
      <vt:lpstr>What Are the Current Trends in Computer Hardware Platforms?</vt:lpstr>
      <vt:lpstr>PowerPoint prezentacija</vt:lpstr>
      <vt:lpstr>Containers</vt:lpstr>
      <vt:lpstr>Containers (key features)</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Cloud Deployment Models (Cont’d)</vt:lpstr>
      <vt:lpstr>PowerPoint prezentacija</vt:lpstr>
      <vt:lpstr>PowerPoint prezentacija</vt:lpstr>
      <vt:lpstr>PowerPoint prezentacija</vt:lpstr>
      <vt:lpstr>PowerPoint prezentacija</vt:lpstr>
      <vt:lpstr>Cloud costs</vt:lpstr>
      <vt:lpstr>Cloud Costs</vt:lpstr>
      <vt:lpstr>PowerPoint prezentacija</vt:lpstr>
      <vt:lpstr>PowerPoint prezentacija</vt:lpstr>
      <vt:lpstr>PowerPoint prezentacija</vt:lpstr>
      <vt:lpstr>PowerPoint prezentacija</vt:lpstr>
      <vt:lpstr>PowerPoint prezentacija</vt:lpstr>
      <vt:lpstr>IoT Statistics</vt:lpstr>
      <vt:lpstr>PowerPoint prezentacija</vt:lpstr>
      <vt:lpstr>Management and Governance</vt:lpstr>
      <vt:lpstr>Making Wise Infrastructure Investments</vt:lpstr>
      <vt:lpstr>Total Cost of Ownership (T C O) Model</vt:lpstr>
      <vt:lpstr>Competitive Forces Model for I T Infrastructure Investment</vt:lpstr>
      <vt:lpstr>Competitive Forces Model for I T Infrastructure</vt:lpstr>
      <vt:lpstr>Conlusion</vt:lpstr>
      <vt:lpstr>Hvala na pažnji!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Dražen Pranić</cp:lastModifiedBy>
  <cp:revision>65</cp:revision>
  <dcterms:created xsi:type="dcterms:W3CDTF">2018-01-24T13:33:55Z</dcterms:created>
  <dcterms:modified xsi:type="dcterms:W3CDTF">2025-11-08T19:03:55Z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f682b7-f91e-48bc-97e5-bfb95b32f5b9_Enabled">
    <vt:lpwstr>true</vt:lpwstr>
  </property>
  <property fmtid="{D5CDD505-2E9C-101B-9397-08002B2CF9AE}" pid="3" name="MSIP_Label_edf682b7-f91e-48bc-97e5-bfb95b32f5b9_SetDate">
    <vt:lpwstr>2023-10-13T13:57:40Z</vt:lpwstr>
  </property>
  <property fmtid="{D5CDD505-2E9C-101B-9397-08002B2CF9AE}" pid="4" name="MSIP_Label_edf682b7-f91e-48bc-97e5-bfb95b32f5b9_Method">
    <vt:lpwstr>Standard</vt:lpwstr>
  </property>
  <property fmtid="{D5CDD505-2E9C-101B-9397-08002B2CF9AE}" pid="5" name="MSIP_Label_edf682b7-f91e-48bc-97e5-bfb95b32f5b9_Name">
    <vt:lpwstr>defa4170-0d19-0005-0001-bc88714345d2</vt:lpwstr>
  </property>
  <property fmtid="{D5CDD505-2E9C-101B-9397-08002B2CF9AE}" pid="6" name="MSIP_Label_edf682b7-f91e-48bc-97e5-bfb95b32f5b9_SiteId">
    <vt:lpwstr>fbb567ee-ca59-4aea-a378-fbf7761a4986</vt:lpwstr>
  </property>
  <property fmtid="{D5CDD505-2E9C-101B-9397-08002B2CF9AE}" pid="7" name="MSIP_Label_edf682b7-f91e-48bc-97e5-bfb95b32f5b9_ActionId">
    <vt:lpwstr>94854dc5-6cd7-4165-8b3c-a7448ca9444b</vt:lpwstr>
  </property>
  <property fmtid="{D5CDD505-2E9C-101B-9397-08002B2CF9AE}" pid="8" name="MSIP_Label_edf682b7-f91e-48bc-97e5-bfb95b32f5b9_ContentBits">
    <vt:lpwstr>0</vt:lpwstr>
  </property>
</Properties>
</file>