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7" r:id="rId2"/>
    <p:sldId id="287" r:id="rId3"/>
    <p:sldId id="322" r:id="rId4"/>
    <p:sldId id="304" r:id="rId5"/>
    <p:sldId id="356" r:id="rId6"/>
    <p:sldId id="354" r:id="rId7"/>
    <p:sldId id="355" r:id="rId8"/>
    <p:sldId id="357" r:id="rId9"/>
    <p:sldId id="289" r:id="rId10"/>
    <p:sldId id="358" r:id="rId11"/>
    <p:sldId id="374" r:id="rId12"/>
    <p:sldId id="360" r:id="rId13"/>
    <p:sldId id="361" r:id="rId14"/>
    <p:sldId id="359" r:id="rId15"/>
    <p:sldId id="363" r:id="rId16"/>
    <p:sldId id="364" r:id="rId17"/>
    <p:sldId id="323" r:id="rId18"/>
    <p:sldId id="326" r:id="rId19"/>
    <p:sldId id="324" r:id="rId20"/>
    <p:sldId id="372" r:id="rId21"/>
    <p:sldId id="332" r:id="rId22"/>
    <p:sldId id="333" r:id="rId23"/>
    <p:sldId id="362" r:id="rId24"/>
    <p:sldId id="365" r:id="rId25"/>
    <p:sldId id="366" r:id="rId26"/>
    <p:sldId id="367" r:id="rId27"/>
    <p:sldId id="371" r:id="rId28"/>
    <p:sldId id="368" r:id="rId29"/>
    <p:sldId id="369" r:id="rId30"/>
    <p:sldId id="370" r:id="rId31"/>
    <p:sldId id="375" r:id="rId32"/>
    <p:sldId id="376" r:id="rId33"/>
    <p:sldId id="377" r:id="rId34"/>
    <p:sldId id="378" r:id="rId35"/>
    <p:sldId id="381" r:id="rId36"/>
    <p:sldId id="379" r:id="rId37"/>
    <p:sldId id="380" r:id="rId38"/>
    <p:sldId id="383" r:id="rId39"/>
    <p:sldId id="382" r:id="rId40"/>
    <p:sldId id="387" r:id="rId41"/>
    <p:sldId id="388" r:id="rId42"/>
    <p:sldId id="384" r:id="rId43"/>
    <p:sldId id="385" r:id="rId44"/>
    <p:sldId id="386"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 id="409" r:id="rId58"/>
    <p:sldId id="401" r:id="rId59"/>
    <p:sldId id="410" r:id="rId60"/>
    <p:sldId id="402" r:id="rId61"/>
    <p:sldId id="403" r:id="rId62"/>
    <p:sldId id="404" r:id="rId63"/>
    <p:sldId id="405" r:id="rId64"/>
    <p:sldId id="406" r:id="rId65"/>
    <p:sldId id="407" r:id="rId66"/>
    <p:sldId id="408" r:id="rId67"/>
    <p:sldId id="26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81C6F-C1AF-484B-B434-85474EA4EFC8}" v="84" dt="2026-01-20T17:13:12.194"/>
  </p1510:revLst>
</p1510:revInfo>
</file>

<file path=ppt/tableStyles.xml><?xml version="1.0" encoding="utf-8"?>
<a:tblStyleLst xmlns:a="http://schemas.openxmlformats.org/drawingml/2006/main" def="{5C22544A-7EE6-4342-B048-85BDC9FD1C3A}">
  <a:tblStyle styleId="{00A15C55-8517-42AA-B614-E9B94910E393}" styleName="Srednji stil 2 - Isticanj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vijetli stil 2 - Isticanj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Srednji stil 4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Svijetli stil 3 - Isticanj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ijetli stil 1 - Isticanj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Srednji stil 3 - Isticanj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Srednji stil 4 - Isticanj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Srednji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rednji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vijetli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vijetli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73257" autoAdjust="0"/>
  </p:normalViewPr>
  <p:slideViewPr>
    <p:cSldViewPr snapToGrid="0" snapToObjects="1">
      <p:cViewPr varScale="1">
        <p:scale>
          <a:sx n="62" d="100"/>
          <a:sy n="62" d="100"/>
        </p:scale>
        <p:origin x="1459" y="30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3528"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žen Pranić" userId="3012855b-bf2d-4e7c-804b-71a5f3d907b3" providerId="ADAL" clId="{26ECFA93-E2F2-474B-B8CB-3A332DCEF376}"/>
    <pc:docChg chg="undo custSel addSld delSld modSld sldOrd">
      <pc:chgData name="Dražen Pranić" userId="3012855b-bf2d-4e7c-804b-71a5f3d907b3" providerId="ADAL" clId="{26ECFA93-E2F2-474B-B8CB-3A332DCEF376}" dt="2026-01-20T17:14:49.918" v="933" actId="1076"/>
      <pc:docMkLst>
        <pc:docMk/>
      </pc:docMkLst>
      <pc:sldChg chg="modSp mod modClrScheme chgLayout">
        <pc:chgData name="Dražen Pranić" userId="3012855b-bf2d-4e7c-804b-71a5f3d907b3" providerId="ADAL" clId="{26ECFA93-E2F2-474B-B8CB-3A332DCEF376}" dt="2026-01-13T14:12:53.028" v="5" actId="700"/>
        <pc:sldMkLst>
          <pc:docMk/>
          <pc:sldMk cId="2278469393" sldId="287"/>
        </pc:sldMkLst>
        <pc:spChg chg="mod ord">
          <ac:chgData name="Dražen Pranić" userId="3012855b-bf2d-4e7c-804b-71a5f3d907b3" providerId="ADAL" clId="{26ECFA93-E2F2-474B-B8CB-3A332DCEF376}" dt="2026-01-13T14:12:53.028" v="5" actId="700"/>
          <ac:spMkLst>
            <pc:docMk/>
            <pc:sldMk cId="2278469393" sldId="287"/>
            <ac:spMk id="2" creationId="{91983C61-82C8-2913-47D6-BBD1CC747D2A}"/>
          </ac:spMkLst>
        </pc:spChg>
        <pc:spChg chg="mod ord">
          <ac:chgData name="Dražen Pranić" userId="3012855b-bf2d-4e7c-804b-71a5f3d907b3" providerId="ADAL" clId="{26ECFA93-E2F2-474B-B8CB-3A332DCEF376}" dt="2026-01-13T14:12:53.028" v="5" actId="700"/>
          <ac:spMkLst>
            <pc:docMk/>
            <pc:sldMk cId="2278469393" sldId="287"/>
            <ac:spMk id="3" creationId="{28E02DBE-7E4A-7C33-0030-2572026F7071}"/>
          </ac:spMkLst>
        </pc:spChg>
      </pc:sldChg>
      <pc:sldChg chg="addSp delSp modSp mod ord modClrScheme delDesignElem chgLayout">
        <pc:chgData name="Dražen Pranić" userId="3012855b-bf2d-4e7c-804b-71a5f3d907b3" providerId="ADAL" clId="{26ECFA93-E2F2-474B-B8CB-3A332DCEF376}" dt="2026-01-13T15:26:29.193" v="180"/>
        <pc:sldMkLst>
          <pc:docMk/>
          <pc:sldMk cId="1974276584" sldId="289"/>
        </pc:sldMkLst>
        <pc:spChg chg="add mod ord">
          <ac:chgData name="Dražen Pranić" userId="3012855b-bf2d-4e7c-804b-71a5f3d907b3" providerId="ADAL" clId="{26ECFA93-E2F2-474B-B8CB-3A332DCEF376}" dt="2026-01-13T14:33:13.452" v="116" actId="20577"/>
          <ac:spMkLst>
            <pc:docMk/>
            <pc:sldMk cId="1974276584" sldId="289"/>
            <ac:spMk id="2" creationId="{A46E3DED-9923-BAD1-08C6-716CB40672E6}"/>
          </ac:spMkLst>
        </pc:spChg>
        <pc:picChg chg="mod ord">
          <ac:chgData name="Dražen Pranić" userId="3012855b-bf2d-4e7c-804b-71a5f3d907b3" providerId="ADAL" clId="{26ECFA93-E2F2-474B-B8CB-3A332DCEF376}" dt="2026-01-13T14:12:53.028" v="5" actId="700"/>
          <ac:picMkLst>
            <pc:docMk/>
            <pc:sldMk cId="1974276584" sldId="289"/>
            <ac:picMk id="5" creationId="{65987E17-B69E-198A-BC5C-749B0C0B7F40}"/>
          </ac:picMkLst>
        </pc:picChg>
      </pc:sldChg>
      <pc:sldChg chg="modSp mod ord modClrScheme chgLayout">
        <pc:chgData name="Dražen Pranić" userId="3012855b-bf2d-4e7c-804b-71a5f3d907b3" providerId="ADAL" clId="{26ECFA93-E2F2-474B-B8CB-3A332DCEF376}" dt="2026-01-13T14:26:04.671" v="40" actId="6549"/>
        <pc:sldMkLst>
          <pc:docMk/>
          <pc:sldMk cId="2039309331" sldId="304"/>
        </pc:sldMkLst>
        <pc:spChg chg="mod ord">
          <ac:chgData name="Dražen Pranić" userId="3012855b-bf2d-4e7c-804b-71a5f3d907b3" providerId="ADAL" clId="{26ECFA93-E2F2-474B-B8CB-3A332DCEF376}" dt="2026-01-13T14:12:53.028" v="5" actId="700"/>
          <ac:spMkLst>
            <pc:docMk/>
            <pc:sldMk cId="2039309331" sldId="304"/>
            <ac:spMk id="2" creationId="{8049B419-2F2D-A559-9F64-C5851B6C9BA2}"/>
          </ac:spMkLst>
        </pc:spChg>
        <pc:spChg chg="mod ord">
          <ac:chgData name="Dražen Pranić" userId="3012855b-bf2d-4e7c-804b-71a5f3d907b3" providerId="ADAL" clId="{26ECFA93-E2F2-474B-B8CB-3A332DCEF376}" dt="2026-01-13T14:26:04.671" v="40" actId="6549"/>
          <ac:spMkLst>
            <pc:docMk/>
            <pc:sldMk cId="2039309331" sldId="304"/>
            <ac:spMk id="3" creationId="{F87B0567-ACE5-4B03-0490-74C61D787C6C}"/>
          </ac:spMkLst>
        </pc:spChg>
      </pc:sldChg>
      <pc:sldChg chg="modSp mod modClrScheme chgLayout">
        <pc:chgData name="Dražen Pranić" userId="3012855b-bf2d-4e7c-804b-71a5f3d907b3" providerId="ADAL" clId="{26ECFA93-E2F2-474B-B8CB-3A332DCEF376}" dt="2026-01-13T14:13:11.212" v="10" actId="1076"/>
        <pc:sldMkLst>
          <pc:docMk/>
          <pc:sldMk cId="319944689" sldId="322"/>
        </pc:sldMkLst>
        <pc:spChg chg="mod ord">
          <ac:chgData name="Dražen Pranić" userId="3012855b-bf2d-4e7c-804b-71a5f3d907b3" providerId="ADAL" clId="{26ECFA93-E2F2-474B-B8CB-3A332DCEF376}" dt="2026-01-13T14:12:53.028" v="5" actId="700"/>
          <ac:spMkLst>
            <pc:docMk/>
            <pc:sldMk cId="319944689" sldId="322"/>
            <ac:spMk id="2" creationId="{A41F36D5-EEE6-A217-F22A-C5D655A40CBD}"/>
          </ac:spMkLst>
        </pc:spChg>
        <pc:picChg chg="mod ord">
          <ac:chgData name="Dražen Pranić" userId="3012855b-bf2d-4e7c-804b-71a5f3d907b3" providerId="ADAL" clId="{26ECFA93-E2F2-474B-B8CB-3A332DCEF376}" dt="2026-01-13T14:13:11.212" v="10" actId="1076"/>
          <ac:picMkLst>
            <pc:docMk/>
            <pc:sldMk cId="319944689" sldId="322"/>
            <ac:picMk id="5" creationId="{F83E08B5-D65B-DB95-3486-77BA3804A8D2}"/>
          </ac:picMkLst>
        </pc:picChg>
      </pc:sldChg>
      <pc:sldChg chg="add">
        <pc:chgData name="Dražen Pranić" userId="3012855b-bf2d-4e7c-804b-71a5f3d907b3" providerId="ADAL" clId="{26ECFA93-E2F2-474B-B8CB-3A332DCEF376}" dt="2026-01-13T16:08:59.126" v="350"/>
        <pc:sldMkLst>
          <pc:docMk/>
          <pc:sldMk cId="2527853522" sldId="323"/>
        </pc:sldMkLst>
      </pc:sldChg>
      <pc:sldChg chg="add">
        <pc:chgData name="Dražen Pranić" userId="3012855b-bf2d-4e7c-804b-71a5f3d907b3" providerId="ADAL" clId="{26ECFA93-E2F2-474B-B8CB-3A332DCEF376}" dt="2026-01-13T16:08:59.126" v="350"/>
        <pc:sldMkLst>
          <pc:docMk/>
          <pc:sldMk cId="2861567879" sldId="324"/>
        </pc:sldMkLst>
      </pc:sldChg>
      <pc:sldChg chg="add">
        <pc:chgData name="Dražen Pranić" userId="3012855b-bf2d-4e7c-804b-71a5f3d907b3" providerId="ADAL" clId="{26ECFA93-E2F2-474B-B8CB-3A332DCEF376}" dt="2026-01-13T16:08:59.126" v="350"/>
        <pc:sldMkLst>
          <pc:docMk/>
          <pc:sldMk cId="3618457888" sldId="326"/>
        </pc:sldMkLst>
      </pc:sldChg>
      <pc:sldChg chg="add">
        <pc:chgData name="Dražen Pranić" userId="3012855b-bf2d-4e7c-804b-71a5f3d907b3" providerId="ADAL" clId="{26ECFA93-E2F2-474B-B8CB-3A332DCEF376}" dt="2026-01-13T16:08:59.126" v="350"/>
        <pc:sldMkLst>
          <pc:docMk/>
          <pc:sldMk cId="2981333946" sldId="332"/>
        </pc:sldMkLst>
      </pc:sldChg>
      <pc:sldChg chg="add">
        <pc:chgData name="Dražen Pranić" userId="3012855b-bf2d-4e7c-804b-71a5f3d907b3" providerId="ADAL" clId="{26ECFA93-E2F2-474B-B8CB-3A332DCEF376}" dt="2026-01-13T16:08:59.126" v="350"/>
        <pc:sldMkLst>
          <pc:docMk/>
          <pc:sldMk cId="2917472865" sldId="333"/>
        </pc:sldMkLst>
      </pc:sldChg>
      <pc:sldChg chg="modSp new mod">
        <pc:chgData name="Dražen Pranić" userId="3012855b-bf2d-4e7c-804b-71a5f3d907b3" providerId="ADAL" clId="{26ECFA93-E2F2-474B-B8CB-3A332DCEF376}" dt="2026-01-13T14:25:53.746" v="38"/>
        <pc:sldMkLst>
          <pc:docMk/>
          <pc:sldMk cId="238185912" sldId="354"/>
        </pc:sldMkLst>
        <pc:spChg chg="mod">
          <ac:chgData name="Dražen Pranić" userId="3012855b-bf2d-4e7c-804b-71a5f3d907b3" providerId="ADAL" clId="{26ECFA93-E2F2-474B-B8CB-3A332DCEF376}" dt="2026-01-13T14:25:53.746" v="38"/>
          <ac:spMkLst>
            <pc:docMk/>
            <pc:sldMk cId="238185912" sldId="354"/>
            <ac:spMk id="2" creationId="{7881C2D4-A36C-B10D-834C-6617D35E1BE6}"/>
          </ac:spMkLst>
        </pc:spChg>
        <pc:spChg chg="mod">
          <ac:chgData name="Dražen Pranić" userId="3012855b-bf2d-4e7c-804b-71a5f3d907b3" providerId="ADAL" clId="{26ECFA93-E2F2-474B-B8CB-3A332DCEF376}" dt="2026-01-13T14:25:05.415" v="31" actId="21"/>
          <ac:spMkLst>
            <pc:docMk/>
            <pc:sldMk cId="238185912" sldId="354"/>
            <ac:spMk id="3" creationId="{675ED2AD-8C0E-D61D-04DC-70617A2BACEE}"/>
          </ac:spMkLst>
        </pc:spChg>
      </pc:sldChg>
      <pc:sldChg chg="modSp new mod">
        <pc:chgData name="Dražen Pranić" userId="3012855b-bf2d-4e7c-804b-71a5f3d907b3" providerId="ADAL" clId="{26ECFA93-E2F2-474B-B8CB-3A332DCEF376}" dt="2026-01-13T14:30:06.306" v="104" actId="27636"/>
        <pc:sldMkLst>
          <pc:docMk/>
          <pc:sldMk cId="905645029" sldId="355"/>
        </pc:sldMkLst>
        <pc:spChg chg="mod">
          <ac:chgData name="Dražen Pranić" userId="3012855b-bf2d-4e7c-804b-71a5f3d907b3" providerId="ADAL" clId="{26ECFA93-E2F2-474B-B8CB-3A332DCEF376}" dt="2026-01-13T14:25:43.117" v="36" actId="20577"/>
          <ac:spMkLst>
            <pc:docMk/>
            <pc:sldMk cId="905645029" sldId="355"/>
            <ac:spMk id="2" creationId="{8F53D674-247A-7961-3379-FBE09729AC0B}"/>
          </ac:spMkLst>
        </pc:spChg>
        <pc:spChg chg="mod">
          <ac:chgData name="Dražen Pranić" userId="3012855b-bf2d-4e7c-804b-71a5f3d907b3" providerId="ADAL" clId="{26ECFA93-E2F2-474B-B8CB-3A332DCEF376}" dt="2026-01-13T14:30:06.306" v="104" actId="27636"/>
          <ac:spMkLst>
            <pc:docMk/>
            <pc:sldMk cId="905645029" sldId="355"/>
            <ac:spMk id="3" creationId="{BC0EE6DB-09B6-34B4-2C14-065EC9FF6634}"/>
          </ac:spMkLst>
        </pc:spChg>
      </pc:sldChg>
      <pc:sldChg chg="addSp delSp modSp new mod modClrScheme chgLayout">
        <pc:chgData name="Dražen Pranić" userId="3012855b-bf2d-4e7c-804b-71a5f3d907b3" providerId="ADAL" clId="{26ECFA93-E2F2-474B-B8CB-3A332DCEF376}" dt="2026-01-13T14:28:35.560" v="80" actId="26606"/>
        <pc:sldMkLst>
          <pc:docMk/>
          <pc:sldMk cId="517862724" sldId="356"/>
        </pc:sldMkLst>
        <pc:picChg chg="add mod">
          <ac:chgData name="Dražen Pranić" userId="3012855b-bf2d-4e7c-804b-71a5f3d907b3" providerId="ADAL" clId="{26ECFA93-E2F2-474B-B8CB-3A332DCEF376}" dt="2026-01-13T14:28:35.560" v="80" actId="26606"/>
          <ac:picMkLst>
            <pc:docMk/>
            <pc:sldMk cId="517862724" sldId="356"/>
            <ac:picMk id="5" creationId="{C253E9AA-D42B-3A41-204D-8230A9C81C23}"/>
          </ac:picMkLst>
        </pc:picChg>
      </pc:sldChg>
      <pc:sldChg chg="addSp delSp modSp new mod modClrScheme chgLayout">
        <pc:chgData name="Dražen Pranić" userId="3012855b-bf2d-4e7c-804b-71a5f3d907b3" providerId="ADAL" clId="{26ECFA93-E2F2-474B-B8CB-3A332DCEF376}" dt="2026-01-13T14:31:03.181" v="109" actId="1076"/>
        <pc:sldMkLst>
          <pc:docMk/>
          <pc:sldMk cId="2888744839" sldId="357"/>
        </pc:sldMkLst>
        <pc:spChg chg="add del">
          <ac:chgData name="Dražen Pranić" userId="3012855b-bf2d-4e7c-804b-71a5f3d907b3" providerId="ADAL" clId="{26ECFA93-E2F2-474B-B8CB-3A332DCEF376}" dt="2026-01-13T14:30:58.792" v="108" actId="26606"/>
          <ac:spMkLst>
            <pc:docMk/>
            <pc:sldMk cId="2888744839" sldId="357"/>
            <ac:spMk id="2" creationId="{AA3905BF-3197-E2C9-AF8A-454DFF301C21}"/>
          </ac:spMkLst>
        </pc:spChg>
        <pc:spChg chg="add del">
          <ac:chgData name="Dražen Pranić" userId="3012855b-bf2d-4e7c-804b-71a5f3d907b3" providerId="ADAL" clId="{26ECFA93-E2F2-474B-B8CB-3A332DCEF376}" dt="2026-01-13T14:30:58.792" v="108" actId="26606"/>
          <ac:spMkLst>
            <pc:docMk/>
            <pc:sldMk cId="2888744839" sldId="357"/>
            <ac:spMk id="3" creationId="{765319AD-F6B4-EFD4-8698-96059C828AD2}"/>
          </ac:spMkLst>
        </pc:spChg>
        <pc:picChg chg="add mod">
          <ac:chgData name="Dražen Pranić" userId="3012855b-bf2d-4e7c-804b-71a5f3d907b3" providerId="ADAL" clId="{26ECFA93-E2F2-474B-B8CB-3A332DCEF376}" dt="2026-01-13T14:31:03.181" v="109" actId="1076"/>
          <ac:picMkLst>
            <pc:docMk/>
            <pc:sldMk cId="2888744839" sldId="357"/>
            <ac:picMk id="5" creationId="{23ED978A-3807-9FDE-304B-6C4EB6112DFD}"/>
          </ac:picMkLst>
        </pc:picChg>
      </pc:sldChg>
      <pc:sldChg chg="modSp new mod">
        <pc:chgData name="Dražen Pranić" userId="3012855b-bf2d-4e7c-804b-71a5f3d907b3" providerId="ADAL" clId="{26ECFA93-E2F2-474B-B8CB-3A332DCEF376}" dt="2026-01-13T16:20:17.610" v="376" actId="20577"/>
        <pc:sldMkLst>
          <pc:docMk/>
          <pc:sldMk cId="34815342" sldId="358"/>
        </pc:sldMkLst>
        <pc:spChg chg="mod">
          <ac:chgData name="Dražen Pranić" userId="3012855b-bf2d-4e7c-804b-71a5f3d907b3" providerId="ADAL" clId="{26ECFA93-E2F2-474B-B8CB-3A332DCEF376}" dt="2026-01-13T14:39:29.159" v="125" actId="6549"/>
          <ac:spMkLst>
            <pc:docMk/>
            <pc:sldMk cId="34815342" sldId="358"/>
            <ac:spMk id="2" creationId="{4FE3DED8-2BA5-864E-0E4E-E9F5366DF378}"/>
          </ac:spMkLst>
        </pc:spChg>
        <pc:spChg chg="mod">
          <ac:chgData name="Dražen Pranić" userId="3012855b-bf2d-4e7c-804b-71a5f3d907b3" providerId="ADAL" clId="{26ECFA93-E2F2-474B-B8CB-3A332DCEF376}" dt="2026-01-13T16:20:17.610" v="376" actId="20577"/>
          <ac:spMkLst>
            <pc:docMk/>
            <pc:sldMk cId="34815342" sldId="358"/>
            <ac:spMk id="3" creationId="{881AC51A-2A81-30E7-1FE9-0D06BF669A60}"/>
          </ac:spMkLst>
        </pc:spChg>
      </pc:sldChg>
      <pc:sldChg chg="addSp new mod">
        <pc:chgData name="Dražen Pranić" userId="3012855b-bf2d-4e7c-804b-71a5f3d907b3" providerId="ADAL" clId="{26ECFA93-E2F2-474B-B8CB-3A332DCEF376}" dt="2026-01-13T14:42:05.493" v="149" actId="22"/>
        <pc:sldMkLst>
          <pc:docMk/>
          <pc:sldMk cId="4167177336" sldId="359"/>
        </pc:sldMkLst>
        <pc:picChg chg="add">
          <ac:chgData name="Dražen Pranić" userId="3012855b-bf2d-4e7c-804b-71a5f3d907b3" providerId="ADAL" clId="{26ECFA93-E2F2-474B-B8CB-3A332DCEF376}" dt="2026-01-13T14:42:05.493" v="149" actId="22"/>
          <ac:picMkLst>
            <pc:docMk/>
            <pc:sldMk cId="4167177336" sldId="359"/>
            <ac:picMk id="5" creationId="{4AC7D538-E8D7-FB02-2E7B-49451ED39EB9}"/>
          </ac:picMkLst>
        </pc:picChg>
      </pc:sldChg>
      <pc:sldChg chg="addSp delSp modSp new mod modClrScheme chgLayout">
        <pc:chgData name="Dražen Pranić" userId="3012855b-bf2d-4e7c-804b-71a5f3d907b3" providerId="ADAL" clId="{26ECFA93-E2F2-474B-B8CB-3A332DCEF376}" dt="2026-01-13T14:43:07.420" v="152" actId="26606"/>
        <pc:sldMkLst>
          <pc:docMk/>
          <pc:sldMk cId="1585838450" sldId="360"/>
        </pc:sldMkLst>
        <pc:picChg chg="add mod">
          <ac:chgData name="Dražen Pranić" userId="3012855b-bf2d-4e7c-804b-71a5f3d907b3" providerId="ADAL" clId="{26ECFA93-E2F2-474B-B8CB-3A332DCEF376}" dt="2026-01-13T14:43:07.420" v="152" actId="26606"/>
          <ac:picMkLst>
            <pc:docMk/>
            <pc:sldMk cId="1585838450" sldId="360"/>
            <ac:picMk id="5" creationId="{32E2667D-0B8D-93A9-7CA7-44981B32FA25}"/>
          </ac:picMkLst>
        </pc:picChg>
      </pc:sldChg>
      <pc:sldChg chg="addSp delSp modSp new mod">
        <pc:chgData name="Dražen Pranić" userId="3012855b-bf2d-4e7c-804b-71a5f3d907b3" providerId="ADAL" clId="{26ECFA93-E2F2-474B-B8CB-3A332DCEF376}" dt="2026-01-13T14:45:48.853" v="155" actId="26606"/>
        <pc:sldMkLst>
          <pc:docMk/>
          <pc:sldMk cId="3614147568" sldId="361"/>
        </pc:sldMkLst>
        <pc:picChg chg="add mod">
          <ac:chgData name="Dražen Pranić" userId="3012855b-bf2d-4e7c-804b-71a5f3d907b3" providerId="ADAL" clId="{26ECFA93-E2F2-474B-B8CB-3A332DCEF376}" dt="2026-01-13T14:45:48.853" v="155" actId="26606"/>
          <ac:picMkLst>
            <pc:docMk/>
            <pc:sldMk cId="3614147568" sldId="361"/>
            <ac:picMk id="5" creationId="{5056DDFD-536D-9D3D-EF24-60EBDADC3135}"/>
          </ac:picMkLst>
        </pc:picChg>
      </pc:sldChg>
      <pc:sldChg chg="modSp new mod">
        <pc:chgData name="Dražen Pranić" userId="3012855b-bf2d-4e7c-804b-71a5f3d907b3" providerId="ADAL" clId="{26ECFA93-E2F2-474B-B8CB-3A332DCEF376}" dt="2026-01-13T15:28:37.447" v="208" actId="6549"/>
        <pc:sldMkLst>
          <pc:docMk/>
          <pc:sldMk cId="3945774815" sldId="362"/>
        </pc:sldMkLst>
        <pc:spChg chg="mod">
          <ac:chgData name="Dražen Pranić" userId="3012855b-bf2d-4e7c-804b-71a5f3d907b3" providerId="ADAL" clId="{26ECFA93-E2F2-474B-B8CB-3A332DCEF376}" dt="2026-01-13T15:27:49.848" v="183" actId="6549"/>
          <ac:spMkLst>
            <pc:docMk/>
            <pc:sldMk cId="3945774815" sldId="362"/>
            <ac:spMk id="2" creationId="{448E2BC7-0C72-BBE7-9399-D83912F9F295}"/>
          </ac:spMkLst>
        </pc:spChg>
        <pc:spChg chg="mod">
          <ac:chgData name="Dražen Pranić" userId="3012855b-bf2d-4e7c-804b-71a5f3d907b3" providerId="ADAL" clId="{26ECFA93-E2F2-474B-B8CB-3A332DCEF376}" dt="2026-01-13T15:28:37.447" v="208" actId="6549"/>
          <ac:spMkLst>
            <pc:docMk/>
            <pc:sldMk cId="3945774815" sldId="362"/>
            <ac:spMk id="3" creationId="{4E995BE9-F49A-4143-924E-BDD75138BDFE}"/>
          </ac:spMkLst>
        </pc:spChg>
      </pc:sldChg>
      <pc:sldChg chg="addSp delSp modSp new mod modClrScheme chgLayout">
        <pc:chgData name="Dražen Pranić" userId="3012855b-bf2d-4e7c-804b-71a5f3d907b3" providerId="ADAL" clId="{26ECFA93-E2F2-474B-B8CB-3A332DCEF376}" dt="2026-01-13T14:48:43.589" v="161" actId="1076"/>
        <pc:sldMkLst>
          <pc:docMk/>
          <pc:sldMk cId="2330582003" sldId="363"/>
        </pc:sldMkLst>
        <pc:spChg chg="add del">
          <ac:chgData name="Dražen Pranić" userId="3012855b-bf2d-4e7c-804b-71a5f3d907b3" providerId="ADAL" clId="{26ECFA93-E2F2-474B-B8CB-3A332DCEF376}" dt="2026-01-13T14:48:40.618" v="160" actId="26606"/>
          <ac:spMkLst>
            <pc:docMk/>
            <pc:sldMk cId="2330582003" sldId="363"/>
            <ac:spMk id="2" creationId="{9E9100A5-2E51-DBB7-C77A-E3575248431D}"/>
          </ac:spMkLst>
        </pc:spChg>
        <pc:spChg chg="add del">
          <ac:chgData name="Dražen Pranić" userId="3012855b-bf2d-4e7c-804b-71a5f3d907b3" providerId="ADAL" clId="{26ECFA93-E2F2-474B-B8CB-3A332DCEF376}" dt="2026-01-13T14:48:40.618" v="160" actId="26606"/>
          <ac:spMkLst>
            <pc:docMk/>
            <pc:sldMk cId="2330582003" sldId="363"/>
            <ac:spMk id="3" creationId="{31C1F2A0-84C4-A551-C0DA-DD6C4EF1A6A6}"/>
          </ac:spMkLst>
        </pc:spChg>
        <pc:picChg chg="add mod">
          <ac:chgData name="Dražen Pranić" userId="3012855b-bf2d-4e7c-804b-71a5f3d907b3" providerId="ADAL" clId="{26ECFA93-E2F2-474B-B8CB-3A332DCEF376}" dt="2026-01-13T14:48:43.589" v="161" actId="1076"/>
          <ac:picMkLst>
            <pc:docMk/>
            <pc:sldMk cId="2330582003" sldId="363"/>
            <ac:picMk id="5" creationId="{74399576-FEFB-936B-6CBC-EB9B1EBBB73C}"/>
          </ac:picMkLst>
        </pc:picChg>
      </pc:sldChg>
      <pc:sldChg chg="modSp new mod">
        <pc:chgData name="Dražen Pranić" userId="3012855b-bf2d-4e7c-804b-71a5f3d907b3" providerId="ADAL" clId="{26ECFA93-E2F2-474B-B8CB-3A332DCEF376}" dt="2026-01-13T15:48:19.655" v="243" actId="5793"/>
        <pc:sldMkLst>
          <pc:docMk/>
          <pc:sldMk cId="2014937948" sldId="364"/>
        </pc:sldMkLst>
        <pc:spChg chg="mod">
          <ac:chgData name="Dražen Pranić" userId="3012855b-bf2d-4e7c-804b-71a5f3d907b3" providerId="ADAL" clId="{26ECFA93-E2F2-474B-B8CB-3A332DCEF376}" dt="2026-01-13T14:49:21.607" v="163"/>
          <ac:spMkLst>
            <pc:docMk/>
            <pc:sldMk cId="2014937948" sldId="364"/>
            <ac:spMk id="2" creationId="{5FFE4DC0-8C77-C177-7B33-39FCDB472E3F}"/>
          </ac:spMkLst>
        </pc:spChg>
        <pc:spChg chg="mod">
          <ac:chgData name="Dražen Pranić" userId="3012855b-bf2d-4e7c-804b-71a5f3d907b3" providerId="ADAL" clId="{26ECFA93-E2F2-474B-B8CB-3A332DCEF376}" dt="2026-01-13T15:48:19.655" v="243" actId="5793"/>
          <ac:spMkLst>
            <pc:docMk/>
            <pc:sldMk cId="2014937948" sldId="364"/>
            <ac:spMk id="3" creationId="{B1101384-F511-D01C-0D21-1F1A3C3EA6A6}"/>
          </ac:spMkLst>
        </pc:spChg>
      </pc:sldChg>
      <pc:sldChg chg="addSp delSp modSp new mod modClrScheme chgLayout">
        <pc:chgData name="Dražen Pranić" userId="3012855b-bf2d-4e7c-804b-71a5f3d907b3" providerId="ADAL" clId="{26ECFA93-E2F2-474B-B8CB-3A332DCEF376}" dt="2026-01-13T15:30:55.839" v="212" actId="26606"/>
        <pc:sldMkLst>
          <pc:docMk/>
          <pc:sldMk cId="1339171163" sldId="365"/>
        </pc:sldMkLst>
        <pc:spChg chg="add del">
          <ac:chgData name="Dražen Pranić" userId="3012855b-bf2d-4e7c-804b-71a5f3d907b3" providerId="ADAL" clId="{26ECFA93-E2F2-474B-B8CB-3A332DCEF376}" dt="2026-01-13T15:30:55.839" v="212" actId="26606"/>
          <ac:spMkLst>
            <pc:docMk/>
            <pc:sldMk cId="1339171163" sldId="365"/>
            <ac:spMk id="2" creationId="{516F0242-FDF0-359C-1D48-AEC5FD0D0204}"/>
          </ac:spMkLst>
        </pc:spChg>
        <pc:spChg chg="add del">
          <ac:chgData name="Dražen Pranić" userId="3012855b-bf2d-4e7c-804b-71a5f3d907b3" providerId="ADAL" clId="{26ECFA93-E2F2-474B-B8CB-3A332DCEF376}" dt="2026-01-13T15:30:55.839" v="212" actId="26606"/>
          <ac:spMkLst>
            <pc:docMk/>
            <pc:sldMk cId="1339171163" sldId="365"/>
            <ac:spMk id="3" creationId="{13E4FDD2-9D36-ED6A-72B5-DBD771FC87AC}"/>
          </ac:spMkLst>
        </pc:spChg>
        <pc:picChg chg="add mod">
          <ac:chgData name="Dražen Pranić" userId="3012855b-bf2d-4e7c-804b-71a5f3d907b3" providerId="ADAL" clId="{26ECFA93-E2F2-474B-B8CB-3A332DCEF376}" dt="2026-01-13T15:30:55.839" v="212" actId="26606"/>
          <ac:picMkLst>
            <pc:docMk/>
            <pc:sldMk cId="1339171163" sldId="365"/>
            <ac:picMk id="5" creationId="{13D18860-3411-4A6C-79F7-96441D99741C}"/>
          </ac:picMkLst>
        </pc:picChg>
      </pc:sldChg>
      <pc:sldChg chg="addSp new mod">
        <pc:chgData name="Dražen Pranić" userId="3012855b-bf2d-4e7c-804b-71a5f3d907b3" providerId="ADAL" clId="{26ECFA93-E2F2-474B-B8CB-3A332DCEF376}" dt="2026-01-13T15:31:46.903" v="215" actId="22"/>
        <pc:sldMkLst>
          <pc:docMk/>
          <pc:sldMk cId="1108025465" sldId="366"/>
        </pc:sldMkLst>
        <pc:picChg chg="add">
          <ac:chgData name="Dražen Pranić" userId="3012855b-bf2d-4e7c-804b-71a5f3d907b3" providerId="ADAL" clId="{26ECFA93-E2F2-474B-B8CB-3A332DCEF376}" dt="2026-01-13T15:31:46.903" v="215" actId="22"/>
          <ac:picMkLst>
            <pc:docMk/>
            <pc:sldMk cId="1108025465" sldId="366"/>
            <ac:picMk id="5" creationId="{47AEA139-C401-B9CD-F254-4DAFF22B341E}"/>
          </ac:picMkLst>
        </pc:picChg>
      </pc:sldChg>
      <pc:sldChg chg="modSp new mod">
        <pc:chgData name="Dražen Pranić" userId="3012855b-bf2d-4e7c-804b-71a5f3d907b3" providerId="ADAL" clId="{26ECFA93-E2F2-474B-B8CB-3A332DCEF376}" dt="2026-01-13T15:38:12.292" v="234" actId="20577"/>
        <pc:sldMkLst>
          <pc:docMk/>
          <pc:sldMk cId="3983184135" sldId="367"/>
        </pc:sldMkLst>
        <pc:spChg chg="mod">
          <ac:chgData name="Dražen Pranić" userId="3012855b-bf2d-4e7c-804b-71a5f3d907b3" providerId="ADAL" clId="{26ECFA93-E2F2-474B-B8CB-3A332DCEF376}" dt="2026-01-13T15:37:40.597" v="226" actId="20577"/>
          <ac:spMkLst>
            <pc:docMk/>
            <pc:sldMk cId="3983184135" sldId="367"/>
            <ac:spMk id="2" creationId="{7FC5EBF7-23C3-E0B6-DB65-D8537ABF3E7F}"/>
          </ac:spMkLst>
        </pc:spChg>
        <pc:spChg chg="mod">
          <ac:chgData name="Dražen Pranić" userId="3012855b-bf2d-4e7c-804b-71a5f3d907b3" providerId="ADAL" clId="{26ECFA93-E2F2-474B-B8CB-3A332DCEF376}" dt="2026-01-13T15:38:12.292" v="234" actId="20577"/>
          <ac:spMkLst>
            <pc:docMk/>
            <pc:sldMk cId="3983184135" sldId="367"/>
            <ac:spMk id="3" creationId="{48DFDDE6-F4BB-18DF-8DDF-95EA177F5E0A}"/>
          </ac:spMkLst>
        </pc:spChg>
      </pc:sldChg>
      <pc:sldChg chg="addSp new mod">
        <pc:chgData name="Dražen Pranić" userId="3012855b-bf2d-4e7c-804b-71a5f3d907b3" providerId="ADAL" clId="{26ECFA93-E2F2-474B-B8CB-3A332DCEF376}" dt="2026-01-13T15:40:05.657" v="236" actId="22"/>
        <pc:sldMkLst>
          <pc:docMk/>
          <pc:sldMk cId="1103724920" sldId="368"/>
        </pc:sldMkLst>
        <pc:picChg chg="add">
          <ac:chgData name="Dražen Pranić" userId="3012855b-bf2d-4e7c-804b-71a5f3d907b3" providerId="ADAL" clId="{26ECFA93-E2F2-474B-B8CB-3A332DCEF376}" dt="2026-01-13T15:40:05.657" v="236" actId="22"/>
          <ac:picMkLst>
            <pc:docMk/>
            <pc:sldMk cId="1103724920" sldId="368"/>
            <ac:picMk id="5" creationId="{A1C06D18-744E-184B-DE46-F61F8563E503}"/>
          </ac:picMkLst>
        </pc:picChg>
      </pc:sldChg>
      <pc:sldChg chg="addSp modSp new mod">
        <pc:chgData name="Dražen Pranić" userId="3012855b-bf2d-4e7c-804b-71a5f3d907b3" providerId="ADAL" clId="{26ECFA93-E2F2-474B-B8CB-3A332DCEF376}" dt="2026-01-13T15:40:40.588" v="239" actId="1076"/>
        <pc:sldMkLst>
          <pc:docMk/>
          <pc:sldMk cId="1164177297" sldId="369"/>
        </pc:sldMkLst>
        <pc:picChg chg="add mod">
          <ac:chgData name="Dražen Pranić" userId="3012855b-bf2d-4e7c-804b-71a5f3d907b3" providerId="ADAL" clId="{26ECFA93-E2F2-474B-B8CB-3A332DCEF376}" dt="2026-01-13T15:40:40.588" v="239" actId="1076"/>
          <ac:picMkLst>
            <pc:docMk/>
            <pc:sldMk cId="1164177297" sldId="369"/>
            <ac:picMk id="5" creationId="{C1AA9119-0D63-3EB2-D631-56A7079CE24C}"/>
          </ac:picMkLst>
        </pc:picChg>
      </pc:sldChg>
      <pc:sldChg chg="modSp new mod">
        <pc:chgData name="Dražen Pranić" userId="3012855b-bf2d-4e7c-804b-71a5f3d907b3" providerId="ADAL" clId="{26ECFA93-E2F2-474B-B8CB-3A332DCEF376}" dt="2026-01-13T15:56:20.065" v="279" actId="5793"/>
        <pc:sldMkLst>
          <pc:docMk/>
          <pc:sldMk cId="3682446625" sldId="370"/>
        </pc:sldMkLst>
        <pc:spChg chg="mod">
          <ac:chgData name="Dražen Pranić" userId="3012855b-bf2d-4e7c-804b-71a5f3d907b3" providerId="ADAL" clId="{26ECFA93-E2F2-474B-B8CB-3A332DCEF376}" dt="2026-01-13T15:48:40.935" v="245"/>
          <ac:spMkLst>
            <pc:docMk/>
            <pc:sldMk cId="3682446625" sldId="370"/>
            <ac:spMk id="2" creationId="{F42DC7A5-C62C-898E-8EA6-29206A161355}"/>
          </ac:spMkLst>
        </pc:spChg>
        <pc:spChg chg="mod">
          <ac:chgData name="Dražen Pranić" userId="3012855b-bf2d-4e7c-804b-71a5f3d907b3" providerId="ADAL" clId="{26ECFA93-E2F2-474B-B8CB-3A332DCEF376}" dt="2026-01-13T15:56:20.065" v="279" actId="5793"/>
          <ac:spMkLst>
            <pc:docMk/>
            <pc:sldMk cId="3682446625" sldId="370"/>
            <ac:spMk id="3" creationId="{CF96CF51-76BD-F7AD-DAFF-311EFB0EE3C7}"/>
          </ac:spMkLst>
        </pc:spChg>
      </pc:sldChg>
      <pc:sldChg chg="addSp delSp modSp new mod ord">
        <pc:chgData name="Dražen Pranić" userId="3012855b-bf2d-4e7c-804b-71a5f3d907b3" providerId="ADAL" clId="{26ECFA93-E2F2-474B-B8CB-3A332DCEF376}" dt="2026-01-13T15:55:50.414" v="273"/>
        <pc:sldMkLst>
          <pc:docMk/>
          <pc:sldMk cId="701561785" sldId="371"/>
        </pc:sldMkLst>
        <pc:spChg chg="mod">
          <ac:chgData name="Dražen Pranić" userId="3012855b-bf2d-4e7c-804b-71a5f3d907b3" providerId="ADAL" clId="{26ECFA93-E2F2-474B-B8CB-3A332DCEF376}" dt="2026-01-13T15:55:33.339" v="271" actId="14100"/>
          <ac:spMkLst>
            <pc:docMk/>
            <pc:sldMk cId="701561785" sldId="371"/>
            <ac:spMk id="2" creationId="{9B189585-BE36-9F2E-719E-0EDB51F615F8}"/>
          </ac:spMkLst>
        </pc:spChg>
        <pc:spChg chg="add del mod">
          <ac:chgData name="Dražen Pranić" userId="3012855b-bf2d-4e7c-804b-71a5f3d907b3" providerId="ADAL" clId="{26ECFA93-E2F2-474B-B8CB-3A332DCEF376}" dt="2026-01-13T15:54:01.586" v="256" actId="27636"/>
          <ac:spMkLst>
            <pc:docMk/>
            <pc:sldMk cId="701561785" sldId="371"/>
            <ac:spMk id="3" creationId="{F11DE494-4428-B87E-1FA9-5A9AF0E511BE}"/>
          </ac:spMkLst>
        </pc:spChg>
      </pc:sldChg>
      <pc:sldChg chg="addSp modSp new mod">
        <pc:chgData name="Dražen Pranić" userId="3012855b-bf2d-4e7c-804b-71a5f3d907b3" providerId="ADAL" clId="{26ECFA93-E2F2-474B-B8CB-3A332DCEF376}" dt="2026-01-13T16:18:44.001" v="375" actId="1076"/>
        <pc:sldMkLst>
          <pc:docMk/>
          <pc:sldMk cId="1487082533" sldId="372"/>
        </pc:sldMkLst>
        <pc:spChg chg="mod">
          <ac:chgData name="Dražen Pranić" userId="3012855b-bf2d-4e7c-804b-71a5f3d907b3" providerId="ADAL" clId="{26ECFA93-E2F2-474B-B8CB-3A332DCEF376}" dt="2026-01-13T16:15:58.721" v="360" actId="20577"/>
          <ac:spMkLst>
            <pc:docMk/>
            <pc:sldMk cId="1487082533" sldId="372"/>
            <ac:spMk id="2" creationId="{F0F30198-43B5-8BAF-20DD-45ACCB10C889}"/>
          </ac:spMkLst>
        </pc:spChg>
        <pc:spChg chg="mod">
          <ac:chgData name="Dražen Pranić" userId="3012855b-bf2d-4e7c-804b-71a5f3d907b3" providerId="ADAL" clId="{26ECFA93-E2F2-474B-B8CB-3A332DCEF376}" dt="2026-01-13T16:18:42.097" v="374" actId="1076"/>
          <ac:spMkLst>
            <pc:docMk/>
            <pc:sldMk cId="1487082533" sldId="372"/>
            <ac:spMk id="3" creationId="{520AB21B-3DF5-34F8-0BB0-BA2BDD6DFF2B}"/>
          </ac:spMkLst>
        </pc:spChg>
        <pc:picChg chg="add mod">
          <ac:chgData name="Dražen Pranić" userId="3012855b-bf2d-4e7c-804b-71a5f3d907b3" providerId="ADAL" clId="{26ECFA93-E2F2-474B-B8CB-3A332DCEF376}" dt="2026-01-13T16:18:44.001" v="375" actId="1076"/>
          <ac:picMkLst>
            <pc:docMk/>
            <pc:sldMk cId="1487082533" sldId="372"/>
            <ac:picMk id="4" creationId="{7E5877EE-8139-C862-03DC-72BCA9A5997A}"/>
          </ac:picMkLst>
        </pc:picChg>
      </pc:sldChg>
      <pc:sldChg chg="addSp delSp modSp new mod">
        <pc:chgData name="Dražen Pranić" userId="3012855b-bf2d-4e7c-804b-71a5f3d907b3" providerId="ADAL" clId="{26ECFA93-E2F2-474B-B8CB-3A332DCEF376}" dt="2026-01-13T16:21:08.243" v="402"/>
        <pc:sldMkLst>
          <pc:docMk/>
          <pc:sldMk cId="2723703314" sldId="374"/>
        </pc:sldMkLst>
        <pc:spChg chg="mod">
          <ac:chgData name="Dražen Pranić" userId="3012855b-bf2d-4e7c-804b-71a5f3d907b3" providerId="ADAL" clId="{26ECFA93-E2F2-474B-B8CB-3A332DCEF376}" dt="2026-01-13T16:20:56.526" v="400" actId="27636"/>
          <ac:spMkLst>
            <pc:docMk/>
            <pc:sldMk cId="2723703314" sldId="374"/>
            <ac:spMk id="3" creationId="{49C8219B-56F4-03A5-29DD-32D02E446A1B}"/>
          </ac:spMkLst>
        </pc:spChg>
        <pc:spChg chg="add mod">
          <ac:chgData name="Dražen Pranić" userId="3012855b-bf2d-4e7c-804b-71a5f3d907b3" providerId="ADAL" clId="{26ECFA93-E2F2-474B-B8CB-3A332DCEF376}" dt="2026-01-13T16:21:08.243" v="402"/>
          <ac:spMkLst>
            <pc:docMk/>
            <pc:sldMk cId="2723703314" sldId="374"/>
            <ac:spMk id="4" creationId="{CCFA1E83-3E59-CF24-D272-7EC7BFC2CE88}"/>
          </ac:spMkLst>
        </pc:spChg>
      </pc:sldChg>
      <pc:sldChg chg="modSp new mod">
        <pc:chgData name="Dražen Pranić" userId="3012855b-bf2d-4e7c-804b-71a5f3d907b3" providerId="ADAL" clId="{26ECFA93-E2F2-474B-B8CB-3A332DCEF376}" dt="2026-01-13T16:23:05.733" v="430" actId="5793"/>
        <pc:sldMkLst>
          <pc:docMk/>
          <pc:sldMk cId="2040802553" sldId="375"/>
        </pc:sldMkLst>
        <pc:spChg chg="mod">
          <ac:chgData name="Dražen Pranić" userId="3012855b-bf2d-4e7c-804b-71a5f3d907b3" providerId="ADAL" clId="{26ECFA93-E2F2-474B-B8CB-3A332DCEF376}" dt="2026-01-13T16:22:18.435" v="408" actId="20577"/>
          <ac:spMkLst>
            <pc:docMk/>
            <pc:sldMk cId="2040802553" sldId="375"/>
            <ac:spMk id="2" creationId="{B4EA7285-5236-8773-67C8-B7ACF0D86515}"/>
          </ac:spMkLst>
        </pc:spChg>
        <pc:spChg chg="mod">
          <ac:chgData name="Dražen Pranić" userId="3012855b-bf2d-4e7c-804b-71a5f3d907b3" providerId="ADAL" clId="{26ECFA93-E2F2-474B-B8CB-3A332DCEF376}" dt="2026-01-13T16:23:05.733" v="430" actId="5793"/>
          <ac:spMkLst>
            <pc:docMk/>
            <pc:sldMk cId="2040802553" sldId="375"/>
            <ac:spMk id="3" creationId="{5A159171-C7CE-492E-9640-F7FFBB77200B}"/>
          </ac:spMkLst>
        </pc:spChg>
      </pc:sldChg>
      <pc:sldChg chg="addSp new mod">
        <pc:chgData name="Dražen Pranić" userId="3012855b-bf2d-4e7c-804b-71a5f3d907b3" providerId="ADAL" clId="{26ECFA93-E2F2-474B-B8CB-3A332DCEF376}" dt="2026-01-13T16:23:38.143" v="432" actId="22"/>
        <pc:sldMkLst>
          <pc:docMk/>
          <pc:sldMk cId="3290369751" sldId="376"/>
        </pc:sldMkLst>
        <pc:picChg chg="add">
          <ac:chgData name="Dražen Pranić" userId="3012855b-bf2d-4e7c-804b-71a5f3d907b3" providerId="ADAL" clId="{26ECFA93-E2F2-474B-B8CB-3A332DCEF376}" dt="2026-01-13T16:23:38.143" v="432" actId="22"/>
          <ac:picMkLst>
            <pc:docMk/>
            <pc:sldMk cId="3290369751" sldId="376"/>
            <ac:picMk id="5" creationId="{4E032F32-4838-2B2A-01F0-E53C0297B5B8}"/>
          </ac:picMkLst>
        </pc:picChg>
      </pc:sldChg>
      <pc:sldChg chg="addSp delSp modSp new mod modClrScheme chgLayout">
        <pc:chgData name="Dražen Pranić" userId="3012855b-bf2d-4e7c-804b-71a5f3d907b3" providerId="ADAL" clId="{26ECFA93-E2F2-474B-B8CB-3A332DCEF376}" dt="2026-01-13T16:25:00.030" v="435" actId="26606"/>
        <pc:sldMkLst>
          <pc:docMk/>
          <pc:sldMk cId="1197403223" sldId="377"/>
        </pc:sldMkLst>
        <pc:picChg chg="add mod">
          <ac:chgData name="Dražen Pranić" userId="3012855b-bf2d-4e7c-804b-71a5f3d907b3" providerId="ADAL" clId="{26ECFA93-E2F2-474B-B8CB-3A332DCEF376}" dt="2026-01-13T16:25:00.030" v="435" actId="26606"/>
          <ac:picMkLst>
            <pc:docMk/>
            <pc:sldMk cId="1197403223" sldId="377"/>
            <ac:picMk id="5" creationId="{7CD0AE44-42EF-D4D7-F9BD-F801E95E17A9}"/>
          </ac:picMkLst>
        </pc:picChg>
      </pc:sldChg>
      <pc:sldChg chg="addSp modSp new mod">
        <pc:chgData name="Dražen Pranić" userId="3012855b-bf2d-4e7c-804b-71a5f3d907b3" providerId="ADAL" clId="{26ECFA93-E2F2-474B-B8CB-3A332DCEF376}" dt="2026-01-13T16:27:20.002" v="438" actId="1076"/>
        <pc:sldMkLst>
          <pc:docMk/>
          <pc:sldMk cId="870719487" sldId="378"/>
        </pc:sldMkLst>
        <pc:picChg chg="add mod">
          <ac:chgData name="Dražen Pranić" userId="3012855b-bf2d-4e7c-804b-71a5f3d907b3" providerId="ADAL" clId="{26ECFA93-E2F2-474B-B8CB-3A332DCEF376}" dt="2026-01-13T16:27:20.002" v="438" actId="1076"/>
          <ac:picMkLst>
            <pc:docMk/>
            <pc:sldMk cId="870719487" sldId="378"/>
            <ac:picMk id="5" creationId="{E39673E1-315B-6BBE-0C57-8318A03228DC}"/>
          </ac:picMkLst>
        </pc:picChg>
      </pc:sldChg>
      <pc:sldChg chg="modSp new mod">
        <pc:chgData name="Dražen Pranić" userId="3012855b-bf2d-4e7c-804b-71a5f3d907b3" providerId="ADAL" clId="{26ECFA93-E2F2-474B-B8CB-3A332DCEF376}" dt="2026-01-13T16:30:07.298" v="465" actId="6549"/>
        <pc:sldMkLst>
          <pc:docMk/>
          <pc:sldMk cId="1636947192" sldId="379"/>
        </pc:sldMkLst>
        <pc:spChg chg="mod">
          <ac:chgData name="Dražen Pranić" userId="3012855b-bf2d-4e7c-804b-71a5f3d907b3" providerId="ADAL" clId="{26ECFA93-E2F2-474B-B8CB-3A332DCEF376}" dt="2026-01-13T16:29:12.444" v="442" actId="20577"/>
          <ac:spMkLst>
            <pc:docMk/>
            <pc:sldMk cId="1636947192" sldId="379"/>
            <ac:spMk id="2" creationId="{4334C809-793B-1261-EAAE-FF70D1551C1D}"/>
          </ac:spMkLst>
        </pc:spChg>
        <pc:spChg chg="mod">
          <ac:chgData name="Dražen Pranić" userId="3012855b-bf2d-4e7c-804b-71a5f3d907b3" providerId="ADAL" clId="{26ECFA93-E2F2-474B-B8CB-3A332DCEF376}" dt="2026-01-13T16:30:07.298" v="465" actId="6549"/>
          <ac:spMkLst>
            <pc:docMk/>
            <pc:sldMk cId="1636947192" sldId="379"/>
            <ac:spMk id="3" creationId="{416CD69C-AD4F-ADF8-DB96-CB9270C22E9F}"/>
          </ac:spMkLst>
        </pc:spChg>
      </pc:sldChg>
      <pc:sldChg chg="addSp new mod">
        <pc:chgData name="Dražen Pranić" userId="3012855b-bf2d-4e7c-804b-71a5f3d907b3" providerId="ADAL" clId="{26ECFA93-E2F2-474B-B8CB-3A332DCEF376}" dt="2026-01-13T16:32:50.314" v="470" actId="22"/>
        <pc:sldMkLst>
          <pc:docMk/>
          <pc:sldMk cId="1572339767" sldId="380"/>
        </pc:sldMkLst>
        <pc:picChg chg="add">
          <ac:chgData name="Dražen Pranić" userId="3012855b-bf2d-4e7c-804b-71a5f3d907b3" providerId="ADAL" clId="{26ECFA93-E2F2-474B-B8CB-3A332DCEF376}" dt="2026-01-13T16:32:50.314" v="470" actId="22"/>
          <ac:picMkLst>
            <pc:docMk/>
            <pc:sldMk cId="1572339767" sldId="380"/>
            <ac:picMk id="5" creationId="{75AFE581-2BC7-635B-3B3F-58E1513B37DE}"/>
          </ac:picMkLst>
        </pc:picChg>
      </pc:sldChg>
      <pc:sldChg chg="addSp delSp modSp new mod">
        <pc:chgData name="Dražen Pranić" userId="3012855b-bf2d-4e7c-804b-71a5f3d907b3" providerId="ADAL" clId="{26ECFA93-E2F2-474B-B8CB-3A332DCEF376}" dt="2026-01-13T16:31:52.720" v="469" actId="26606"/>
        <pc:sldMkLst>
          <pc:docMk/>
          <pc:sldMk cId="2172316849" sldId="381"/>
        </pc:sldMkLst>
        <pc:picChg chg="add mod">
          <ac:chgData name="Dražen Pranić" userId="3012855b-bf2d-4e7c-804b-71a5f3d907b3" providerId="ADAL" clId="{26ECFA93-E2F2-474B-B8CB-3A332DCEF376}" dt="2026-01-13T16:31:52.720" v="469" actId="26606"/>
          <ac:picMkLst>
            <pc:docMk/>
            <pc:sldMk cId="2172316849" sldId="381"/>
            <ac:picMk id="5" creationId="{4CD9EA52-40A1-4447-C4E7-9EBDC2AD7D88}"/>
          </ac:picMkLst>
        </pc:picChg>
      </pc:sldChg>
      <pc:sldChg chg="addSp new mod">
        <pc:chgData name="Dražen Pranić" userId="3012855b-bf2d-4e7c-804b-71a5f3d907b3" providerId="ADAL" clId="{26ECFA93-E2F2-474B-B8CB-3A332DCEF376}" dt="2026-01-13T16:34:15.678" v="472" actId="22"/>
        <pc:sldMkLst>
          <pc:docMk/>
          <pc:sldMk cId="2074704008" sldId="382"/>
        </pc:sldMkLst>
        <pc:picChg chg="add">
          <ac:chgData name="Dražen Pranić" userId="3012855b-bf2d-4e7c-804b-71a5f3d907b3" providerId="ADAL" clId="{26ECFA93-E2F2-474B-B8CB-3A332DCEF376}" dt="2026-01-13T16:34:15.678" v="472" actId="22"/>
          <ac:picMkLst>
            <pc:docMk/>
            <pc:sldMk cId="2074704008" sldId="382"/>
            <ac:picMk id="5" creationId="{A4C7B1FE-A591-3F8F-043F-BDDE1EEF7406}"/>
          </ac:picMkLst>
        </pc:picChg>
      </pc:sldChg>
      <pc:sldChg chg="addSp delSp modSp new mod">
        <pc:chgData name="Dražen Pranić" userId="3012855b-bf2d-4e7c-804b-71a5f3d907b3" providerId="ADAL" clId="{26ECFA93-E2F2-474B-B8CB-3A332DCEF376}" dt="2026-01-13T16:35:59.345" v="475" actId="26606"/>
        <pc:sldMkLst>
          <pc:docMk/>
          <pc:sldMk cId="1193650092" sldId="383"/>
        </pc:sldMkLst>
        <pc:picChg chg="add mod">
          <ac:chgData name="Dražen Pranić" userId="3012855b-bf2d-4e7c-804b-71a5f3d907b3" providerId="ADAL" clId="{26ECFA93-E2F2-474B-B8CB-3A332DCEF376}" dt="2026-01-13T16:35:59.345" v="475" actId="26606"/>
          <ac:picMkLst>
            <pc:docMk/>
            <pc:sldMk cId="1193650092" sldId="383"/>
            <ac:picMk id="5" creationId="{073F0354-66E4-ADFB-C5CA-C6CF12BB8168}"/>
          </ac:picMkLst>
        </pc:picChg>
      </pc:sldChg>
      <pc:sldChg chg="modSp new mod">
        <pc:chgData name="Dražen Pranić" userId="3012855b-bf2d-4e7c-804b-71a5f3d907b3" providerId="ADAL" clId="{26ECFA93-E2F2-474B-B8CB-3A332DCEF376}" dt="2026-01-20T17:07:33.333" v="904" actId="20577"/>
        <pc:sldMkLst>
          <pc:docMk/>
          <pc:sldMk cId="1113550619" sldId="384"/>
        </pc:sldMkLst>
        <pc:spChg chg="mod">
          <ac:chgData name="Dražen Pranić" userId="3012855b-bf2d-4e7c-804b-71a5f3d907b3" providerId="ADAL" clId="{26ECFA93-E2F2-474B-B8CB-3A332DCEF376}" dt="2026-01-17T16:09:42.125" v="493" actId="20577"/>
          <ac:spMkLst>
            <pc:docMk/>
            <pc:sldMk cId="1113550619" sldId="384"/>
            <ac:spMk id="2" creationId="{05F2350E-D901-1513-16E5-41A33DD0B4E9}"/>
          </ac:spMkLst>
        </pc:spChg>
        <pc:spChg chg="mod">
          <ac:chgData name="Dražen Pranić" userId="3012855b-bf2d-4e7c-804b-71a5f3d907b3" providerId="ADAL" clId="{26ECFA93-E2F2-474B-B8CB-3A332DCEF376}" dt="2026-01-20T17:07:33.333" v="904" actId="20577"/>
          <ac:spMkLst>
            <pc:docMk/>
            <pc:sldMk cId="1113550619" sldId="384"/>
            <ac:spMk id="3" creationId="{DDBB858F-C214-6B95-9A4E-F0CAD18C3B9E}"/>
          </ac:spMkLst>
        </pc:spChg>
      </pc:sldChg>
      <pc:sldChg chg="addSp modSp new mod">
        <pc:chgData name="Dražen Pranić" userId="3012855b-bf2d-4e7c-804b-71a5f3d907b3" providerId="ADAL" clId="{26ECFA93-E2F2-474B-B8CB-3A332DCEF376}" dt="2026-01-17T16:11:30.725" v="512" actId="1076"/>
        <pc:sldMkLst>
          <pc:docMk/>
          <pc:sldMk cId="734268513" sldId="385"/>
        </pc:sldMkLst>
        <pc:picChg chg="add mod">
          <ac:chgData name="Dražen Pranić" userId="3012855b-bf2d-4e7c-804b-71a5f3d907b3" providerId="ADAL" clId="{26ECFA93-E2F2-474B-B8CB-3A332DCEF376}" dt="2026-01-17T16:11:30.725" v="512" actId="1076"/>
          <ac:picMkLst>
            <pc:docMk/>
            <pc:sldMk cId="734268513" sldId="385"/>
            <ac:picMk id="5" creationId="{BC7E2597-8AEF-7819-B15D-4E5E0DA3D373}"/>
          </ac:picMkLst>
        </pc:picChg>
      </pc:sldChg>
      <pc:sldChg chg="addSp delSp modSp new mod setBg">
        <pc:chgData name="Dražen Pranić" userId="3012855b-bf2d-4e7c-804b-71a5f3d907b3" providerId="ADAL" clId="{26ECFA93-E2F2-474B-B8CB-3A332DCEF376}" dt="2026-01-17T17:00:54.304" v="546" actId="1076"/>
        <pc:sldMkLst>
          <pc:docMk/>
          <pc:sldMk cId="1175812581" sldId="386"/>
        </pc:sldMkLst>
        <pc:spChg chg="add del">
          <ac:chgData name="Dražen Pranić" userId="3012855b-bf2d-4e7c-804b-71a5f3d907b3" providerId="ADAL" clId="{26ECFA93-E2F2-474B-B8CB-3A332DCEF376}" dt="2026-01-17T17:00:50.895" v="545" actId="26606"/>
          <ac:spMkLst>
            <pc:docMk/>
            <pc:sldMk cId="1175812581" sldId="386"/>
            <ac:spMk id="2" creationId="{AD454011-429F-537D-1908-1CC063DFA898}"/>
          </ac:spMkLst>
        </pc:spChg>
        <pc:spChg chg="add del">
          <ac:chgData name="Dražen Pranić" userId="3012855b-bf2d-4e7c-804b-71a5f3d907b3" providerId="ADAL" clId="{26ECFA93-E2F2-474B-B8CB-3A332DCEF376}" dt="2026-01-17T17:00:50.895" v="545" actId="26606"/>
          <ac:spMkLst>
            <pc:docMk/>
            <pc:sldMk cId="1175812581" sldId="386"/>
            <ac:spMk id="3" creationId="{7BAD5EA0-CC20-C7A3-6982-669C872743CE}"/>
          </ac:spMkLst>
        </pc:spChg>
        <pc:picChg chg="add mod">
          <ac:chgData name="Dražen Pranić" userId="3012855b-bf2d-4e7c-804b-71a5f3d907b3" providerId="ADAL" clId="{26ECFA93-E2F2-474B-B8CB-3A332DCEF376}" dt="2026-01-17T17:00:54.304" v="546" actId="1076"/>
          <ac:picMkLst>
            <pc:docMk/>
            <pc:sldMk cId="1175812581" sldId="386"/>
            <ac:picMk id="5" creationId="{7CDB8800-C16C-E27B-5A50-D2CFF962C78D}"/>
          </ac:picMkLst>
        </pc:picChg>
      </pc:sldChg>
      <pc:sldChg chg="addSp delSp modSp new mod">
        <pc:chgData name="Dražen Pranić" userId="3012855b-bf2d-4e7c-804b-71a5f3d907b3" providerId="ADAL" clId="{26ECFA93-E2F2-474B-B8CB-3A332DCEF376}" dt="2026-01-17T16:57:50.071" v="529" actId="14100"/>
        <pc:sldMkLst>
          <pc:docMk/>
          <pc:sldMk cId="1933254110" sldId="387"/>
        </pc:sldMkLst>
        <pc:spChg chg="add del">
          <ac:chgData name="Dražen Pranić" userId="3012855b-bf2d-4e7c-804b-71a5f3d907b3" providerId="ADAL" clId="{26ECFA93-E2F2-474B-B8CB-3A332DCEF376}" dt="2026-01-17T16:57:25.470" v="521" actId="26606"/>
          <ac:spMkLst>
            <pc:docMk/>
            <pc:sldMk cId="1933254110" sldId="387"/>
            <ac:spMk id="2" creationId="{535A8577-60DB-A0B9-B0FC-B9CCD6F32D02}"/>
          </ac:spMkLst>
        </pc:spChg>
        <pc:spChg chg="add del">
          <ac:chgData name="Dražen Pranić" userId="3012855b-bf2d-4e7c-804b-71a5f3d907b3" providerId="ADAL" clId="{26ECFA93-E2F2-474B-B8CB-3A332DCEF376}" dt="2026-01-17T16:57:25.470" v="521" actId="26606"/>
          <ac:spMkLst>
            <pc:docMk/>
            <pc:sldMk cId="1933254110" sldId="387"/>
            <ac:spMk id="3" creationId="{CF8D06F9-E621-2530-1FB3-D09D9C9C3522}"/>
          </ac:spMkLst>
        </pc:spChg>
        <pc:picChg chg="add mod">
          <ac:chgData name="Dražen Pranić" userId="3012855b-bf2d-4e7c-804b-71a5f3d907b3" providerId="ADAL" clId="{26ECFA93-E2F2-474B-B8CB-3A332DCEF376}" dt="2026-01-17T16:57:50.071" v="529" actId="14100"/>
          <ac:picMkLst>
            <pc:docMk/>
            <pc:sldMk cId="1933254110" sldId="387"/>
            <ac:picMk id="5" creationId="{9AAE59E1-720C-77DF-A9B8-6F7C6CF00DC0}"/>
          </ac:picMkLst>
        </pc:picChg>
      </pc:sldChg>
      <pc:sldChg chg="addSp delSp modSp new mod">
        <pc:chgData name="Dražen Pranić" userId="3012855b-bf2d-4e7c-804b-71a5f3d907b3" providerId="ADAL" clId="{26ECFA93-E2F2-474B-B8CB-3A332DCEF376}" dt="2026-01-17T16:59:13.484" v="540" actId="14100"/>
        <pc:sldMkLst>
          <pc:docMk/>
          <pc:sldMk cId="1301055347" sldId="388"/>
        </pc:sldMkLst>
        <pc:picChg chg="add mod">
          <ac:chgData name="Dražen Pranić" userId="3012855b-bf2d-4e7c-804b-71a5f3d907b3" providerId="ADAL" clId="{26ECFA93-E2F2-474B-B8CB-3A332DCEF376}" dt="2026-01-17T16:59:13.484" v="540" actId="14100"/>
          <ac:picMkLst>
            <pc:docMk/>
            <pc:sldMk cId="1301055347" sldId="388"/>
            <ac:picMk id="5" creationId="{11DDC64E-2BC4-BD9F-5A6D-FC786FBF573F}"/>
          </ac:picMkLst>
        </pc:picChg>
      </pc:sldChg>
      <pc:sldChg chg="modSp new mod">
        <pc:chgData name="Dražen Pranić" userId="3012855b-bf2d-4e7c-804b-71a5f3d907b3" providerId="ADAL" clId="{26ECFA93-E2F2-474B-B8CB-3A332DCEF376}" dt="2026-01-17T17:14:51.337" v="587" actId="5793"/>
        <pc:sldMkLst>
          <pc:docMk/>
          <pc:sldMk cId="3017245058" sldId="389"/>
        </pc:sldMkLst>
        <pc:spChg chg="mod">
          <ac:chgData name="Dražen Pranić" userId="3012855b-bf2d-4e7c-804b-71a5f3d907b3" providerId="ADAL" clId="{26ECFA93-E2F2-474B-B8CB-3A332DCEF376}" dt="2026-01-17T17:01:08.787" v="571" actId="20577"/>
          <ac:spMkLst>
            <pc:docMk/>
            <pc:sldMk cId="3017245058" sldId="389"/>
            <ac:spMk id="2" creationId="{7E2A791B-558D-4499-0A3A-3EAFDFB02EA7}"/>
          </ac:spMkLst>
        </pc:spChg>
        <pc:spChg chg="mod">
          <ac:chgData name="Dražen Pranić" userId="3012855b-bf2d-4e7c-804b-71a5f3d907b3" providerId="ADAL" clId="{26ECFA93-E2F2-474B-B8CB-3A332DCEF376}" dt="2026-01-17T17:14:51.337" v="587" actId="5793"/>
          <ac:spMkLst>
            <pc:docMk/>
            <pc:sldMk cId="3017245058" sldId="389"/>
            <ac:spMk id="3" creationId="{782369B2-BA23-7F7F-442F-7327E9458393}"/>
          </ac:spMkLst>
        </pc:spChg>
      </pc:sldChg>
      <pc:sldChg chg="addSp delSp modSp new mod">
        <pc:chgData name="Dražen Pranić" userId="3012855b-bf2d-4e7c-804b-71a5f3d907b3" providerId="ADAL" clId="{26ECFA93-E2F2-474B-B8CB-3A332DCEF376}" dt="2026-01-17T17:19:23.607" v="592" actId="26606"/>
        <pc:sldMkLst>
          <pc:docMk/>
          <pc:sldMk cId="2128599676" sldId="390"/>
        </pc:sldMkLst>
        <pc:picChg chg="add mod">
          <ac:chgData name="Dražen Pranić" userId="3012855b-bf2d-4e7c-804b-71a5f3d907b3" providerId="ADAL" clId="{26ECFA93-E2F2-474B-B8CB-3A332DCEF376}" dt="2026-01-17T17:19:23.607" v="592" actId="26606"/>
          <ac:picMkLst>
            <pc:docMk/>
            <pc:sldMk cId="2128599676" sldId="390"/>
            <ac:picMk id="5" creationId="{DD52A6B7-D4E5-1398-72E5-36B7C771F331}"/>
          </ac:picMkLst>
        </pc:picChg>
      </pc:sldChg>
      <pc:sldChg chg="modSp new mod">
        <pc:chgData name="Dražen Pranić" userId="3012855b-bf2d-4e7c-804b-71a5f3d907b3" providerId="ADAL" clId="{26ECFA93-E2F2-474B-B8CB-3A332DCEF376}" dt="2026-01-17T17:27:28.078" v="633" actId="27636"/>
        <pc:sldMkLst>
          <pc:docMk/>
          <pc:sldMk cId="3459700777" sldId="391"/>
        </pc:sldMkLst>
        <pc:spChg chg="mod">
          <ac:chgData name="Dražen Pranić" userId="3012855b-bf2d-4e7c-804b-71a5f3d907b3" providerId="ADAL" clId="{26ECFA93-E2F2-474B-B8CB-3A332DCEF376}" dt="2026-01-17T17:21:06.471" v="596" actId="6549"/>
          <ac:spMkLst>
            <pc:docMk/>
            <pc:sldMk cId="3459700777" sldId="391"/>
            <ac:spMk id="2" creationId="{DBCCFD18-748F-A7AF-952B-9CBAD5114727}"/>
          </ac:spMkLst>
        </pc:spChg>
        <pc:spChg chg="mod">
          <ac:chgData name="Dražen Pranić" userId="3012855b-bf2d-4e7c-804b-71a5f3d907b3" providerId="ADAL" clId="{26ECFA93-E2F2-474B-B8CB-3A332DCEF376}" dt="2026-01-17T17:27:28.078" v="633" actId="27636"/>
          <ac:spMkLst>
            <pc:docMk/>
            <pc:sldMk cId="3459700777" sldId="391"/>
            <ac:spMk id="3" creationId="{27C7E92D-ED09-AB7D-2524-36B6006D1575}"/>
          </ac:spMkLst>
        </pc:spChg>
      </pc:sldChg>
      <pc:sldChg chg="addSp delSp modSp new mod">
        <pc:chgData name="Dražen Pranić" userId="3012855b-bf2d-4e7c-804b-71a5f3d907b3" providerId="ADAL" clId="{26ECFA93-E2F2-474B-B8CB-3A332DCEF376}" dt="2026-01-17T17:28:18.032" v="638" actId="26606"/>
        <pc:sldMkLst>
          <pc:docMk/>
          <pc:sldMk cId="1338219090" sldId="392"/>
        </pc:sldMkLst>
        <pc:picChg chg="add mod">
          <ac:chgData name="Dražen Pranić" userId="3012855b-bf2d-4e7c-804b-71a5f3d907b3" providerId="ADAL" clId="{26ECFA93-E2F2-474B-B8CB-3A332DCEF376}" dt="2026-01-17T17:28:18.032" v="638" actId="26606"/>
          <ac:picMkLst>
            <pc:docMk/>
            <pc:sldMk cId="1338219090" sldId="392"/>
            <ac:picMk id="5" creationId="{CDF4A69E-F530-4D85-4461-D7AB7D5B3497}"/>
          </ac:picMkLst>
        </pc:picChg>
      </pc:sldChg>
      <pc:sldChg chg="modSp new mod">
        <pc:chgData name="Dražen Pranić" userId="3012855b-bf2d-4e7c-804b-71a5f3d907b3" providerId="ADAL" clId="{26ECFA93-E2F2-474B-B8CB-3A332DCEF376}" dt="2026-01-17T17:34:08.464" v="645" actId="20577"/>
        <pc:sldMkLst>
          <pc:docMk/>
          <pc:sldMk cId="2256958056" sldId="393"/>
        </pc:sldMkLst>
        <pc:spChg chg="mod">
          <ac:chgData name="Dražen Pranić" userId="3012855b-bf2d-4e7c-804b-71a5f3d907b3" providerId="ADAL" clId="{26ECFA93-E2F2-474B-B8CB-3A332DCEF376}" dt="2026-01-17T17:33:18.285" v="642"/>
          <ac:spMkLst>
            <pc:docMk/>
            <pc:sldMk cId="2256958056" sldId="393"/>
            <ac:spMk id="2" creationId="{6E65FB46-25CF-689E-2537-5AB765BC9503}"/>
          </ac:spMkLst>
        </pc:spChg>
        <pc:spChg chg="mod">
          <ac:chgData name="Dražen Pranić" userId="3012855b-bf2d-4e7c-804b-71a5f3d907b3" providerId="ADAL" clId="{26ECFA93-E2F2-474B-B8CB-3A332DCEF376}" dt="2026-01-17T17:34:08.464" v="645" actId="20577"/>
          <ac:spMkLst>
            <pc:docMk/>
            <pc:sldMk cId="2256958056" sldId="393"/>
            <ac:spMk id="3" creationId="{1B3B51EC-3B0E-BA17-42DC-D563D1E24038}"/>
          </ac:spMkLst>
        </pc:spChg>
      </pc:sldChg>
      <pc:sldChg chg="modSp new mod">
        <pc:chgData name="Dražen Pranić" userId="3012855b-bf2d-4e7c-804b-71a5f3d907b3" providerId="ADAL" clId="{26ECFA93-E2F2-474B-B8CB-3A332DCEF376}" dt="2026-01-17T17:58:24.567" v="660"/>
        <pc:sldMkLst>
          <pc:docMk/>
          <pc:sldMk cId="953883067" sldId="394"/>
        </pc:sldMkLst>
        <pc:spChg chg="mod">
          <ac:chgData name="Dražen Pranić" userId="3012855b-bf2d-4e7c-804b-71a5f3d907b3" providerId="ADAL" clId="{26ECFA93-E2F2-474B-B8CB-3A332DCEF376}" dt="2026-01-17T17:58:24.567" v="660"/>
          <ac:spMkLst>
            <pc:docMk/>
            <pc:sldMk cId="953883067" sldId="394"/>
            <ac:spMk id="2" creationId="{BA9635DC-5DE0-F081-A85D-59337AE5A46D}"/>
          </ac:spMkLst>
        </pc:spChg>
        <pc:spChg chg="mod">
          <ac:chgData name="Dražen Pranić" userId="3012855b-bf2d-4e7c-804b-71a5f3d907b3" providerId="ADAL" clId="{26ECFA93-E2F2-474B-B8CB-3A332DCEF376}" dt="2026-01-17T17:57:52.298" v="659" actId="20577"/>
          <ac:spMkLst>
            <pc:docMk/>
            <pc:sldMk cId="953883067" sldId="394"/>
            <ac:spMk id="3" creationId="{2D9FCF6F-42FC-C73B-8BDA-F7031842F343}"/>
          </ac:spMkLst>
        </pc:spChg>
      </pc:sldChg>
      <pc:sldChg chg="modSp new">
        <pc:chgData name="Dražen Pranić" userId="3012855b-bf2d-4e7c-804b-71a5f3d907b3" providerId="ADAL" clId="{26ECFA93-E2F2-474B-B8CB-3A332DCEF376}" dt="2026-01-17T18:07:46.799" v="663"/>
        <pc:sldMkLst>
          <pc:docMk/>
          <pc:sldMk cId="2985902411" sldId="395"/>
        </pc:sldMkLst>
        <pc:spChg chg="mod">
          <ac:chgData name="Dražen Pranić" userId="3012855b-bf2d-4e7c-804b-71a5f3d907b3" providerId="ADAL" clId="{26ECFA93-E2F2-474B-B8CB-3A332DCEF376}" dt="2026-01-17T18:07:46.799" v="663"/>
          <ac:spMkLst>
            <pc:docMk/>
            <pc:sldMk cId="2985902411" sldId="395"/>
            <ac:spMk id="2" creationId="{1AC426CC-EEF5-52E2-5A9D-785491D10781}"/>
          </ac:spMkLst>
        </pc:spChg>
        <pc:spChg chg="mod">
          <ac:chgData name="Dražen Pranić" userId="3012855b-bf2d-4e7c-804b-71a5f3d907b3" providerId="ADAL" clId="{26ECFA93-E2F2-474B-B8CB-3A332DCEF376}" dt="2026-01-17T18:07:37.604" v="662"/>
          <ac:spMkLst>
            <pc:docMk/>
            <pc:sldMk cId="2985902411" sldId="395"/>
            <ac:spMk id="3" creationId="{1A856B42-3DD9-84BE-F602-76D5BC9617BA}"/>
          </ac:spMkLst>
        </pc:spChg>
      </pc:sldChg>
      <pc:sldChg chg="modSp new mod">
        <pc:chgData name="Dražen Pranić" userId="3012855b-bf2d-4e7c-804b-71a5f3d907b3" providerId="ADAL" clId="{26ECFA93-E2F2-474B-B8CB-3A332DCEF376}" dt="2026-01-17T18:08:50.677" v="678" actId="113"/>
        <pc:sldMkLst>
          <pc:docMk/>
          <pc:sldMk cId="3786680735" sldId="396"/>
        </pc:sldMkLst>
        <pc:spChg chg="mod">
          <ac:chgData name="Dražen Pranić" userId="3012855b-bf2d-4e7c-804b-71a5f3d907b3" providerId="ADAL" clId="{26ECFA93-E2F2-474B-B8CB-3A332DCEF376}" dt="2026-01-17T18:07:54.922" v="665"/>
          <ac:spMkLst>
            <pc:docMk/>
            <pc:sldMk cId="3786680735" sldId="396"/>
            <ac:spMk id="2" creationId="{48D5E0D0-852A-0F58-B237-FF7E690EEEAC}"/>
          </ac:spMkLst>
        </pc:spChg>
        <pc:spChg chg="mod">
          <ac:chgData name="Dražen Pranić" userId="3012855b-bf2d-4e7c-804b-71a5f3d907b3" providerId="ADAL" clId="{26ECFA93-E2F2-474B-B8CB-3A332DCEF376}" dt="2026-01-17T18:08:50.677" v="678" actId="113"/>
          <ac:spMkLst>
            <pc:docMk/>
            <pc:sldMk cId="3786680735" sldId="396"/>
            <ac:spMk id="3" creationId="{A7B5ECC3-2737-B52D-815C-82851E1C4492}"/>
          </ac:spMkLst>
        </pc:spChg>
      </pc:sldChg>
      <pc:sldChg chg="modSp new mod">
        <pc:chgData name="Dražen Pranić" userId="3012855b-bf2d-4e7c-804b-71a5f3d907b3" providerId="ADAL" clId="{26ECFA93-E2F2-474B-B8CB-3A332DCEF376}" dt="2026-01-17T18:11:34.971" v="694" actId="6549"/>
        <pc:sldMkLst>
          <pc:docMk/>
          <pc:sldMk cId="1108369872" sldId="397"/>
        </pc:sldMkLst>
        <pc:spChg chg="mod">
          <ac:chgData name="Dražen Pranić" userId="3012855b-bf2d-4e7c-804b-71a5f3d907b3" providerId="ADAL" clId="{26ECFA93-E2F2-474B-B8CB-3A332DCEF376}" dt="2026-01-17T18:10:43.979" v="680"/>
          <ac:spMkLst>
            <pc:docMk/>
            <pc:sldMk cId="1108369872" sldId="397"/>
            <ac:spMk id="2" creationId="{75D5E0CD-F220-006A-CF89-E24AC2AE6AE4}"/>
          </ac:spMkLst>
        </pc:spChg>
        <pc:spChg chg="mod">
          <ac:chgData name="Dražen Pranić" userId="3012855b-bf2d-4e7c-804b-71a5f3d907b3" providerId="ADAL" clId="{26ECFA93-E2F2-474B-B8CB-3A332DCEF376}" dt="2026-01-17T18:11:34.971" v="694" actId="6549"/>
          <ac:spMkLst>
            <pc:docMk/>
            <pc:sldMk cId="1108369872" sldId="397"/>
            <ac:spMk id="3" creationId="{6AF4353B-CC38-16C5-BB83-DFA951B2FB2B}"/>
          </ac:spMkLst>
        </pc:spChg>
      </pc:sldChg>
      <pc:sldChg chg="modSp new mod">
        <pc:chgData name="Dražen Pranić" userId="3012855b-bf2d-4e7c-804b-71a5f3d907b3" providerId="ADAL" clId="{26ECFA93-E2F2-474B-B8CB-3A332DCEF376}" dt="2026-01-17T18:15:03.239" v="708" actId="27636"/>
        <pc:sldMkLst>
          <pc:docMk/>
          <pc:sldMk cId="3339073973" sldId="398"/>
        </pc:sldMkLst>
        <pc:spChg chg="mod">
          <ac:chgData name="Dražen Pranić" userId="3012855b-bf2d-4e7c-804b-71a5f3d907b3" providerId="ADAL" clId="{26ECFA93-E2F2-474B-B8CB-3A332DCEF376}" dt="2026-01-17T18:12:42.320" v="695"/>
          <ac:spMkLst>
            <pc:docMk/>
            <pc:sldMk cId="3339073973" sldId="398"/>
            <ac:spMk id="2" creationId="{E23ABF00-8C80-0826-D9F8-DE36789FFAA5}"/>
          </ac:spMkLst>
        </pc:spChg>
        <pc:spChg chg="mod">
          <ac:chgData name="Dražen Pranić" userId="3012855b-bf2d-4e7c-804b-71a5f3d907b3" providerId="ADAL" clId="{26ECFA93-E2F2-474B-B8CB-3A332DCEF376}" dt="2026-01-17T18:15:03.239" v="708" actId="27636"/>
          <ac:spMkLst>
            <pc:docMk/>
            <pc:sldMk cId="3339073973" sldId="398"/>
            <ac:spMk id="3" creationId="{3DAFEC1B-E290-E6E5-0100-06F754A19916}"/>
          </ac:spMkLst>
        </pc:spChg>
      </pc:sldChg>
      <pc:sldChg chg="modSp new mod">
        <pc:chgData name="Dražen Pranić" userId="3012855b-bf2d-4e7c-804b-71a5f3d907b3" providerId="ADAL" clId="{26ECFA93-E2F2-474B-B8CB-3A332DCEF376}" dt="2026-01-17T18:22:00.437" v="730" actId="20577"/>
        <pc:sldMkLst>
          <pc:docMk/>
          <pc:sldMk cId="799270578" sldId="399"/>
        </pc:sldMkLst>
        <pc:spChg chg="mod">
          <ac:chgData name="Dražen Pranić" userId="3012855b-bf2d-4e7c-804b-71a5f3d907b3" providerId="ADAL" clId="{26ECFA93-E2F2-474B-B8CB-3A332DCEF376}" dt="2026-01-17T18:17:43.409" v="710"/>
          <ac:spMkLst>
            <pc:docMk/>
            <pc:sldMk cId="799270578" sldId="399"/>
            <ac:spMk id="2" creationId="{17875832-BCC8-B31B-885F-74C255A209D8}"/>
          </ac:spMkLst>
        </pc:spChg>
        <pc:spChg chg="mod">
          <ac:chgData name="Dražen Pranić" userId="3012855b-bf2d-4e7c-804b-71a5f3d907b3" providerId="ADAL" clId="{26ECFA93-E2F2-474B-B8CB-3A332DCEF376}" dt="2026-01-17T18:22:00.437" v="730" actId="20577"/>
          <ac:spMkLst>
            <pc:docMk/>
            <pc:sldMk cId="799270578" sldId="399"/>
            <ac:spMk id="3" creationId="{54C72E42-E8DE-4989-CDA7-BC788B0E6A07}"/>
          </ac:spMkLst>
        </pc:spChg>
      </pc:sldChg>
      <pc:sldChg chg="modSp new mod">
        <pc:chgData name="Dražen Pranić" userId="3012855b-bf2d-4e7c-804b-71a5f3d907b3" providerId="ADAL" clId="{26ECFA93-E2F2-474B-B8CB-3A332DCEF376}" dt="2026-01-17T18:21:12.064" v="720" actId="27636"/>
        <pc:sldMkLst>
          <pc:docMk/>
          <pc:sldMk cId="2839270638" sldId="400"/>
        </pc:sldMkLst>
        <pc:spChg chg="mod">
          <ac:chgData name="Dražen Pranić" userId="3012855b-bf2d-4e7c-804b-71a5f3d907b3" providerId="ADAL" clId="{26ECFA93-E2F2-474B-B8CB-3A332DCEF376}" dt="2026-01-17T18:20:13.685" v="716"/>
          <ac:spMkLst>
            <pc:docMk/>
            <pc:sldMk cId="2839270638" sldId="400"/>
            <ac:spMk id="2" creationId="{9279E228-C3B9-44A1-0CD9-0DA98B409671}"/>
          </ac:spMkLst>
        </pc:spChg>
        <pc:spChg chg="mod">
          <ac:chgData name="Dražen Pranić" userId="3012855b-bf2d-4e7c-804b-71a5f3d907b3" providerId="ADAL" clId="{26ECFA93-E2F2-474B-B8CB-3A332DCEF376}" dt="2026-01-17T18:21:12.064" v="720" actId="27636"/>
          <ac:spMkLst>
            <pc:docMk/>
            <pc:sldMk cId="2839270638" sldId="400"/>
            <ac:spMk id="3" creationId="{FF9D6A7C-F87C-1DCF-C5FA-AB2F3ED14571}"/>
          </ac:spMkLst>
        </pc:spChg>
      </pc:sldChg>
      <pc:sldChg chg="addSp delSp modSp new mod">
        <pc:chgData name="Dražen Pranić" userId="3012855b-bf2d-4e7c-804b-71a5f3d907b3" providerId="ADAL" clId="{26ECFA93-E2F2-474B-B8CB-3A332DCEF376}" dt="2026-01-17T18:34:43.239" v="739" actId="26606"/>
        <pc:sldMkLst>
          <pc:docMk/>
          <pc:sldMk cId="1751645722" sldId="401"/>
        </pc:sldMkLst>
        <pc:spChg chg="mod">
          <ac:chgData name="Dražen Pranić" userId="3012855b-bf2d-4e7c-804b-71a5f3d907b3" providerId="ADAL" clId="{26ECFA93-E2F2-474B-B8CB-3A332DCEF376}" dt="2026-01-17T18:34:43.239" v="739" actId="26606"/>
          <ac:spMkLst>
            <pc:docMk/>
            <pc:sldMk cId="1751645722" sldId="401"/>
            <ac:spMk id="2" creationId="{98F59DDE-3EC9-594D-D79D-C7A36C5B4549}"/>
          </ac:spMkLst>
        </pc:spChg>
        <pc:picChg chg="add mod ord">
          <ac:chgData name="Dražen Pranić" userId="3012855b-bf2d-4e7c-804b-71a5f3d907b3" providerId="ADAL" clId="{26ECFA93-E2F2-474B-B8CB-3A332DCEF376}" dt="2026-01-17T18:34:43.239" v="739" actId="26606"/>
          <ac:picMkLst>
            <pc:docMk/>
            <pc:sldMk cId="1751645722" sldId="401"/>
            <ac:picMk id="5" creationId="{BDB2CF47-5382-7655-7618-3551A0F86192}"/>
          </ac:picMkLst>
        </pc:picChg>
      </pc:sldChg>
      <pc:sldChg chg="modSp new mod">
        <pc:chgData name="Dražen Pranić" userId="3012855b-bf2d-4e7c-804b-71a5f3d907b3" providerId="ADAL" clId="{26ECFA93-E2F2-474B-B8CB-3A332DCEF376}" dt="2026-01-17T18:36:00.021" v="757" actId="6549"/>
        <pc:sldMkLst>
          <pc:docMk/>
          <pc:sldMk cId="941455677" sldId="402"/>
        </pc:sldMkLst>
        <pc:spChg chg="mod">
          <ac:chgData name="Dražen Pranić" userId="3012855b-bf2d-4e7c-804b-71a5f3d907b3" providerId="ADAL" clId="{26ECFA93-E2F2-474B-B8CB-3A332DCEF376}" dt="2026-01-17T18:35:21.571" v="743" actId="6549"/>
          <ac:spMkLst>
            <pc:docMk/>
            <pc:sldMk cId="941455677" sldId="402"/>
            <ac:spMk id="2" creationId="{ACE17919-3F58-8ADD-52B1-66BD731D7037}"/>
          </ac:spMkLst>
        </pc:spChg>
        <pc:spChg chg="mod">
          <ac:chgData name="Dražen Pranić" userId="3012855b-bf2d-4e7c-804b-71a5f3d907b3" providerId="ADAL" clId="{26ECFA93-E2F2-474B-B8CB-3A332DCEF376}" dt="2026-01-17T18:36:00.021" v="757" actId="6549"/>
          <ac:spMkLst>
            <pc:docMk/>
            <pc:sldMk cId="941455677" sldId="402"/>
            <ac:spMk id="3" creationId="{87E023F4-9237-4EEF-01D4-A12E38B3E52D}"/>
          </ac:spMkLst>
        </pc:spChg>
      </pc:sldChg>
      <pc:sldChg chg="addSp modSp new mod">
        <pc:chgData name="Dražen Pranić" userId="3012855b-bf2d-4e7c-804b-71a5f3d907b3" providerId="ADAL" clId="{26ECFA93-E2F2-474B-B8CB-3A332DCEF376}" dt="2026-01-17T18:37:28.544" v="761" actId="962"/>
        <pc:sldMkLst>
          <pc:docMk/>
          <pc:sldMk cId="3764450038" sldId="403"/>
        </pc:sldMkLst>
        <pc:picChg chg="add mod">
          <ac:chgData name="Dražen Pranić" userId="3012855b-bf2d-4e7c-804b-71a5f3d907b3" providerId="ADAL" clId="{26ECFA93-E2F2-474B-B8CB-3A332DCEF376}" dt="2026-01-17T18:37:28.544" v="761" actId="962"/>
          <ac:picMkLst>
            <pc:docMk/>
            <pc:sldMk cId="3764450038" sldId="403"/>
            <ac:picMk id="5" creationId="{8F3946C4-395B-52B3-89F6-38950AAE3EA0}"/>
          </ac:picMkLst>
        </pc:picChg>
      </pc:sldChg>
      <pc:sldChg chg="modSp new mod">
        <pc:chgData name="Dražen Pranić" userId="3012855b-bf2d-4e7c-804b-71a5f3d907b3" providerId="ADAL" clId="{26ECFA93-E2F2-474B-B8CB-3A332DCEF376}" dt="2026-01-17T18:39:22.884" v="778" actId="6549"/>
        <pc:sldMkLst>
          <pc:docMk/>
          <pc:sldMk cId="3635918523" sldId="404"/>
        </pc:sldMkLst>
        <pc:spChg chg="mod">
          <ac:chgData name="Dražen Pranić" userId="3012855b-bf2d-4e7c-804b-71a5f3d907b3" providerId="ADAL" clId="{26ECFA93-E2F2-474B-B8CB-3A332DCEF376}" dt="2026-01-17T18:38:58.483" v="765"/>
          <ac:spMkLst>
            <pc:docMk/>
            <pc:sldMk cId="3635918523" sldId="404"/>
            <ac:spMk id="2" creationId="{3703EBD3-6B3C-D2A3-A3A5-8EA97FD7B830}"/>
          </ac:spMkLst>
        </pc:spChg>
        <pc:spChg chg="mod">
          <ac:chgData name="Dražen Pranić" userId="3012855b-bf2d-4e7c-804b-71a5f3d907b3" providerId="ADAL" clId="{26ECFA93-E2F2-474B-B8CB-3A332DCEF376}" dt="2026-01-17T18:39:22.884" v="778" actId="6549"/>
          <ac:spMkLst>
            <pc:docMk/>
            <pc:sldMk cId="3635918523" sldId="404"/>
            <ac:spMk id="3" creationId="{BC96E867-D97A-8AD6-8A18-01380CAF1198}"/>
          </ac:spMkLst>
        </pc:spChg>
      </pc:sldChg>
      <pc:sldChg chg="addSp modSp new mod">
        <pc:chgData name="Dražen Pranić" userId="3012855b-bf2d-4e7c-804b-71a5f3d907b3" providerId="ADAL" clId="{26ECFA93-E2F2-474B-B8CB-3A332DCEF376}" dt="2026-01-17T18:39:57.389" v="782" actId="962"/>
        <pc:sldMkLst>
          <pc:docMk/>
          <pc:sldMk cId="4165950845" sldId="405"/>
        </pc:sldMkLst>
        <pc:picChg chg="add mod">
          <ac:chgData name="Dražen Pranić" userId="3012855b-bf2d-4e7c-804b-71a5f3d907b3" providerId="ADAL" clId="{26ECFA93-E2F2-474B-B8CB-3A332DCEF376}" dt="2026-01-17T18:39:57.389" v="782" actId="962"/>
          <ac:picMkLst>
            <pc:docMk/>
            <pc:sldMk cId="4165950845" sldId="405"/>
            <ac:picMk id="5" creationId="{704B34B4-8898-DEF3-0A23-B7125E12BF9E}"/>
          </ac:picMkLst>
        </pc:picChg>
      </pc:sldChg>
      <pc:sldChg chg="addSp modSp new mod">
        <pc:chgData name="Dražen Pranić" userId="3012855b-bf2d-4e7c-804b-71a5f3d907b3" providerId="ADAL" clId="{26ECFA93-E2F2-474B-B8CB-3A332DCEF376}" dt="2026-01-17T18:40:57.861" v="787" actId="1076"/>
        <pc:sldMkLst>
          <pc:docMk/>
          <pc:sldMk cId="3575794809" sldId="406"/>
        </pc:sldMkLst>
        <pc:picChg chg="add mod">
          <ac:chgData name="Dražen Pranić" userId="3012855b-bf2d-4e7c-804b-71a5f3d907b3" providerId="ADAL" clId="{26ECFA93-E2F2-474B-B8CB-3A332DCEF376}" dt="2026-01-17T18:40:57.861" v="787" actId="1076"/>
          <ac:picMkLst>
            <pc:docMk/>
            <pc:sldMk cId="3575794809" sldId="406"/>
            <ac:picMk id="5" creationId="{E60103D3-236D-59F1-407F-037B699E5F8C}"/>
          </ac:picMkLst>
        </pc:picChg>
      </pc:sldChg>
      <pc:sldChg chg="addSp delSp modSp new mod">
        <pc:chgData name="Dražen Pranić" userId="3012855b-bf2d-4e7c-804b-71a5f3d907b3" providerId="ADAL" clId="{26ECFA93-E2F2-474B-B8CB-3A332DCEF376}" dt="2026-01-17T18:48:32.506" v="839" actId="113"/>
        <pc:sldMkLst>
          <pc:docMk/>
          <pc:sldMk cId="3172261681" sldId="407"/>
        </pc:sldMkLst>
        <pc:graphicFrameChg chg="add mod modGraphic">
          <ac:chgData name="Dražen Pranić" userId="3012855b-bf2d-4e7c-804b-71a5f3d907b3" providerId="ADAL" clId="{26ECFA93-E2F2-474B-B8CB-3A332DCEF376}" dt="2026-01-17T18:48:32.506" v="839" actId="113"/>
          <ac:graphicFrameMkLst>
            <pc:docMk/>
            <pc:sldMk cId="3172261681" sldId="407"/>
            <ac:graphicFrameMk id="7" creationId="{EF693D27-7EEE-0C5B-94EC-FFC7C8BF0E29}"/>
          </ac:graphicFrameMkLst>
        </pc:graphicFrameChg>
        <pc:picChg chg="add">
          <ac:chgData name="Dražen Pranić" userId="3012855b-bf2d-4e7c-804b-71a5f3d907b3" providerId="ADAL" clId="{26ECFA93-E2F2-474B-B8CB-3A332DCEF376}" dt="2026-01-17T18:47:11.850" v="793"/>
          <ac:picMkLst>
            <pc:docMk/>
            <pc:sldMk cId="3172261681" sldId="407"/>
            <ac:picMk id="5" creationId="{02BAC8EB-F63D-C5C1-1D01-3FB13DC48EE7}"/>
          </ac:picMkLst>
        </pc:picChg>
      </pc:sldChg>
      <pc:sldChg chg="modSp new mod">
        <pc:chgData name="Dražen Pranić" userId="3012855b-bf2d-4e7c-804b-71a5f3d907b3" providerId="ADAL" clId="{26ECFA93-E2F2-474B-B8CB-3A332DCEF376}" dt="2026-01-20T16:09:31.865" v="896" actId="5793"/>
        <pc:sldMkLst>
          <pc:docMk/>
          <pc:sldMk cId="844007815" sldId="408"/>
        </pc:sldMkLst>
        <pc:spChg chg="mod">
          <ac:chgData name="Dražen Pranić" userId="3012855b-bf2d-4e7c-804b-71a5f3d907b3" providerId="ADAL" clId="{26ECFA93-E2F2-474B-B8CB-3A332DCEF376}" dt="2026-01-20T16:04:17.746" v="841"/>
          <ac:spMkLst>
            <pc:docMk/>
            <pc:sldMk cId="844007815" sldId="408"/>
            <ac:spMk id="2" creationId="{FD4D27CB-C5C4-232F-4191-061B031EE9BD}"/>
          </ac:spMkLst>
        </pc:spChg>
        <pc:spChg chg="mod">
          <ac:chgData name="Dražen Pranić" userId="3012855b-bf2d-4e7c-804b-71a5f3d907b3" providerId="ADAL" clId="{26ECFA93-E2F2-474B-B8CB-3A332DCEF376}" dt="2026-01-20T16:09:31.865" v="896" actId="5793"/>
          <ac:spMkLst>
            <pc:docMk/>
            <pc:sldMk cId="844007815" sldId="408"/>
            <ac:spMk id="3" creationId="{4F9357DB-C01D-34F6-DC25-97D8E85ACE30}"/>
          </ac:spMkLst>
        </pc:spChg>
      </pc:sldChg>
      <pc:sldChg chg="modSp new mod">
        <pc:chgData name="Dražen Pranić" userId="3012855b-bf2d-4e7c-804b-71a5f3d907b3" providerId="ADAL" clId="{26ECFA93-E2F2-474B-B8CB-3A332DCEF376}" dt="2026-01-20T17:13:41.625" v="924" actId="6549"/>
        <pc:sldMkLst>
          <pc:docMk/>
          <pc:sldMk cId="4082543041" sldId="409"/>
        </pc:sldMkLst>
        <pc:spChg chg="mod">
          <ac:chgData name="Dražen Pranić" userId="3012855b-bf2d-4e7c-804b-71a5f3d907b3" providerId="ADAL" clId="{26ECFA93-E2F2-474B-B8CB-3A332DCEF376}" dt="2026-01-20T17:12:49.443" v="908" actId="6549"/>
          <ac:spMkLst>
            <pc:docMk/>
            <pc:sldMk cId="4082543041" sldId="409"/>
            <ac:spMk id="2" creationId="{E3384047-0EF3-4F84-9A4D-59798FAB71F6}"/>
          </ac:spMkLst>
        </pc:spChg>
        <pc:spChg chg="mod">
          <ac:chgData name="Dražen Pranić" userId="3012855b-bf2d-4e7c-804b-71a5f3d907b3" providerId="ADAL" clId="{26ECFA93-E2F2-474B-B8CB-3A332DCEF376}" dt="2026-01-20T17:13:41.625" v="924" actId="6549"/>
          <ac:spMkLst>
            <pc:docMk/>
            <pc:sldMk cId="4082543041" sldId="409"/>
            <ac:spMk id="3" creationId="{6FDD600D-3E20-991D-3344-F8F7714FA5E0}"/>
          </ac:spMkLst>
        </pc:spChg>
      </pc:sldChg>
      <pc:sldChg chg="addSp modSp new mod">
        <pc:chgData name="Dražen Pranić" userId="3012855b-bf2d-4e7c-804b-71a5f3d907b3" providerId="ADAL" clId="{26ECFA93-E2F2-474B-B8CB-3A332DCEF376}" dt="2026-01-20T17:14:49.918" v="933" actId="1076"/>
        <pc:sldMkLst>
          <pc:docMk/>
          <pc:sldMk cId="1816072189" sldId="410"/>
        </pc:sldMkLst>
        <pc:spChg chg="mod">
          <ac:chgData name="Dražen Pranić" userId="3012855b-bf2d-4e7c-804b-71a5f3d907b3" providerId="ADAL" clId="{26ECFA93-E2F2-474B-B8CB-3A332DCEF376}" dt="2026-01-20T17:14:38.701" v="931" actId="14100"/>
          <ac:spMkLst>
            <pc:docMk/>
            <pc:sldMk cId="1816072189" sldId="410"/>
            <ac:spMk id="3" creationId="{8E2B16FF-129A-510A-9FF4-71AB48EE4184}"/>
          </ac:spMkLst>
        </pc:spChg>
        <pc:picChg chg="add mod">
          <ac:chgData name="Dražen Pranić" userId="3012855b-bf2d-4e7c-804b-71a5f3d907b3" providerId="ADAL" clId="{26ECFA93-E2F2-474B-B8CB-3A332DCEF376}" dt="2026-01-20T17:14:49.918" v="933" actId="1076"/>
          <ac:picMkLst>
            <pc:docMk/>
            <pc:sldMk cId="1816072189" sldId="410"/>
            <ac:picMk id="5" creationId="{084F6F19-BCF3-616F-62CA-AC59D283E9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Ažurirati naziv kolegija.</a:t>
            </a:r>
          </a:p>
        </p:txBody>
      </p:sp>
      <p:sp>
        <p:nvSpPr>
          <p:cNvPr id="4" name="Rezervirano mjesto broja slajda 3"/>
          <p:cNvSpPr>
            <a:spLocks noGrp="1"/>
          </p:cNvSpPr>
          <p:nvPr>
            <p:ph type="sldNum" sz="quarter" idx="10"/>
          </p:nvPr>
        </p:nvSpPr>
        <p:spPr/>
        <p:txBody>
          <a:bodyPr/>
          <a:lstStyle/>
          <a:p>
            <a:fld id="{8EDC0C92-97E4-9540-AC90-F1BBF91896C7}" type="slidenum">
              <a:rPr lang="en-US" smtClean="0"/>
              <a:t>1</a:t>
            </a:fld>
            <a:endParaRPr lang="en-US"/>
          </a:p>
        </p:txBody>
      </p:sp>
    </p:spTree>
    <p:extLst>
      <p:ext uri="{BB962C8B-B14F-4D97-AF65-F5344CB8AC3E}">
        <p14:creationId xmlns:p14="http://schemas.microsoft.com/office/powerpoint/2010/main" val="365555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AB UNIVERSITY pasica">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91CF42-5CF5-1042-C3D6-4455F256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345704"/>
            <a:ext cx="8813132" cy="512296"/>
          </a:xfrm>
          <a:prstGeom prst="rect">
            <a:avLst/>
          </a:prstGeom>
        </p:spPr>
      </p:pic>
      <p:sp>
        <p:nvSpPr>
          <p:cNvPr id="5" name="Naslov 1">
            <a:extLst>
              <a:ext uri="{FF2B5EF4-FFF2-40B4-BE49-F238E27FC236}">
                <a16:creationId xmlns:a16="http://schemas.microsoft.com/office/drawing/2014/main" id="{3DB087E0-08F6-7EA5-1AE1-CC688527B645}"/>
              </a:ext>
            </a:extLst>
          </p:cNvPr>
          <p:cNvSpPr>
            <a:spLocks noGrp="1"/>
          </p:cNvSpPr>
          <p:nvPr>
            <p:ph type="title"/>
          </p:nvPr>
        </p:nvSpPr>
        <p:spPr>
          <a:xfrm>
            <a:off x="838200" y="365127"/>
            <a:ext cx="10515600" cy="1325563"/>
          </a:xfrm>
          <a:prstGeom prst="rect">
            <a:avLst/>
          </a:prstGeom>
        </p:spPr>
        <p:txBody>
          <a:bodyPr/>
          <a:lstStyle/>
          <a:p>
            <a:r>
              <a:rPr lang="hr-HR"/>
              <a:t>Kliknite da biste uredili stil naslova matrice</a:t>
            </a:r>
          </a:p>
        </p:txBody>
      </p:sp>
      <p:sp>
        <p:nvSpPr>
          <p:cNvPr id="6" name="Rezervirano mjesto sadržaja 2">
            <a:extLst>
              <a:ext uri="{FF2B5EF4-FFF2-40B4-BE49-F238E27FC236}">
                <a16:creationId xmlns:a16="http://schemas.microsoft.com/office/drawing/2014/main" id="{2F407C7A-CC70-6CBF-7578-1C5D64A6BEBB}"/>
              </a:ext>
            </a:extLst>
          </p:cNvPr>
          <p:cNvSpPr>
            <a:spLocks noGrp="1"/>
          </p:cNvSpPr>
          <p:nvPr>
            <p:ph idx="1"/>
          </p:nvPr>
        </p:nvSpPr>
        <p:spPr>
          <a:xfrm>
            <a:off x="838200" y="1825625"/>
            <a:ext cx="10515600" cy="4351338"/>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Tree>
    <p:extLst>
      <p:ext uri="{BB962C8B-B14F-4D97-AF65-F5344CB8AC3E}">
        <p14:creationId xmlns:p14="http://schemas.microsoft.com/office/powerpoint/2010/main" val="283695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hyperlink" Target="https://generative-ai-course.hks.harvard.edu/2-using-genai/class-4"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logs.nvidia.com/blog/what-is-agentic-ai/"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papers.ssrn.com/sol3/papers.cfm?abstract_id=4945566"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5dgpcQXq1eo&amp;list=PLk5mazZ3BVLLivwO_n81aM3IZqRFKs0eh" TargetMode="External"/><Relationship Id="rId2" Type="http://schemas.openxmlformats.org/officeDocument/2006/relationships/hyperlink" Target="https://www.gartner.com/en/articles/top-technology-trends-2026"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I44_zbEwz_w" TargetMode="External"/><Relationship Id="rId2" Type="http://schemas.openxmlformats.org/officeDocument/2006/relationships/hyperlink" Target="https://www.youtube.com/watch?v=Yu8I93xJ3pY"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canary.tool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453" y="932330"/>
            <a:ext cx="6304709" cy="2166098"/>
          </a:xfrm>
        </p:spPr>
        <p:txBody>
          <a:bodyPr>
            <a:noAutofit/>
          </a:bodyPr>
          <a:lstStyle/>
          <a:p>
            <a:pPr algn="ctr"/>
            <a:r>
              <a:rPr lang="hr-HR" sz="4000" dirty="0"/>
              <a:t>Managing information systems</a:t>
            </a:r>
            <a:endParaRPr lang="en-US" sz="2400" b="0" dirty="0">
              <a:solidFill>
                <a:srgbClr val="C30E60"/>
              </a:solidFill>
            </a:endParaRPr>
          </a:p>
        </p:txBody>
      </p:sp>
      <p:sp>
        <p:nvSpPr>
          <p:cNvPr id="3" name="TekstniOkvir 2"/>
          <p:cNvSpPr txBox="1"/>
          <p:nvPr/>
        </p:nvSpPr>
        <p:spPr>
          <a:xfrm>
            <a:off x="6024282" y="3962400"/>
            <a:ext cx="4930589" cy="646331"/>
          </a:xfrm>
          <a:prstGeom prst="rect">
            <a:avLst/>
          </a:prstGeom>
          <a:noFill/>
        </p:spPr>
        <p:txBody>
          <a:bodyPr wrap="square" rtlCol="0">
            <a:spAutoFit/>
          </a:bodyPr>
          <a:lstStyle/>
          <a:p>
            <a:pPr algn="ctr"/>
            <a:r>
              <a:rPr lang="hr-HR" sz="3600" dirty="0">
                <a:solidFill>
                  <a:schemeClr val="accent6">
                    <a:lumMod val="20000"/>
                    <a:lumOff val="80000"/>
                  </a:schemeClr>
                </a:solidFill>
                <a:latin typeface="Arial" panose="020B0604020202020204" pitchFamily="34" charset="0"/>
                <a:cs typeface="Arial" panose="020B0604020202020204" pitchFamily="34" charset="0"/>
              </a:rPr>
              <a:t>Mr.sc Dražen Pranić</a:t>
            </a: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E3DED8-2BA5-864E-0E4E-E9F5366DF378}"/>
              </a:ext>
            </a:extLst>
          </p:cNvPr>
          <p:cNvSpPr>
            <a:spLocks noGrp="1"/>
          </p:cNvSpPr>
          <p:nvPr>
            <p:ph type="title"/>
          </p:nvPr>
        </p:nvSpPr>
        <p:spPr/>
        <p:txBody>
          <a:bodyPr>
            <a:normAutofit/>
          </a:bodyPr>
          <a:lstStyle/>
          <a:p>
            <a:r>
              <a:rPr lang="en-US" dirty="0"/>
              <a:t>AI-native</a:t>
            </a:r>
            <a:r>
              <a:rPr lang="hr-HR" dirty="0"/>
              <a:t> </a:t>
            </a:r>
            <a:r>
              <a:rPr lang="en-US" dirty="0"/>
              <a:t>development</a:t>
            </a:r>
            <a:r>
              <a:rPr lang="hr-HR" dirty="0"/>
              <a:t> </a:t>
            </a:r>
            <a:r>
              <a:rPr lang="en-US" dirty="0"/>
              <a:t>platforms</a:t>
            </a:r>
          </a:p>
        </p:txBody>
      </p:sp>
      <p:sp>
        <p:nvSpPr>
          <p:cNvPr id="3" name="Rezervirano mjesto sadržaja 2">
            <a:extLst>
              <a:ext uri="{FF2B5EF4-FFF2-40B4-BE49-F238E27FC236}">
                <a16:creationId xmlns:a16="http://schemas.microsoft.com/office/drawing/2014/main" id="{881AC51A-2A81-30E7-1FE9-0D06BF669A60}"/>
              </a:ext>
            </a:extLst>
          </p:cNvPr>
          <p:cNvSpPr>
            <a:spLocks noGrp="1"/>
          </p:cNvSpPr>
          <p:nvPr>
            <p:ph idx="1"/>
          </p:nvPr>
        </p:nvSpPr>
        <p:spPr/>
        <p:txBody>
          <a:bodyPr/>
          <a:lstStyle/>
          <a:p>
            <a:pPr marL="0" indent="0">
              <a:buNone/>
            </a:pPr>
            <a:r>
              <a:rPr lang="en-US" b="1" dirty="0"/>
              <a:t>What is it?</a:t>
            </a:r>
          </a:p>
          <a:p>
            <a:pPr marL="0" indent="0">
              <a:buNone/>
            </a:pPr>
            <a:r>
              <a:rPr lang="en-US" dirty="0"/>
              <a:t>AI-native development platforms use generative AI to create</a:t>
            </a:r>
            <a:r>
              <a:rPr lang="hr-HR" dirty="0"/>
              <a:t> </a:t>
            </a:r>
            <a:r>
              <a:rPr lang="en-US" dirty="0"/>
              <a:t>software faster and easier than ever before.</a:t>
            </a:r>
            <a:endParaRPr lang="hr-HR" dirty="0"/>
          </a:p>
          <a:p>
            <a:pPr marL="0" indent="0">
              <a:buNone/>
            </a:pPr>
            <a:r>
              <a:rPr lang="en-US" dirty="0"/>
              <a:t>These platforms range</a:t>
            </a:r>
            <a:r>
              <a:rPr lang="hr-HR" dirty="0"/>
              <a:t> </a:t>
            </a:r>
            <a:r>
              <a:rPr lang="en-US" dirty="0"/>
              <a:t>from “one-shot” tools that generate software from a single prompt,</a:t>
            </a:r>
            <a:r>
              <a:rPr lang="hr-HR" dirty="0"/>
              <a:t> </a:t>
            </a:r>
            <a:r>
              <a:rPr lang="en-US" dirty="0"/>
              <a:t>through “vibe coding” tools that enable software development</a:t>
            </a:r>
            <a:r>
              <a:rPr lang="hr-HR" dirty="0"/>
              <a:t> </a:t>
            </a:r>
            <a:r>
              <a:rPr lang="en-US" dirty="0"/>
              <a:t>without deep technical knowledge, to AI agents orchestrated</a:t>
            </a:r>
            <a:r>
              <a:rPr lang="hr-HR" dirty="0"/>
              <a:t> </a:t>
            </a:r>
            <a:r>
              <a:rPr lang="en-US" dirty="0"/>
              <a:t>together to create software.</a:t>
            </a:r>
            <a:endParaRPr lang="hr-HR" dirty="0"/>
          </a:p>
          <a:p>
            <a:pPr marL="0" indent="0">
              <a:buNone/>
            </a:pPr>
            <a:endParaRPr lang="en-US" dirty="0"/>
          </a:p>
        </p:txBody>
      </p:sp>
    </p:spTree>
    <p:extLst>
      <p:ext uri="{BB962C8B-B14F-4D97-AF65-F5344CB8AC3E}">
        <p14:creationId xmlns:p14="http://schemas.microsoft.com/office/powerpoint/2010/main" val="3481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49C8219B-56F4-03A5-29DD-32D02E446A1B}"/>
              </a:ext>
            </a:extLst>
          </p:cNvPr>
          <p:cNvSpPr>
            <a:spLocks noGrp="1"/>
          </p:cNvSpPr>
          <p:nvPr>
            <p:ph idx="1"/>
          </p:nvPr>
        </p:nvSpPr>
        <p:spPr/>
        <p:txBody>
          <a:bodyPr>
            <a:normAutofit fontScale="92500" lnSpcReduction="20000"/>
          </a:bodyPr>
          <a:lstStyle/>
          <a:p>
            <a:pPr marL="0" indent="0">
              <a:buNone/>
            </a:pPr>
            <a:r>
              <a:rPr lang="en-US" b="1" dirty="0"/>
              <a:t>Why trending?</a:t>
            </a:r>
          </a:p>
          <a:p>
            <a:pPr marL="0" indent="0">
              <a:buNone/>
            </a:pPr>
            <a:r>
              <a:rPr lang="en-US" dirty="0"/>
              <a:t>CIOs are enthusiastic about faster software delivery and</a:t>
            </a:r>
          </a:p>
          <a:p>
            <a:pPr marL="0" indent="0">
              <a:buNone/>
            </a:pPr>
            <a:r>
              <a:rPr lang="en-US" dirty="0"/>
              <a:t>productivity gains, while CEOs and CFOs recognize cost-saving</a:t>
            </a:r>
          </a:p>
          <a:p>
            <a:pPr marL="0" indent="0">
              <a:buNone/>
            </a:pPr>
            <a:r>
              <a:rPr lang="en-US" dirty="0"/>
              <a:t>potential.</a:t>
            </a:r>
            <a:endParaRPr lang="hr-HR" dirty="0"/>
          </a:p>
          <a:p>
            <a:pPr marL="0" indent="0">
              <a:buNone/>
            </a:pPr>
            <a:r>
              <a:rPr lang="en-US" dirty="0"/>
              <a:t> AI-native development platforms empower “tiny teams”</a:t>
            </a:r>
          </a:p>
          <a:p>
            <a:pPr marL="0" indent="0">
              <a:buNone/>
            </a:pPr>
            <a:r>
              <a:rPr lang="en-US" dirty="0"/>
              <a:t>to build more applications with the same resources — enabling,</a:t>
            </a:r>
          </a:p>
          <a:p>
            <a:pPr marL="0" indent="0">
              <a:buNone/>
            </a:pPr>
            <a:r>
              <a:rPr lang="en-US" dirty="0"/>
              <a:t>for example, five teams of two to deliver five applications at</a:t>
            </a:r>
          </a:p>
          <a:p>
            <a:pPr marL="0" indent="0">
              <a:buNone/>
            </a:pPr>
            <a:r>
              <a:rPr lang="en-US" dirty="0"/>
              <a:t>once. </a:t>
            </a:r>
            <a:endParaRPr lang="hr-HR" dirty="0"/>
          </a:p>
          <a:p>
            <a:pPr marL="0" indent="0">
              <a:buNone/>
            </a:pPr>
            <a:r>
              <a:rPr lang="en-US" dirty="0"/>
              <a:t>This trend helps CIOs address backlogs and shift the</a:t>
            </a:r>
          </a:p>
          <a:p>
            <a:pPr marL="0" indent="0">
              <a:buNone/>
            </a:pPr>
            <a:r>
              <a:rPr lang="hr-HR" dirty="0"/>
              <a:t>„</a:t>
            </a:r>
            <a:r>
              <a:rPr lang="en-US" dirty="0"/>
              <a:t>build vs. buy” equation toward building.</a:t>
            </a:r>
          </a:p>
        </p:txBody>
      </p:sp>
      <p:sp>
        <p:nvSpPr>
          <p:cNvPr id="4" name="Naslov 1">
            <a:extLst>
              <a:ext uri="{FF2B5EF4-FFF2-40B4-BE49-F238E27FC236}">
                <a16:creationId xmlns:a16="http://schemas.microsoft.com/office/drawing/2014/main" id="{CCFA1E83-3E59-CF24-D272-7EC7BFC2CE88}"/>
              </a:ext>
            </a:extLst>
          </p:cNvPr>
          <p:cNvSpPr>
            <a:spLocks noGrp="1"/>
          </p:cNvSpPr>
          <p:nvPr>
            <p:ph type="title"/>
          </p:nvPr>
        </p:nvSpPr>
        <p:spPr>
          <a:xfrm>
            <a:off x="838200" y="365127"/>
            <a:ext cx="10515600" cy="1325563"/>
          </a:xfrm>
        </p:spPr>
        <p:txBody>
          <a:bodyPr>
            <a:normAutofit/>
          </a:bodyPr>
          <a:lstStyle/>
          <a:p>
            <a:r>
              <a:rPr lang="en-US" dirty="0"/>
              <a:t>AI-native</a:t>
            </a:r>
            <a:r>
              <a:rPr lang="hr-HR" dirty="0"/>
              <a:t> </a:t>
            </a:r>
            <a:r>
              <a:rPr lang="en-US" dirty="0"/>
              <a:t>development</a:t>
            </a:r>
            <a:r>
              <a:rPr lang="hr-HR" dirty="0"/>
              <a:t> </a:t>
            </a:r>
            <a:r>
              <a:rPr lang="en-US" dirty="0"/>
              <a:t>platforms</a:t>
            </a:r>
          </a:p>
        </p:txBody>
      </p:sp>
    </p:spTree>
    <p:extLst>
      <p:ext uri="{BB962C8B-B14F-4D97-AF65-F5344CB8AC3E}">
        <p14:creationId xmlns:p14="http://schemas.microsoft.com/office/powerpoint/2010/main" val="272370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2E2667D-0B8D-93A9-7CA7-44981B32FA25}"/>
              </a:ext>
            </a:extLst>
          </p:cNvPr>
          <p:cNvPicPr>
            <a:picLocks noChangeAspect="1"/>
          </p:cNvPicPr>
          <p:nvPr/>
        </p:nvPicPr>
        <p:blipFill>
          <a:blip r:embed="rId2"/>
          <a:srcRect l="889" r="-1" b="-1"/>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585838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5056DDFD-536D-9D3D-EF24-60EBDADC3135}"/>
              </a:ext>
            </a:extLst>
          </p:cNvPr>
          <p:cNvPicPr>
            <a:picLocks noChangeAspect="1"/>
          </p:cNvPicPr>
          <p:nvPr/>
        </p:nvPicPr>
        <p:blipFill>
          <a:blip r:embed="rId2"/>
          <a:srcRect l="4444" r="1" b="1"/>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614147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9182FC-42E4-4675-C050-51163E76D174}"/>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76396E08-1EB8-B697-E2C1-A6544DD2CDA6}"/>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4AC7D538-E8D7-FB02-2E7B-49451ED39EB9}"/>
              </a:ext>
            </a:extLst>
          </p:cNvPr>
          <p:cNvPicPr>
            <a:picLocks noChangeAspect="1"/>
          </p:cNvPicPr>
          <p:nvPr/>
        </p:nvPicPr>
        <p:blipFill>
          <a:blip r:embed="rId2"/>
          <a:stretch>
            <a:fillRect/>
          </a:stretch>
        </p:blipFill>
        <p:spPr>
          <a:xfrm>
            <a:off x="2237939" y="0"/>
            <a:ext cx="7716122" cy="6858000"/>
          </a:xfrm>
          <a:prstGeom prst="rect">
            <a:avLst/>
          </a:prstGeom>
        </p:spPr>
      </p:pic>
    </p:spTree>
    <p:extLst>
      <p:ext uri="{BB962C8B-B14F-4D97-AF65-F5344CB8AC3E}">
        <p14:creationId xmlns:p14="http://schemas.microsoft.com/office/powerpoint/2010/main" val="416717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9100A5-2E51-DBB7-C77A-E3575248431D}"/>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31C1F2A0-84C4-A551-C0DA-DD6C4EF1A6A6}"/>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74399576-FEFB-936B-6CBC-EB9B1EBBB73C}"/>
              </a:ext>
            </a:extLst>
          </p:cNvPr>
          <p:cNvPicPr>
            <a:picLocks noChangeAspect="1"/>
          </p:cNvPicPr>
          <p:nvPr/>
        </p:nvPicPr>
        <p:blipFill>
          <a:blip r:embed="rId2"/>
          <a:stretch>
            <a:fillRect/>
          </a:stretch>
        </p:blipFill>
        <p:spPr>
          <a:xfrm>
            <a:off x="0" y="0"/>
            <a:ext cx="12192000" cy="6070914"/>
          </a:xfrm>
          <a:prstGeom prst="rect">
            <a:avLst/>
          </a:prstGeom>
        </p:spPr>
      </p:pic>
    </p:spTree>
    <p:extLst>
      <p:ext uri="{BB962C8B-B14F-4D97-AF65-F5344CB8AC3E}">
        <p14:creationId xmlns:p14="http://schemas.microsoft.com/office/powerpoint/2010/main" val="233058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FE4DC0-8C77-C177-7B33-39FCDB472E3F}"/>
              </a:ext>
            </a:extLst>
          </p:cNvPr>
          <p:cNvSpPr>
            <a:spLocks noGrp="1"/>
          </p:cNvSpPr>
          <p:nvPr>
            <p:ph type="title"/>
          </p:nvPr>
        </p:nvSpPr>
        <p:spPr/>
        <p:txBody>
          <a:bodyPr/>
          <a:lstStyle/>
          <a:p>
            <a:r>
              <a:rPr lang="en-US" dirty="0"/>
              <a:t>AI-native</a:t>
            </a:r>
            <a:r>
              <a:rPr lang="hr-HR" dirty="0"/>
              <a:t> </a:t>
            </a:r>
            <a:r>
              <a:rPr lang="en-US" dirty="0"/>
              <a:t>development</a:t>
            </a:r>
            <a:r>
              <a:rPr lang="hr-HR" dirty="0"/>
              <a:t> </a:t>
            </a:r>
            <a:r>
              <a:rPr lang="en-US" dirty="0"/>
              <a:t>platforms</a:t>
            </a:r>
          </a:p>
        </p:txBody>
      </p:sp>
      <p:sp>
        <p:nvSpPr>
          <p:cNvPr id="3" name="Rezervirano mjesto sadržaja 2">
            <a:extLst>
              <a:ext uri="{FF2B5EF4-FFF2-40B4-BE49-F238E27FC236}">
                <a16:creationId xmlns:a16="http://schemas.microsoft.com/office/drawing/2014/main" id="{B1101384-F511-D01C-0D21-1F1A3C3EA6A6}"/>
              </a:ext>
            </a:extLst>
          </p:cNvPr>
          <p:cNvSpPr>
            <a:spLocks noGrp="1"/>
          </p:cNvSpPr>
          <p:nvPr>
            <p:ph idx="1"/>
          </p:nvPr>
        </p:nvSpPr>
        <p:spPr/>
        <p:txBody>
          <a:bodyPr/>
          <a:lstStyle/>
          <a:p>
            <a:r>
              <a:rPr lang="en-US" dirty="0"/>
              <a:t>Integrate AI governance</a:t>
            </a:r>
            <a:r>
              <a:rPr lang="hr-HR" dirty="0"/>
              <a:t> </a:t>
            </a:r>
            <a:r>
              <a:rPr lang="en-US" dirty="0"/>
              <a:t>platforms for code review</a:t>
            </a:r>
            <a:r>
              <a:rPr lang="hr-HR" dirty="0"/>
              <a:t> </a:t>
            </a:r>
            <a:r>
              <a:rPr lang="en-US" dirty="0"/>
              <a:t>and compliance checks.</a:t>
            </a:r>
            <a:endParaRPr lang="hr-HR" dirty="0"/>
          </a:p>
          <a:p>
            <a:r>
              <a:rPr lang="en-US" dirty="0"/>
              <a:t>Train developers and</a:t>
            </a:r>
            <a:r>
              <a:rPr lang="hr-HR" dirty="0"/>
              <a:t> </a:t>
            </a:r>
            <a:r>
              <a:rPr lang="en-US" dirty="0"/>
              <a:t>business partners on</a:t>
            </a:r>
            <a:r>
              <a:rPr lang="hr-HR" dirty="0"/>
              <a:t> </a:t>
            </a:r>
            <a:r>
              <a:rPr lang="en-US" dirty="0"/>
              <a:t>prompt engineering</a:t>
            </a:r>
            <a:r>
              <a:rPr lang="hr-HR" dirty="0"/>
              <a:t> </a:t>
            </a:r>
            <a:r>
              <a:rPr lang="en-US" dirty="0"/>
              <a:t>and governance.</a:t>
            </a:r>
            <a:endParaRPr lang="hr-HR" dirty="0"/>
          </a:p>
          <a:p>
            <a:r>
              <a:rPr lang="en-US" dirty="0">
                <a:hlinkClick r:id="rId2"/>
              </a:rPr>
              <a:t>https://generative-ai-course.hks.harvard.edu/2-using-genai/class-4</a:t>
            </a:r>
            <a:endParaRPr lang="hr-HR" dirty="0"/>
          </a:p>
          <a:p>
            <a:pPr marL="0" indent="0">
              <a:buNone/>
            </a:pPr>
            <a:endParaRPr lang="en-US" dirty="0"/>
          </a:p>
        </p:txBody>
      </p:sp>
    </p:spTree>
    <p:extLst>
      <p:ext uri="{BB962C8B-B14F-4D97-AF65-F5344CB8AC3E}">
        <p14:creationId xmlns:p14="http://schemas.microsoft.com/office/powerpoint/2010/main" val="201493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D319-7564-D9FF-7138-E188086824B2}"/>
              </a:ext>
            </a:extLst>
          </p:cNvPr>
          <p:cNvSpPr>
            <a:spLocks noGrp="1"/>
          </p:cNvSpPr>
          <p:nvPr>
            <p:ph type="title"/>
          </p:nvPr>
        </p:nvSpPr>
        <p:spPr/>
        <p:txBody>
          <a:bodyPr/>
          <a:lstStyle/>
          <a:p>
            <a:r>
              <a:rPr lang="hr-HR" dirty="0"/>
              <a:t>AI </a:t>
            </a:r>
            <a:r>
              <a:rPr lang="hr-HR" dirty="0" err="1"/>
              <a:t>Agents</a:t>
            </a:r>
            <a:endParaRPr lang="hr-HR" dirty="0"/>
          </a:p>
        </p:txBody>
      </p:sp>
      <p:sp>
        <p:nvSpPr>
          <p:cNvPr id="3" name="Content Placeholder 2">
            <a:extLst>
              <a:ext uri="{FF2B5EF4-FFF2-40B4-BE49-F238E27FC236}">
                <a16:creationId xmlns:a16="http://schemas.microsoft.com/office/drawing/2014/main" id="{EAB6D99D-2026-621B-3E2F-CEA94D64C5BE}"/>
              </a:ext>
            </a:extLst>
          </p:cNvPr>
          <p:cNvSpPr>
            <a:spLocks noGrp="1"/>
          </p:cNvSpPr>
          <p:nvPr>
            <p:ph idx="1"/>
          </p:nvPr>
        </p:nvSpPr>
        <p:spPr/>
        <p:txBody>
          <a:bodyPr/>
          <a:lstStyle/>
          <a:p>
            <a:r>
              <a:rPr lang="en-US" dirty="0"/>
              <a:t>Agentic AI refers to software programs that are designed to independently make decisions and take actions to achieve specific goals. </a:t>
            </a:r>
          </a:p>
          <a:p>
            <a:r>
              <a:rPr lang="en-US" dirty="0"/>
              <a:t>These programs combine various AI techniques with features like memory, planning, sensing the environment, using tools and following safety guidelines to carry out tasks to reach </a:t>
            </a:r>
            <a:endParaRPr lang="hr-HR" dirty="0"/>
          </a:p>
        </p:txBody>
      </p:sp>
    </p:spTree>
    <p:extLst>
      <p:ext uri="{BB962C8B-B14F-4D97-AF65-F5344CB8AC3E}">
        <p14:creationId xmlns:p14="http://schemas.microsoft.com/office/powerpoint/2010/main" val="252785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370A-FEA1-1226-C60B-3CCC6265AC94}"/>
              </a:ext>
            </a:extLst>
          </p:cNvPr>
          <p:cNvSpPr>
            <a:spLocks noGrp="1"/>
          </p:cNvSpPr>
          <p:nvPr>
            <p:ph type="title"/>
          </p:nvPr>
        </p:nvSpPr>
        <p:spPr/>
        <p:txBody>
          <a:bodyPr/>
          <a:lstStyle/>
          <a:p>
            <a:r>
              <a:rPr lang="hr-HR" dirty="0"/>
              <a:t>AI </a:t>
            </a:r>
            <a:r>
              <a:rPr lang="hr-HR" dirty="0" err="1"/>
              <a:t>Agents</a:t>
            </a:r>
            <a:endParaRPr lang="hr-HR" dirty="0"/>
          </a:p>
        </p:txBody>
      </p:sp>
      <p:sp>
        <p:nvSpPr>
          <p:cNvPr id="3" name="Content Placeholder 2">
            <a:extLst>
              <a:ext uri="{FF2B5EF4-FFF2-40B4-BE49-F238E27FC236}">
                <a16:creationId xmlns:a16="http://schemas.microsoft.com/office/drawing/2014/main" id="{16B4985E-3241-020F-8968-FC5AC5C13FFE}"/>
              </a:ext>
            </a:extLst>
          </p:cNvPr>
          <p:cNvSpPr>
            <a:spLocks noGrp="1"/>
          </p:cNvSpPr>
          <p:nvPr>
            <p:ph idx="1"/>
          </p:nvPr>
        </p:nvSpPr>
        <p:spPr/>
        <p:txBody>
          <a:bodyPr/>
          <a:lstStyle/>
          <a:p>
            <a:r>
              <a:rPr lang="en-US" dirty="0"/>
              <a:t>They don’t require explicit inputs and don’t produce predetermined outputs. </a:t>
            </a:r>
            <a:endParaRPr lang="hr-HR" dirty="0"/>
          </a:p>
          <a:p>
            <a:r>
              <a:rPr lang="en-US" dirty="0"/>
              <a:t>Instead, they can receive instructions, create a plan and use tooling to complete tasks, and produce dynamic outputs. </a:t>
            </a:r>
            <a:endParaRPr lang="hr-HR" dirty="0"/>
          </a:p>
          <a:p>
            <a:r>
              <a:rPr lang="en-US" dirty="0"/>
              <a:t>By 2028, 33% of enterprise software applications will include agentic AI, up from less than 1% in 202</a:t>
            </a:r>
            <a:r>
              <a:rPr lang="hr-HR" dirty="0"/>
              <a:t>5</a:t>
            </a:r>
            <a:r>
              <a:rPr lang="en-US" dirty="0"/>
              <a:t>, enabling 15% of day-to-day work decisions to be made autonomously.</a:t>
            </a:r>
            <a:endParaRPr lang="hr-HR" dirty="0"/>
          </a:p>
        </p:txBody>
      </p:sp>
    </p:spTree>
    <p:extLst>
      <p:ext uri="{BB962C8B-B14F-4D97-AF65-F5344CB8AC3E}">
        <p14:creationId xmlns:p14="http://schemas.microsoft.com/office/powerpoint/2010/main" val="3618457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17C1-F536-FAAF-DEF9-E8F3997D943B}"/>
              </a:ext>
            </a:extLst>
          </p:cNvPr>
          <p:cNvSpPr>
            <a:spLocks noGrp="1"/>
          </p:cNvSpPr>
          <p:nvPr>
            <p:ph type="title"/>
          </p:nvPr>
        </p:nvSpPr>
        <p:spPr/>
        <p:txBody>
          <a:bodyPr/>
          <a:lstStyle/>
          <a:p>
            <a:r>
              <a:rPr lang="hr-HR" dirty="0"/>
              <a:t>AI </a:t>
            </a:r>
            <a:r>
              <a:rPr lang="hr-HR" dirty="0" err="1"/>
              <a:t>Agents</a:t>
            </a:r>
            <a:endParaRPr lang="hr-HR" dirty="0"/>
          </a:p>
        </p:txBody>
      </p:sp>
      <p:sp>
        <p:nvSpPr>
          <p:cNvPr id="3" name="Content Placeholder 2">
            <a:extLst>
              <a:ext uri="{FF2B5EF4-FFF2-40B4-BE49-F238E27FC236}">
                <a16:creationId xmlns:a16="http://schemas.microsoft.com/office/drawing/2014/main" id="{F58C3342-E687-6CD2-2D27-04639EEB3821}"/>
              </a:ext>
            </a:extLst>
          </p:cNvPr>
          <p:cNvSpPr>
            <a:spLocks noGrp="1"/>
          </p:cNvSpPr>
          <p:nvPr>
            <p:ph idx="1"/>
          </p:nvPr>
        </p:nvSpPr>
        <p:spPr/>
        <p:txBody>
          <a:bodyPr>
            <a:normAutofit lnSpcReduction="10000"/>
          </a:bodyPr>
          <a:lstStyle/>
          <a:p>
            <a:r>
              <a:rPr lang="en-US" b="1" dirty="0"/>
              <a:t>Are LLM-based agents like ChatGPT considered intelligent agents in AI?</a:t>
            </a:r>
            <a:endParaRPr lang="hr-HR" b="1" dirty="0"/>
          </a:p>
          <a:p>
            <a:pPr marL="0" indent="0">
              <a:buNone/>
            </a:pPr>
            <a:r>
              <a:rPr lang="en-US" dirty="0"/>
              <a:t>As of </a:t>
            </a:r>
            <a:r>
              <a:rPr lang="en-US" b="1" dirty="0"/>
              <a:t>2025</a:t>
            </a:r>
            <a:r>
              <a:rPr lang="en-US" dirty="0"/>
              <a:t>, standalone LLM-based systems such as ChatGPT or Gemini are </a:t>
            </a:r>
            <a:r>
              <a:rPr lang="en-US" b="1" dirty="0"/>
              <a:t>not intelligent agents in the strict AI sense</a:t>
            </a:r>
            <a:r>
              <a:rPr lang="en-US" dirty="0"/>
              <a:t>, because they do not possess intrinsic agency, self-defined goals, or autonomous long-term planning. They remain </a:t>
            </a:r>
            <a:r>
              <a:rPr lang="en-US" b="1" dirty="0"/>
              <a:t>reactive systems</a:t>
            </a:r>
            <a:r>
              <a:rPr lang="en-US" dirty="0"/>
              <a:t>, generating outputs in response to user prompts based on probabilistic token prediction. However, when LLMs are integrated into </a:t>
            </a:r>
            <a:r>
              <a:rPr lang="en-US" b="1" dirty="0"/>
              <a:t>agentic architectures</a:t>
            </a:r>
            <a:r>
              <a:rPr lang="en-US" dirty="0"/>
              <a:t> that include planning, memory, tool execution, and feedback loops, they can function as </a:t>
            </a:r>
            <a:r>
              <a:rPr lang="en-US" b="1" dirty="0"/>
              <a:t>components of intelligent agents</a:t>
            </a:r>
            <a:r>
              <a:rPr lang="en-US" dirty="0"/>
              <a:t>, with agency emerging from the surrounding system rather than the LLM itself.</a:t>
            </a:r>
            <a:endParaRPr lang="hr-HR" dirty="0"/>
          </a:p>
        </p:txBody>
      </p:sp>
    </p:spTree>
    <p:extLst>
      <p:ext uri="{BB962C8B-B14F-4D97-AF65-F5344CB8AC3E}">
        <p14:creationId xmlns:p14="http://schemas.microsoft.com/office/powerpoint/2010/main" val="286156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C61-82C8-2913-47D6-BBD1CC747D2A}"/>
              </a:ext>
            </a:extLst>
          </p:cNvPr>
          <p:cNvSpPr>
            <a:spLocks noGrp="1"/>
          </p:cNvSpPr>
          <p:nvPr>
            <p:ph type="title"/>
          </p:nvPr>
        </p:nvSpPr>
        <p:spPr/>
        <p:txBody>
          <a:bodyPr/>
          <a:lstStyle/>
          <a:p>
            <a:r>
              <a:rPr lang="hr-HR" dirty="0"/>
              <a:t>Agenda</a:t>
            </a:r>
          </a:p>
        </p:txBody>
      </p:sp>
      <p:sp>
        <p:nvSpPr>
          <p:cNvPr id="3" name="Content Placeholder 2">
            <a:extLst>
              <a:ext uri="{FF2B5EF4-FFF2-40B4-BE49-F238E27FC236}">
                <a16:creationId xmlns:a16="http://schemas.microsoft.com/office/drawing/2014/main" id="{28E02DBE-7E4A-7C33-0030-2572026F7071}"/>
              </a:ext>
            </a:extLst>
          </p:cNvPr>
          <p:cNvSpPr>
            <a:spLocks noGrp="1"/>
          </p:cNvSpPr>
          <p:nvPr>
            <p:ph idx="1"/>
          </p:nvPr>
        </p:nvSpPr>
        <p:spPr/>
        <p:txBody>
          <a:bodyPr vert="horz" lIns="91440" tIns="45720" rIns="91440" bIns="45720" rtlCol="0" anchor="t">
            <a:normAutofit/>
          </a:bodyPr>
          <a:lstStyle/>
          <a:p>
            <a:r>
              <a:rPr lang="hr-HR" dirty="0">
                <a:latin typeface="Arial"/>
                <a:cs typeface="Arial"/>
              </a:rPr>
              <a:t>Top 10 Strategic Technology Trends</a:t>
            </a:r>
          </a:p>
        </p:txBody>
      </p:sp>
    </p:spTree>
    <p:extLst>
      <p:ext uri="{BB962C8B-B14F-4D97-AF65-F5344CB8AC3E}">
        <p14:creationId xmlns:p14="http://schemas.microsoft.com/office/powerpoint/2010/main" val="227846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F30198-43B5-8BAF-20DD-45ACCB10C889}"/>
              </a:ext>
            </a:extLst>
          </p:cNvPr>
          <p:cNvSpPr>
            <a:spLocks noGrp="1"/>
          </p:cNvSpPr>
          <p:nvPr>
            <p:ph type="title"/>
          </p:nvPr>
        </p:nvSpPr>
        <p:spPr/>
        <p:txBody>
          <a:bodyPr/>
          <a:lstStyle/>
          <a:p>
            <a:r>
              <a:rPr lang="hr-HR" dirty="0"/>
              <a:t>AI </a:t>
            </a:r>
            <a:r>
              <a:rPr lang="hr-HR" dirty="0" err="1"/>
              <a:t>Agents</a:t>
            </a:r>
            <a:endParaRPr lang="en-US" dirty="0"/>
          </a:p>
        </p:txBody>
      </p:sp>
      <p:sp>
        <p:nvSpPr>
          <p:cNvPr id="3" name="Rezervirano mjesto sadržaja 2">
            <a:extLst>
              <a:ext uri="{FF2B5EF4-FFF2-40B4-BE49-F238E27FC236}">
                <a16:creationId xmlns:a16="http://schemas.microsoft.com/office/drawing/2014/main" id="{520AB21B-3DF5-34F8-0BB0-BA2BDD6DFF2B}"/>
              </a:ext>
            </a:extLst>
          </p:cNvPr>
          <p:cNvSpPr>
            <a:spLocks noGrp="1"/>
          </p:cNvSpPr>
          <p:nvPr>
            <p:ph idx="1"/>
          </p:nvPr>
        </p:nvSpPr>
        <p:spPr>
          <a:xfrm>
            <a:off x="600399" y="1408374"/>
            <a:ext cx="9806126" cy="4351338"/>
          </a:xfrm>
        </p:spPr>
        <p:txBody>
          <a:bodyPr/>
          <a:lstStyle/>
          <a:p>
            <a:r>
              <a:rPr lang="en-US" dirty="0">
                <a:hlinkClick r:id="rId2"/>
              </a:rPr>
              <a:t>https://blogs.nvidia.com/blog/what-is-agentic-ai/</a:t>
            </a:r>
            <a:endParaRPr lang="hr-HR" dirty="0"/>
          </a:p>
          <a:p>
            <a:pPr marL="0" indent="0">
              <a:buNone/>
            </a:pPr>
            <a:endParaRPr lang="hr-HR" dirty="0"/>
          </a:p>
          <a:p>
            <a:endParaRPr lang="en-US" dirty="0"/>
          </a:p>
        </p:txBody>
      </p:sp>
      <p:pic>
        <p:nvPicPr>
          <p:cNvPr id="4" name="Slika 3">
            <a:extLst>
              <a:ext uri="{FF2B5EF4-FFF2-40B4-BE49-F238E27FC236}">
                <a16:creationId xmlns:a16="http://schemas.microsoft.com/office/drawing/2014/main" id="{7E5877EE-8139-C862-03DC-72BCA9A5997A}"/>
              </a:ext>
            </a:extLst>
          </p:cNvPr>
          <p:cNvPicPr>
            <a:picLocks noChangeAspect="1"/>
          </p:cNvPicPr>
          <p:nvPr/>
        </p:nvPicPr>
        <p:blipFill>
          <a:blip r:embed="rId3"/>
          <a:stretch>
            <a:fillRect/>
          </a:stretch>
        </p:blipFill>
        <p:spPr>
          <a:xfrm>
            <a:off x="3212699" y="2251461"/>
            <a:ext cx="4581525" cy="4333875"/>
          </a:xfrm>
          <a:prstGeom prst="rect">
            <a:avLst/>
          </a:prstGeom>
        </p:spPr>
      </p:pic>
    </p:spTree>
    <p:extLst>
      <p:ext uri="{BB962C8B-B14F-4D97-AF65-F5344CB8AC3E}">
        <p14:creationId xmlns:p14="http://schemas.microsoft.com/office/powerpoint/2010/main" val="148708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0D96-03BC-5502-D4D4-C9E42FB446E1}"/>
              </a:ext>
            </a:extLst>
          </p:cNvPr>
          <p:cNvSpPr>
            <a:spLocks noGrp="1"/>
          </p:cNvSpPr>
          <p:nvPr>
            <p:ph type="title"/>
          </p:nvPr>
        </p:nvSpPr>
        <p:spPr/>
        <p:txBody>
          <a:bodyPr/>
          <a:lstStyle/>
          <a:p>
            <a:r>
              <a:rPr lang="hr-HR" dirty="0"/>
              <a:t>AI </a:t>
            </a:r>
            <a:r>
              <a:rPr lang="hr-HR" dirty="0" err="1"/>
              <a:t>Agents</a:t>
            </a:r>
            <a:r>
              <a:rPr lang="hr-HR" dirty="0"/>
              <a:t> </a:t>
            </a:r>
            <a:r>
              <a:rPr lang="hr-HR" dirty="0" err="1"/>
              <a:t>and</a:t>
            </a:r>
            <a:r>
              <a:rPr lang="hr-HR" dirty="0"/>
              <a:t> software development</a:t>
            </a:r>
          </a:p>
        </p:txBody>
      </p:sp>
      <p:sp>
        <p:nvSpPr>
          <p:cNvPr id="3" name="Content Placeholder 2">
            <a:extLst>
              <a:ext uri="{FF2B5EF4-FFF2-40B4-BE49-F238E27FC236}">
                <a16:creationId xmlns:a16="http://schemas.microsoft.com/office/drawing/2014/main" id="{D0AC369B-6A62-DAE4-C6F3-2A98A0545A9B}"/>
              </a:ext>
            </a:extLst>
          </p:cNvPr>
          <p:cNvSpPr>
            <a:spLocks noGrp="1"/>
          </p:cNvSpPr>
          <p:nvPr>
            <p:ph idx="1"/>
          </p:nvPr>
        </p:nvSpPr>
        <p:spPr/>
        <p:txBody>
          <a:bodyPr/>
          <a:lstStyle/>
          <a:p>
            <a:r>
              <a:rPr lang="en-US" dirty="0"/>
              <a:t>The Effects of Generative AI on High Skilled Work: Evidence from Three Field Experiments with Software Developers</a:t>
            </a:r>
            <a:r>
              <a:rPr lang="hr-HR" dirty="0"/>
              <a:t>: </a:t>
            </a:r>
            <a:r>
              <a:rPr lang="hr-HR" dirty="0">
                <a:hlinkClick r:id="rId2"/>
              </a:rPr>
              <a:t>https://papers.ssrn.com/sol3/papers.cfm?abstract_id=4945566</a:t>
            </a:r>
            <a:endParaRPr lang="hr-HR" dirty="0"/>
          </a:p>
          <a:p>
            <a:r>
              <a:rPr lang="en-US" dirty="0"/>
              <a:t>analyzed data from over 4,800 developers at Microsoft, Accenture, and another Fortune 100 company who were given access to GitHub Copilot.</a:t>
            </a:r>
            <a:endParaRPr lang="hr-HR" dirty="0"/>
          </a:p>
          <a:p>
            <a:pPr marL="0" indent="0">
              <a:buNone/>
            </a:pPr>
            <a:r>
              <a:rPr lang="hr-HR" dirty="0"/>
              <a:t>	</a:t>
            </a:r>
          </a:p>
        </p:txBody>
      </p:sp>
    </p:spTree>
    <p:extLst>
      <p:ext uri="{BB962C8B-B14F-4D97-AF65-F5344CB8AC3E}">
        <p14:creationId xmlns:p14="http://schemas.microsoft.com/office/powerpoint/2010/main" val="2981333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4FC5-E896-DA5F-C518-4F6DE21692EF}"/>
              </a:ext>
            </a:extLst>
          </p:cNvPr>
          <p:cNvSpPr>
            <a:spLocks noGrp="1"/>
          </p:cNvSpPr>
          <p:nvPr>
            <p:ph type="title"/>
          </p:nvPr>
        </p:nvSpPr>
        <p:spPr/>
        <p:txBody>
          <a:bodyPr/>
          <a:lstStyle/>
          <a:p>
            <a:r>
              <a:rPr lang="hr-HR" dirty="0"/>
              <a:t>AI </a:t>
            </a:r>
            <a:r>
              <a:rPr lang="hr-HR" dirty="0" err="1"/>
              <a:t>Agents</a:t>
            </a:r>
            <a:r>
              <a:rPr lang="hr-HR" dirty="0"/>
              <a:t> </a:t>
            </a:r>
            <a:r>
              <a:rPr lang="hr-HR" dirty="0" err="1"/>
              <a:t>and</a:t>
            </a:r>
            <a:r>
              <a:rPr lang="hr-HR" dirty="0"/>
              <a:t> software development</a:t>
            </a:r>
          </a:p>
        </p:txBody>
      </p:sp>
      <p:sp>
        <p:nvSpPr>
          <p:cNvPr id="3" name="Content Placeholder 2">
            <a:extLst>
              <a:ext uri="{FF2B5EF4-FFF2-40B4-BE49-F238E27FC236}">
                <a16:creationId xmlns:a16="http://schemas.microsoft.com/office/drawing/2014/main" id="{F0C0C5DE-D57F-636D-F3D7-615B8C28106B}"/>
              </a:ext>
            </a:extLst>
          </p:cNvPr>
          <p:cNvSpPr>
            <a:spLocks noGrp="1"/>
          </p:cNvSpPr>
          <p:nvPr>
            <p:ph idx="1"/>
          </p:nvPr>
        </p:nvSpPr>
        <p:spPr/>
        <p:txBody>
          <a:bodyPr>
            <a:normAutofit lnSpcReduction="10000"/>
          </a:bodyPr>
          <a:lstStyle/>
          <a:p>
            <a:pPr marL="514350" indent="-514350">
              <a:buFont typeface="+mj-lt"/>
              <a:buAutoNum type="arabicPeriod"/>
            </a:pPr>
            <a:r>
              <a:rPr lang="en-US" dirty="0"/>
              <a:t>Productivity Boost: Developers using Copilot completed 26% more tasks on average.</a:t>
            </a:r>
          </a:p>
          <a:p>
            <a:pPr marL="514350" indent="-514350">
              <a:buFont typeface="+mj-lt"/>
              <a:buAutoNum type="arabicPeriod"/>
            </a:pPr>
            <a:r>
              <a:rPr lang="en-US" dirty="0"/>
              <a:t>Code Volume Increase: The number of weekly code commits increased by 13.5%.</a:t>
            </a:r>
          </a:p>
          <a:p>
            <a:pPr marL="514350" indent="-514350">
              <a:buFont typeface="+mj-lt"/>
              <a:buAutoNum type="arabicPeriod"/>
            </a:pPr>
            <a:r>
              <a:rPr lang="en-US" dirty="0"/>
              <a:t>Faster Iteration: The frequency of code compilation rose by 38.4%.</a:t>
            </a:r>
          </a:p>
          <a:p>
            <a:pPr marL="514350" indent="-514350">
              <a:buFont typeface="+mj-lt"/>
              <a:buAutoNum type="arabicPeriod"/>
            </a:pPr>
            <a:r>
              <a:rPr lang="en-US" dirty="0"/>
              <a:t>Quality Maintained: No negative impact on code quality was observed.</a:t>
            </a:r>
          </a:p>
          <a:p>
            <a:pPr marL="514350" indent="-514350">
              <a:buFont typeface="+mj-lt"/>
              <a:buAutoNum type="arabicPeriod"/>
            </a:pPr>
            <a:r>
              <a:rPr lang="en-US" dirty="0"/>
              <a:t>Junior Developer Advantage: Less experienced developers saw the largest productivity gains.</a:t>
            </a:r>
            <a:endParaRPr lang="hr-HR" dirty="0"/>
          </a:p>
        </p:txBody>
      </p:sp>
    </p:spTree>
    <p:extLst>
      <p:ext uri="{BB962C8B-B14F-4D97-AF65-F5344CB8AC3E}">
        <p14:creationId xmlns:p14="http://schemas.microsoft.com/office/powerpoint/2010/main" val="2917472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48E2BC7-0C72-BBE7-9399-D83912F9F295}"/>
              </a:ext>
            </a:extLst>
          </p:cNvPr>
          <p:cNvSpPr>
            <a:spLocks noGrp="1"/>
          </p:cNvSpPr>
          <p:nvPr>
            <p:ph type="title"/>
          </p:nvPr>
        </p:nvSpPr>
        <p:spPr/>
        <p:txBody>
          <a:bodyPr/>
          <a:lstStyle/>
          <a:p>
            <a:r>
              <a:rPr lang="en-US" dirty="0"/>
              <a:t>AI supercomputing</a:t>
            </a:r>
            <a:r>
              <a:rPr lang="hr-HR" dirty="0"/>
              <a:t> </a:t>
            </a:r>
            <a:r>
              <a:rPr lang="en-US" dirty="0"/>
              <a:t>platforms</a:t>
            </a:r>
          </a:p>
        </p:txBody>
      </p:sp>
      <p:sp>
        <p:nvSpPr>
          <p:cNvPr id="3" name="Rezervirano mjesto sadržaja 2">
            <a:extLst>
              <a:ext uri="{FF2B5EF4-FFF2-40B4-BE49-F238E27FC236}">
                <a16:creationId xmlns:a16="http://schemas.microsoft.com/office/drawing/2014/main" id="{4E995BE9-F49A-4143-924E-BDD75138BDFE}"/>
              </a:ext>
            </a:extLst>
          </p:cNvPr>
          <p:cNvSpPr>
            <a:spLocks noGrp="1"/>
          </p:cNvSpPr>
          <p:nvPr>
            <p:ph idx="1"/>
          </p:nvPr>
        </p:nvSpPr>
        <p:spPr/>
        <p:txBody>
          <a:bodyPr>
            <a:normAutofit lnSpcReduction="10000"/>
          </a:bodyPr>
          <a:lstStyle/>
          <a:p>
            <a:pPr marL="0" indent="0">
              <a:buNone/>
            </a:pPr>
            <a:r>
              <a:rPr lang="en-US" b="1" dirty="0"/>
              <a:t>What is it?</a:t>
            </a:r>
          </a:p>
          <a:p>
            <a:pPr marL="0" indent="0">
              <a:buNone/>
            </a:pPr>
            <a:r>
              <a:rPr lang="en-US" dirty="0"/>
              <a:t>AI supercomputing platforms deliver the massive processing</a:t>
            </a:r>
            <a:r>
              <a:rPr lang="hr-HR" dirty="0"/>
              <a:t> </a:t>
            </a:r>
            <a:r>
              <a:rPr lang="en-US" dirty="0"/>
              <a:t>power needed to train and run advanced AI models. </a:t>
            </a:r>
            <a:endParaRPr lang="hr-HR" dirty="0"/>
          </a:p>
          <a:p>
            <a:pPr marL="0" indent="0">
              <a:buNone/>
            </a:pPr>
            <a:r>
              <a:rPr lang="en-US" dirty="0"/>
              <a:t>These</a:t>
            </a:r>
            <a:r>
              <a:rPr lang="hr-HR" dirty="0"/>
              <a:t> </a:t>
            </a:r>
            <a:r>
              <a:rPr lang="en-US" dirty="0"/>
              <a:t>systems combine high-performance computing (HPC),</a:t>
            </a:r>
            <a:r>
              <a:rPr lang="hr-HR" dirty="0"/>
              <a:t> </a:t>
            </a:r>
            <a:r>
              <a:rPr lang="en-US" dirty="0"/>
              <a:t>specialized processors and scalable architectures to handle</a:t>
            </a:r>
            <a:r>
              <a:rPr lang="hr-HR" dirty="0"/>
              <a:t> </a:t>
            </a:r>
            <a:r>
              <a:rPr lang="en-US" dirty="0"/>
              <a:t>data-intensive workloads.</a:t>
            </a:r>
          </a:p>
          <a:p>
            <a:pPr marL="0" indent="0">
              <a:buNone/>
            </a:pPr>
            <a:r>
              <a:rPr lang="en-US" b="1" dirty="0"/>
              <a:t>Why trending?</a:t>
            </a:r>
          </a:p>
          <a:p>
            <a:pPr marL="0" indent="0">
              <a:buNone/>
            </a:pPr>
            <a:r>
              <a:rPr lang="en-US" dirty="0"/>
              <a:t>Demand for AI supercomputing is surging as organizations</a:t>
            </a:r>
            <a:r>
              <a:rPr lang="hr-HR" dirty="0"/>
              <a:t> </a:t>
            </a:r>
            <a:r>
              <a:rPr lang="en-US" dirty="0"/>
              <a:t>develop larger, more complex models that exceed traditional</a:t>
            </a:r>
            <a:r>
              <a:rPr lang="hr-HR" dirty="0"/>
              <a:t> </a:t>
            </a:r>
            <a:r>
              <a:rPr lang="en-US" dirty="0"/>
              <a:t>infrastructure limits.</a:t>
            </a:r>
          </a:p>
        </p:txBody>
      </p:sp>
    </p:spTree>
    <p:extLst>
      <p:ext uri="{BB962C8B-B14F-4D97-AF65-F5344CB8AC3E}">
        <p14:creationId xmlns:p14="http://schemas.microsoft.com/office/powerpoint/2010/main" val="394577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6F0242-FDF0-359C-1D48-AEC5FD0D0204}"/>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13E4FDD2-9D36-ED6A-72B5-DBD771FC87AC}"/>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13D18860-3411-4A6C-79F7-96441D99741C}"/>
              </a:ext>
            </a:extLst>
          </p:cNvPr>
          <p:cNvPicPr>
            <a:picLocks noChangeAspect="1"/>
          </p:cNvPicPr>
          <p:nvPr/>
        </p:nvPicPr>
        <p:blipFill>
          <a:blip r:embed="rId2"/>
          <a:stretch>
            <a:fillRect/>
          </a:stretch>
        </p:blipFill>
        <p:spPr>
          <a:xfrm>
            <a:off x="2240559" y="0"/>
            <a:ext cx="7710881" cy="6858000"/>
          </a:xfrm>
          <a:prstGeom prst="rect">
            <a:avLst/>
          </a:prstGeom>
        </p:spPr>
      </p:pic>
    </p:spTree>
    <p:extLst>
      <p:ext uri="{BB962C8B-B14F-4D97-AF65-F5344CB8AC3E}">
        <p14:creationId xmlns:p14="http://schemas.microsoft.com/office/powerpoint/2010/main" val="133917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EA4C61-1ED8-A597-DA72-BE8C02C367BC}"/>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6AA4F135-365F-30DA-B87F-3571E7FF4225}"/>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47AEA139-C401-B9CD-F254-4DAFF22B341E}"/>
              </a:ext>
            </a:extLst>
          </p:cNvPr>
          <p:cNvPicPr>
            <a:picLocks noChangeAspect="1"/>
          </p:cNvPicPr>
          <p:nvPr/>
        </p:nvPicPr>
        <p:blipFill>
          <a:blip r:embed="rId2"/>
          <a:stretch>
            <a:fillRect/>
          </a:stretch>
        </p:blipFill>
        <p:spPr>
          <a:xfrm>
            <a:off x="0" y="304800"/>
            <a:ext cx="12192000" cy="6248400"/>
          </a:xfrm>
          <a:prstGeom prst="rect">
            <a:avLst/>
          </a:prstGeom>
        </p:spPr>
      </p:pic>
    </p:spTree>
    <p:extLst>
      <p:ext uri="{BB962C8B-B14F-4D97-AF65-F5344CB8AC3E}">
        <p14:creationId xmlns:p14="http://schemas.microsoft.com/office/powerpoint/2010/main" val="1108025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C5EBF7-23C3-E0B6-DB65-D8537ABF3E7F}"/>
              </a:ext>
            </a:extLst>
          </p:cNvPr>
          <p:cNvSpPr>
            <a:spLocks noGrp="1"/>
          </p:cNvSpPr>
          <p:nvPr>
            <p:ph type="title"/>
          </p:nvPr>
        </p:nvSpPr>
        <p:spPr/>
        <p:txBody>
          <a:bodyPr>
            <a:normAutofit/>
          </a:bodyPr>
          <a:lstStyle/>
          <a:p>
            <a:r>
              <a:rPr lang="en-US" dirty="0"/>
              <a:t>Confidential</a:t>
            </a:r>
            <a:r>
              <a:rPr lang="hr-HR" dirty="0"/>
              <a:t> </a:t>
            </a:r>
            <a:r>
              <a:rPr lang="en-US" dirty="0"/>
              <a:t>computing</a:t>
            </a:r>
          </a:p>
        </p:txBody>
      </p:sp>
      <p:sp>
        <p:nvSpPr>
          <p:cNvPr id="3" name="Rezervirano mjesto sadržaja 2">
            <a:extLst>
              <a:ext uri="{FF2B5EF4-FFF2-40B4-BE49-F238E27FC236}">
                <a16:creationId xmlns:a16="http://schemas.microsoft.com/office/drawing/2014/main" id="{48DFDDE6-F4BB-18DF-8DDF-95EA177F5E0A}"/>
              </a:ext>
            </a:extLst>
          </p:cNvPr>
          <p:cNvSpPr>
            <a:spLocks noGrp="1"/>
          </p:cNvSpPr>
          <p:nvPr>
            <p:ph idx="1"/>
          </p:nvPr>
        </p:nvSpPr>
        <p:spPr/>
        <p:txBody>
          <a:bodyPr>
            <a:normAutofit/>
          </a:bodyPr>
          <a:lstStyle/>
          <a:p>
            <a:pPr marL="0" indent="0">
              <a:buNone/>
            </a:pPr>
            <a:r>
              <a:rPr lang="en-US" dirty="0"/>
              <a:t>What is it?</a:t>
            </a:r>
          </a:p>
          <a:p>
            <a:pPr marL="0" indent="0">
              <a:buNone/>
            </a:pPr>
            <a:r>
              <a:rPr lang="en-US" dirty="0"/>
              <a:t>Confidential computing uses hardware-based trusted execution</a:t>
            </a:r>
          </a:p>
          <a:p>
            <a:pPr marL="0" indent="0">
              <a:buNone/>
            </a:pPr>
            <a:r>
              <a:rPr lang="en-US" dirty="0"/>
              <a:t>environments (TEEs) to protect data while it’s being processed,</a:t>
            </a:r>
          </a:p>
          <a:p>
            <a:pPr marL="0" indent="0">
              <a:buNone/>
            </a:pPr>
            <a:r>
              <a:rPr lang="en-US" dirty="0"/>
              <a:t>preventing unauthorized access — even from cloud providers.</a:t>
            </a:r>
          </a:p>
          <a:p>
            <a:pPr marL="0" indent="0">
              <a:buNone/>
            </a:pPr>
            <a:r>
              <a:rPr lang="en-US" dirty="0"/>
              <a:t>Why trending?</a:t>
            </a:r>
          </a:p>
          <a:p>
            <a:pPr marL="0" indent="0">
              <a:buNone/>
            </a:pPr>
            <a:r>
              <a:rPr lang="en-US" dirty="0"/>
              <a:t>Stricter privacy laws, data localization rules and AI adoption make</a:t>
            </a:r>
            <a:r>
              <a:rPr lang="hr-HR" dirty="0"/>
              <a:t> </a:t>
            </a:r>
            <a:r>
              <a:rPr lang="en-US" dirty="0"/>
              <a:t>in-use protection critical. Confidential computing enables secure</a:t>
            </a:r>
            <a:r>
              <a:rPr lang="hr-HR" dirty="0"/>
              <a:t> </a:t>
            </a:r>
            <a:r>
              <a:rPr lang="en-US" dirty="0"/>
              <a:t>cloud strategies and compliance for sensitive workloads.</a:t>
            </a:r>
          </a:p>
        </p:txBody>
      </p:sp>
    </p:spTree>
    <p:extLst>
      <p:ext uri="{BB962C8B-B14F-4D97-AF65-F5344CB8AC3E}">
        <p14:creationId xmlns:p14="http://schemas.microsoft.com/office/powerpoint/2010/main" val="3983184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189585-BE36-9F2E-719E-0EDB51F615F8}"/>
              </a:ext>
            </a:extLst>
          </p:cNvPr>
          <p:cNvSpPr>
            <a:spLocks noGrp="1"/>
          </p:cNvSpPr>
          <p:nvPr>
            <p:ph type="title"/>
          </p:nvPr>
        </p:nvSpPr>
        <p:spPr>
          <a:xfrm>
            <a:off x="838199" y="365127"/>
            <a:ext cx="10969102" cy="1325563"/>
          </a:xfrm>
        </p:spPr>
        <p:txBody>
          <a:bodyPr/>
          <a:lstStyle/>
          <a:p>
            <a:r>
              <a:rPr lang="hr-HR" dirty="0"/>
              <a:t>T</a:t>
            </a:r>
            <a:r>
              <a:rPr lang="en-US" dirty="0"/>
              <a:t>rusted </a:t>
            </a:r>
            <a:r>
              <a:rPr lang="hr-HR" dirty="0"/>
              <a:t>E</a:t>
            </a:r>
            <a:r>
              <a:rPr lang="en-US" dirty="0" err="1"/>
              <a:t>xecution</a:t>
            </a:r>
            <a:r>
              <a:rPr lang="hr-HR" dirty="0"/>
              <a:t> E</a:t>
            </a:r>
            <a:r>
              <a:rPr lang="en-US" dirty="0" err="1"/>
              <a:t>nvironments</a:t>
            </a:r>
            <a:r>
              <a:rPr lang="hr-HR" dirty="0"/>
              <a:t> </a:t>
            </a:r>
            <a:r>
              <a:rPr lang="en-US" dirty="0"/>
              <a:t>(TEEs)</a:t>
            </a:r>
            <a:r>
              <a:rPr lang="hr-HR" dirty="0"/>
              <a:t> </a:t>
            </a:r>
            <a:endParaRPr lang="en-US" dirty="0"/>
          </a:p>
        </p:txBody>
      </p:sp>
      <p:sp>
        <p:nvSpPr>
          <p:cNvPr id="3" name="Rezervirano mjesto sadržaja 2">
            <a:extLst>
              <a:ext uri="{FF2B5EF4-FFF2-40B4-BE49-F238E27FC236}">
                <a16:creationId xmlns:a16="http://schemas.microsoft.com/office/drawing/2014/main" id="{F11DE494-4428-B87E-1FA9-5A9AF0E511BE}"/>
              </a:ext>
            </a:extLst>
          </p:cNvPr>
          <p:cNvSpPr>
            <a:spLocks noGrp="1"/>
          </p:cNvSpPr>
          <p:nvPr>
            <p:ph idx="1"/>
          </p:nvPr>
        </p:nvSpPr>
        <p:spPr/>
        <p:txBody>
          <a:bodyPr>
            <a:normAutofit lnSpcReduction="10000"/>
          </a:bodyPr>
          <a:lstStyle/>
          <a:p>
            <a:r>
              <a:rPr lang="en-US" dirty="0"/>
              <a:t>Isolation: The TEE is invisible to the rest of the system. Even the Operating System (OS), the Hypervisor, and the cloud provider’s administrators cannot see inside it.</a:t>
            </a:r>
            <a:endParaRPr lang="hr-HR" dirty="0"/>
          </a:p>
          <a:p>
            <a:r>
              <a:rPr lang="en-US" dirty="0"/>
              <a:t>Runtime Encryption: Data is decrypted only inside the enclave. If someone tries to perform a "memory dump" or an unauthorized process tries to peek at the RAM, they see only encrypted "garbage.„</a:t>
            </a:r>
            <a:endParaRPr lang="hr-HR" dirty="0"/>
          </a:p>
          <a:p>
            <a:r>
              <a:rPr lang="en-US" dirty="0"/>
              <a:t>Attestation: This is a critical Gartner-highlighted feature. It allows the workload to "prove" to the user that it is running on genuine, untampered hardware before any sensitive data is sent to it.</a:t>
            </a:r>
          </a:p>
        </p:txBody>
      </p:sp>
    </p:spTree>
    <p:extLst>
      <p:ext uri="{BB962C8B-B14F-4D97-AF65-F5344CB8AC3E}">
        <p14:creationId xmlns:p14="http://schemas.microsoft.com/office/powerpoint/2010/main" val="701561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721413-540F-2BCA-3393-69EC29BFE5BE}"/>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EB1FF08A-7A92-6E35-ED0F-5E1956BD9D9F}"/>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A1C06D18-744E-184B-DE46-F61F8563E503}"/>
              </a:ext>
            </a:extLst>
          </p:cNvPr>
          <p:cNvPicPr>
            <a:picLocks noChangeAspect="1"/>
          </p:cNvPicPr>
          <p:nvPr/>
        </p:nvPicPr>
        <p:blipFill>
          <a:blip r:embed="rId2"/>
          <a:stretch>
            <a:fillRect/>
          </a:stretch>
        </p:blipFill>
        <p:spPr>
          <a:xfrm>
            <a:off x="2216834" y="0"/>
            <a:ext cx="7758332" cy="6858000"/>
          </a:xfrm>
          <a:prstGeom prst="rect">
            <a:avLst/>
          </a:prstGeom>
        </p:spPr>
      </p:pic>
    </p:spTree>
    <p:extLst>
      <p:ext uri="{BB962C8B-B14F-4D97-AF65-F5344CB8AC3E}">
        <p14:creationId xmlns:p14="http://schemas.microsoft.com/office/powerpoint/2010/main" val="1103724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8B2406-5E1A-4509-E4B5-9E740E0C2ACB}"/>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47416DEF-2AB8-8875-6084-1F93FFF492E3}"/>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C1AA9119-0D63-3EB2-D631-56A7079CE24C}"/>
              </a:ext>
            </a:extLst>
          </p:cNvPr>
          <p:cNvPicPr>
            <a:picLocks noChangeAspect="1"/>
          </p:cNvPicPr>
          <p:nvPr/>
        </p:nvPicPr>
        <p:blipFill>
          <a:blip r:embed="rId2"/>
          <a:stretch>
            <a:fillRect/>
          </a:stretch>
        </p:blipFill>
        <p:spPr>
          <a:xfrm>
            <a:off x="0" y="49443"/>
            <a:ext cx="12192000" cy="6127520"/>
          </a:xfrm>
          <a:prstGeom prst="rect">
            <a:avLst/>
          </a:prstGeom>
        </p:spPr>
      </p:pic>
    </p:spTree>
    <p:extLst>
      <p:ext uri="{BB962C8B-B14F-4D97-AF65-F5344CB8AC3E}">
        <p14:creationId xmlns:p14="http://schemas.microsoft.com/office/powerpoint/2010/main" val="116417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36D5-EEE6-A217-F22A-C5D655A40CBD}"/>
              </a:ext>
            </a:extLst>
          </p:cNvPr>
          <p:cNvSpPr>
            <a:spLocks noGrp="1"/>
          </p:cNvSpPr>
          <p:nvPr>
            <p:ph type="title"/>
          </p:nvPr>
        </p:nvSpPr>
        <p:spPr/>
        <p:txBody>
          <a:bodyPr/>
          <a:lstStyle/>
          <a:p>
            <a:r>
              <a:rPr lang="hr-HR" dirty="0"/>
              <a:t>Introduction</a:t>
            </a:r>
          </a:p>
        </p:txBody>
      </p:sp>
      <p:pic>
        <p:nvPicPr>
          <p:cNvPr id="5" name="Content Placeholder 4">
            <a:extLst>
              <a:ext uri="{FF2B5EF4-FFF2-40B4-BE49-F238E27FC236}">
                <a16:creationId xmlns:a16="http://schemas.microsoft.com/office/drawing/2014/main" id="{F83E08B5-D65B-DB95-3486-77BA3804A8D2}"/>
              </a:ext>
            </a:extLst>
          </p:cNvPr>
          <p:cNvPicPr>
            <a:picLocks noGrp="1" noChangeAspect="1"/>
          </p:cNvPicPr>
          <p:nvPr>
            <p:ph idx="1"/>
          </p:nvPr>
        </p:nvPicPr>
        <p:blipFill>
          <a:blip r:embed="rId2"/>
          <a:stretch>
            <a:fillRect/>
          </a:stretch>
        </p:blipFill>
        <p:spPr>
          <a:xfrm>
            <a:off x="1172611" y="3044082"/>
            <a:ext cx="9669224" cy="1257475"/>
          </a:xfrm>
        </p:spPr>
      </p:pic>
    </p:spTree>
    <p:extLst>
      <p:ext uri="{BB962C8B-B14F-4D97-AF65-F5344CB8AC3E}">
        <p14:creationId xmlns:p14="http://schemas.microsoft.com/office/powerpoint/2010/main" val="319944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2DC7A5-C62C-898E-8EA6-29206A161355}"/>
              </a:ext>
            </a:extLst>
          </p:cNvPr>
          <p:cNvSpPr>
            <a:spLocks noGrp="1"/>
          </p:cNvSpPr>
          <p:nvPr>
            <p:ph type="title"/>
          </p:nvPr>
        </p:nvSpPr>
        <p:spPr/>
        <p:txBody>
          <a:bodyPr/>
          <a:lstStyle/>
          <a:p>
            <a:r>
              <a:rPr lang="en-US" dirty="0"/>
              <a:t>Confidential</a:t>
            </a:r>
            <a:r>
              <a:rPr lang="hr-HR" dirty="0"/>
              <a:t> </a:t>
            </a:r>
            <a:r>
              <a:rPr lang="en-US" dirty="0"/>
              <a:t>computing</a:t>
            </a:r>
          </a:p>
        </p:txBody>
      </p:sp>
      <p:sp>
        <p:nvSpPr>
          <p:cNvPr id="3" name="Rezervirano mjesto sadržaja 2">
            <a:extLst>
              <a:ext uri="{FF2B5EF4-FFF2-40B4-BE49-F238E27FC236}">
                <a16:creationId xmlns:a16="http://schemas.microsoft.com/office/drawing/2014/main" id="{CF96CF51-76BD-F7AD-DAFF-311EFB0EE3C7}"/>
              </a:ext>
            </a:extLst>
          </p:cNvPr>
          <p:cNvSpPr>
            <a:spLocks noGrp="1"/>
          </p:cNvSpPr>
          <p:nvPr>
            <p:ph idx="1"/>
          </p:nvPr>
        </p:nvSpPr>
        <p:spPr/>
        <p:txBody>
          <a:bodyPr>
            <a:normAutofit fontScale="70000" lnSpcReduction="20000"/>
          </a:bodyPr>
          <a:lstStyle/>
          <a:p>
            <a:pPr marL="0" indent="0">
              <a:buNone/>
            </a:pPr>
            <a:r>
              <a:rPr lang="en-US" b="1" dirty="0"/>
              <a:t>Level 1: Default Controls (Base)</a:t>
            </a:r>
          </a:p>
          <a:p>
            <a:r>
              <a:rPr lang="en-US" dirty="0"/>
              <a:t>This represents the standard security features provided by a cloud provider out of the box. While necessary, they offer the lowest level of customer-led control over data access.</a:t>
            </a:r>
          </a:p>
          <a:p>
            <a:pPr marL="0" indent="0">
              <a:buNone/>
            </a:pPr>
            <a:r>
              <a:rPr lang="en-US" b="1" dirty="0"/>
              <a:t>Level 2: Enhanced Key Management (Middle)</a:t>
            </a:r>
          </a:p>
          <a:p>
            <a:r>
              <a:rPr lang="en-US" b="1" dirty="0"/>
              <a:t>Capabilities:</a:t>
            </a:r>
            <a:r>
              <a:rPr lang="en-US" dirty="0"/>
              <a:t> Provides a "Root of Trust" control and gives the organization the ability to revoke access to data.</a:t>
            </a:r>
          </a:p>
          <a:p>
            <a:r>
              <a:rPr lang="en-US" b="1" dirty="0"/>
              <a:t>Trade-offs:</a:t>
            </a:r>
            <a:r>
              <a:rPr lang="en-US" dirty="0"/>
              <a:t> This level introduces added costs, increased responsibility for key management, and potential risks to operational resilience.</a:t>
            </a:r>
          </a:p>
          <a:p>
            <a:pPr marL="0" indent="0">
              <a:buNone/>
            </a:pPr>
            <a:r>
              <a:rPr lang="en-US" b="1" dirty="0"/>
              <a:t>Level 3: Confidential Compute (Peak)</a:t>
            </a:r>
          </a:p>
          <a:p>
            <a:r>
              <a:rPr lang="en-US" b="1" dirty="0"/>
              <a:t>Capabilities:</a:t>
            </a:r>
            <a:r>
              <a:rPr lang="en-US" dirty="0"/>
              <a:t> This is the highest tier, providing </a:t>
            </a:r>
            <a:r>
              <a:rPr lang="en-US" b="1" dirty="0"/>
              <a:t>isolated data processing</a:t>
            </a:r>
            <a:r>
              <a:rPr lang="en-US" dirty="0"/>
              <a:t> specifically for the protection of </a:t>
            </a:r>
            <a:r>
              <a:rPr lang="en-US" b="1" dirty="0"/>
              <a:t>data in use</a:t>
            </a:r>
            <a:r>
              <a:rPr lang="en-US" dirty="0"/>
              <a:t>. It ensures that data is encrypted even while being processed by the CPU.</a:t>
            </a:r>
          </a:p>
          <a:p>
            <a:r>
              <a:rPr lang="en-US" b="1" dirty="0"/>
              <a:t>Trade-offs:</a:t>
            </a:r>
            <a:r>
              <a:rPr lang="en-US" dirty="0"/>
              <a:t> Implementing this requires navigating added costs, higher technical complexity, and specific operational restraints.</a:t>
            </a:r>
          </a:p>
          <a:p>
            <a:pPr marL="0" indent="0">
              <a:buNone/>
            </a:pPr>
            <a:endParaRPr lang="en-US" dirty="0"/>
          </a:p>
        </p:txBody>
      </p:sp>
    </p:spTree>
    <p:extLst>
      <p:ext uri="{BB962C8B-B14F-4D97-AF65-F5344CB8AC3E}">
        <p14:creationId xmlns:p14="http://schemas.microsoft.com/office/powerpoint/2010/main" val="3682446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EA7285-5236-8773-67C8-B7ACF0D86515}"/>
              </a:ext>
            </a:extLst>
          </p:cNvPr>
          <p:cNvSpPr>
            <a:spLocks noGrp="1"/>
          </p:cNvSpPr>
          <p:nvPr>
            <p:ph type="title"/>
          </p:nvPr>
        </p:nvSpPr>
        <p:spPr/>
        <p:txBody>
          <a:bodyPr/>
          <a:lstStyle/>
          <a:p>
            <a:r>
              <a:rPr lang="en-US" dirty="0"/>
              <a:t>Multiagent</a:t>
            </a:r>
            <a:r>
              <a:rPr lang="hr-HR" dirty="0"/>
              <a:t> </a:t>
            </a:r>
            <a:r>
              <a:rPr lang="en-US" dirty="0"/>
              <a:t>systems</a:t>
            </a:r>
          </a:p>
        </p:txBody>
      </p:sp>
      <p:sp>
        <p:nvSpPr>
          <p:cNvPr id="3" name="Rezervirano mjesto sadržaja 2">
            <a:extLst>
              <a:ext uri="{FF2B5EF4-FFF2-40B4-BE49-F238E27FC236}">
                <a16:creationId xmlns:a16="http://schemas.microsoft.com/office/drawing/2014/main" id="{5A159171-C7CE-492E-9640-F7FFBB77200B}"/>
              </a:ext>
            </a:extLst>
          </p:cNvPr>
          <p:cNvSpPr>
            <a:spLocks noGrp="1"/>
          </p:cNvSpPr>
          <p:nvPr>
            <p:ph idx="1"/>
          </p:nvPr>
        </p:nvSpPr>
        <p:spPr/>
        <p:txBody>
          <a:bodyPr>
            <a:normAutofit fontScale="92500" lnSpcReduction="10000"/>
          </a:bodyPr>
          <a:lstStyle/>
          <a:p>
            <a:pPr marL="0" indent="0">
              <a:buNone/>
            </a:pPr>
            <a:r>
              <a:rPr lang="en-US" b="1" dirty="0"/>
              <a:t>What is it?</a:t>
            </a:r>
          </a:p>
          <a:p>
            <a:pPr marL="0" indent="0">
              <a:buNone/>
            </a:pPr>
            <a:r>
              <a:rPr lang="en-US" dirty="0"/>
              <a:t>Multiagent systems (MAS) use collections of specialized AI</a:t>
            </a:r>
          </a:p>
          <a:p>
            <a:pPr marL="0" indent="0">
              <a:buNone/>
            </a:pPr>
            <a:r>
              <a:rPr lang="en-US" dirty="0"/>
              <a:t>agents that collaborate to complete complex workflows.</a:t>
            </a:r>
            <a:endParaRPr lang="hr-HR" dirty="0"/>
          </a:p>
          <a:p>
            <a:pPr marL="0" indent="0">
              <a:buNone/>
            </a:pPr>
            <a:r>
              <a:rPr lang="en-US" dirty="0"/>
              <a:t>Each</a:t>
            </a:r>
            <a:r>
              <a:rPr lang="hr-HR" dirty="0"/>
              <a:t> </a:t>
            </a:r>
            <a:r>
              <a:rPr lang="en-US" dirty="0"/>
              <a:t>agent handles a specific task, improving efficiency and scalability</a:t>
            </a:r>
            <a:r>
              <a:rPr lang="hr-HR" dirty="0"/>
              <a:t> </a:t>
            </a:r>
            <a:r>
              <a:rPr lang="en-US" dirty="0"/>
              <a:t>compared to monolithic AI solutions.</a:t>
            </a:r>
          </a:p>
          <a:p>
            <a:pPr marL="0" indent="0">
              <a:buNone/>
            </a:pPr>
            <a:r>
              <a:rPr lang="en-US" b="1" dirty="0"/>
              <a:t>Why trending?</a:t>
            </a:r>
          </a:p>
          <a:p>
            <a:pPr marL="0" indent="0">
              <a:buNone/>
            </a:pPr>
            <a:r>
              <a:rPr lang="en-US" dirty="0"/>
              <a:t>As single-agent AI struggles with multistep processes, MAS</a:t>
            </a:r>
          </a:p>
          <a:p>
            <a:pPr marL="0" indent="0">
              <a:buNone/>
            </a:pPr>
            <a:r>
              <a:rPr lang="en-US" dirty="0"/>
              <a:t>enable modular automation and cross-platform integration.</a:t>
            </a:r>
          </a:p>
          <a:p>
            <a:pPr marL="0" indent="0">
              <a:buNone/>
            </a:pPr>
            <a:r>
              <a:rPr lang="en-US" dirty="0"/>
              <a:t>We report a 1,445% surge in MAS inquiries from 1Q24 to 2Q25,</a:t>
            </a:r>
          </a:p>
          <a:p>
            <a:pPr marL="0" indent="0">
              <a:buNone/>
            </a:pPr>
            <a:r>
              <a:rPr lang="en-US" dirty="0"/>
              <a:t>signaling rapid enterprise interest.</a:t>
            </a:r>
          </a:p>
        </p:txBody>
      </p:sp>
    </p:spTree>
    <p:extLst>
      <p:ext uri="{BB962C8B-B14F-4D97-AF65-F5344CB8AC3E}">
        <p14:creationId xmlns:p14="http://schemas.microsoft.com/office/powerpoint/2010/main" val="2040802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82C38B-0A45-5B23-B24D-7CAA684E2E21}"/>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FC144EC3-DA05-5F9E-1DFB-67DA63D946ED}"/>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4E032F32-4838-2B2A-01F0-E53C0297B5B8}"/>
              </a:ext>
            </a:extLst>
          </p:cNvPr>
          <p:cNvPicPr>
            <a:picLocks noChangeAspect="1"/>
          </p:cNvPicPr>
          <p:nvPr/>
        </p:nvPicPr>
        <p:blipFill>
          <a:blip r:embed="rId2"/>
          <a:stretch>
            <a:fillRect/>
          </a:stretch>
        </p:blipFill>
        <p:spPr>
          <a:xfrm>
            <a:off x="2237502" y="0"/>
            <a:ext cx="7716995" cy="6858000"/>
          </a:xfrm>
          <a:prstGeom prst="rect">
            <a:avLst/>
          </a:prstGeom>
        </p:spPr>
      </p:pic>
    </p:spTree>
    <p:extLst>
      <p:ext uri="{BB962C8B-B14F-4D97-AF65-F5344CB8AC3E}">
        <p14:creationId xmlns:p14="http://schemas.microsoft.com/office/powerpoint/2010/main" val="329036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7CD0AE44-42EF-D4D7-F9BD-F801E95E17A9}"/>
              </a:ext>
            </a:extLst>
          </p:cNvPr>
          <p:cNvPicPr>
            <a:picLocks noChangeAspect="1"/>
          </p:cNvPicPr>
          <p:nvPr/>
        </p:nvPicPr>
        <p:blipFill>
          <a:blip r:embed="rId2"/>
          <a:srcRect r="1779" b="1"/>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197403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4A57B1-DE0D-5438-B1F1-A0CD9AD349DB}"/>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4095B114-4271-66A8-EFB7-95C217BAAA05}"/>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E39673E1-315B-6BBE-0C57-8318A03228DC}"/>
              </a:ext>
            </a:extLst>
          </p:cNvPr>
          <p:cNvPicPr>
            <a:picLocks noChangeAspect="1"/>
          </p:cNvPicPr>
          <p:nvPr/>
        </p:nvPicPr>
        <p:blipFill>
          <a:blip r:embed="rId2"/>
          <a:stretch>
            <a:fillRect/>
          </a:stretch>
        </p:blipFill>
        <p:spPr>
          <a:xfrm>
            <a:off x="0" y="68342"/>
            <a:ext cx="12192000" cy="6108621"/>
          </a:xfrm>
          <a:prstGeom prst="rect">
            <a:avLst/>
          </a:prstGeom>
        </p:spPr>
      </p:pic>
    </p:spTree>
    <p:extLst>
      <p:ext uri="{BB962C8B-B14F-4D97-AF65-F5344CB8AC3E}">
        <p14:creationId xmlns:p14="http://schemas.microsoft.com/office/powerpoint/2010/main" val="87071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4CD9EA52-40A1-4447-C4E7-9EBDC2AD7D88}"/>
              </a:ext>
            </a:extLst>
          </p:cNvPr>
          <p:cNvPicPr>
            <a:picLocks noChangeAspect="1"/>
          </p:cNvPicPr>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172316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34C809-793B-1261-EAAE-FF70D1551C1D}"/>
              </a:ext>
            </a:extLst>
          </p:cNvPr>
          <p:cNvSpPr>
            <a:spLocks noGrp="1"/>
          </p:cNvSpPr>
          <p:nvPr>
            <p:ph type="title"/>
          </p:nvPr>
        </p:nvSpPr>
        <p:spPr/>
        <p:txBody>
          <a:bodyPr/>
          <a:lstStyle/>
          <a:p>
            <a:r>
              <a:rPr lang="en-US" dirty="0"/>
              <a:t>Domain-specific</a:t>
            </a:r>
            <a:r>
              <a:rPr lang="hr-HR" dirty="0"/>
              <a:t> </a:t>
            </a:r>
            <a:r>
              <a:rPr lang="en-US" dirty="0"/>
              <a:t>language models</a:t>
            </a:r>
          </a:p>
        </p:txBody>
      </p:sp>
      <p:sp>
        <p:nvSpPr>
          <p:cNvPr id="3" name="Rezervirano mjesto sadržaja 2">
            <a:extLst>
              <a:ext uri="{FF2B5EF4-FFF2-40B4-BE49-F238E27FC236}">
                <a16:creationId xmlns:a16="http://schemas.microsoft.com/office/drawing/2014/main" id="{416CD69C-AD4F-ADF8-DB96-CB9270C22E9F}"/>
              </a:ext>
            </a:extLst>
          </p:cNvPr>
          <p:cNvSpPr>
            <a:spLocks noGrp="1"/>
          </p:cNvSpPr>
          <p:nvPr>
            <p:ph idx="1"/>
          </p:nvPr>
        </p:nvSpPr>
        <p:spPr/>
        <p:txBody>
          <a:bodyPr>
            <a:normAutofit/>
          </a:bodyPr>
          <a:lstStyle/>
          <a:p>
            <a:pPr marL="0" indent="0">
              <a:buNone/>
            </a:pPr>
            <a:r>
              <a:rPr lang="en-US" b="1" dirty="0"/>
              <a:t>What is it?</a:t>
            </a:r>
          </a:p>
          <a:p>
            <a:pPr marL="0" indent="0">
              <a:buNone/>
            </a:pPr>
            <a:r>
              <a:rPr lang="en-US" dirty="0"/>
              <a:t>Domain-specific language models (DSLMs) are AI models</a:t>
            </a:r>
            <a:r>
              <a:rPr lang="hr-HR" dirty="0"/>
              <a:t> </a:t>
            </a:r>
            <a:r>
              <a:rPr lang="en-US" dirty="0"/>
              <a:t>trained on specialized datasets for specific industries or business</a:t>
            </a:r>
            <a:r>
              <a:rPr lang="hr-HR" dirty="0"/>
              <a:t> </a:t>
            </a:r>
            <a:r>
              <a:rPr lang="en-US" dirty="0"/>
              <a:t>functions, delivering higher accuracy and compliance than generic</a:t>
            </a:r>
            <a:r>
              <a:rPr lang="hr-HR" dirty="0"/>
              <a:t> </a:t>
            </a:r>
            <a:r>
              <a:rPr lang="en-US" dirty="0"/>
              <a:t>large language models (LLMs).</a:t>
            </a:r>
          </a:p>
          <a:p>
            <a:pPr marL="0" indent="0">
              <a:buNone/>
            </a:pPr>
            <a:r>
              <a:rPr lang="en-US" b="1" dirty="0"/>
              <a:t>Why trending?</a:t>
            </a:r>
          </a:p>
          <a:p>
            <a:pPr marL="0" indent="0">
              <a:buNone/>
            </a:pPr>
            <a:r>
              <a:rPr lang="en-US" dirty="0"/>
              <a:t>CIOs need measurable business value from AI. DSLMs reduce</a:t>
            </a:r>
            <a:r>
              <a:rPr lang="hr-HR" dirty="0"/>
              <a:t> </a:t>
            </a:r>
            <a:r>
              <a:rPr lang="en-US" dirty="0"/>
              <a:t>errors, accelerate deployment and cut costs for critical workflows</a:t>
            </a:r>
            <a:r>
              <a:rPr lang="hr-HR" dirty="0"/>
              <a:t> </a:t>
            </a:r>
            <a:r>
              <a:rPr lang="en-US" dirty="0"/>
              <a:t>like finance, healthcare and HR.</a:t>
            </a:r>
          </a:p>
        </p:txBody>
      </p:sp>
    </p:spTree>
    <p:extLst>
      <p:ext uri="{BB962C8B-B14F-4D97-AF65-F5344CB8AC3E}">
        <p14:creationId xmlns:p14="http://schemas.microsoft.com/office/powerpoint/2010/main" val="1636947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9372B0-CB73-EDC7-3DDA-6F3384979C22}"/>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60552C54-62F3-A73F-1DB1-CA7034144ED6}"/>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75AFE581-2BC7-635B-3B3F-58E1513B37DE}"/>
              </a:ext>
            </a:extLst>
          </p:cNvPr>
          <p:cNvPicPr>
            <a:picLocks noChangeAspect="1"/>
          </p:cNvPicPr>
          <p:nvPr/>
        </p:nvPicPr>
        <p:blipFill>
          <a:blip r:embed="rId2"/>
          <a:stretch>
            <a:fillRect/>
          </a:stretch>
        </p:blipFill>
        <p:spPr>
          <a:xfrm>
            <a:off x="2209800" y="0"/>
            <a:ext cx="7772400" cy="6858000"/>
          </a:xfrm>
          <a:prstGeom prst="rect">
            <a:avLst/>
          </a:prstGeom>
        </p:spPr>
      </p:pic>
    </p:spTree>
    <p:extLst>
      <p:ext uri="{BB962C8B-B14F-4D97-AF65-F5344CB8AC3E}">
        <p14:creationId xmlns:p14="http://schemas.microsoft.com/office/powerpoint/2010/main" val="1572339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73F0354-66E4-ADFB-C5CA-C6CF12BB8168}"/>
              </a:ext>
            </a:extLst>
          </p:cNvPr>
          <p:cNvPicPr>
            <a:picLocks noChangeAspect="1"/>
          </p:cNvPicPr>
          <p:nvPr/>
        </p:nvPicPr>
        <p:blipFill>
          <a:blip r:embed="rId2"/>
          <a:srcRect r="533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193650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ECDF5A-A728-35BD-4742-093FF30DD91C}"/>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5BAD5C29-57A3-D517-97FE-1C0BEC1E0C33}"/>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A4C7B1FE-A591-3F8F-043F-BDDE1EEF7406}"/>
              </a:ext>
            </a:extLst>
          </p:cNvPr>
          <p:cNvPicPr>
            <a:picLocks noChangeAspect="1"/>
          </p:cNvPicPr>
          <p:nvPr/>
        </p:nvPicPr>
        <p:blipFill>
          <a:blip r:embed="rId2"/>
          <a:stretch>
            <a:fillRect/>
          </a:stretch>
        </p:blipFill>
        <p:spPr>
          <a:xfrm>
            <a:off x="0" y="426870"/>
            <a:ext cx="12192000" cy="6004260"/>
          </a:xfrm>
          <a:prstGeom prst="rect">
            <a:avLst/>
          </a:prstGeom>
        </p:spPr>
      </p:pic>
    </p:spTree>
    <p:extLst>
      <p:ext uri="{BB962C8B-B14F-4D97-AF65-F5344CB8AC3E}">
        <p14:creationId xmlns:p14="http://schemas.microsoft.com/office/powerpoint/2010/main" val="2074704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B419-2F2D-A559-9F64-C5851B6C9BA2}"/>
              </a:ext>
            </a:extLst>
          </p:cNvPr>
          <p:cNvSpPr>
            <a:spLocks noGrp="1"/>
          </p:cNvSpPr>
          <p:nvPr>
            <p:ph type="title"/>
          </p:nvPr>
        </p:nvSpPr>
        <p:spPr/>
        <p:txBody>
          <a:bodyPr/>
          <a:lstStyle/>
          <a:p>
            <a:pPr algn="l"/>
            <a:r>
              <a:rPr lang="hr-HR" b="1" i="0" dirty="0">
                <a:solidFill>
                  <a:srgbClr val="002856"/>
                </a:solidFill>
                <a:effectLst/>
                <a:latin typeface="graphik web"/>
              </a:rPr>
              <a:t>Top 10 Strategic Technology Trends</a:t>
            </a:r>
          </a:p>
        </p:txBody>
      </p:sp>
      <p:sp>
        <p:nvSpPr>
          <p:cNvPr id="3" name="Content Placeholder 2">
            <a:extLst>
              <a:ext uri="{FF2B5EF4-FFF2-40B4-BE49-F238E27FC236}">
                <a16:creationId xmlns:a16="http://schemas.microsoft.com/office/drawing/2014/main" id="{F87B0567-ACE5-4B03-0490-74C61D787C6C}"/>
              </a:ext>
            </a:extLst>
          </p:cNvPr>
          <p:cNvSpPr>
            <a:spLocks noGrp="1"/>
          </p:cNvSpPr>
          <p:nvPr>
            <p:ph idx="1"/>
          </p:nvPr>
        </p:nvSpPr>
        <p:spPr/>
        <p:txBody>
          <a:bodyPr/>
          <a:lstStyle/>
          <a:p>
            <a:r>
              <a:rPr lang="hr-HR" dirty="0">
                <a:hlinkClick r:id="rId2"/>
              </a:rPr>
              <a:t>https://www.gartner.com/en/articles/top-technology-trends-2026</a:t>
            </a:r>
            <a:endParaRPr lang="hr-HR" dirty="0"/>
          </a:p>
          <a:p>
            <a:r>
              <a:rPr lang="hr-HR" dirty="0">
                <a:hlinkClick r:id="rId3"/>
              </a:rPr>
              <a:t>https://www.youtube.com/watch?v=5dgpcQXq1eo&amp;list=PLk5mazZ3BVLLivwO_n81aM3IZqRFKs0eh</a:t>
            </a:r>
            <a:endParaRPr lang="hr-HR" dirty="0"/>
          </a:p>
          <a:p>
            <a:endParaRPr lang="hr-HR" dirty="0"/>
          </a:p>
        </p:txBody>
      </p:sp>
    </p:spTree>
    <p:extLst>
      <p:ext uri="{BB962C8B-B14F-4D97-AF65-F5344CB8AC3E}">
        <p14:creationId xmlns:p14="http://schemas.microsoft.com/office/powerpoint/2010/main" val="2039309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5A8577-60DB-A0B9-B0FC-B9CCD6F32D02}"/>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CF8D06F9-E621-2530-1FB3-D09D9C9C3522}"/>
              </a:ext>
            </a:extLst>
          </p:cNvPr>
          <p:cNvSpPr>
            <a:spLocks noGrp="1"/>
          </p:cNvSpPr>
          <p:nvPr>
            <p:ph idx="1"/>
          </p:nvPr>
        </p:nvSpPr>
        <p:spPr/>
        <p:txBody>
          <a:bodyPr/>
          <a:lstStyle/>
          <a:p>
            <a:endParaRPr lang="en-US"/>
          </a:p>
        </p:txBody>
      </p:sp>
      <p:pic>
        <p:nvPicPr>
          <p:cNvPr id="5" name="Slika 4" descr="Slika na kojoj se prikazuje tekst, snimka zaslona&#10;&#10;Sadržaj generiran uz AI možda nije točan.">
            <a:extLst>
              <a:ext uri="{FF2B5EF4-FFF2-40B4-BE49-F238E27FC236}">
                <a16:creationId xmlns:a16="http://schemas.microsoft.com/office/drawing/2014/main" id="{9AAE59E1-720C-77DF-A9B8-6F7C6CF00DC0}"/>
              </a:ext>
            </a:extLst>
          </p:cNvPr>
          <p:cNvPicPr>
            <a:picLocks noChangeAspect="1"/>
          </p:cNvPicPr>
          <p:nvPr/>
        </p:nvPicPr>
        <p:blipFill>
          <a:blip r:embed="rId2"/>
          <a:stretch>
            <a:fillRect/>
          </a:stretch>
        </p:blipFill>
        <p:spPr>
          <a:xfrm>
            <a:off x="0" y="-2"/>
            <a:ext cx="12252074" cy="6858001"/>
          </a:xfrm>
          <a:prstGeom prst="rect">
            <a:avLst/>
          </a:prstGeom>
        </p:spPr>
      </p:pic>
    </p:spTree>
    <p:extLst>
      <p:ext uri="{BB962C8B-B14F-4D97-AF65-F5344CB8AC3E}">
        <p14:creationId xmlns:p14="http://schemas.microsoft.com/office/powerpoint/2010/main" val="1933254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tekst, snimka zaslona, glazbeni instrument, gitara&#10;&#10;Sadržaj generiran uz AI možda nije točan.">
            <a:extLst>
              <a:ext uri="{FF2B5EF4-FFF2-40B4-BE49-F238E27FC236}">
                <a16:creationId xmlns:a16="http://schemas.microsoft.com/office/drawing/2014/main" id="{11DDC64E-2BC4-BD9F-5A6D-FC786FBF573F}"/>
              </a:ext>
            </a:extLst>
          </p:cNvPr>
          <p:cNvPicPr>
            <a:picLocks noChangeAspect="1"/>
          </p:cNvPicPr>
          <p:nvPr/>
        </p:nvPicPr>
        <p:blipFill>
          <a:blip r:embed="rId2"/>
          <a:srcRect r="121" b="-2"/>
          <a:stretch>
            <a:fillRect/>
          </a:stretch>
        </p:blipFill>
        <p:spPr>
          <a:xfrm>
            <a:off x="-13035" y="0"/>
            <a:ext cx="12206498" cy="6858000"/>
          </a:xfrm>
          <a:prstGeom prst="rect">
            <a:avLst/>
          </a:prstGeom>
          <a:noFill/>
        </p:spPr>
      </p:pic>
    </p:spTree>
    <p:extLst>
      <p:ext uri="{BB962C8B-B14F-4D97-AF65-F5344CB8AC3E}">
        <p14:creationId xmlns:p14="http://schemas.microsoft.com/office/powerpoint/2010/main" val="1301055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F2350E-D901-1513-16E5-41A33DD0B4E9}"/>
              </a:ext>
            </a:extLst>
          </p:cNvPr>
          <p:cNvSpPr>
            <a:spLocks noGrp="1"/>
          </p:cNvSpPr>
          <p:nvPr>
            <p:ph type="title"/>
          </p:nvPr>
        </p:nvSpPr>
        <p:spPr/>
        <p:txBody>
          <a:bodyPr/>
          <a:lstStyle/>
          <a:p>
            <a:r>
              <a:rPr lang="hr-HR" dirty="0" err="1"/>
              <a:t>Physical</a:t>
            </a:r>
            <a:r>
              <a:rPr lang="hr-HR" dirty="0"/>
              <a:t> AI</a:t>
            </a:r>
            <a:endParaRPr lang="en-US" dirty="0"/>
          </a:p>
        </p:txBody>
      </p:sp>
      <p:sp>
        <p:nvSpPr>
          <p:cNvPr id="3" name="Rezervirano mjesto sadržaja 2">
            <a:extLst>
              <a:ext uri="{FF2B5EF4-FFF2-40B4-BE49-F238E27FC236}">
                <a16:creationId xmlns:a16="http://schemas.microsoft.com/office/drawing/2014/main" id="{DDBB858F-C214-6B95-9A4E-F0CAD18C3B9E}"/>
              </a:ext>
            </a:extLst>
          </p:cNvPr>
          <p:cNvSpPr>
            <a:spLocks noGrp="1"/>
          </p:cNvSpPr>
          <p:nvPr>
            <p:ph idx="1"/>
          </p:nvPr>
        </p:nvSpPr>
        <p:spPr/>
        <p:txBody>
          <a:bodyPr/>
          <a:lstStyle/>
          <a:p>
            <a:pPr marL="0" indent="0">
              <a:buNone/>
            </a:pPr>
            <a:r>
              <a:rPr lang="en-US" b="1" dirty="0"/>
              <a:t>What is it?</a:t>
            </a:r>
          </a:p>
          <a:p>
            <a:pPr marL="0" indent="0">
              <a:buNone/>
            </a:pPr>
            <a:r>
              <a:rPr lang="en-US" dirty="0"/>
              <a:t>Physical AI brings intelligence into the real world through robots,</a:t>
            </a:r>
            <a:r>
              <a:rPr lang="hr-HR" dirty="0"/>
              <a:t> </a:t>
            </a:r>
            <a:r>
              <a:rPr lang="en-US" dirty="0"/>
              <a:t>drones, vehicles and smart devices that sense, decide and act.</a:t>
            </a:r>
          </a:p>
          <a:p>
            <a:pPr marL="0" indent="0">
              <a:buNone/>
            </a:pPr>
            <a:r>
              <a:rPr lang="en-US" dirty="0"/>
              <a:t>These systems combine sensors, actuators and AI models to</a:t>
            </a:r>
            <a:r>
              <a:rPr lang="hr-HR" dirty="0"/>
              <a:t> </a:t>
            </a:r>
            <a:r>
              <a:rPr lang="en-US" dirty="0"/>
              <a:t>automate physical tasks.</a:t>
            </a:r>
          </a:p>
          <a:p>
            <a:pPr marL="0" indent="0">
              <a:buNone/>
            </a:pPr>
            <a:r>
              <a:rPr lang="en-US" b="1" dirty="0"/>
              <a:t>Why trending?</a:t>
            </a:r>
          </a:p>
          <a:p>
            <a:pPr marL="0" indent="0">
              <a:buNone/>
            </a:pPr>
            <a:r>
              <a:rPr lang="en-US" dirty="0"/>
              <a:t>Organizations want the productivity of digital AI applied to</a:t>
            </a:r>
            <a:r>
              <a:rPr lang="hr-HR" dirty="0"/>
              <a:t> </a:t>
            </a:r>
            <a:r>
              <a:rPr lang="en-US" dirty="0"/>
              <a:t>physical environments. </a:t>
            </a:r>
          </a:p>
        </p:txBody>
      </p:sp>
    </p:spTree>
    <p:extLst>
      <p:ext uri="{BB962C8B-B14F-4D97-AF65-F5344CB8AC3E}">
        <p14:creationId xmlns:p14="http://schemas.microsoft.com/office/powerpoint/2010/main" val="111355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88AA1F-1BFE-6BF3-7487-4E881CB71AC8}"/>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388BC32D-2844-3B2D-2EA5-8DAD643A13B3}"/>
              </a:ext>
            </a:extLst>
          </p:cNvPr>
          <p:cNvSpPr>
            <a:spLocks noGrp="1"/>
          </p:cNvSpPr>
          <p:nvPr>
            <p:ph idx="1"/>
          </p:nvPr>
        </p:nvSpPr>
        <p:spPr/>
        <p:txBody>
          <a:bodyPr/>
          <a:lstStyle/>
          <a:p>
            <a:endParaRPr lang="en-US"/>
          </a:p>
        </p:txBody>
      </p:sp>
      <p:pic>
        <p:nvPicPr>
          <p:cNvPr id="5" name="Slika 4" descr="Slika na kojoj se prikazuje tekst, snimka zaslona, Font, Robna marka&#10;&#10;Sadržaj generiran uz AI možda nije točan.">
            <a:extLst>
              <a:ext uri="{FF2B5EF4-FFF2-40B4-BE49-F238E27FC236}">
                <a16:creationId xmlns:a16="http://schemas.microsoft.com/office/drawing/2014/main" id="{BC7E2597-8AEF-7819-B15D-4E5E0DA3D373}"/>
              </a:ext>
            </a:extLst>
          </p:cNvPr>
          <p:cNvPicPr>
            <a:picLocks noChangeAspect="1"/>
          </p:cNvPicPr>
          <p:nvPr/>
        </p:nvPicPr>
        <p:blipFill>
          <a:blip r:embed="rId2"/>
          <a:stretch>
            <a:fillRect/>
          </a:stretch>
        </p:blipFill>
        <p:spPr>
          <a:xfrm>
            <a:off x="2712427" y="141400"/>
            <a:ext cx="6767146" cy="6035563"/>
          </a:xfrm>
          <a:prstGeom prst="rect">
            <a:avLst/>
          </a:prstGeom>
        </p:spPr>
      </p:pic>
    </p:spTree>
    <p:extLst>
      <p:ext uri="{BB962C8B-B14F-4D97-AF65-F5344CB8AC3E}">
        <p14:creationId xmlns:p14="http://schemas.microsoft.com/office/powerpoint/2010/main" val="73426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454011-429F-537D-1908-1CC063DFA898}"/>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7BAD5EA0-CC20-C7A3-6982-669C872743CE}"/>
              </a:ext>
            </a:extLst>
          </p:cNvPr>
          <p:cNvSpPr>
            <a:spLocks noGrp="1"/>
          </p:cNvSpPr>
          <p:nvPr>
            <p:ph idx="1"/>
          </p:nvPr>
        </p:nvSpPr>
        <p:spPr/>
        <p:txBody>
          <a:bodyPr/>
          <a:lstStyle/>
          <a:p>
            <a:endParaRPr lang="en-US"/>
          </a:p>
        </p:txBody>
      </p:sp>
      <p:pic>
        <p:nvPicPr>
          <p:cNvPr id="5" name="Slika 4" descr="Slika na kojoj se prikazuje tekst, snimka zaslona, Font, softver&#10;&#10;Sadržaj generiran uz AI možda nije točan.">
            <a:extLst>
              <a:ext uri="{FF2B5EF4-FFF2-40B4-BE49-F238E27FC236}">
                <a16:creationId xmlns:a16="http://schemas.microsoft.com/office/drawing/2014/main" id="{7CDB8800-C16C-E27B-5A50-D2CFF962C78D}"/>
              </a:ext>
            </a:extLst>
          </p:cNvPr>
          <p:cNvPicPr>
            <a:picLocks noChangeAspect="1"/>
          </p:cNvPicPr>
          <p:nvPr/>
        </p:nvPicPr>
        <p:blipFill>
          <a:blip r:embed="rId2"/>
          <a:stretch>
            <a:fillRect/>
          </a:stretch>
        </p:blipFill>
        <p:spPr>
          <a:xfrm>
            <a:off x="0" y="0"/>
            <a:ext cx="12192000" cy="6094006"/>
          </a:xfrm>
          <a:prstGeom prst="rect">
            <a:avLst/>
          </a:prstGeom>
        </p:spPr>
      </p:pic>
    </p:spTree>
    <p:extLst>
      <p:ext uri="{BB962C8B-B14F-4D97-AF65-F5344CB8AC3E}">
        <p14:creationId xmlns:p14="http://schemas.microsoft.com/office/powerpoint/2010/main" val="1175812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2A791B-558D-4499-0A3A-3EAFDFB02EA7}"/>
              </a:ext>
            </a:extLst>
          </p:cNvPr>
          <p:cNvSpPr>
            <a:spLocks noGrp="1"/>
          </p:cNvSpPr>
          <p:nvPr>
            <p:ph type="title"/>
          </p:nvPr>
        </p:nvSpPr>
        <p:spPr/>
        <p:txBody>
          <a:bodyPr/>
          <a:lstStyle/>
          <a:p>
            <a:r>
              <a:rPr lang="hr-HR" dirty="0" err="1"/>
              <a:t>Physical</a:t>
            </a:r>
            <a:r>
              <a:rPr lang="hr-HR" dirty="0"/>
              <a:t> AI </a:t>
            </a:r>
            <a:r>
              <a:rPr lang="hr-HR" dirty="0" err="1"/>
              <a:t>examples</a:t>
            </a:r>
            <a:endParaRPr lang="en-US" dirty="0"/>
          </a:p>
        </p:txBody>
      </p:sp>
      <p:sp>
        <p:nvSpPr>
          <p:cNvPr id="3" name="Rezervirano mjesto sadržaja 2">
            <a:extLst>
              <a:ext uri="{FF2B5EF4-FFF2-40B4-BE49-F238E27FC236}">
                <a16:creationId xmlns:a16="http://schemas.microsoft.com/office/drawing/2014/main" id="{782369B2-BA23-7F7F-442F-7327E9458393}"/>
              </a:ext>
            </a:extLst>
          </p:cNvPr>
          <p:cNvSpPr>
            <a:spLocks noGrp="1"/>
          </p:cNvSpPr>
          <p:nvPr>
            <p:ph idx="1"/>
          </p:nvPr>
        </p:nvSpPr>
        <p:spPr/>
        <p:txBody>
          <a:bodyPr/>
          <a:lstStyle/>
          <a:p>
            <a:r>
              <a:rPr lang="en-US" dirty="0">
                <a:hlinkClick r:id="rId2"/>
              </a:rPr>
              <a:t>https://www.youtube.com/watch?v=Yu8I93xJ3pY</a:t>
            </a:r>
            <a:endParaRPr lang="hr-HR" dirty="0"/>
          </a:p>
          <a:p>
            <a:r>
              <a:rPr lang="en-US" dirty="0">
                <a:hlinkClick r:id="rId3"/>
              </a:rPr>
              <a:t>https://www.youtube.com/watch?v=I44_zbEwz_w</a:t>
            </a:r>
            <a:endParaRPr lang="hr-HR" dirty="0"/>
          </a:p>
          <a:p>
            <a:r>
              <a:rPr lang="hr-HR" dirty="0"/>
              <a:t>…</a:t>
            </a:r>
            <a:endParaRPr lang="en-US" dirty="0"/>
          </a:p>
        </p:txBody>
      </p:sp>
    </p:spTree>
    <p:extLst>
      <p:ext uri="{BB962C8B-B14F-4D97-AF65-F5344CB8AC3E}">
        <p14:creationId xmlns:p14="http://schemas.microsoft.com/office/powerpoint/2010/main" val="3017245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tekst, snimka zaslona, Font&#10;&#10;Sadržaj generiran uz AI možda nije točan.">
            <a:extLst>
              <a:ext uri="{FF2B5EF4-FFF2-40B4-BE49-F238E27FC236}">
                <a16:creationId xmlns:a16="http://schemas.microsoft.com/office/drawing/2014/main" id="{DD52A6B7-D4E5-1398-72E5-36B7C771F331}"/>
              </a:ext>
            </a:extLst>
          </p:cNvPr>
          <p:cNvPicPr>
            <a:picLocks noChangeAspect="1"/>
          </p:cNvPicPr>
          <p:nvPr/>
        </p:nvPicPr>
        <p:blipFill>
          <a:blip r:embed="rId2"/>
          <a:stretch>
            <a:fillRect/>
          </a:stretch>
        </p:blipFill>
        <p:spPr>
          <a:xfrm>
            <a:off x="120650" y="729299"/>
            <a:ext cx="11950700" cy="4780278"/>
          </a:xfrm>
          <a:prstGeom prst="rect">
            <a:avLst/>
          </a:prstGeom>
          <a:noFill/>
        </p:spPr>
      </p:pic>
    </p:spTree>
    <p:extLst>
      <p:ext uri="{BB962C8B-B14F-4D97-AF65-F5344CB8AC3E}">
        <p14:creationId xmlns:p14="http://schemas.microsoft.com/office/powerpoint/2010/main" val="2128599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CCFD18-748F-A7AF-952B-9CBAD5114727}"/>
              </a:ext>
            </a:extLst>
          </p:cNvPr>
          <p:cNvSpPr>
            <a:spLocks noGrp="1"/>
          </p:cNvSpPr>
          <p:nvPr>
            <p:ph type="title"/>
          </p:nvPr>
        </p:nvSpPr>
        <p:spPr/>
        <p:txBody>
          <a:bodyPr/>
          <a:lstStyle/>
          <a:p>
            <a:r>
              <a:rPr lang="en-US" dirty="0"/>
              <a:t>Preemptive</a:t>
            </a:r>
            <a:r>
              <a:rPr lang="hr-HR" dirty="0"/>
              <a:t> </a:t>
            </a:r>
            <a:r>
              <a:rPr lang="en-US" dirty="0"/>
              <a:t>cybersecurity</a:t>
            </a:r>
          </a:p>
        </p:txBody>
      </p:sp>
      <p:sp>
        <p:nvSpPr>
          <p:cNvPr id="3" name="Rezervirano mjesto sadržaja 2">
            <a:extLst>
              <a:ext uri="{FF2B5EF4-FFF2-40B4-BE49-F238E27FC236}">
                <a16:creationId xmlns:a16="http://schemas.microsoft.com/office/drawing/2014/main" id="{27C7E92D-ED09-AB7D-2524-36B6006D1575}"/>
              </a:ext>
            </a:extLst>
          </p:cNvPr>
          <p:cNvSpPr>
            <a:spLocks noGrp="1"/>
          </p:cNvSpPr>
          <p:nvPr>
            <p:ph idx="1"/>
          </p:nvPr>
        </p:nvSpPr>
        <p:spPr/>
        <p:txBody>
          <a:bodyPr>
            <a:normAutofit/>
          </a:bodyPr>
          <a:lstStyle/>
          <a:p>
            <a:r>
              <a:rPr lang="en-US" b="1" dirty="0"/>
              <a:t>What is it?</a:t>
            </a:r>
          </a:p>
          <a:p>
            <a:pPr marL="0" indent="0">
              <a:buNone/>
            </a:pPr>
            <a:r>
              <a:rPr lang="en-US" dirty="0"/>
              <a:t>Preemptive cybersecurity (PCS) uses advanced AI-driven</a:t>
            </a:r>
            <a:r>
              <a:rPr lang="hr-HR" dirty="0"/>
              <a:t> </a:t>
            </a:r>
            <a:r>
              <a:rPr lang="en-US" dirty="0"/>
              <a:t>techniques to anticipate, disrupt and neutralize cyberattacks</a:t>
            </a:r>
            <a:r>
              <a:rPr lang="hr-HR" dirty="0"/>
              <a:t> </a:t>
            </a:r>
            <a:r>
              <a:rPr lang="en-US" dirty="0"/>
              <a:t>before they occur — moving beyond traditional detection</a:t>
            </a:r>
            <a:r>
              <a:rPr lang="hr-HR" dirty="0"/>
              <a:t> </a:t>
            </a:r>
            <a:r>
              <a:rPr lang="en-US" dirty="0"/>
              <a:t>and response.</a:t>
            </a:r>
          </a:p>
          <a:p>
            <a:r>
              <a:rPr lang="en-US" b="1" dirty="0"/>
              <a:t>Why trending?</a:t>
            </a:r>
          </a:p>
          <a:p>
            <a:pPr marL="0" indent="0">
              <a:buNone/>
            </a:pPr>
            <a:r>
              <a:rPr lang="en-US" dirty="0"/>
              <a:t>AI-powered threats are growing exponentially, targeting networks,</a:t>
            </a:r>
            <a:r>
              <a:rPr lang="hr-HR" dirty="0"/>
              <a:t> </a:t>
            </a:r>
            <a:r>
              <a:rPr lang="en-US" dirty="0"/>
              <a:t>applications and IoT systems. By 2029, technology products</a:t>
            </a:r>
            <a:r>
              <a:rPr lang="hr-HR" dirty="0"/>
              <a:t> </a:t>
            </a:r>
            <a:r>
              <a:rPr lang="en-US" dirty="0"/>
              <a:t>lacking preemptive cybersecurity will lose market relevance as</a:t>
            </a:r>
            <a:r>
              <a:rPr lang="hr-HR" dirty="0"/>
              <a:t> </a:t>
            </a:r>
            <a:r>
              <a:rPr lang="en-US" dirty="0"/>
              <a:t>proactive defense becomes a universal requirement</a:t>
            </a:r>
          </a:p>
        </p:txBody>
      </p:sp>
    </p:spTree>
    <p:extLst>
      <p:ext uri="{BB962C8B-B14F-4D97-AF65-F5344CB8AC3E}">
        <p14:creationId xmlns:p14="http://schemas.microsoft.com/office/powerpoint/2010/main" val="345970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tekst, snimka zaslona, krug, dijagram&#10;&#10;Sadržaj generiran uz AI možda nije točan.">
            <a:extLst>
              <a:ext uri="{FF2B5EF4-FFF2-40B4-BE49-F238E27FC236}">
                <a16:creationId xmlns:a16="http://schemas.microsoft.com/office/drawing/2014/main" id="{CDF4A69E-F530-4D85-4461-D7AB7D5B3497}"/>
              </a:ext>
            </a:extLst>
          </p:cNvPr>
          <p:cNvPicPr>
            <a:picLocks noChangeAspect="1"/>
          </p:cNvPicPr>
          <p:nvPr/>
        </p:nvPicPr>
        <p:blipFill>
          <a:blip r:embed="rId2"/>
          <a:stretch>
            <a:fillRect/>
          </a:stretch>
        </p:blipFill>
        <p:spPr>
          <a:xfrm>
            <a:off x="2667713" y="68263"/>
            <a:ext cx="6856574" cy="6102350"/>
          </a:xfrm>
          <a:prstGeom prst="rect">
            <a:avLst/>
          </a:prstGeom>
          <a:noFill/>
        </p:spPr>
      </p:pic>
    </p:spTree>
    <p:extLst>
      <p:ext uri="{BB962C8B-B14F-4D97-AF65-F5344CB8AC3E}">
        <p14:creationId xmlns:p14="http://schemas.microsoft.com/office/powerpoint/2010/main" val="133821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65FB46-25CF-689E-2537-5AB765BC9503}"/>
              </a:ext>
            </a:extLst>
          </p:cNvPr>
          <p:cNvSpPr>
            <a:spLocks noGrp="1"/>
          </p:cNvSpPr>
          <p:nvPr>
            <p:ph type="title"/>
          </p:nvPr>
        </p:nvSpPr>
        <p:spPr/>
        <p:txBody>
          <a:bodyPr/>
          <a:lstStyle/>
          <a:p>
            <a:r>
              <a:rPr lang="en-US" dirty="0"/>
              <a:t>Preemptive</a:t>
            </a:r>
            <a:r>
              <a:rPr lang="hr-HR" dirty="0"/>
              <a:t> </a:t>
            </a:r>
            <a:r>
              <a:rPr lang="en-US" dirty="0"/>
              <a:t>cybersecurity</a:t>
            </a:r>
          </a:p>
        </p:txBody>
      </p:sp>
      <p:sp>
        <p:nvSpPr>
          <p:cNvPr id="3" name="Rezervirano mjesto sadržaja 2">
            <a:extLst>
              <a:ext uri="{FF2B5EF4-FFF2-40B4-BE49-F238E27FC236}">
                <a16:creationId xmlns:a16="http://schemas.microsoft.com/office/drawing/2014/main" id="{1B3B51EC-3B0E-BA17-42DC-D563D1E24038}"/>
              </a:ext>
            </a:extLst>
          </p:cNvPr>
          <p:cNvSpPr>
            <a:spLocks noGrp="1"/>
          </p:cNvSpPr>
          <p:nvPr>
            <p:ph idx="1"/>
          </p:nvPr>
        </p:nvSpPr>
        <p:spPr/>
        <p:txBody>
          <a:bodyPr/>
          <a:lstStyle/>
          <a:p>
            <a:r>
              <a:rPr lang="en-US" dirty="0"/>
              <a:t>AI puts cyberattacks in overdrive. </a:t>
            </a:r>
            <a:endParaRPr lang="hr-HR" dirty="0"/>
          </a:p>
          <a:p>
            <a:r>
              <a:rPr lang="en-US" dirty="0"/>
              <a:t>Traditional detection-and-response cybersecurity methods can’t keep up with the surging threats from bad actors leveraging AI.</a:t>
            </a:r>
            <a:endParaRPr lang="hr-HR" dirty="0"/>
          </a:p>
          <a:p>
            <a:r>
              <a:rPr lang="en-US" dirty="0"/>
              <a:t>Product leaders who fail to invest in preemptive cybersecurity capabilities risk career-impacting cyber incidents and the potential for damaging market share losses within the next two to four years. </a:t>
            </a:r>
            <a:endParaRPr lang="hr-HR" dirty="0"/>
          </a:p>
          <a:p>
            <a:endParaRPr lang="en-US" dirty="0"/>
          </a:p>
        </p:txBody>
      </p:sp>
    </p:spTree>
    <p:extLst>
      <p:ext uri="{BB962C8B-B14F-4D97-AF65-F5344CB8AC3E}">
        <p14:creationId xmlns:p14="http://schemas.microsoft.com/office/powerpoint/2010/main" val="225695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253E9AA-D42B-3A41-204D-8230A9C81C23}"/>
              </a:ext>
            </a:extLst>
          </p:cNvPr>
          <p:cNvPicPr>
            <a:picLocks noChangeAspect="1"/>
          </p:cNvPicPr>
          <p:nvPr/>
        </p:nvPicPr>
        <p:blipFill>
          <a:blip r:embed="rId2"/>
          <a:srcRect r="444"/>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517862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9635DC-5DE0-F081-A85D-59337AE5A46D}"/>
              </a:ext>
            </a:extLst>
          </p:cNvPr>
          <p:cNvSpPr>
            <a:spLocks noGrp="1"/>
          </p:cNvSpPr>
          <p:nvPr>
            <p:ph type="title"/>
          </p:nvPr>
        </p:nvSpPr>
        <p:spPr/>
        <p:txBody>
          <a:bodyPr/>
          <a:lstStyle/>
          <a:p>
            <a:r>
              <a:rPr lang="hr-HR" dirty="0"/>
              <a:t>Advanced </a:t>
            </a:r>
            <a:r>
              <a:rPr lang="hr-HR" dirty="0" err="1"/>
              <a:t>obfuscation</a:t>
            </a:r>
            <a:r>
              <a:rPr lang="hr-HR" dirty="0"/>
              <a:t> </a:t>
            </a:r>
            <a:r>
              <a:rPr lang="hr-HR" dirty="0" err="1"/>
              <a:t>technologies</a:t>
            </a:r>
            <a:endParaRPr lang="en-US" dirty="0"/>
          </a:p>
        </p:txBody>
      </p:sp>
      <p:sp>
        <p:nvSpPr>
          <p:cNvPr id="3" name="Rezervirano mjesto sadržaja 2">
            <a:extLst>
              <a:ext uri="{FF2B5EF4-FFF2-40B4-BE49-F238E27FC236}">
                <a16:creationId xmlns:a16="http://schemas.microsoft.com/office/drawing/2014/main" id="{2D9FCF6F-42FC-C73B-8BDA-F7031842F343}"/>
              </a:ext>
            </a:extLst>
          </p:cNvPr>
          <p:cNvSpPr>
            <a:spLocks noGrp="1"/>
          </p:cNvSpPr>
          <p:nvPr>
            <p:ph idx="1"/>
          </p:nvPr>
        </p:nvSpPr>
        <p:spPr/>
        <p:txBody>
          <a:bodyPr/>
          <a:lstStyle/>
          <a:p>
            <a:r>
              <a:rPr lang="en-US" dirty="0"/>
              <a:t>Bar intruders from accessing emerging technology solutions within the global attack surface grid by using a combination of automated exposure management and advanced obfuscation technologies, which can continuously find and patch vulnerabilities while concealing code and sensitive data with advanced encryption techniques</a:t>
            </a:r>
            <a:r>
              <a:rPr lang="hr-HR" dirty="0"/>
              <a:t>.</a:t>
            </a:r>
            <a:endParaRPr lang="en-US" dirty="0"/>
          </a:p>
        </p:txBody>
      </p:sp>
    </p:spTree>
    <p:extLst>
      <p:ext uri="{BB962C8B-B14F-4D97-AF65-F5344CB8AC3E}">
        <p14:creationId xmlns:p14="http://schemas.microsoft.com/office/powerpoint/2010/main" val="953883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C426CC-EEF5-52E2-5A9D-785491D10781}"/>
              </a:ext>
            </a:extLst>
          </p:cNvPr>
          <p:cNvSpPr>
            <a:spLocks noGrp="1"/>
          </p:cNvSpPr>
          <p:nvPr>
            <p:ph type="title"/>
          </p:nvPr>
        </p:nvSpPr>
        <p:spPr/>
        <p:txBody>
          <a:bodyPr/>
          <a:lstStyle/>
          <a:p>
            <a:r>
              <a:rPr lang="en-US" dirty="0"/>
              <a:t>Preemptive Exposure Management </a:t>
            </a:r>
          </a:p>
        </p:txBody>
      </p:sp>
      <p:sp>
        <p:nvSpPr>
          <p:cNvPr id="3" name="Rezervirano mjesto sadržaja 2">
            <a:extLst>
              <a:ext uri="{FF2B5EF4-FFF2-40B4-BE49-F238E27FC236}">
                <a16:creationId xmlns:a16="http://schemas.microsoft.com/office/drawing/2014/main" id="{1A856B42-3DD9-84BE-F602-76D5BC9617BA}"/>
              </a:ext>
            </a:extLst>
          </p:cNvPr>
          <p:cNvSpPr>
            <a:spLocks noGrp="1"/>
          </p:cNvSpPr>
          <p:nvPr>
            <p:ph idx="1"/>
          </p:nvPr>
        </p:nvSpPr>
        <p:spPr/>
        <p:txBody>
          <a:bodyPr/>
          <a:lstStyle/>
          <a:p>
            <a:r>
              <a:rPr lang="en-US" dirty="0"/>
              <a:t>Preemptive Exposure Management is a cybersecurity model that continuously discovers vulnerabilities, validates risk, and remediates exposures automatically before attackers can exploit them.</a:t>
            </a:r>
          </a:p>
        </p:txBody>
      </p:sp>
    </p:spTree>
    <p:extLst>
      <p:ext uri="{BB962C8B-B14F-4D97-AF65-F5344CB8AC3E}">
        <p14:creationId xmlns:p14="http://schemas.microsoft.com/office/powerpoint/2010/main" val="2985902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D5E0D0-852A-0F58-B237-FF7E690EEEAC}"/>
              </a:ext>
            </a:extLst>
          </p:cNvPr>
          <p:cNvSpPr>
            <a:spLocks noGrp="1"/>
          </p:cNvSpPr>
          <p:nvPr>
            <p:ph type="title"/>
          </p:nvPr>
        </p:nvSpPr>
        <p:spPr/>
        <p:txBody>
          <a:bodyPr/>
          <a:lstStyle/>
          <a:p>
            <a:r>
              <a:rPr lang="en-US" dirty="0"/>
              <a:t>Preemptive Exposure Management </a:t>
            </a:r>
          </a:p>
        </p:txBody>
      </p:sp>
      <p:sp>
        <p:nvSpPr>
          <p:cNvPr id="3" name="Rezervirano mjesto sadržaja 2">
            <a:extLst>
              <a:ext uri="{FF2B5EF4-FFF2-40B4-BE49-F238E27FC236}">
                <a16:creationId xmlns:a16="http://schemas.microsoft.com/office/drawing/2014/main" id="{A7B5ECC3-2737-B52D-815C-82851E1C4492}"/>
              </a:ext>
            </a:extLst>
          </p:cNvPr>
          <p:cNvSpPr>
            <a:spLocks noGrp="1"/>
          </p:cNvSpPr>
          <p:nvPr>
            <p:ph idx="1"/>
          </p:nvPr>
        </p:nvSpPr>
        <p:spPr/>
        <p:txBody>
          <a:bodyPr>
            <a:normAutofit fontScale="85000" lnSpcReduction="20000"/>
          </a:bodyPr>
          <a:lstStyle/>
          <a:p>
            <a:r>
              <a:rPr lang="en-US" b="1" dirty="0"/>
              <a:t>Scenario 1: Exploitable Zero-Day</a:t>
            </a:r>
          </a:p>
          <a:p>
            <a:pPr marL="0" indent="0">
              <a:buNone/>
            </a:pPr>
            <a:r>
              <a:rPr lang="en-US" dirty="0"/>
              <a:t>A newly disclosed vulnerability in a widely used library is added to CISA’s KEV list.</a:t>
            </a:r>
          </a:p>
          <a:p>
            <a:pPr marL="0" indent="0">
              <a:buNone/>
            </a:pPr>
            <a:r>
              <a:rPr lang="en-US" dirty="0"/>
              <a:t>Traditional model: The team is alerted, waits for a patch, and spends days deploying.</a:t>
            </a:r>
          </a:p>
          <a:p>
            <a:pPr marL="0" indent="0">
              <a:buNone/>
            </a:pPr>
            <a:r>
              <a:rPr lang="en-US" dirty="0"/>
              <a:t>Preemptive model: The platform detects affected systems, applies a virtual patch, and starts monitoring exploit attempts within hours.</a:t>
            </a:r>
          </a:p>
          <a:p>
            <a:r>
              <a:rPr lang="en-US" b="1" dirty="0"/>
              <a:t>Scenario 2: Misconfigured Cloud Storage</a:t>
            </a:r>
          </a:p>
          <a:p>
            <a:pPr marL="0" indent="0">
              <a:buNone/>
            </a:pPr>
            <a:r>
              <a:rPr lang="en-US" dirty="0"/>
              <a:t>A security rule change leaves an S3 bucket publicly exposed.</a:t>
            </a:r>
          </a:p>
          <a:p>
            <a:pPr marL="0" indent="0">
              <a:buNone/>
            </a:pPr>
            <a:r>
              <a:rPr lang="en-US" dirty="0"/>
              <a:t>Traditional model: It’s flagged during a scan, added to a ticket queue, and fixed days later.</a:t>
            </a:r>
          </a:p>
          <a:p>
            <a:pPr marL="0" indent="0">
              <a:buNone/>
            </a:pPr>
            <a:r>
              <a:rPr lang="en-US" dirty="0"/>
              <a:t>Preemptive model: The platform detects the exposure in real time and automatically revokes public access while logging the action for audit.</a:t>
            </a:r>
          </a:p>
          <a:p>
            <a:pPr marL="0" indent="0">
              <a:buNone/>
            </a:pPr>
            <a:endParaRPr lang="en-US" dirty="0"/>
          </a:p>
        </p:txBody>
      </p:sp>
    </p:spTree>
    <p:extLst>
      <p:ext uri="{BB962C8B-B14F-4D97-AF65-F5344CB8AC3E}">
        <p14:creationId xmlns:p14="http://schemas.microsoft.com/office/powerpoint/2010/main" val="3786680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D5E0CD-F220-006A-CF89-E24AC2AE6AE4}"/>
              </a:ext>
            </a:extLst>
          </p:cNvPr>
          <p:cNvSpPr>
            <a:spLocks noGrp="1"/>
          </p:cNvSpPr>
          <p:nvPr>
            <p:ph type="title"/>
          </p:nvPr>
        </p:nvSpPr>
        <p:spPr/>
        <p:txBody>
          <a:bodyPr/>
          <a:lstStyle/>
          <a:p>
            <a:r>
              <a:rPr lang="en-US" dirty="0"/>
              <a:t>Advanced cyber deception (ACD) </a:t>
            </a:r>
          </a:p>
        </p:txBody>
      </p:sp>
      <p:sp>
        <p:nvSpPr>
          <p:cNvPr id="3" name="Rezervirano mjesto sadržaja 2">
            <a:extLst>
              <a:ext uri="{FF2B5EF4-FFF2-40B4-BE49-F238E27FC236}">
                <a16:creationId xmlns:a16="http://schemas.microsoft.com/office/drawing/2014/main" id="{6AF4353B-CC38-16C5-BB83-DFA951B2FB2B}"/>
              </a:ext>
            </a:extLst>
          </p:cNvPr>
          <p:cNvSpPr>
            <a:spLocks noGrp="1"/>
          </p:cNvSpPr>
          <p:nvPr>
            <p:ph idx="1"/>
          </p:nvPr>
        </p:nvSpPr>
        <p:spPr/>
        <p:txBody>
          <a:bodyPr>
            <a:normAutofit fontScale="92500" lnSpcReduction="10000"/>
          </a:bodyPr>
          <a:lstStyle/>
          <a:p>
            <a:r>
              <a:rPr lang="hr-HR" dirty="0"/>
              <a:t>S</a:t>
            </a:r>
            <a:r>
              <a:rPr lang="en-US" dirty="0" err="1"/>
              <a:t>olutions</a:t>
            </a:r>
            <a:r>
              <a:rPr lang="en-US" dirty="0"/>
              <a:t> leverage a variety of deceptive elements to lure attackers away from critical systems and essentially create a “cyber minefield” for attackers.</a:t>
            </a:r>
            <a:endParaRPr lang="hr-HR" dirty="0"/>
          </a:p>
          <a:p>
            <a:r>
              <a:rPr lang="en-US" dirty="0"/>
              <a:t> These platforms create realistic decoys, such as fake servers, applications or files, that mimic production systems, enticing attackers to interact with them. </a:t>
            </a:r>
            <a:endParaRPr lang="hr-HR" dirty="0"/>
          </a:p>
          <a:p>
            <a:r>
              <a:rPr lang="en-US" dirty="0"/>
              <a:t>By analyzing attacker behavior on these decoys, organizations can then quickly gain valuable insights into attacker tactics and techniques and then use that information in real-time to immediately improve their overall security defenses.</a:t>
            </a:r>
            <a:endParaRPr lang="hr-HR" dirty="0"/>
          </a:p>
          <a:p>
            <a:r>
              <a:rPr lang="en-US" dirty="0">
                <a:hlinkClick r:id="rId2"/>
              </a:rPr>
              <a:t>https://canary.tools/</a:t>
            </a:r>
            <a:endParaRPr lang="en-US" dirty="0"/>
          </a:p>
        </p:txBody>
      </p:sp>
    </p:spTree>
    <p:extLst>
      <p:ext uri="{BB962C8B-B14F-4D97-AF65-F5344CB8AC3E}">
        <p14:creationId xmlns:p14="http://schemas.microsoft.com/office/powerpoint/2010/main" val="1108369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3ABF00-8C80-0826-D9F8-DE36789FFAA5}"/>
              </a:ext>
            </a:extLst>
          </p:cNvPr>
          <p:cNvSpPr>
            <a:spLocks noGrp="1"/>
          </p:cNvSpPr>
          <p:nvPr>
            <p:ph type="title"/>
          </p:nvPr>
        </p:nvSpPr>
        <p:spPr/>
        <p:txBody>
          <a:bodyPr/>
          <a:lstStyle/>
          <a:p>
            <a:r>
              <a:rPr lang="en-US" dirty="0"/>
              <a:t>Automated moving target defense (AMTD)</a:t>
            </a:r>
          </a:p>
        </p:txBody>
      </p:sp>
      <p:sp>
        <p:nvSpPr>
          <p:cNvPr id="3" name="Rezervirano mjesto sadržaja 2">
            <a:extLst>
              <a:ext uri="{FF2B5EF4-FFF2-40B4-BE49-F238E27FC236}">
                <a16:creationId xmlns:a16="http://schemas.microsoft.com/office/drawing/2014/main" id="{3DAFEC1B-E290-E6E5-0100-06F754A19916}"/>
              </a:ext>
            </a:extLst>
          </p:cNvPr>
          <p:cNvSpPr>
            <a:spLocks noGrp="1"/>
          </p:cNvSpPr>
          <p:nvPr>
            <p:ph idx="1"/>
          </p:nvPr>
        </p:nvSpPr>
        <p:spPr/>
        <p:txBody>
          <a:bodyPr>
            <a:normAutofit/>
          </a:bodyPr>
          <a:lstStyle/>
          <a:p>
            <a:r>
              <a:rPr lang="hr-HR" dirty="0"/>
              <a:t>S</a:t>
            </a:r>
            <a:r>
              <a:rPr lang="en-US" dirty="0" err="1"/>
              <a:t>olutions</a:t>
            </a:r>
            <a:r>
              <a:rPr lang="en-US" dirty="0"/>
              <a:t> operate by constantly changing a system’s configuration, making it a “moving target” for attackers</a:t>
            </a:r>
            <a:endParaRPr lang="hr-HR" dirty="0"/>
          </a:p>
          <a:p>
            <a:r>
              <a:rPr lang="en-US" dirty="0"/>
              <a:t>This often involves AI and machine learning to adapt to intelligence collected on new emerging threats and optimize defense strategies.</a:t>
            </a:r>
            <a:endParaRPr lang="hr-HR" dirty="0"/>
          </a:p>
          <a:p>
            <a:r>
              <a:rPr lang="en-US" dirty="0"/>
              <a:t>To further deceive attackers, AMTD is often combined with the use of advanced cyber deception to add even more layers of “moving targets.” </a:t>
            </a:r>
          </a:p>
        </p:txBody>
      </p:sp>
    </p:spTree>
    <p:extLst>
      <p:ext uri="{BB962C8B-B14F-4D97-AF65-F5344CB8AC3E}">
        <p14:creationId xmlns:p14="http://schemas.microsoft.com/office/powerpoint/2010/main" val="3339073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875832-BCC8-B31B-885F-74C255A209D8}"/>
              </a:ext>
            </a:extLst>
          </p:cNvPr>
          <p:cNvSpPr>
            <a:spLocks noGrp="1"/>
          </p:cNvSpPr>
          <p:nvPr>
            <p:ph type="title"/>
          </p:nvPr>
        </p:nvSpPr>
        <p:spPr/>
        <p:txBody>
          <a:bodyPr/>
          <a:lstStyle/>
          <a:p>
            <a:r>
              <a:rPr lang="en-US" dirty="0"/>
              <a:t>Predictive threat intelligence (PTI).</a:t>
            </a:r>
          </a:p>
        </p:txBody>
      </p:sp>
      <p:sp>
        <p:nvSpPr>
          <p:cNvPr id="3" name="Rezervirano mjesto sadržaja 2">
            <a:extLst>
              <a:ext uri="{FF2B5EF4-FFF2-40B4-BE49-F238E27FC236}">
                <a16:creationId xmlns:a16="http://schemas.microsoft.com/office/drawing/2014/main" id="{54C72E42-E8DE-4989-CDA7-BC788B0E6A07}"/>
              </a:ext>
            </a:extLst>
          </p:cNvPr>
          <p:cNvSpPr>
            <a:spLocks noGrp="1"/>
          </p:cNvSpPr>
          <p:nvPr>
            <p:ph idx="1"/>
          </p:nvPr>
        </p:nvSpPr>
        <p:spPr/>
        <p:txBody>
          <a:bodyPr>
            <a:normAutofit lnSpcReduction="10000"/>
          </a:bodyPr>
          <a:lstStyle/>
          <a:p>
            <a:r>
              <a:rPr lang="en-US" dirty="0"/>
              <a:t>These platforms continuously collect information from a wide variety of sources — like security alerts, public online discussions, the dark web and records of past cyberattacks.</a:t>
            </a:r>
            <a:endParaRPr lang="hr-HR" dirty="0"/>
          </a:p>
          <a:p>
            <a:r>
              <a:rPr lang="en-US" dirty="0"/>
              <a:t> Then, using a combination of advanced analytics, AI and machine learning, PTI solutions sift through all that data to spot emerging threats, understand how hackers operate and find weaknesses before they can be exploited.</a:t>
            </a:r>
            <a:endParaRPr lang="hr-HR" dirty="0"/>
          </a:p>
          <a:p>
            <a:r>
              <a:rPr lang="en-US" dirty="0"/>
              <a:t> PTI platforms can also predict which threats are most likely to target your specific organization. They do this by considering things like what business you’re in, the technology you use and how visible you are online. </a:t>
            </a:r>
          </a:p>
        </p:txBody>
      </p:sp>
    </p:spTree>
    <p:extLst>
      <p:ext uri="{BB962C8B-B14F-4D97-AF65-F5344CB8AC3E}">
        <p14:creationId xmlns:p14="http://schemas.microsoft.com/office/powerpoint/2010/main" val="799270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79E228-C3B9-44A1-0CD9-0DA98B409671}"/>
              </a:ext>
            </a:extLst>
          </p:cNvPr>
          <p:cNvSpPr>
            <a:spLocks noGrp="1"/>
          </p:cNvSpPr>
          <p:nvPr>
            <p:ph type="title"/>
          </p:nvPr>
        </p:nvSpPr>
        <p:spPr/>
        <p:txBody>
          <a:bodyPr/>
          <a:lstStyle/>
          <a:p>
            <a:r>
              <a:rPr lang="en-US" dirty="0"/>
              <a:t>Automated exposure management.</a:t>
            </a:r>
          </a:p>
        </p:txBody>
      </p:sp>
      <p:sp>
        <p:nvSpPr>
          <p:cNvPr id="3" name="Rezervirano mjesto sadržaja 2">
            <a:extLst>
              <a:ext uri="{FF2B5EF4-FFF2-40B4-BE49-F238E27FC236}">
                <a16:creationId xmlns:a16="http://schemas.microsoft.com/office/drawing/2014/main" id="{FF9D6A7C-F87C-1DCF-C5FA-AB2F3ED14571}"/>
              </a:ext>
            </a:extLst>
          </p:cNvPr>
          <p:cNvSpPr>
            <a:spLocks noGrp="1"/>
          </p:cNvSpPr>
          <p:nvPr>
            <p:ph idx="1"/>
          </p:nvPr>
        </p:nvSpPr>
        <p:spPr/>
        <p:txBody>
          <a:bodyPr>
            <a:normAutofit/>
          </a:bodyPr>
          <a:lstStyle/>
          <a:p>
            <a:r>
              <a:rPr lang="en-US" dirty="0"/>
              <a:t>These solutions offer capabilities for continually assessing attack surfaces, and prioritizing vulnerabilities and exposures for remediation. </a:t>
            </a:r>
          </a:p>
        </p:txBody>
      </p:sp>
    </p:spTree>
    <p:extLst>
      <p:ext uri="{BB962C8B-B14F-4D97-AF65-F5344CB8AC3E}">
        <p14:creationId xmlns:p14="http://schemas.microsoft.com/office/powerpoint/2010/main" val="2839270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384047-0EF3-4F84-9A4D-59798FAB71F6}"/>
              </a:ext>
            </a:extLst>
          </p:cNvPr>
          <p:cNvSpPr>
            <a:spLocks noGrp="1"/>
          </p:cNvSpPr>
          <p:nvPr>
            <p:ph type="title"/>
          </p:nvPr>
        </p:nvSpPr>
        <p:spPr/>
        <p:txBody>
          <a:bodyPr/>
          <a:lstStyle/>
          <a:p>
            <a:r>
              <a:rPr lang="en-US" dirty="0"/>
              <a:t>Digital</a:t>
            </a:r>
            <a:r>
              <a:rPr lang="hr-HR" dirty="0"/>
              <a:t> </a:t>
            </a:r>
            <a:r>
              <a:rPr lang="en-US" dirty="0"/>
              <a:t>provenance</a:t>
            </a:r>
          </a:p>
        </p:txBody>
      </p:sp>
      <p:sp>
        <p:nvSpPr>
          <p:cNvPr id="3" name="Rezervirano mjesto sadržaja 2">
            <a:extLst>
              <a:ext uri="{FF2B5EF4-FFF2-40B4-BE49-F238E27FC236}">
                <a16:creationId xmlns:a16="http://schemas.microsoft.com/office/drawing/2014/main" id="{6FDD600D-3E20-991D-3344-F8F7714FA5E0}"/>
              </a:ext>
            </a:extLst>
          </p:cNvPr>
          <p:cNvSpPr>
            <a:spLocks noGrp="1"/>
          </p:cNvSpPr>
          <p:nvPr>
            <p:ph idx="1"/>
          </p:nvPr>
        </p:nvSpPr>
        <p:spPr/>
        <p:txBody>
          <a:bodyPr>
            <a:normAutofit/>
          </a:bodyPr>
          <a:lstStyle/>
          <a:p>
            <a:r>
              <a:rPr lang="en-US" b="1" dirty="0"/>
              <a:t>What is it?</a:t>
            </a:r>
          </a:p>
          <a:p>
            <a:pPr marL="0" indent="0">
              <a:buNone/>
            </a:pPr>
            <a:r>
              <a:rPr lang="en-US" dirty="0"/>
              <a:t>Digital provenance verifies the origin and integrity of software,</a:t>
            </a:r>
            <a:r>
              <a:rPr lang="hr-HR" dirty="0"/>
              <a:t> </a:t>
            </a:r>
            <a:r>
              <a:rPr lang="en-US" dirty="0"/>
              <a:t>data and media, using tools like bills of materials (BOMs),</a:t>
            </a:r>
            <a:r>
              <a:rPr lang="hr-HR" dirty="0"/>
              <a:t> </a:t>
            </a:r>
            <a:r>
              <a:rPr lang="en-US" dirty="0"/>
              <a:t>attestation databases and watermarking. It ensures transparency</a:t>
            </a:r>
            <a:r>
              <a:rPr lang="hr-HR" dirty="0"/>
              <a:t> </a:t>
            </a:r>
            <a:r>
              <a:rPr lang="en-US" dirty="0"/>
              <a:t>and trust in systems built on third-party components and</a:t>
            </a:r>
            <a:r>
              <a:rPr lang="hr-HR" dirty="0"/>
              <a:t> </a:t>
            </a:r>
            <a:r>
              <a:rPr lang="en-US" dirty="0"/>
              <a:t>AI-generated content.</a:t>
            </a:r>
          </a:p>
          <a:p>
            <a:pPr marL="0" indent="0">
              <a:buNone/>
            </a:pPr>
            <a:r>
              <a:rPr lang="en-US" b="1" dirty="0"/>
              <a:t>Why trending?</a:t>
            </a:r>
          </a:p>
          <a:p>
            <a:pPr marL="0" indent="0">
              <a:buNone/>
            </a:pPr>
            <a:r>
              <a:rPr lang="en-US" dirty="0"/>
              <a:t>Organizations face rising risks from code tampering, abandoned</a:t>
            </a:r>
            <a:r>
              <a:rPr lang="hr-HR" dirty="0"/>
              <a:t> </a:t>
            </a:r>
            <a:r>
              <a:rPr lang="en-US" dirty="0"/>
              <a:t>open-source projects and deepfake-driven disinformation.</a:t>
            </a:r>
          </a:p>
        </p:txBody>
      </p:sp>
    </p:spTree>
    <p:extLst>
      <p:ext uri="{BB962C8B-B14F-4D97-AF65-F5344CB8AC3E}">
        <p14:creationId xmlns:p14="http://schemas.microsoft.com/office/powerpoint/2010/main" val="4082543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F59DDE-3EC9-594D-D79D-C7A36C5B4549}"/>
              </a:ext>
            </a:extLst>
          </p:cNvPr>
          <p:cNvSpPr>
            <a:spLocks noGrp="1"/>
          </p:cNvSpPr>
          <p:nvPr>
            <p:ph type="title"/>
          </p:nvPr>
        </p:nvSpPr>
        <p:spPr>
          <a:xfrm>
            <a:off x="838200" y="365125"/>
            <a:ext cx="10515600" cy="1325563"/>
          </a:xfrm>
        </p:spPr>
        <p:txBody>
          <a:bodyPr anchor="ctr">
            <a:normAutofit/>
          </a:bodyPr>
          <a:lstStyle/>
          <a:p>
            <a:r>
              <a:rPr lang="en-US" dirty="0"/>
              <a:t>Digital</a:t>
            </a:r>
            <a:r>
              <a:rPr lang="hr-HR" dirty="0"/>
              <a:t> </a:t>
            </a:r>
            <a:r>
              <a:rPr lang="en-US" dirty="0"/>
              <a:t>provenance</a:t>
            </a:r>
          </a:p>
        </p:txBody>
      </p:sp>
      <p:pic>
        <p:nvPicPr>
          <p:cNvPr id="5" name="Rezervirano mjesto sadržaja 4" descr="Slika na kojoj se prikazuje tekst, snimka zaslona, dijagram, crta&#10;&#10;Sadržaj generiran uz AI možda nije točan.">
            <a:extLst>
              <a:ext uri="{FF2B5EF4-FFF2-40B4-BE49-F238E27FC236}">
                <a16:creationId xmlns:a16="http://schemas.microsoft.com/office/drawing/2014/main" id="{BDB2CF47-5382-7655-7618-3551A0F86192}"/>
              </a:ext>
            </a:extLst>
          </p:cNvPr>
          <p:cNvPicPr>
            <a:picLocks noGrp="1" noChangeAspect="1"/>
          </p:cNvPicPr>
          <p:nvPr>
            <p:ph idx="1"/>
          </p:nvPr>
        </p:nvPicPr>
        <p:blipFill>
          <a:blip r:embed="rId2"/>
          <a:srcRect t="40021" b="7098"/>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1751645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46B24C-77C6-8A43-316C-D2F7E9BC0271}"/>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8E2B16FF-129A-510A-9FF4-71AB48EE4184}"/>
              </a:ext>
            </a:extLst>
          </p:cNvPr>
          <p:cNvSpPr>
            <a:spLocks noGrp="1"/>
          </p:cNvSpPr>
          <p:nvPr>
            <p:ph idx="1"/>
          </p:nvPr>
        </p:nvSpPr>
        <p:spPr>
          <a:xfrm>
            <a:off x="838200" y="1825625"/>
            <a:ext cx="10621596" cy="4667250"/>
          </a:xfrm>
        </p:spPr>
        <p:txBody>
          <a:bodyPr/>
          <a:lstStyle/>
          <a:p>
            <a:endParaRPr lang="en-US" dirty="0"/>
          </a:p>
        </p:txBody>
      </p:sp>
      <p:pic>
        <p:nvPicPr>
          <p:cNvPr id="5" name="Slika 4" descr="Slika na kojoj se prikazuje tekst, snimka zaslona, softver, web-stranica&#10;&#10;Sadržaj generiran uz AI možda nije točan.">
            <a:extLst>
              <a:ext uri="{FF2B5EF4-FFF2-40B4-BE49-F238E27FC236}">
                <a16:creationId xmlns:a16="http://schemas.microsoft.com/office/drawing/2014/main" id="{084F6F19-BCF3-616F-62CA-AC59D283E95D}"/>
              </a:ext>
            </a:extLst>
          </p:cNvPr>
          <p:cNvPicPr>
            <a:picLocks noChangeAspect="1"/>
          </p:cNvPicPr>
          <p:nvPr/>
        </p:nvPicPr>
        <p:blipFill>
          <a:blip r:embed="rId2"/>
          <a:stretch>
            <a:fillRect/>
          </a:stretch>
        </p:blipFill>
        <p:spPr>
          <a:xfrm>
            <a:off x="117724" y="0"/>
            <a:ext cx="11956552" cy="6203092"/>
          </a:xfrm>
          <a:prstGeom prst="rect">
            <a:avLst/>
          </a:prstGeom>
        </p:spPr>
      </p:pic>
    </p:spTree>
    <p:extLst>
      <p:ext uri="{BB962C8B-B14F-4D97-AF65-F5344CB8AC3E}">
        <p14:creationId xmlns:p14="http://schemas.microsoft.com/office/powerpoint/2010/main" val="1816072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881C2D4-A36C-B10D-834C-6617D35E1BE6}"/>
              </a:ext>
            </a:extLst>
          </p:cNvPr>
          <p:cNvSpPr>
            <a:spLocks noGrp="1"/>
          </p:cNvSpPr>
          <p:nvPr>
            <p:ph type="title"/>
          </p:nvPr>
        </p:nvSpPr>
        <p:spPr/>
        <p:txBody>
          <a:bodyPr/>
          <a:lstStyle/>
          <a:p>
            <a:r>
              <a:rPr lang="en-US" dirty="0"/>
              <a:t>Navigating an AI-powered, hyperconnected world</a:t>
            </a:r>
          </a:p>
        </p:txBody>
      </p:sp>
      <p:sp>
        <p:nvSpPr>
          <p:cNvPr id="3" name="Rezervirano mjesto sadržaja 2">
            <a:extLst>
              <a:ext uri="{FF2B5EF4-FFF2-40B4-BE49-F238E27FC236}">
                <a16:creationId xmlns:a16="http://schemas.microsoft.com/office/drawing/2014/main" id="{675ED2AD-8C0E-D61D-04DC-70617A2BACEE}"/>
              </a:ext>
            </a:extLst>
          </p:cNvPr>
          <p:cNvSpPr>
            <a:spLocks noGrp="1"/>
          </p:cNvSpPr>
          <p:nvPr>
            <p:ph idx="1"/>
          </p:nvPr>
        </p:nvSpPr>
        <p:spPr/>
        <p:txBody>
          <a:bodyPr>
            <a:normAutofit/>
          </a:bodyPr>
          <a:lstStyle/>
          <a:p>
            <a:r>
              <a:rPr lang="en-US" dirty="0"/>
              <a:t>Technology leaders face a pivotal year in 2026, where disruption, innovation and risk are accelerating at unprecedented</a:t>
            </a:r>
            <a:r>
              <a:rPr lang="hr-HR" dirty="0"/>
              <a:t> </a:t>
            </a:r>
            <a:r>
              <a:rPr lang="en-US" dirty="0"/>
              <a:t>speed. </a:t>
            </a:r>
            <a:endParaRPr lang="hr-HR" dirty="0"/>
          </a:p>
          <a:p>
            <a:r>
              <a:rPr lang="en-US" dirty="0"/>
              <a:t>The Gartner Top 10 Strategic Technology Trends for 2026 are more than technology shifts — they are catalysts</a:t>
            </a:r>
            <a:r>
              <a:rPr lang="hr-HR" dirty="0"/>
              <a:t> </a:t>
            </a:r>
            <a:r>
              <a:rPr lang="en-US" dirty="0"/>
              <a:t>for business transformation, demanding a C-Level response.</a:t>
            </a:r>
          </a:p>
          <a:p>
            <a:r>
              <a:rPr lang="en-US" dirty="0"/>
              <a:t>This year’s trends reflect the realities of an AI-powered, hyperconnected world where no single capability is enough.</a:t>
            </a:r>
          </a:p>
        </p:txBody>
      </p:sp>
    </p:spTree>
    <p:extLst>
      <p:ext uri="{BB962C8B-B14F-4D97-AF65-F5344CB8AC3E}">
        <p14:creationId xmlns:p14="http://schemas.microsoft.com/office/powerpoint/2010/main" val="238185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E17919-3F58-8ADD-52B1-66BD731D7037}"/>
              </a:ext>
            </a:extLst>
          </p:cNvPr>
          <p:cNvSpPr>
            <a:spLocks noGrp="1"/>
          </p:cNvSpPr>
          <p:nvPr>
            <p:ph type="title"/>
          </p:nvPr>
        </p:nvSpPr>
        <p:spPr/>
        <p:txBody>
          <a:bodyPr/>
          <a:lstStyle/>
          <a:p>
            <a:r>
              <a:rPr lang="en-US" dirty="0"/>
              <a:t>AI security</a:t>
            </a:r>
            <a:r>
              <a:rPr lang="hr-HR" dirty="0"/>
              <a:t> </a:t>
            </a:r>
            <a:r>
              <a:rPr lang="en-US" dirty="0"/>
              <a:t>platforms</a:t>
            </a:r>
          </a:p>
        </p:txBody>
      </p:sp>
      <p:sp>
        <p:nvSpPr>
          <p:cNvPr id="3" name="Rezervirano mjesto sadržaja 2">
            <a:extLst>
              <a:ext uri="{FF2B5EF4-FFF2-40B4-BE49-F238E27FC236}">
                <a16:creationId xmlns:a16="http://schemas.microsoft.com/office/drawing/2014/main" id="{87E023F4-9237-4EEF-01D4-A12E38B3E52D}"/>
              </a:ext>
            </a:extLst>
          </p:cNvPr>
          <p:cNvSpPr>
            <a:spLocks noGrp="1"/>
          </p:cNvSpPr>
          <p:nvPr>
            <p:ph idx="1"/>
          </p:nvPr>
        </p:nvSpPr>
        <p:spPr/>
        <p:txBody>
          <a:bodyPr>
            <a:normAutofit/>
          </a:bodyPr>
          <a:lstStyle/>
          <a:p>
            <a:r>
              <a:rPr lang="en-US" b="1" dirty="0"/>
              <a:t>What is it?</a:t>
            </a:r>
          </a:p>
          <a:p>
            <a:pPr marL="0" indent="0">
              <a:buNone/>
            </a:pPr>
            <a:r>
              <a:rPr lang="en-US" dirty="0"/>
              <a:t>AI security platforms (AISPs) consolidate controls to secure both</a:t>
            </a:r>
            <a:r>
              <a:rPr lang="hr-HR" dirty="0"/>
              <a:t> </a:t>
            </a:r>
            <a:r>
              <a:rPr lang="en-US" dirty="0"/>
              <a:t>third-party AI services and custom-built AI applications. They</a:t>
            </a:r>
            <a:r>
              <a:rPr lang="hr-HR" dirty="0"/>
              <a:t> </a:t>
            </a:r>
            <a:r>
              <a:rPr lang="en-US" dirty="0"/>
              <a:t>address AI-native risks like prompt injection, rogue agent actions</a:t>
            </a:r>
            <a:r>
              <a:rPr lang="hr-HR" dirty="0"/>
              <a:t> </a:t>
            </a:r>
            <a:r>
              <a:rPr lang="en-US" dirty="0"/>
              <a:t>and data leakage.</a:t>
            </a:r>
          </a:p>
          <a:p>
            <a:r>
              <a:rPr lang="en-US" b="1" dirty="0"/>
              <a:t>Why trending?</a:t>
            </a:r>
          </a:p>
          <a:p>
            <a:pPr marL="0" indent="0">
              <a:buNone/>
            </a:pPr>
            <a:r>
              <a:rPr lang="en-US" dirty="0"/>
              <a:t>As AI adoption accelerates, traditional security tools fail to protect</a:t>
            </a:r>
            <a:r>
              <a:rPr lang="hr-HR" dirty="0"/>
              <a:t> </a:t>
            </a:r>
            <a:r>
              <a:rPr lang="en-US" dirty="0"/>
              <a:t>AI workflows.</a:t>
            </a:r>
          </a:p>
        </p:txBody>
      </p:sp>
    </p:spTree>
    <p:extLst>
      <p:ext uri="{BB962C8B-B14F-4D97-AF65-F5344CB8AC3E}">
        <p14:creationId xmlns:p14="http://schemas.microsoft.com/office/powerpoint/2010/main" val="941455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2062AF-3272-765A-CC91-4D37DB37FFC3}"/>
              </a:ext>
            </a:extLst>
          </p:cNvPr>
          <p:cNvSpPr>
            <a:spLocks noGrp="1"/>
          </p:cNvSpPr>
          <p:nvPr>
            <p:ph type="title"/>
          </p:nvPr>
        </p:nvSpPr>
        <p:spPr/>
        <p:txBody>
          <a:bodyPr/>
          <a:lstStyle/>
          <a:p>
            <a:endParaRPr lang="en-US" dirty="0"/>
          </a:p>
        </p:txBody>
      </p:sp>
      <p:sp>
        <p:nvSpPr>
          <p:cNvPr id="3" name="Rezervirano mjesto sadržaja 2">
            <a:extLst>
              <a:ext uri="{FF2B5EF4-FFF2-40B4-BE49-F238E27FC236}">
                <a16:creationId xmlns:a16="http://schemas.microsoft.com/office/drawing/2014/main" id="{58E1AA8C-341D-66F6-4630-09E992313682}"/>
              </a:ext>
            </a:extLst>
          </p:cNvPr>
          <p:cNvSpPr>
            <a:spLocks noGrp="1"/>
          </p:cNvSpPr>
          <p:nvPr>
            <p:ph idx="1"/>
          </p:nvPr>
        </p:nvSpPr>
        <p:spPr/>
        <p:txBody>
          <a:bodyPr/>
          <a:lstStyle/>
          <a:p>
            <a:endParaRPr lang="en-US" dirty="0"/>
          </a:p>
        </p:txBody>
      </p:sp>
      <p:pic>
        <p:nvPicPr>
          <p:cNvPr id="5" name="Slika 4" descr="Slika na kojoj se prikazuje tekst, snimka zaslona, Font, broj&#10;&#10;Sadržaj generiran uz AI možda nije točan.">
            <a:extLst>
              <a:ext uri="{FF2B5EF4-FFF2-40B4-BE49-F238E27FC236}">
                <a16:creationId xmlns:a16="http://schemas.microsoft.com/office/drawing/2014/main" id="{8F3946C4-395B-52B3-89F6-38950AAE3EA0}"/>
              </a:ext>
            </a:extLst>
          </p:cNvPr>
          <p:cNvPicPr>
            <a:picLocks noChangeAspect="1"/>
          </p:cNvPicPr>
          <p:nvPr/>
        </p:nvPicPr>
        <p:blipFill>
          <a:blip r:embed="rId2"/>
          <a:stretch>
            <a:fillRect/>
          </a:stretch>
        </p:blipFill>
        <p:spPr>
          <a:xfrm>
            <a:off x="2008481" y="0"/>
            <a:ext cx="8175037" cy="6858000"/>
          </a:xfrm>
          <a:prstGeom prst="rect">
            <a:avLst/>
          </a:prstGeom>
        </p:spPr>
      </p:pic>
    </p:spTree>
    <p:extLst>
      <p:ext uri="{BB962C8B-B14F-4D97-AF65-F5344CB8AC3E}">
        <p14:creationId xmlns:p14="http://schemas.microsoft.com/office/powerpoint/2010/main" val="3764450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03EBD3-6B3C-D2A3-A3A5-8EA97FD7B830}"/>
              </a:ext>
            </a:extLst>
          </p:cNvPr>
          <p:cNvSpPr>
            <a:spLocks noGrp="1"/>
          </p:cNvSpPr>
          <p:nvPr>
            <p:ph type="title"/>
          </p:nvPr>
        </p:nvSpPr>
        <p:spPr/>
        <p:txBody>
          <a:bodyPr/>
          <a:lstStyle/>
          <a:p>
            <a:r>
              <a:rPr lang="en-US" dirty="0" err="1"/>
              <a:t>Geopatriation</a:t>
            </a:r>
            <a:endParaRPr lang="en-US" dirty="0"/>
          </a:p>
        </p:txBody>
      </p:sp>
      <p:sp>
        <p:nvSpPr>
          <p:cNvPr id="3" name="Rezervirano mjesto sadržaja 2">
            <a:extLst>
              <a:ext uri="{FF2B5EF4-FFF2-40B4-BE49-F238E27FC236}">
                <a16:creationId xmlns:a16="http://schemas.microsoft.com/office/drawing/2014/main" id="{BC96E867-D97A-8AD6-8A18-01380CAF1198}"/>
              </a:ext>
            </a:extLst>
          </p:cNvPr>
          <p:cNvSpPr>
            <a:spLocks noGrp="1"/>
          </p:cNvSpPr>
          <p:nvPr>
            <p:ph idx="1"/>
          </p:nvPr>
        </p:nvSpPr>
        <p:spPr/>
        <p:txBody>
          <a:bodyPr>
            <a:normAutofit/>
          </a:bodyPr>
          <a:lstStyle/>
          <a:p>
            <a:r>
              <a:rPr lang="en-US" b="1" dirty="0"/>
              <a:t>What is it?</a:t>
            </a:r>
          </a:p>
          <a:p>
            <a:pPr marL="0" indent="0">
              <a:buNone/>
            </a:pPr>
            <a:r>
              <a:rPr lang="en-US" dirty="0" err="1"/>
              <a:t>Geopatriation</a:t>
            </a:r>
            <a:r>
              <a:rPr lang="en-US" dirty="0"/>
              <a:t> is the relocation of workloads from global</a:t>
            </a:r>
            <a:r>
              <a:rPr lang="hr-HR" dirty="0"/>
              <a:t> </a:t>
            </a:r>
            <a:r>
              <a:rPr lang="en-US" dirty="0"/>
              <a:t>hyperscale clouds to sovereign or local environments to reduce</a:t>
            </a:r>
            <a:r>
              <a:rPr lang="hr-HR" dirty="0"/>
              <a:t> </a:t>
            </a:r>
            <a:r>
              <a:rPr lang="en-US" dirty="0"/>
              <a:t>geopolitical risk. It includes strategies like redeploying to</a:t>
            </a:r>
            <a:r>
              <a:rPr lang="hr-HR" dirty="0"/>
              <a:t> </a:t>
            </a:r>
            <a:r>
              <a:rPr lang="en-US" dirty="0"/>
              <a:t>sovereign</a:t>
            </a:r>
            <a:r>
              <a:rPr lang="hr-HR" dirty="0"/>
              <a:t> </a:t>
            </a:r>
            <a:r>
              <a:rPr lang="en-US" dirty="0"/>
              <a:t>cloud regions or repatriating workloads on-premises.</a:t>
            </a:r>
          </a:p>
          <a:p>
            <a:r>
              <a:rPr lang="en-US" b="1" dirty="0"/>
              <a:t>Why trending?</a:t>
            </a:r>
          </a:p>
          <a:p>
            <a:pPr marL="0" indent="0">
              <a:buNone/>
            </a:pPr>
            <a:r>
              <a:rPr lang="en-US" dirty="0"/>
              <a:t>Geopolitical turbulence and regulatory mandates are driving</a:t>
            </a:r>
            <a:r>
              <a:rPr lang="hr-HR" dirty="0"/>
              <a:t> </a:t>
            </a:r>
            <a:r>
              <a:rPr lang="en-US" dirty="0"/>
              <a:t>organizations to reassess cloud dependencies.</a:t>
            </a:r>
          </a:p>
        </p:txBody>
      </p:sp>
    </p:spTree>
    <p:extLst>
      <p:ext uri="{BB962C8B-B14F-4D97-AF65-F5344CB8AC3E}">
        <p14:creationId xmlns:p14="http://schemas.microsoft.com/office/powerpoint/2010/main" val="3635918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C154E7-D7EF-472E-4C47-4B0BB182D802}"/>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AAC67DBB-8FA5-3A37-FAF5-29EB0FA65016}"/>
              </a:ext>
            </a:extLst>
          </p:cNvPr>
          <p:cNvSpPr>
            <a:spLocks noGrp="1"/>
          </p:cNvSpPr>
          <p:nvPr>
            <p:ph idx="1"/>
          </p:nvPr>
        </p:nvSpPr>
        <p:spPr/>
        <p:txBody>
          <a:bodyPr/>
          <a:lstStyle/>
          <a:p>
            <a:endParaRPr lang="en-US"/>
          </a:p>
        </p:txBody>
      </p:sp>
      <p:pic>
        <p:nvPicPr>
          <p:cNvPr id="5" name="Slika 4" descr="Slika na kojoj se prikazuje tekst, snimka zaslona, Font, broj&#10;&#10;Sadržaj generiran uz AI možda nije točan.">
            <a:extLst>
              <a:ext uri="{FF2B5EF4-FFF2-40B4-BE49-F238E27FC236}">
                <a16:creationId xmlns:a16="http://schemas.microsoft.com/office/drawing/2014/main" id="{704B34B4-8898-DEF3-0A23-B7125E12BF9E}"/>
              </a:ext>
            </a:extLst>
          </p:cNvPr>
          <p:cNvPicPr>
            <a:picLocks noChangeAspect="1"/>
          </p:cNvPicPr>
          <p:nvPr/>
        </p:nvPicPr>
        <p:blipFill>
          <a:blip r:embed="rId2"/>
          <a:stretch>
            <a:fillRect/>
          </a:stretch>
        </p:blipFill>
        <p:spPr>
          <a:xfrm>
            <a:off x="2282952" y="0"/>
            <a:ext cx="7626095" cy="6858000"/>
          </a:xfrm>
          <a:prstGeom prst="rect">
            <a:avLst/>
          </a:prstGeom>
        </p:spPr>
      </p:pic>
    </p:spTree>
    <p:extLst>
      <p:ext uri="{BB962C8B-B14F-4D97-AF65-F5344CB8AC3E}">
        <p14:creationId xmlns:p14="http://schemas.microsoft.com/office/powerpoint/2010/main" val="4165950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422BB2-3DEB-1AA2-6897-80204D6FD352}"/>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7C3A2B6D-42F0-D408-81C4-A982AC23FBFD}"/>
              </a:ext>
            </a:extLst>
          </p:cNvPr>
          <p:cNvSpPr>
            <a:spLocks noGrp="1"/>
          </p:cNvSpPr>
          <p:nvPr>
            <p:ph idx="1"/>
          </p:nvPr>
        </p:nvSpPr>
        <p:spPr/>
        <p:txBody>
          <a:bodyPr/>
          <a:lstStyle/>
          <a:p>
            <a:endParaRPr lang="en-US"/>
          </a:p>
        </p:txBody>
      </p:sp>
      <p:pic>
        <p:nvPicPr>
          <p:cNvPr id="5" name="Slika 4" descr="Slika na kojoj se prikazuje tekst, snimka zaslona, Font, softver&#10;&#10;Sadržaj generiran uz AI možda nije točan.">
            <a:extLst>
              <a:ext uri="{FF2B5EF4-FFF2-40B4-BE49-F238E27FC236}">
                <a16:creationId xmlns:a16="http://schemas.microsoft.com/office/drawing/2014/main" id="{E60103D3-236D-59F1-407F-037B699E5F8C}"/>
              </a:ext>
            </a:extLst>
          </p:cNvPr>
          <p:cNvPicPr>
            <a:picLocks noChangeAspect="1"/>
          </p:cNvPicPr>
          <p:nvPr/>
        </p:nvPicPr>
        <p:blipFill>
          <a:blip r:embed="rId2"/>
          <a:stretch>
            <a:fillRect/>
          </a:stretch>
        </p:blipFill>
        <p:spPr>
          <a:xfrm>
            <a:off x="0" y="0"/>
            <a:ext cx="12192000" cy="6311892"/>
          </a:xfrm>
          <a:prstGeom prst="rect">
            <a:avLst/>
          </a:prstGeom>
        </p:spPr>
      </p:pic>
    </p:spTree>
    <p:extLst>
      <p:ext uri="{BB962C8B-B14F-4D97-AF65-F5344CB8AC3E}">
        <p14:creationId xmlns:p14="http://schemas.microsoft.com/office/powerpoint/2010/main" val="3575794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2BAC8EB-F63D-C5C1-1D01-3FB13DC48EE7}"/>
              </a:ext>
            </a:extLst>
          </p:cNvPr>
          <p:cNvPicPr>
            <a:picLocks noChangeAspect="1"/>
          </p:cNvPicPr>
          <p:nvPr/>
        </p:nvPicPr>
        <p:blipFill>
          <a:blip r:embed="rId2"/>
          <a:stretch>
            <a:fillRect/>
          </a:stretch>
        </p:blipFill>
        <p:spPr>
          <a:xfrm>
            <a:off x="837744" y="1252539"/>
            <a:ext cx="10516511" cy="4352921"/>
          </a:xfrm>
          <a:prstGeom prst="rect">
            <a:avLst/>
          </a:prstGeom>
        </p:spPr>
      </p:pic>
      <p:graphicFrame>
        <p:nvGraphicFramePr>
          <p:cNvPr id="7" name="Rezervirano mjesto sadržaja 6">
            <a:extLst>
              <a:ext uri="{FF2B5EF4-FFF2-40B4-BE49-F238E27FC236}">
                <a16:creationId xmlns:a16="http://schemas.microsoft.com/office/drawing/2014/main" id="{EF693D27-7EEE-0C5B-94EC-FFC7C8BF0E29}"/>
              </a:ext>
            </a:extLst>
          </p:cNvPr>
          <p:cNvGraphicFramePr>
            <a:graphicFrameLocks noGrp="1"/>
          </p:cNvGraphicFramePr>
          <p:nvPr>
            <p:ph idx="1"/>
            <p:extLst>
              <p:ext uri="{D42A27DB-BD31-4B8C-83A1-F6EECF244321}">
                <p14:modId xmlns:p14="http://schemas.microsoft.com/office/powerpoint/2010/main" val="1583878222"/>
              </p:ext>
            </p:extLst>
          </p:nvPr>
        </p:nvGraphicFramePr>
        <p:xfrm>
          <a:off x="457199" y="196770"/>
          <a:ext cx="10596624" cy="5722153"/>
        </p:xfrm>
        <a:graphic>
          <a:graphicData uri="http://schemas.openxmlformats.org/drawingml/2006/table">
            <a:tbl>
              <a:tblPr/>
              <a:tblGrid>
                <a:gridCol w="2135530">
                  <a:extLst>
                    <a:ext uri="{9D8B030D-6E8A-4147-A177-3AD203B41FA5}">
                      <a16:colId xmlns:a16="http://schemas.microsoft.com/office/drawing/2014/main" val="927098349"/>
                    </a:ext>
                  </a:extLst>
                </a:gridCol>
                <a:gridCol w="3162782">
                  <a:extLst>
                    <a:ext uri="{9D8B030D-6E8A-4147-A177-3AD203B41FA5}">
                      <a16:colId xmlns:a16="http://schemas.microsoft.com/office/drawing/2014/main" val="1336539371"/>
                    </a:ext>
                  </a:extLst>
                </a:gridCol>
                <a:gridCol w="2649156">
                  <a:extLst>
                    <a:ext uri="{9D8B030D-6E8A-4147-A177-3AD203B41FA5}">
                      <a16:colId xmlns:a16="http://schemas.microsoft.com/office/drawing/2014/main" val="2503499315"/>
                    </a:ext>
                  </a:extLst>
                </a:gridCol>
                <a:gridCol w="2649156">
                  <a:extLst>
                    <a:ext uri="{9D8B030D-6E8A-4147-A177-3AD203B41FA5}">
                      <a16:colId xmlns:a16="http://schemas.microsoft.com/office/drawing/2014/main" val="1044950617"/>
                    </a:ext>
                  </a:extLst>
                </a:gridCol>
              </a:tblGrid>
              <a:tr h="439393">
                <a:tc>
                  <a:txBody>
                    <a:bodyPr/>
                    <a:lstStyle/>
                    <a:p>
                      <a:pPr>
                        <a:buNone/>
                      </a:pPr>
                      <a:r>
                        <a:rPr lang="en-US" sz="2400" b="1" dirty="0"/>
                        <a:t>Trend Category</a:t>
                      </a:r>
                    </a:p>
                  </a:txBody>
                  <a:tcPr marL="83680" marR="83680" marT="41840" marB="41840" anchor="ctr">
                    <a:lnL>
                      <a:noFill/>
                    </a:lnL>
                    <a:lnR>
                      <a:noFill/>
                    </a:lnR>
                    <a:lnT>
                      <a:noFill/>
                    </a:lnT>
                    <a:lnB>
                      <a:noFill/>
                    </a:lnB>
                    <a:noFill/>
                  </a:tcPr>
                </a:tc>
                <a:tc>
                  <a:txBody>
                    <a:bodyPr/>
                    <a:lstStyle/>
                    <a:p>
                      <a:pPr>
                        <a:buNone/>
                      </a:pPr>
                      <a:r>
                        <a:rPr lang="en-US" sz="2400" b="1" dirty="0"/>
                        <a:t>Gartner </a:t>
                      </a:r>
                    </a:p>
                  </a:txBody>
                  <a:tcPr marL="83680" marR="83680" marT="41840" marB="41840" anchor="ctr">
                    <a:lnL>
                      <a:noFill/>
                    </a:lnL>
                    <a:lnR>
                      <a:noFill/>
                    </a:lnR>
                    <a:lnT>
                      <a:noFill/>
                    </a:lnT>
                    <a:lnB>
                      <a:noFill/>
                    </a:lnB>
                    <a:noFill/>
                  </a:tcPr>
                </a:tc>
                <a:tc>
                  <a:txBody>
                    <a:bodyPr/>
                    <a:lstStyle/>
                    <a:p>
                      <a:pPr>
                        <a:buNone/>
                      </a:pPr>
                      <a:r>
                        <a:rPr lang="en-US" sz="2400" b="1" dirty="0"/>
                        <a:t>McKinsey </a:t>
                      </a:r>
                    </a:p>
                  </a:txBody>
                  <a:tcPr marL="83680" marR="83680" marT="41840" marB="41840" anchor="ctr">
                    <a:lnL>
                      <a:noFill/>
                    </a:lnL>
                    <a:lnR>
                      <a:noFill/>
                    </a:lnR>
                    <a:lnT>
                      <a:noFill/>
                    </a:lnT>
                    <a:lnB>
                      <a:noFill/>
                    </a:lnB>
                    <a:noFill/>
                  </a:tcPr>
                </a:tc>
                <a:tc>
                  <a:txBody>
                    <a:bodyPr/>
                    <a:lstStyle/>
                    <a:p>
                      <a:pPr>
                        <a:buNone/>
                      </a:pPr>
                      <a:r>
                        <a:rPr lang="en-US" sz="2400" b="1" dirty="0"/>
                        <a:t>Forrester</a:t>
                      </a:r>
                    </a:p>
                  </a:txBody>
                  <a:tcPr marL="83680" marR="83680" marT="41840" marB="41840" anchor="ctr">
                    <a:lnL>
                      <a:noFill/>
                    </a:lnL>
                    <a:lnR>
                      <a:noFill/>
                    </a:lnR>
                    <a:lnT>
                      <a:noFill/>
                    </a:lnT>
                    <a:lnB>
                      <a:noFill/>
                    </a:lnB>
                    <a:noFill/>
                  </a:tcPr>
                </a:tc>
                <a:extLst>
                  <a:ext uri="{0D108BD9-81ED-4DB2-BD59-A6C34878D82A}">
                    <a16:rowId xmlns:a16="http://schemas.microsoft.com/office/drawing/2014/main" val="1084623753"/>
                  </a:ext>
                </a:extLst>
              </a:tr>
              <a:tr h="1757571">
                <a:tc>
                  <a:txBody>
                    <a:bodyPr/>
                    <a:lstStyle/>
                    <a:p>
                      <a:pPr>
                        <a:buNone/>
                      </a:pPr>
                      <a:r>
                        <a:rPr lang="en-US" sz="2000" b="1" dirty="0"/>
                        <a:t>Primary AI Focus</a:t>
                      </a:r>
                      <a:endParaRPr lang="en-US" sz="2000" dirty="0"/>
                    </a:p>
                  </a:txBody>
                  <a:tcPr marL="83680" marR="83680" marT="41840" marB="41840" anchor="ctr">
                    <a:lnL>
                      <a:noFill/>
                    </a:lnL>
                    <a:lnR>
                      <a:noFill/>
                    </a:lnR>
                    <a:lnT>
                      <a:noFill/>
                    </a:lnT>
                    <a:lnB>
                      <a:noFill/>
                    </a:lnB>
                    <a:noFill/>
                  </a:tcPr>
                </a:tc>
                <a:tc>
                  <a:txBody>
                    <a:bodyPr/>
                    <a:lstStyle/>
                    <a:p>
                      <a:pPr>
                        <a:buNone/>
                      </a:pPr>
                      <a:r>
                        <a:rPr lang="en-US" sz="2000" b="1" dirty="0"/>
                        <a:t>Multiagent Systems (MAS):</a:t>
                      </a:r>
                      <a:r>
                        <a:rPr lang="en-US" sz="2000" dirty="0"/>
                        <a:t> Autonomous agents that collaborate to solve complex business goals.</a:t>
                      </a:r>
                    </a:p>
                  </a:txBody>
                  <a:tcPr marL="83680" marR="83680" marT="41840" marB="41840" anchor="ctr">
                    <a:lnL>
                      <a:noFill/>
                    </a:lnL>
                    <a:lnR>
                      <a:noFill/>
                    </a:lnR>
                    <a:lnT>
                      <a:noFill/>
                    </a:lnT>
                    <a:lnB>
                      <a:noFill/>
                    </a:lnB>
                    <a:noFill/>
                  </a:tcPr>
                </a:tc>
                <a:tc>
                  <a:txBody>
                    <a:bodyPr/>
                    <a:lstStyle/>
                    <a:p>
                      <a:pPr>
                        <a:buNone/>
                      </a:pPr>
                      <a:r>
                        <a:rPr lang="en-US" sz="2000" b="1" dirty="0"/>
                        <a:t>Agentic Reality Check:</a:t>
                      </a:r>
                      <a:r>
                        <a:rPr lang="en-US" sz="2000" dirty="0"/>
                        <a:t> Moving from pilot projects to a "silicon-based workforce" that learns and adapts.</a:t>
                      </a:r>
                    </a:p>
                  </a:txBody>
                  <a:tcPr marL="83680" marR="83680" marT="41840" marB="41840" anchor="ctr">
                    <a:lnL>
                      <a:noFill/>
                    </a:lnL>
                    <a:lnR>
                      <a:noFill/>
                    </a:lnR>
                    <a:lnT>
                      <a:noFill/>
                    </a:lnT>
                    <a:lnB>
                      <a:noFill/>
                    </a:lnB>
                    <a:noFill/>
                  </a:tcPr>
                </a:tc>
                <a:tc>
                  <a:txBody>
                    <a:bodyPr/>
                    <a:lstStyle/>
                    <a:p>
                      <a:pPr>
                        <a:buNone/>
                      </a:pPr>
                      <a:r>
                        <a:rPr lang="en-US" sz="2000" b="1" dirty="0"/>
                        <a:t>AI Pragmatism:</a:t>
                      </a:r>
                      <a:r>
                        <a:rPr lang="en-US" sz="2000" dirty="0"/>
                        <a:t> A shift from "flair to function," focusing on hard-hat work and measurable ROI.</a:t>
                      </a:r>
                    </a:p>
                  </a:txBody>
                  <a:tcPr marL="83680" marR="83680" marT="41840" marB="41840" anchor="ctr">
                    <a:lnL>
                      <a:noFill/>
                    </a:lnL>
                    <a:lnR>
                      <a:noFill/>
                    </a:lnR>
                    <a:lnT>
                      <a:noFill/>
                    </a:lnT>
                    <a:lnB>
                      <a:noFill/>
                    </a:lnB>
                    <a:noFill/>
                  </a:tcPr>
                </a:tc>
                <a:extLst>
                  <a:ext uri="{0D108BD9-81ED-4DB2-BD59-A6C34878D82A}">
                    <a16:rowId xmlns:a16="http://schemas.microsoft.com/office/drawing/2014/main" val="2797461083"/>
                  </a:ext>
                </a:extLst>
              </a:tr>
              <a:tr h="1757571">
                <a:tc>
                  <a:txBody>
                    <a:bodyPr/>
                    <a:lstStyle/>
                    <a:p>
                      <a:pPr>
                        <a:buNone/>
                      </a:pPr>
                      <a:r>
                        <a:rPr lang="en-US" sz="2000" b="1"/>
                        <a:t>Development</a:t>
                      </a:r>
                      <a:endParaRPr lang="en-US" sz="2000"/>
                    </a:p>
                  </a:txBody>
                  <a:tcPr marL="83680" marR="83680" marT="41840" marB="41840" anchor="ctr">
                    <a:lnL>
                      <a:noFill/>
                    </a:lnL>
                    <a:lnR>
                      <a:noFill/>
                    </a:lnR>
                    <a:lnT>
                      <a:noFill/>
                    </a:lnT>
                    <a:lnB>
                      <a:noFill/>
                    </a:lnB>
                    <a:noFill/>
                  </a:tcPr>
                </a:tc>
                <a:tc>
                  <a:txBody>
                    <a:bodyPr/>
                    <a:lstStyle/>
                    <a:p>
                      <a:pPr>
                        <a:buNone/>
                      </a:pPr>
                      <a:r>
                        <a:rPr lang="en-US" sz="2000" b="1"/>
                        <a:t>AI-Native Platforms:</a:t>
                      </a:r>
                      <a:r>
                        <a:rPr lang="en-US" sz="2000"/>
                        <a:t> Software built </a:t>
                      </a:r>
                      <a:r>
                        <a:rPr lang="en-US" sz="2000" i="1"/>
                        <a:t>by</a:t>
                      </a:r>
                      <a:r>
                        <a:rPr lang="en-US" sz="2000"/>
                        <a:t> AI for AI, enabling "vibe coding" (natural language prompts).</a:t>
                      </a:r>
                    </a:p>
                  </a:txBody>
                  <a:tcPr marL="83680" marR="83680" marT="41840" marB="41840" anchor="ctr">
                    <a:lnL>
                      <a:noFill/>
                    </a:lnL>
                    <a:lnR>
                      <a:noFill/>
                    </a:lnR>
                    <a:lnT>
                      <a:noFill/>
                    </a:lnT>
                    <a:lnB>
                      <a:noFill/>
                    </a:lnB>
                    <a:noFill/>
                  </a:tcPr>
                </a:tc>
                <a:tc>
                  <a:txBody>
                    <a:bodyPr/>
                    <a:lstStyle/>
                    <a:p>
                      <a:pPr>
                        <a:buNone/>
                      </a:pPr>
                      <a:r>
                        <a:rPr lang="en-US" sz="2000" b="1"/>
                        <a:t>Human-Machine Co-creation:</a:t>
                      </a:r>
                      <a:r>
                        <a:rPr lang="en-US" sz="2000"/>
                        <a:t> A total dissolution of the boundary between operator and creator.</a:t>
                      </a:r>
                    </a:p>
                  </a:txBody>
                  <a:tcPr marL="83680" marR="83680" marT="41840" marB="41840" anchor="ctr">
                    <a:lnL>
                      <a:noFill/>
                    </a:lnL>
                    <a:lnR>
                      <a:noFill/>
                    </a:lnR>
                    <a:lnT>
                      <a:noFill/>
                    </a:lnT>
                    <a:lnB>
                      <a:noFill/>
                    </a:lnB>
                    <a:noFill/>
                  </a:tcPr>
                </a:tc>
                <a:tc>
                  <a:txBody>
                    <a:bodyPr/>
                    <a:lstStyle/>
                    <a:p>
                      <a:pPr>
                        <a:buNone/>
                      </a:pPr>
                      <a:r>
                        <a:rPr lang="en-US" sz="2000" b="1" dirty="0"/>
                        <a:t>Low-Code/No-Code:</a:t>
                      </a:r>
                      <a:r>
                        <a:rPr lang="en-US" sz="2000" dirty="0"/>
                        <a:t> Democratizing app creation so business analysts can act as developers.</a:t>
                      </a:r>
                    </a:p>
                  </a:txBody>
                  <a:tcPr marL="83680" marR="83680" marT="41840" marB="41840" anchor="ctr">
                    <a:lnL>
                      <a:noFill/>
                    </a:lnL>
                    <a:lnR>
                      <a:noFill/>
                    </a:lnR>
                    <a:lnT>
                      <a:noFill/>
                    </a:lnT>
                    <a:lnB>
                      <a:noFill/>
                    </a:lnB>
                    <a:noFill/>
                  </a:tcPr>
                </a:tc>
                <a:extLst>
                  <a:ext uri="{0D108BD9-81ED-4DB2-BD59-A6C34878D82A}">
                    <a16:rowId xmlns:a16="http://schemas.microsoft.com/office/drawing/2014/main" val="3314130438"/>
                  </a:ext>
                </a:extLst>
              </a:tr>
              <a:tr h="1757571">
                <a:tc>
                  <a:txBody>
                    <a:bodyPr/>
                    <a:lstStyle/>
                    <a:p>
                      <a:pPr>
                        <a:buNone/>
                      </a:pPr>
                      <a:r>
                        <a:rPr lang="en-US" sz="2000" b="1"/>
                        <a:t>Cybersecurity</a:t>
                      </a:r>
                      <a:endParaRPr lang="en-US" sz="2000"/>
                    </a:p>
                  </a:txBody>
                  <a:tcPr marL="83680" marR="83680" marT="41840" marB="41840" anchor="ctr">
                    <a:lnL>
                      <a:noFill/>
                    </a:lnL>
                    <a:lnR>
                      <a:noFill/>
                    </a:lnR>
                    <a:lnT>
                      <a:noFill/>
                    </a:lnT>
                    <a:lnB>
                      <a:noFill/>
                    </a:lnB>
                    <a:noFill/>
                  </a:tcPr>
                </a:tc>
                <a:tc>
                  <a:txBody>
                    <a:bodyPr/>
                    <a:lstStyle/>
                    <a:p>
                      <a:pPr>
                        <a:buNone/>
                      </a:pPr>
                      <a:r>
                        <a:rPr lang="en-US" sz="2000" b="1"/>
                        <a:t>Preemptive Defense:</a:t>
                      </a:r>
                      <a:r>
                        <a:rPr lang="en-US" sz="2000"/>
                        <a:t> Using AI to predict and neutralize threats before they even strike.</a:t>
                      </a:r>
                    </a:p>
                  </a:txBody>
                  <a:tcPr marL="83680" marR="83680" marT="41840" marB="41840" anchor="ctr">
                    <a:lnL>
                      <a:noFill/>
                    </a:lnL>
                    <a:lnR>
                      <a:noFill/>
                    </a:lnR>
                    <a:lnT>
                      <a:noFill/>
                    </a:lnT>
                    <a:lnB>
                      <a:noFill/>
                    </a:lnB>
                    <a:noFill/>
                  </a:tcPr>
                </a:tc>
                <a:tc>
                  <a:txBody>
                    <a:bodyPr/>
                    <a:lstStyle/>
                    <a:p>
                      <a:pPr>
                        <a:buNone/>
                      </a:pPr>
                      <a:r>
                        <a:rPr lang="en-US" sz="2000" b="1"/>
                        <a:t>Strategic Necessity:</a:t>
                      </a:r>
                      <a:r>
                        <a:rPr lang="en-US" sz="2000"/>
                        <a:t> Cybersecurity as a core business investment rather than a cost center.</a:t>
                      </a:r>
                    </a:p>
                  </a:txBody>
                  <a:tcPr marL="83680" marR="83680" marT="41840" marB="41840" anchor="ctr">
                    <a:lnL>
                      <a:noFill/>
                    </a:lnL>
                    <a:lnR>
                      <a:noFill/>
                    </a:lnR>
                    <a:lnT>
                      <a:noFill/>
                    </a:lnT>
                    <a:lnB>
                      <a:noFill/>
                    </a:lnB>
                    <a:noFill/>
                  </a:tcPr>
                </a:tc>
                <a:tc>
                  <a:txBody>
                    <a:bodyPr/>
                    <a:lstStyle/>
                    <a:p>
                      <a:pPr>
                        <a:buNone/>
                      </a:pPr>
                      <a:r>
                        <a:rPr lang="en-US" sz="2000" b="1" dirty="0"/>
                        <a:t>AI Risk Management:</a:t>
                      </a:r>
                      <a:r>
                        <a:rPr lang="en-US" sz="2000" dirty="0"/>
                        <a:t> Board-level governance to fight deepfakes and automated social engineering.</a:t>
                      </a:r>
                    </a:p>
                  </a:txBody>
                  <a:tcPr marL="83680" marR="83680" marT="41840" marB="41840" anchor="ctr">
                    <a:lnL>
                      <a:noFill/>
                    </a:lnL>
                    <a:lnR>
                      <a:noFill/>
                    </a:lnR>
                    <a:lnT>
                      <a:noFill/>
                    </a:lnT>
                    <a:lnB>
                      <a:noFill/>
                    </a:lnB>
                    <a:noFill/>
                  </a:tcPr>
                </a:tc>
                <a:extLst>
                  <a:ext uri="{0D108BD9-81ED-4DB2-BD59-A6C34878D82A}">
                    <a16:rowId xmlns:a16="http://schemas.microsoft.com/office/drawing/2014/main" val="3021366452"/>
                  </a:ext>
                </a:extLst>
              </a:tr>
            </a:tbl>
          </a:graphicData>
        </a:graphic>
      </p:graphicFrame>
    </p:spTree>
    <p:extLst>
      <p:ext uri="{BB962C8B-B14F-4D97-AF65-F5344CB8AC3E}">
        <p14:creationId xmlns:p14="http://schemas.microsoft.com/office/powerpoint/2010/main" val="3172261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4D27CB-C5C4-232F-4191-061B031EE9BD}"/>
              </a:ext>
            </a:extLst>
          </p:cNvPr>
          <p:cNvSpPr>
            <a:spLocks noGrp="1"/>
          </p:cNvSpPr>
          <p:nvPr>
            <p:ph type="title"/>
          </p:nvPr>
        </p:nvSpPr>
        <p:spPr/>
        <p:txBody>
          <a:bodyPr/>
          <a:lstStyle/>
          <a:p>
            <a:r>
              <a:rPr lang="en-US" b="0" dirty="0"/>
              <a:t>PwC’s 29th Global CEO Survey</a:t>
            </a:r>
            <a:endParaRPr lang="en-US" dirty="0"/>
          </a:p>
        </p:txBody>
      </p:sp>
      <p:sp>
        <p:nvSpPr>
          <p:cNvPr id="3" name="Rezervirano mjesto sadržaja 2">
            <a:extLst>
              <a:ext uri="{FF2B5EF4-FFF2-40B4-BE49-F238E27FC236}">
                <a16:creationId xmlns:a16="http://schemas.microsoft.com/office/drawing/2014/main" id="{4F9357DB-C01D-34F6-DC25-97D8E85ACE30}"/>
              </a:ext>
            </a:extLst>
          </p:cNvPr>
          <p:cNvSpPr>
            <a:spLocks noGrp="1"/>
          </p:cNvSpPr>
          <p:nvPr>
            <p:ph idx="1"/>
          </p:nvPr>
        </p:nvSpPr>
        <p:spPr/>
        <p:txBody>
          <a:bodyPr/>
          <a:lstStyle/>
          <a:p>
            <a:r>
              <a:rPr lang="hr-HR" dirty="0"/>
              <a:t>PWC</a:t>
            </a:r>
            <a:r>
              <a:rPr lang="en-US" dirty="0"/>
              <a:t> questioned 4,454 chief executives across 95 countries and territories about their strategic priorities and outlook</a:t>
            </a:r>
            <a:endParaRPr lang="hr-HR" dirty="0"/>
          </a:p>
          <a:p>
            <a:r>
              <a:rPr lang="en-US" dirty="0"/>
              <a:t>30%</a:t>
            </a:r>
            <a:r>
              <a:rPr lang="hr-HR" dirty="0"/>
              <a:t> </a:t>
            </a:r>
            <a:r>
              <a:rPr lang="en-US" dirty="0"/>
              <a:t>report increased revenue from AI in the last 12 months</a:t>
            </a:r>
            <a:endParaRPr lang="hr-HR" dirty="0"/>
          </a:p>
          <a:p>
            <a:r>
              <a:rPr lang="en-US" dirty="0"/>
              <a:t>26%</a:t>
            </a:r>
            <a:r>
              <a:rPr lang="hr-HR" dirty="0"/>
              <a:t> </a:t>
            </a:r>
            <a:r>
              <a:rPr lang="en-US" dirty="0"/>
              <a:t>are seeing lower costs</a:t>
            </a:r>
            <a:endParaRPr lang="hr-HR" dirty="0"/>
          </a:p>
          <a:p>
            <a:r>
              <a:rPr lang="en-US" dirty="0"/>
              <a:t>56%</a:t>
            </a:r>
            <a:r>
              <a:rPr lang="hr-HR" dirty="0"/>
              <a:t> </a:t>
            </a:r>
            <a:r>
              <a:rPr lang="en-US" dirty="0"/>
              <a:t>say they’ve </a:t>
            </a:r>
            <a:r>
              <a:rPr lang="en-US" dirty="0" err="1"/>
              <a:t>realised</a:t>
            </a:r>
            <a:r>
              <a:rPr lang="en-US" dirty="0"/>
              <a:t> neither revenue nor cost benefits</a:t>
            </a:r>
            <a:endParaRPr lang="hr-HR" dirty="0"/>
          </a:p>
          <a:p>
            <a:r>
              <a:rPr lang="en-US" dirty="0"/>
              <a:t>only 12% said they had both decreased costs and increased revenue using AI in the last 12 months</a:t>
            </a:r>
            <a:endParaRPr lang="hr-HR"/>
          </a:p>
          <a:p>
            <a:pPr marL="0" indent="0">
              <a:buNone/>
            </a:pPr>
            <a:endParaRPr lang="hr-HR" dirty="0"/>
          </a:p>
          <a:p>
            <a:endParaRPr lang="hr-HR" dirty="0"/>
          </a:p>
          <a:p>
            <a:endParaRPr lang="en-US" dirty="0"/>
          </a:p>
        </p:txBody>
      </p:sp>
    </p:spTree>
    <p:extLst>
      <p:ext uri="{BB962C8B-B14F-4D97-AF65-F5344CB8AC3E}">
        <p14:creationId xmlns:p14="http://schemas.microsoft.com/office/powerpoint/2010/main" val="844007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Hvala</a:t>
            </a:r>
            <a:r>
              <a:rPr lang="en-US" dirty="0"/>
              <a:t> </a:t>
            </a:r>
            <a:r>
              <a:rPr lang="en-US" dirty="0" err="1"/>
              <a:t>na</a:t>
            </a:r>
            <a:r>
              <a:rPr lang="en-US" dirty="0"/>
              <a:t> </a:t>
            </a:r>
            <a:r>
              <a:rPr lang="en-US" dirty="0" err="1"/>
              <a:t>pažnji</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53D674-247A-7961-3379-FBE09729AC0B}"/>
              </a:ext>
            </a:extLst>
          </p:cNvPr>
          <p:cNvSpPr>
            <a:spLocks noGrp="1"/>
          </p:cNvSpPr>
          <p:nvPr>
            <p:ph type="title"/>
          </p:nvPr>
        </p:nvSpPr>
        <p:spPr/>
        <p:txBody>
          <a:bodyPr/>
          <a:lstStyle/>
          <a:p>
            <a:r>
              <a:rPr lang="en-US" dirty="0"/>
              <a:t>Navigating an AI-powered,</a:t>
            </a:r>
            <a:r>
              <a:rPr lang="hr-HR" dirty="0"/>
              <a:t> </a:t>
            </a:r>
            <a:r>
              <a:rPr lang="en-US" dirty="0"/>
              <a:t>hyperconnected world</a:t>
            </a:r>
          </a:p>
        </p:txBody>
      </p:sp>
      <p:sp>
        <p:nvSpPr>
          <p:cNvPr id="3" name="Rezervirano mjesto sadržaja 2">
            <a:extLst>
              <a:ext uri="{FF2B5EF4-FFF2-40B4-BE49-F238E27FC236}">
                <a16:creationId xmlns:a16="http://schemas.microsoft.com/office/drawing/2014/main" id="{BC0EE6DB-09B6-34B4-2C14-065EC9FF6634}"/>
              </a:ext>
            </a:extLst>
          </p:cNvPr>
          <p:cNvSpPr>
            <a:spLocks noGrp="1"/>
          </p:cNvSpPr>
          <p:nvPr>
            <p:ph idx="1"/>
          </p:nvPr>
        </p:nvSpPr>
        <p:spPr/>
        <p:txBody>
          <a:bodyPr>
            <a:normAutofit fontScale="92500" lnSpcReduction="10000"/>
          </a:bodyPr>
          <a:lstStyle/>
          <a:p>
            <a:r>
              <a:rPr lang="en-US" dirty="0"/>
              <a:t>They are organized into three themes that define how leading organizations will innovate, compete and protect value:</a:t>
            </a:r>
            <a:endParaRPr lang="hr-HR" dirty="0"/>
          </a:p>
          <a:p>
            <a:r>
              <a:rPr lang="hr-HR" dirty="0" err="1"/>
              <a:t>The</a:t>
            </a:r>
            <a:r>
              <a:rPr lang="hr-HR" dirty="0"/>
              <a:t> </a:t>
            </a:r>
            <a:r>
              <a:rPr lang="hr-HR" dirty="0" err="1"/>
              <a:t>Arhitect</a:t>
            </a:r>
            <a:r>
              <a:rPr lang="hr-HR" dirty="0"/>
              <a:t> - </a:t>
            </a:r>
            <a:r>
              <a:rPr lang="en-US" dirty="0"/>
              <a:t>Build secure, scalable and adaptive digital</a:t>
            </a:r>
            <a:r>
              <a:rPr lang="hr-HR" dirty="0"/>
              <a:t> </a:t>
            </a:r>
            <a:r>
              <a:rPr lang="en-US" dirty="0"/>
              <a:t>foundations with AI-native development</a:t>
            </a:r>
            <a:r>
              <a:rPr lang="hr-HR" dirty="0"/>
              <a:t> </a:t>
            </a:r>
            <a:r>
              <a:rPr lang="en-US" dirty="0"/>
              <a:t>platforms, AI supercomputing and</a:t>
            </a:r>
            <a:r>
              <a:rPr lang="hr-HR" dirty="0"/>
              <a:t> </a:t>
            </a:r>
            <a:r>
              <a:rPr lang="en-US" dirty="0"/>
              <a:t>confidential computing.</a:t>
            </a:r>
            <a:endParaRPr lang="hr-HR" dirty="0"/>
          </a:p>
          <a:p>
            <a:r>
              <a:rPr lang="en-US" dirty="0"/>
              <a:t>The Synthesist</a:t>
            </a:r>
            <a:r>
              <a:rPr lang="hr-HR" dirty="0"/>
              <a:t> - </a:t>
            </a:r>
            <a:r>
              <a:rPr lang="en-US" dirty="0"/>
              <a:t>Orchestrate diverse technologies — from</a:t>
            </a:r>
          </a:p>
          <a:p>
            <a:r>
              <a:rPr lang="en-US" dirty="0"/>
              <a:t>multiagent systems to domain-specific</a:t>
            </a:r>
            <a:r>
              <a:rPr lang="hr-HR" dirty="0"/>
              <a:t> </a:t>
            </a:r>
            <a:r>
              <a:rPr lang="en-US" dirty="0"/>
              <a:t>language models and physical AI — to</a:t>
            </a:r>
            <a:r>
              <a:rPr lang="hr-HR" dirty="0"/>
              <a:t> </a:t>
            </a:r>
            <a:r>
              <a:rPr lang="en-US" dirty="0"/>
              <a:t>unlock new sources of value.</a:t>
            </a:r>
            <a:endParaRPr lang="hr-HR" dirty="0"/>
          </a:p>
          <a:p>
            <a:r>
              <a:rPr lang="en-US" dirty="0"/>
              <a:t>The Vanguard</a:t>
            </a:r>
            <a:r>
              <a:rPr lang="hr-HR" dirty="0"/>
              <a:t> - </a:t>
            </a:r>
            <a:r>
              <a:rPr lang="en-US" dirty="0"/>
              <a:t>Elevate trust, governance and security</a:t>
            </a:r>
            <a:r>
              <a:rPr lang="hr-HR" dirty="0"/>
              <a:t> </a:t>
            </a:r>
            <a:r>
              <a:rPr lang="en-US" dirty="0"/>
              <a:t>through preemptive cybersecurity, digital</a:t>
            </a:r>
            <a:r>
              <a:rPr lang="hr-HR" dirty="0"/>
              <a:t> </a:t>
            </a:r>
            <a:r>
              <a:rPr lang="en-US" dirty="0"/>
              <a:t>provenance, AI security platforms and</a:t>
            </a:r>
            <a:r>
              <a:rPr lang="hr-HR" dirty="0"/>
              <a:t> </a:t>
            </a:r>
            <a:r>
              <a:rPr lang="en-US" dirty="0" err="1"/>
              <a:t>geopatriation</a:t>
            </a:r>
            <a:r>
              <a:rPr lang="en-US" dirty="0"/>
              <a:t>.</a:t>
            </a:r>
          </a:p>
          <a:p>
            <a:endParaRPr lang="en-US" dirty="0"/>
          </a:p>
        </p:txBody>
      </p:sp>
    </p:spTree>
    <p:extLst>
      <p:ext uri="{BB962C8B-B14F-4D97-AF65-F5344CB8AC3E}">
        <p14:creationId xmlns:p14="http://schemas.microsoft.com/office/powerpoint/2010/main" val="90564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3905BF-3197-E2C9-AF8A-454DFF301C21}"/>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765319AD-F6B4-EFD4-8698-96059C828AD2}"/>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23ED978A-3807-9FDE-304B-6C4EB6112DFD}"/>
              </a:ext>
            </a:extLst>
          </p:cNvPr>
          <p:cNvPicPr>
            <a:picLocks noChangeAspect="1"/>
          </p:cNvPicPr>
          <p:nvPr/>
        </p:nvPicPr>
        <p:blipFill>
          <a:blip r:embed="rId2"/>
          <a:stretch>
            <a:fillRect/>
          </a:stretch>
        </p:blipFill>
        <p:spPr>
          <a:xfrm>
            <a:off x="0" y="0"/>
            <a:ext cx="12192000" cy="6268014"/>
          </a:xfrm>
          <a:prstGeom prst="rect">
            <a:avLst/>
          </a:prstGeom>
        </p:spPr>
      </p:pic>
    </p:spTree>
    <p:extLst>
      <p:ext uri="{BB962C8B-B14F-4D97-AF65-F5344CB8AC3E}">
        <p14:creationId xmlns:p14="http://schemas.microsoft.com/office/powerpoint/2010/main" val="288874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6E3DED-9923-BAD1-08C6-716CB40672E6}"/>
              </a:ext>
            </a:extLst>
          </p:cNvPr>
          <p:cNvSpPr>
            <a:spLocks noGrp="1"/>
          </p:cNvSpPr>
          <p:nvPr>
            <p:ph type="title"/>
          </p:nvPr>
        </p:nvSpPr>
        <p:spPr/>
        <p:txBody>
          <a:bodyPr/>
          <a:lstStyle/>
          <a:p>
            <a:r>
              <a:rPr lang="en-US" dirty="0"/>
              <a:t>Top 10 Strategic Technology Trends</a:t>
            </a:r>
            <a:r>
              <a:rPr lang="hr-HR" dirty="0"/>
              <a:t> 2025</a:t>
            </a:r>
            <a:endParaRPr lang="en-US" dirty="0"/>
          </a:p>
        </p:txBody>
      </p:sp>
      <p:pic>
        <p:nvPicPr>
          <p:cNvPr id="5" name="Content Placeholder 4" descr="A diagram of a company's development&#10;&#10;Description automatically generated">
            <a:extLst>
              <a:ext uri="{FF2B5EF4-FFF2-40B4-BE49-F238E27FC236}">
                <a16:creationId xmlns:a16="http://schemas.microsoft.com/office/drawing/2014/main" id="{65987E17-B69E-198A-BC5C-749B0C0B7F40}"/>
              </a:ext>
            </a:extLst>
          </p:cNvPr>
          <p:cNvPicPr>
            <a:picLocks noGrp="1" noChangeAspect="1"/>
          </p:cNvPicPr>
          <p:nvPr>
            <p:ph idx="1"/>
          </p:nvPr>
        </p:nvPicPr>
        <p:blipFill rotWithShape="1">
          <a:blip r:embed="rId2"/>
          <a:stretch/>
        </p:blipFill>
        <p:spPr>
          <a:xfrm>
            <a:off x="2533341" y="1981819"/>
            <a:ext cx="7125317" cy="4038950"/>
          </a:xfrm>
          <a:prstGeom prst="rect">
            <a:avLst/>
          </a:prstGeom>
        </p:spPr>
      </p:pic>
    </p:spTree>
    <p:extLst>
      <p:ext uri="{BB962C8B-B14F-4D97-AF65-F5344CB8AC3E}">
        <p14:creationId xmlns:p14="http://schemas.microsoft.com/office/powerpoint/2010/main" val="1974276584"/>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15470</TotalTime>
  <Words>2484</Words>
  <Application>Microsoft Office PowerPoint</Application>
  <PresentationFormat>Široki zaslon</PresentationFormat>
  <Paragraphs>190</Paragraphs>
  <Slides>67</Slides>
  <Notes>1</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67</vt:i4>
      </vt:variant>
    </vt:vector>
  </HeadingPairs>
  <TitlesOfParts>
    <vt:vector size="71" baseType="lpstr">
      <vt:lpstr>Arial</vt:lpstr>
      <vt:lpstr>Calibri</vt:lpstr>
      <vt:lpstr>graphik web</vt:lpstr>
      <vt:lpstr>Office Theme</vt:lpstr>
      <vt:lpstr>Managing information systems</vt:lpstr>
      <vt:lpstr>Agenda</vt:lpstr>
      <vt:lpstr>Introduction</vt:lpstr>
      <vt:lpstr>Top 10 Strategic Technology Trends</vt:lpstr>
      <vt:lpstr>PowerPoint prezentacija</vt:lpstr>
      <vt:lpstr>Navigating an AI-powered, hyperconnected world</vt:lpstr>
      <vt:lpstr>Navigating an AI-powered, hyperconnected world</vt:lpstr>
      <vt:lpstr>PowerPoint prezentacija</vt:lpstr>
      <vt:lpstr>Top 10 Strategic Technology Trends 2025</vt:lpstr>
      <vt:lpstr>AI-native development platforms</vt:lpstr>
      <vt:lpstr>AI-native development platforms</vt:lpstr>
      <vt:lpstr>PowerPoint prezentacija</vt:lpstr>
      <vt:lpstr>PowerPoint prezentacija</vt:lpstr>
      <vt:lpstr>PowerPoint prezentacija</vt:lpstr>
      <vt:lpstr>PowerPoint prezentacija</vt:lpstr>
      <vt:lpstr>AI-native development platforms</vt:lpstr>
      <vt:lpstr>AI Agents</vt:lpstr>
      <vt:lpstr>AI Agents</vt:lpstr>
      <vt:lpstr>AI Agents</vt:lpstr>
      <vt:lpstr>AI Agents</vt:lpstr>
      <vt:lpstr>AI Agents and software development</vt:lpstr>
      <vt:lpstr>AI Agents and software development</vt:lpstr>
      <vt:lpstr>AI supercomputing platforms</vt:lpstr>
      <vt:lpstr>PowerPoint prezentacija</vt:lpstr>
      <vt:lpstr>PowerPoint prezentacija</vt:lpstr>
      <vt:lpstr>Confidential computing</vt:lpstr>
      <vt:lpstr>Trusted Execution Environments (TEEs) </vt:lpstr>
      <vt:lpstr>PowerPoint prezentacija</vt:lpstr>
      <vt:lpstr>PowerPoint prezentacija</vt:lpstr>
      <vt:lpstr>Confidential computing</vt:lpstr>
      <vt:lpstr>Multiagent systems</vt:lpstr>
      <vt:lpstr>PowerPoint prezentacija</vt:lpstr>
      <vt:lpstr>PowerPoint prezentacija</vt:lpstr>
      <vt:lpstr>PowerPoint prezentacija</vt:lpstr>
      <vt:lpstr>PowerPoint prezentacija</vt:lpstr>
      <vt:lpstr>Domain-specific language models</vt:lpstr>
      <vt:lpstr>PowerPoint prezentacija</vt:lpstr>
      <vt:lpstr>PowerPoint prezentacija</vt:lpstr>
      <vt:lpstr>PowerPoint prezentacija</vt:lpstr>
      <vt:lpstr>PowerPoint prezentacija</vt:lpstr>
      <vt:lpstr>PowerPoint prezentacija</vt:lpstr>
      <vt:lpstr>Physical AI</vt:lpstr>
      <vt:lpstr>PowerPoint prezentacija</vt:lpstr>
      <vt:lpstr>PowerPoint prezentacija</vt:lpstr>
      <vt:lpstr>Physical AI examples</vt:lpstr>
      <vt:lpstr>PowerPoint prezentacija</vt:lpstr>
      <vt:lpstr>Preemptive cybersecurity</vt:lpstr>
      <vt:lpstr>PowerPoint prezentacija</vt:lpstr>
      <vt:lpstr>Preemptive cybersecurity</vt:lpstr>
      <vt:lpstr>Advanced obfuscation technologies</vt:lpstr>
      <vt:lpstr>Preemptive Exposure Management </vt:lpstr>
      <vt:lpstr>Preemptive Exposure Management </vt:lpstr>
      <vt:lpstr>Advanced cyber deception (ACD) </vt:lpstr>
      <vt:lpstr>Automated moving target defense (AMTD)</vt:lpstr>
      <vt:lpstr>Predictive threat intelligence (PTI).</vt:lpstr>
      <vt:lpstr>Automated exposure management.</vt:lpstr>
      <vt:lpstr>Digital provenance</vt:lpstr>
      <vt:lpstr>Digital provenance</vt:lpstr>
      <vt:lpstr>PowerPoint prezentacija</vt:lpstr>
      <vt:lpstr>AI security platforms</vt:lpstr>
      <vt:lpstr>PowerPoint prezentacija</vt:lpstr>
      <vt:lpstr>Geopatriation</vt:lpstr>
      <vt:lpstr>PowerPoint prezentacija</vt:lpstr>
      <vt:lpstr>PowerPoint prezentacija</vt:lpstr>
      <vt:lpstr>PowerPoint prezentacija</vt:lpstr>
      <vt:lpstr>PwC’s 29th Global CEO Survey</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Dražen Pranić</cp:lastModifiedBy>
  <cp:revision>128</cp:revision>
  <dcterms:created xsi:type="dcterms:W3CDTF">2018-01-24T13:33:55Z</dcterms:created>
  <dcterms:modified xsi:type="dcterms:W3CDTF">2026-01-20T17:14:55Z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f682b7-f91e-48bc-97e5-bfb95b32f5b9_Enabled">
    <vt:lpwstr>true</vt:lpwstr>
  </property>
  <property fmtid="{D5CDD505-2E9C-101B-9397-08002B2CF9AE}" pid="3" name="MSIP_Label_edf682b7-f91e-48bc-97e5-bfb95b32f5b9_SetDate">
    <vt:lpwstr>2023-10-13T13:57:40Z</vt:lpwstr>
  </property>
  <property fmtid="{D5CDD505-2E9C-101B-9397-08002B2CF9AE}" pid="4" name="MSIP_Label_edf682b7-f91e-48bc-97e5-bfb95b32f5b9_Method">
    <vt:lpwstr>Standard</vt:lpwstr>
  </property>
  <property fmtid="{D5CDD505-2E9C-101B-9397-08002B2CF9AE}" pid="5" name="MSIP_Label_edf682b7-f91e-48bc-97e5-bfb95b32f5b9_Name">
    <vt:lpwstr>defa4170-0d19-0005-0001-bc88714345d2</vt:lpwstr>
  </property>
  <property fmtid="{D5CDD505-2E9C-101B-9397-08002B2CF9AE}" pid="6" name="MSIP_Label_edf682b7-f91e-48bc-97e5-bfb95b32f5b9_SiteId">
    <vt:lpwstr>fbb567ee-ca59-4aea-a378-fbf7761a4986</vt:lpwstr>
  </property>
  <property fmtid="{D5CDD505-2E9C-101B-9397-08002B2CF9AE}" pid="7" name="MSIP_Label_edf682b7-f91e-48bc-97e5-bfb95b32f5b9_ActionId">
    <vt:lpwstr>94854dc5-6cd7-4165-8b3c-a7448ca9444b</vt:lpwstr>
  </property>
  <property fmtid="{D5CDD505-2E9C-101B-9397-08002B2CF9AE}" pid="8" name="MSIP_Label_edf682b7-f91e-48bc-97e5-bfb95b32f5b9_ContentBits">
    <vt:lpwstr>0</vt:lpwstr>
  </property>
</Properties>
</file>