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287" r:id="rId3"/>
    <p:sldId id="602" r:id="rId4"/>
    <p:sldId id="603" r:id="rId5"/>
    <p:sldId id="604" r:id="rId6"/>
    <p:sldId id="605" r:id="rId7"/>
    <p:sldId id="590" r:id="rId8"/>
    <p:sldId id="591" r:id="rId9"/>
    <p:sldId id="592" r:id="rId10"/>
    <p:sldId id="593" r:id="rId11"/>
    <p:sldId id="594" r:id="rId12"/>
    <p:sldId id="556" r:id="rId13"/>
    <p:sldId id="557" r:id="rId14"/>
    <p:sldId id="520" r:id="rId15"/>
    <p:sldId id="521" r:id="rId16"/>
    <p:sldId id="523" r:id="rId17"/>
    <p:sldId id="599" r:id="rId18"/>
    <p:sldId id="595" r:id="rId19"/>
    <p:sldId id="596" r:id="rId20"/>
    <p:sldId id="597" r:id="rId21"/>
    <p:sldId id="553" r:id="rId22"/>
    <p:sldId id="525" r:id="rId23"/>
    <p:sldId id="526" r:id="rId24"/>
    <p:sldId id="527" r:id="rId25"/>
    <p:sldId id="554" r:id="rId26"/>
    <p:sldId id="564" r:id="rId27"/>
    <p:sldId id="529" r:id="rId28"/>
    <p:sldId id="533" r:id="rId29"/>
    <p:sldId id="534" r:id="rId30"/>
    <p:sldId id="354" r:id="rId31"/>
    <p:sldId id="333" r:id="rId32"/>
    <p:sldId id="361" r:id="rId33"/>
    <p:sldId id="356" r:id="rId34"/>
    <p:sldId id="579" r:id="rId35"/>
    <p:sldId id="580" r:id="rId36"/>
    <p:sldId id="581" r:id="rId37"/>
    <p:sldId id="375" r:id="rId38"/>
    <p:sldId id="582" r:id="rId39"/>
    <p:sldId id="538" r:id="rId40"/>
    <p:sldId id="269" r:id="rId41"/>
    <p:sldId id="261" r:id="rId42"/>
    <p:sldId id="565" r:id="rId43"/>
    <p:sldId id="567" r:id="rId44"/>
    <p:sldId id="568" r:id="rId45"/>
    <p:sldId id="569" r:id="rId46"/>
    <p:sldId id="570" r:id="rId47"/>
    <p:sldId id="584" r:id="rId48"/>
    <p:sldId id="600" r:id="rId49"/>
    <p:sldId id="601" r:id="rId50"/>
    <p:sldId id="539" r:id="rId51"/>
    <p:sldId id="585" r:id="rId52"/>
    <p:sldId id="571" r:id="rId53"/>
    <p:sldId id="543" r:id="rId54"/>
    <p:sldId id="544" r:id="rId55"/>
    <p:sldId id="545" r:id="rId56"/>
    <p:sldId id="589" r:id="rId57"/>
    <p:sldId id="26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19521-C0FB-47D3-AFC3-038D2E4F61BE}" v="9" dt="2025-11-11T14:50:31.895"/>
  </p1510:revLst>
</p1510:revInfo>
</file>

<file path=ppt/tableStyles.xml><?xml version="1.0" encoding="utf-8"?>
<a:tblStyleLst xmlns:a="http://schemas.openxmlformats.org/drawingml/2006/main" def="{5C22544A-7EE6-4342-B048-85BDC9FD1C3A}">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vijetli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3257" autoAdjust="0"/>
  </p:normalViewPr>
  <p:slideViewPr>
    <p:cSldViewPr snapToGrid="0" snapToObjects="1">
      <p:cViewPr varScale="1">
        <p:scale>
          <a:sx n="116" d="100"/>
          <a:sy n="116" d="100"/>
        </p:scale>
        <p:origin x="2280"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528" y="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26ECFA93-E2F2-474B-B8CB-3A332DCEF376}"/>
    <pc:docChg chg="custSel addSld delSld modSld">
      <pc:chgData name="Dražen Pranić" userId="3012855b-bf2d-4e7c-804b-71a5f3d907b3" providerId="ADAL" clId="{26ECFA93-E2F2-474B-B8CB-3A332DCEF376}" dt="2025-11-11T14:50:50.851" v="121" actId="20577"/>
      <pc:docMkLst>
        <pc:docMk/>
      </pc:docMkLst>
      <pc:sldChg chg="modSp new mod">
        <pc:chgData name="Dražen Pranić" userId="3012855b-bf2d-4e7c-804b-71a5f3d907b3" providerId="ADAL" clId="{26ECFA93-E2F2-474B-B8CB-3A332DCEF376}" dt="2025-11-11T14:50:39.243" v="106" actId="20577"/>
        <pc:sldMkLst>
          <pc:docMk/>
          <pc:sldMk cId="2813311854" sldId="602"/>
        </pc:sldMkLst>
        <pc:spChg chg="mod">
          <ac:chgData name="Dražen Pranić" userId="3012855b-bf2d-4e7c-804b-71a5f3d907b3" providerId="ADAL" clId="{26ECFA93-E2F2-474B-B8CB-3A332DCEF376}" dt="2025-11-11T14:50:39.243" v="106" actId="20577"/>
          <ac:spMkLst>
            <pc:docMk/>
            <pc:sldMk cId="2813311854" sldId="602"/>
            <ac:spMk id="2" creationId="{169D4E7E-56F3-F2BA-C8C7-1AAEA20EFC46}"/>
          </ac:spMkLst>
        </pc:spChg>
        <pc:spChg chg="mod">
          <ac:chgData name="Dražen Pranić" userId="3012855b-bf2d-4e7c-804b-71a5f3d907b3" providerId="ADAL" clId="{26ECFA93-E2F2-474B-B8CB-3A332DCEF376}" dt="2025-11-11T14:27:52.458" v="24" actId="27636"/>
          <ac:spMkLst>
            <pc:docMk/>
            <pc:sldMk cId="2813311854" sldId="602"/>
            <ac:spMk id="3" creationId="{504BF6F2-3F9B-C2BA-71F8-54C2DBCCDDF8}"/>
          </ac:spMkLst>
        </pc:spChg>
      </pc:sldChg>
      <pc:sldChg chg="modSp new mod">
        <pc:chgData name="Dražen Pranić" userId="3012855b-bf2d-4e7c-804b-71a5f3d907b3" providerId="ADAL" clId="{26ECFA93-E2F2-474B-B8CB-3A332DCEF376}" dt="2025-11-11T14:50:46.546" v="116" actId="20577"/>
        <pc:sldMkLst>
          <pc:docMk/>
          <pc:sldMk cId="299810332" sldId="603"/>
        </pc:sldMkLst>
        <pc:spChg chg="mod">
          <ac:chgData name="Dražen Pranić" userId="3012855b-bf2d-4e7c-804b-71a5f3d907b3" providerId="ADAL" clId="{26ECFA93-E2F2-474B-B8CB-3A332DCEF376}" dt="2025-11-11T14:50:46.546" v="116" actId="20577"/>
          <ac:spMkLst>
            <pc:docMk/>
            <pc:sldMk cId="299810332" sldId="603"/>
            <ac:spMk id="2" creationId="{FE81116D-92BF-8660-A7D2-A84F82374EB7}"/>
          </ac:spMkLst>
        </pc:spChg>
        <pc:spChg chg="mod">
          <ac:chgData name="Dražen Pranić" userId="3012855b-bf2d-4e7c-804b-71a5f3d907b3" providerId="ADAL" clId="{26ECFA93-E2F2-474B-B8CB-3A332DCEF376}" dt="2025-11-11T14:28:42.399" v="46"/>
          <ac:spMkLst>
            <pc:docMk/>
            <pc:sldMk cId="299810332" sldId="603"/>
            <ac:spMk id="3" creationId="{5B926FC0-EB06-7249-BBDC-9DDC011AD8BC}"/>
          </ac:spMkLst>
        </pc:spChg>
      </pc:sldChg>
      <pc:sldChg chg="modSp new mod">
        <pc:chgData name="Dražen Pranić" userId="3012855b-bf2d-4e7c-804b-71a5f3d907b3" providerId="ADAL" clId="{26ECFA93-E2F2-474B-B8CB-3A332DCEF376}" dt="2025-11-11T14:50:50.851" v="121" actId="20577"/>
        <pc:sldMkLst>
          <pc:docMk/>
          <pc:sldMk cId="1287326819" sldId="604"/>
        </pc:sldMkLst>
        <pc:spChg chg="mod">
          <ac:chgData name="Dražen Pranić" userId="3012855b-bf2d-4e7c-804b-71a5f3d907b3" providerId="ADAL" clId="{26ECFA93-E2F2-474B-B8CB-3A332DCEF376}" dt="2025-11-11T14:50:50.851" v="121" actId="20577"/>
          <ac:spMkLst>
            <pc:docMk/>
            <pc:sldMk cId="1287326819" sldId="604"/>
            <ac:spMk id="2" creationId="{F60D40F8-8F8F-9C8A-BF0D-0FD9A13BC48E}"/>
          </ac:spMkLst>
        </pc:spChg>
        <pc:spChg chg="mod">
          <ac:chgData name="Dražen Pranić" userId="3012855b-bf2d-4e7c-804b-71a5f3d907b3" providerId="ADAL" clId="{26ECFA93-E2F2-474B-B8CB-3A332DCEF376}" dt="2025-11-11T14:32:14.332" v="69" actId="27636"/>
          <ac:spMkLst>
            <pc:docMk/>
            <pc:sldMk cId="1287326819" sldId="604"/>
            <ac:spMk id="3" creationId="{DBFEA52B-45FB-C53B-C1B1-779A6EBF1374}"/>
          </ac:spMkLst>
        </pc:spChg>
      </pc:sldChg>
      <pc:sldChg chg="modSp new del mod">
        <pc:chgData name="Dražen Pranić" userId="3012855b-bf2d-4e7c-804b-71a5f3d907b3" providerId="ADAL" clId="{26ECFA93-E2F2-474B-B8CB-3A332DCEF376}" dt="2025-11-11T14:50:19.788" v="72" actId="47"/>
        <pc:sldMkLst>
          <pc:docMk/>
          <pc:sldMk cId="236146955" sldId="605"/>
        </pc:sldMkLst>
        <pc:spChg chg="mod">
          <ac:chgData name="Dražen Pranić" userId="3012855b-bf2d-4e7c-804b-71a5f3d907b3" providerId="ADAL" clId="{26ECFA93-E2F2-474B-B8CB-3A332DCEF376}" dt="2025-11-11T14:49:46.369" v="71" actId="20577"/>
          <ac:spMkLst>
            <pc:docMk/>
            <pc:sldMk cId="236146955" sldId="605"/>
            <ac:spMk id="2" creationId="{28E3F266-5782-5C47-522A-CA5309663691}"/>
          </ac:spMkLst>
        </pc:spChg>
      </pc:sldChg>
      <pc:sldChg chg="modSp new mod">
        <pc:chgData name="Dražen Pranić" userId="3012855b-bf2d-4e7c-804b-71a5f3d907b3" providerId="ADAL" clId="{26ECFA93-E2F2-474B-B8CB-3A332DCEF376}" dt="2025-11-11T14:50:31.895" v="92"/>
        <pc:sldMkLst>
          <pc:docMk/>
          <pc:sldMk cId="1563761576" sldId="605"/>
        </pc:sldMkLst>
        <pc:spChg chg="mod">
          <ac:chgData name="Dražen Pranić" userId="3012855b-bf2d-4e7c-804b-71a5f3d907b3" providerId="ADAL" clId="{26ECFA93-E2F2-474B-B8CB-3A332DCEF376}" dt="2025-11-11T14:50:29.594" v="91" actId="20577"/>
          <ac:spMkLst>
            <pc:docMk/>
            <pc:sldMk cId="1563761576" sldId="605"/>
            <ac:spMk id="2" creationId="{1C257659-60D7-19C4-00FA-175328DA4854}"/>
          </ac:spMkLst>
        </pc:spChg>
        <pc:spChg chg="mod">
          <ac:chgData name="Dražen Pranić" userId="3012855b-bf2d-4e7c-804b-71a5f3d907b3" providerId="ADAL" clId="{26ECFA93-E2F2-474B-B8CB-3A332DCEF376}" dt="2025-11-11T14:50:31.895" v="92"/>
          <ac:spMkLst>
            <pc:docMk/>
            <pc:sldMk cId="1563761576" sldId="605"/>
            <ac:spMk id="3" creationId="{8D176D89-838D-5436-C706-38948527F62E}"/>
          </ac:spMkLst>
        </pc:spChg>
      </pc:sldChg>
    </pc:docChg>
  </pc:docChgLst>
  <pc:docChgLst>
    <pc:chgData name="Dražen Pranić" userId="3012855b-bf2d-4e7c-804b-71a5f3d907b3" providerId="ADAL" clId="{7D8F53B1-BD7E-49E7-BA35-10B1583877FF}"/>
    <pc:docChg chg="undo custSel addSld delSld modSld sldOrd">
      <pc:chgData name="Dražen Pranić" userId="3012855b-bf2d-4e7c-804b-71a5f3d907b3" providerId="ADAL" clId="{7D8F53B1-BD7E-49E7-BA35-10B1583877FF}" dt="2025-11-04T16:52:24.946" v="377" actId="20577"/>
      <pc:docMkLst>
        <pc:docMk/>
      </pc:docMkLst>
      <pc:sldChg chg="addSp delSp modSp mod modClrScheme chgLayout">
        <pc:chgData name="Dražen Pranić" userId="3012855b-bf2d-4e7c-804b-71a5f3d907b3" providerId="ADAL" clId="{7D8F53B1-BD7E-49E7-BA35-10B1583877FF}" dt="2025-11-01T18:17:55.824" v="266" actId="14100"/>
        <pc:sldMkLst>
          <pc:docMk/>
          <pc:sldMk cId="3231975657" sldId="261"/>
        </pc:sldMkLst>
        <pc:spChg chg="mod">
          <ac:chgData name="Dražen Pranić" userId="3012855b-bf2d-4e7c-804b-71a5f3d907b3" providerId="ADAL" clId="{7D8F53B1-BD7E-49E7-BA35-10B1583877FF}" dt="2025-11-01T18:17:55.824" v="266" actId="14100"/>
          <ac:spMkLst>
            <pc:docMk/>
            <pc:sldMk cId="3231975657" sldId="261"/>
            <ac:spMk id="3" creationId="{00000000-0000-0000-0000-000000000000}"/>
          </ac:spMkLst>
        </pc:spChg>
      </pc:sldChg>
      <pc:sldChg chg="addSp delSp modSp mod modClrScheme chgLayout">
        <pc:chgData name="Dražen Pranić" userId="3012855b-bf2d-4e7c-804b-71a5f3d907b3" providerId="ADAL" clId="{7D8F53B1-BD7E-49E7-BA35-10B1583877FF}" dt="2025-11-01T18:17:32.870" v="262" actId="21"/>
        <pc:sldMkLst>
          <pc:docMk/>
          <pc:sldMk cId="3570303782" sldId="269"/>
        </pc:sldMkLst>
      </pc:sldChg>
      <pc:sldChg chg="modSp mod modClrScheme chgLayout">
        <pc:chgData name="Dražen Pranić" userId="3012855b-bf2d-4e7c-804b-71a5f3d907b3" providerId="ADAL" clId="{7D8F53B1-BD7E-49E7-BA35-10B1583877FF}" dt="2025-11-01T18:01:33.424" v="185" actId="700"/>
        <pc:sldMkLst>
          <pc:docMk/>
          <pc:sldMk cId="2278469393" sldId="287"/>
        </pc:sldMkLst>
        <pc:spChg chg="mod ord">
          <ac:chgData name="Dražen Pranić" userId="3012855b-bf2d-4e7c-804b-71a5f3d907b3" providerId="ADAL" clId="{7D8F53B1-BD7E-49E7-BA35-10B1583877FF}" dt="2025-11-01T18:01:33.424" v="185" actId="700"/>
          <ac:spMkLst>
            <pc:docMk/>
            <pc:sldMk cId="2278469393" sldId="287"/>
            <ac:spMk id="2" creationId="{91983C61-82C8-2913-47D6-BBD1CC747D2A}"/>
          </ac:spMkLst>
        </pc:spChg>
        <pc:spChg chg="mod ord">
          <ac:chgData name="Dražen Pranić" userId="3012855b-bf2d-4e7c-804b-71a5f3d907b3" providerId="ADAL" clId="{7D8F53B1-BD7E-49E7-BA35-10B1583877FF}" dt="2025-11-01T18:01:33.424" v="185" actId="700"/>
          <ac:spMkLst>
            <pc:docMk/>
            <pc:sldMk cId="2278469393" sldId="287"/>
            <ac:spMk id="3" creationId="{28E02DBE-7E4A-7C33-0030-2572026F7071}"/>
          </ac:spMkLst>
        </pc:spChg>
      </pc:sldChg>
      <pc:sldChg chg="del">
        <pc:chgData name="Dražen Pranić" userId="3012855b-bf2d-4e7c-804b-71a5f3d907b3" providerId="ADAL" clId="{7D8F53B1-BD7E-49E7-BA35-10B1583877FF}" dt="2025-11-01T17:45:10.094" v="129" actId="47"/>
        <pc:sldMkLst>
          <pc:docMk/>
          <pc:sldMk cId="1054269001" sldId="288"/>
        </pc:sldMkLst>
      </pc:sldChg>
      <pc:sldChg chg="addSp delSp modSp mod modClrScheme chgLayout">
        <pc:chgData name="Dražen Pranić" userId="3012855b-bf2d-4e7c-804b-71a5f3d907b3" providerId="ADAL" clId="{7D8F53B1-BD7E-49E7-BA35-10B1583877FF}" dt="2025-11-01T18:13:47.484" v="248" actId="14100"/>
        <pc:sldMkLst>
          <pc:docMk/>
          <pc:sldMk cId="4145300839" sldId="333"/>
        </pc:sldMkLst>
        <pc:spChg chg="add mod ord">
          <ac:chgData name="Dražen Pranić" userId="3012855b-bf2d-4e7c-804b-71a5f3d907b3" providerId="ADAL" clId="{7D8F53B1-BD7E-49E7-BA35-10B1583877FF}" dt="2025-11-01T18:01:48.527" v="187" actId="700"/>
          <ac:spMkLst>
            <pc:docMk/>
            <pc:sldMk cId="4145300839" sldId="333"/>
            <ac:spMk id="2" creationId="{177838E8-E2EF-360B-F9DE-D87F1691E643}"/>
          </ac:spMkLst>
        </pc:spChg>
        <pc:spChg chg="mod ord">
          <ac:chgData name="Dražen Pranić" userId="3012855b-bf2d-4e7c-804b-71a5f3d907b3" providerId="ADAL" clId="{7D8F53B1-BD7E-49E7-BA35-10B1583877FF}" dt="2025-11-01T18:01:48.527" v="187" actId="700"/>
          <ac:spMkLst>
            <pc:docMk/>
            <pc:sldMk cId="4145300839" sldId="333"/>
            <ac:spMk id="3" creationId="{00000000-0000-0000-0000-000000000000}"/>
          </ac:spMkLst>
        </pc:spChg>
        <pc:picChg chg="mod">
          <ac:chgData name="Dražen Pranić" userId="3012855b-bf2d-4e7c-804b-71a5f3d907b3" providerId="ADAL" clId="{7D8F53B1-BD7E-49E7-BA35-10B1583877FF}" dt="2025-11-01T18:13:47.484" v="248" actId="14100"/>
          <ac:picMkLst>
            <pc:docMk/>
            <pc:sldMk cId="4145300839" sldId="333"/>
            <ac:picMk id="3074" creationId="{00000000-0000-0000-0000-000000000000}"/>
          </ac:picMkLst>
        </pc:picChg>
      </pc:sldChg>
      <pc:sldChg chg="modSp mod modClrScheme chgLayout">
        <pc:chgData name="Dražen Pranić" userId="3012855b-bf2d-4e7c-804b-71a5f3d907b3" providerId="ADAL" clId="{7D8F53B1-BD7E-49E7-BA35-10B1583877FF}" dt="2025-11-01T18:01:48.527" v="187" actId="700"/>
        <pc:sldMkLst>
          <pc:docMk/>
          <pc:sldMk cId="2575642511" sldId="354"/>
        </pc:sldMkLst>
        <pc:spChg chg="mod ord">
          <ac:chgData name="Dražen Pranić" userId="3012855b-bf2d-4e7c-804b-71a5f3d907b3" providerId="ADAL" clId="{7D8F53B1-BD7E-49E7-BA35-10B1583877FF}" dt="2025-11-01T18:01:48.527" v="187" actId="700"/>
          <ac:spMkLst>
            <pc:docMk/>
            <pc:sldMk cId="2575642511" sldId="354"/>
            <ac:spMk id="2" creationId="{7F9FC3CB-0F20-4378-B485-112D703B2A7D}"/>
          </ac:spMkLst>
        </pc:spChg>
        <pc:spChg chg="mod ord">
          <ac:chgData name="Dražen Pranić" userId="3012855b-bf2d-4e7c-804b-71a5f3d907b3" providerId="ADAL" clId="{7D8F53B1-BD7E-49E7-BA35-10B1583877FF}" dt="2025-11-01T18:01:48.527" v="187" actId="700"/>
          <ac:spMkLst>
            <pc:docMk/>
            <pc:sldMk cId="2575642511" sldId="354"/>
            <ac:spMk id="3" creationId="{88A367E7-5E4E-43F9-89C7-BC4FB6DF33EB}"/>
          </ac:spMkLst>
        </pc:spChg>
      </pc:sldChg>
      <pc:sldChg chg="addSp delSp modSp mod modClrScheme chgLayout">
        <pc:chgData name="Dražen Pranić" userId="3012855b-bf2d-4e7c-804b-71a5f3d907b3" providerId="ADAL" clId="{7D8F53B1-BD7E-49E7-BA35-10B1583877FF}" dt="2025-11-01T18:01:48.527" v="187" actId="700"/>
        <pc:sldMkLst>
          <pc:docMk/>
          <pc:sldMk cId="1910107591" sldId="356"/>
        </pc:sldMkLst>
        <pc:spChg chg="add mod ord">
          <ac:chgData name="Dražen Pranić" userId="3012855b-bf2d-4e7c-804b-71a5f3d907b3" providerId="ADAL" clId="{7D8F53B1-BD7E-49E7-BA35-10B1583877FF}" dt="2025-11-01T18:01:48.527" v="187" actId="700"/>
          <ac:spMkLst>
            <pc:docMk/>
            <pc:sldMk cId="1910107591" sldId="356"/>
            <ac:spMk id="4" creationId="{27F23FF5-AF7F-A21C-3415-78227A31461D}"/>
          </ac:spMkLst>
        </pc:spChg>
        <pc:spChg chg="add mod ord">
          <ac:chgData name="Dražen Pranić" userId="3012855b-bf2d-4e7c-804b-71a5f3d907b3" providerId="ADAL" clId="{7D8F53B1-BD7E-49E7-BA35-10B1583877FF}" dt="2025-11-01T18:01:48.527" v="187" actId="700"/>
          <ac:spMkLst>
            <pc:docMk/>
            <pc:sldMk cId="1910107591" sldId="356"/>
            <ac:spMk id="5" creationId="{2824AA43-E8C6-49C6-CBBE-E94432140C87}"/>
          </ac:spMkLst>
        </pc:spChg>
      </pc:sldChg>
      <pc:sldChg chg="addSp delSp modSp mod modClrScheme chgLayout">
        <pc:chgData name="Dražen Pranić" userId="3012855b-bf2d-4e7c-804b-71a5f3d907b3" providerId="ADAL" clId="{7D8F53B1-BD7E-49E7-BA35-10B1583877FF}" dt="2025-11-01T18:01:48.527" v="187" actId="700"/>
        <pc:sldMkLst>
          <pc:docMk/>
          <pc:sldMk cId="1928088205" sldId="361"/>
        </pc:sldMkLst>
        <pc:spChg chg="add mod ord">
          <ac:chgData name="Dražen Pranić" userId="3012855b-bf2d-4e7c-804b-71a5f3d907b3" providerId="ADAL" clId="{7D8F53B1-BD7E-49E7-BA35-10B1583877FF}" dt="2025-11-01T18:01:48.527" v="187" actId="700"/>
          <ac:spMkLst>
            <pc:docMk/>
            <pc:sldMk cId="1928088205" sldId="361"/>
            <ac:spMk id="2" creationId="{91918A24-2200-67A2-8688-0D1E8F0908E5}"/>
          </ac:spMkLst>
        </pc:spChg>
        <pc:spChg chg="add mod ord">
          <ac:chgData name="Dražen Pranić" userId="3012855b-bf2d-4e7c-804b-71a5f3d907b3" providerId="ADAL" clId="{7D8F53B1-BD7E-49E7-BA35-10B1583877FF}" dt="2025-11-01T18:01:48.527" v="187" actId="700"/>
          <ac:spMkLst>
            <pc:docMk/>
            <pc:sldMk cId="1928088205" sldId="361"/>
            <ac:spMk id="3" creationId="{7B226B30-0F35-B75E-A493-0DD4ABFFF297}"/>
          </ac:spMkLst>
        </pc:spChg>
      </pc:sldChg>
      <pc:sldChg chg="modSp mod modClrScheme chgLayout">
        <pc:chgData name="Dražen Pranić" userId="3012855b-bf2d-4e7c-804b-71a5f3d907b3" providerId="ADAL" clId="{7D8F53B1-BD7E-49E7-BA35-10B1583877FF}" dt="2025-11-01T18:01:48.527" v="187" actId="700"/>
        <pc:sldMkLst>
          <pc:docMk/>
          <pc:sldMk cId="1442931273" sldId="375"/>
        </pc:sldMkLst>
        <pc:spChg chg="mod ord">
          <ac:chgData name="Dražen Pranić" userId="3012855b-bf2d-4e7c-804b-71a5f3d907b3" providerId="ADAL" clId="{7D8F53B1-BD7E-49E7-BA35-10B1583877FF}" dt="2025-11-01T18:01:48.527" v="187" actId="700"/>
          <ac:spMkLst>
            <pc:docMk/>
            <pc:sldMk cId="1442931273" sldId="375"/>
            <ac:spMk id="2" creationId="{00000000-0000-0000-0000-000000000000}"/>
          </ac:spMkLst>
        </pc:spChg>
        <pc:spChg chg="mod ord">
          <ac:chgData name="Dražen Pranić" userId="3012855b-bf2d-4e7c-804b-71a5f3d907b3" providerId="ADAL" clId="{7D8F53B1-BD7E-49E7-BA35-10B1583877FF}" dt="2025-11-01T18:01:48.527" v="187" actId="700"/>
          <ac:spMkLst>
            <pc:docMk/>
            <pc:sldMk cId="1442931273" sldId="375"/>
            <ac:spMk id="3" creationId="{00000000-0000-0000-0000-000000000000}"/>
          </ac:spMkLst>
        </pc:spChg>
      </pc:sldChg>
      <pc:sldChg chg="modSp mod modClrScheme chgLayout">
        <pc:chgData name="Dražen Pranić" userId="3012855b-bf2d-4e7c-804b-71a5f3d907b3" providerId="ADAL" clId="{7D8F53B1-BD7E-49E7-BA35-10B1583877FF}" dt="2025-11-01T18:01:48.527" v="187" actId="700"/>
        <pc:sldMkLst>
          <pc:docMk/>
          <pc:sldMk cId="3911759158" sldId="520"/>
        </pc:sldMkLst>
        <pc:spChg chg="mod ord">
          <ac:chgData name="Dražen Pranić" userId="3012855b-bf2d-4e7c-804b-71a5f3d907b3" providerId="ADAL" clId="{7D8F53B1-BD7E-49E7-BA35-10B1583877FF}" dt="2025-11-01T18:01:48.527" v="187" actId="700"/>
          <ac:spMkLst>
            <pc:docMk/>
            <pc:sldMk cId="3911759158" sldId="520"/>
            <ac:spMk id="4" creationId="{00000000-0000-0000-0000-000000000000}"/>
          </ac:spMkLst>
        </pc:spChg>
        <pc:spChg chg="mod ord">
          <ac:chgData name="Dražen Pranić" userId="3012855b-bf2d-4e7c-804b-71a5f3d907b3" providerId="ADAL" clId="{7D8F53B1-BD7E-49E7-BA35-10B1583877FF}" dt="2025-11-01T18:01:48.527" v="187" actId="700"/>
          <ac:spMkLst>
            <pc:docMk/>
            <pc:sldMk cId="3911759158" sldId="520"/>
            <ac:spMk id="5" creationId="{00000000-0000-0000-0000-000000000000}"/>
          </ac:spMkLst>
        </pc:spChg>
      </pc:sldChg>
      <pc:sldChg chg="addSp delSp modSp mod modClrScheme chgLayout">
        <pc:chgData name="Dražen Pranić" userId="3012855b-bf2d-4e7c-804b-71a5f3d907b3" providerId="ADAL" clId="{7D8F53B1-BD7E-49E7-BA35-10B1583877FF}" dt="2025-11-01T18:01:48.527" v="187" actId="700"/>
        <pc:sldMkLst>
          <pc:docMk/>
          <pc:sldMk cId="695867254" sldId="521"/>
        </pc:sldMkLst>
        <pc:spChg chg="add mod ord">
          <ac:chgData name="Dražen Pranić" userId="3012855b-bf2d-4e7c-804b-71a5f3d907b3" providerId="ADAL" clId="{7D8F53B1-BD7E-49E7-BA35-10B1583877FF}" dt="2025-11-01T18:01:48.527" v="187" actId="700"/>
          <ac:spMkLst>
            <pc:docMk/>
            <pc:sldMk cId="695867254" sldId="521"/>
            <ac:spMk id="2" creationId="{5283C3E6-7F8F-E13F-8B44-68A544E39BE8}"/>
          </ac:spMkLst>
        </pc:spChg>
        <pc:spChg chg="add mod ord">
          <ac:chgData name="Dražen Pranić" userId="3012855b-bf2d-4e7c-804b-71a5f3d907b3" providerId="ADAL" clId="{7D8F53B1-BD7E-49E7-BA35-10B1583877FF}" dt="2025-11-01T18:01:48.527" v="187" actId="700"/>
          <ac:spMkLst>
            <pc:docMk/>
            <pc:sldMk cId="695867254" sldId="521"/>
            <ac:spMk id="3" creationId="{3203A620-03A3-928B-1788-24B25D6214EA}"/>
          </ac:spMkLst>
        </pc:spChg>
      </pc:sldChg>
      <pc:sldChg chg="del">
        <pc:chgData name="Dražen Pranić" userId="3012855b-bf2d-4e7c-804b-71a5f3d907b3" providerId="ADAL" clId="{7D8F53B1-BD7E-49E7-BA35-10B1583877FF}" dt="2025-11-01T17:54:55.400" v="139" actId="47"/>
        <pc:sldMkLst>
          <pc:docMk/>
          <pc:sldMk cId="2277095303" sldId="522"/>
        </pc:sldMkLst>
      </pc:sldChg>
      <pc:sldChg chg="modSp mod modClrScheme chgLayout">
        <pc:chgData name="Dražen Pranić" userId="3012855b-bf2d-4e7c-804b-71a5f3d907b3" providerId="ADAL" clId="{7D8F53B1-BD7E-49E7-BA35-10B1583877FF}" dt="2025-11-01T18:02:28.484" v="201" actId="255"/>
        <pc:sldMkLst>
          <pc:docMk/>
          <pc:sldMk cId="3099667456" sldId="523"/>
        </pc:sldMkLst>
        <pc:spChg chg="mod ord">
          <ac:chgData name="Dražen Pranić" userId="3012855b-bf2d-4e7c-804b-71a5f3d907b3" providerId="ADAL" clId="{7D8F53B1-BD7E-49E7-BA35-10B1583877FF}" dt="2025-11-01T18:01:48.527" v="187" actId="700"/>
          <ac:spMkLst>
            <pc:docMk/>
            <pc:sldMk cId="3099667456" sldId="523"/>
            <ac:spMk id="4" creationId="{00000000-0000-0000-0000-000000000000}"/>
          </ac:spMkLst>
        </pc:spChg>
        <pc:spChg chg="mod ord">
          <ac:chgData name="Dražen Pranić" userId="3012855b-bf2d-4e7c-804b-71a5f3d907b3" providerId="ADAL" clId="{7D8F53B1-BD7E-49E7-BA35-10B1583877FF}" dt="2025-11-01T18:02:28.484" v="201" actId="255"/>
          <ac:spMkLst>
            <pc:docMk/>
            <pc:sldMk cId="3099667456" sldId="523"/>
            <ac:spMk id="5" creationId="{00000000-0000-0000-0000-000000000000}"/>
          </ac:spMkLst>
        </pc:spChg>
      </pc:sldChg>
      <pc:sldChg chg="modSp mod modClrScheme chgLayout">
        <pc:chgData name="Dražen Pranić" userId="3012855b-bf2d-4e7c-804b-71a5f3d907b3" providerId="ADAL" clId="{7D8F53B1-BD7E-49E7-BA35-10B1583877FF}" dt="2025-11-04T13:40:08.313" v="298" actId="1076"/>
        <pc:sldMkLst>
          <pc:docMk/>
          <pc:sldMk cId="978625254" sldId="525"/>
        </pc:sldMkLst>
        <pc:spChg chg="mod ord">
          <ac:chgData name="Dražen Pranić" userId="3012855b-bf2d-4e7c-804b-71a5f3d907b3" providerId="ADAL" clId="{7D8F53B1-BD7E-49E7-BA35-10B1583877FF}" dt="2025-11-01T18:01:48.527" v="187" actId="700"/>
          <ac:spMkLst>
            <pc:docMk/>
            <pc:sldMk cId="978625254" sldId="525"/>
            <ac:spMk id="4" creationId="{00000000-0000-0000-0000-000000000000}"/>
          </ac:spMkLst>
        </pc:spChg>
        <pc:spChg chg="mod ord">
          <ac:chgData name="Dražen Pranić" userId="3012855b-bf2d-4e7c-804b-71a5f3d907b3" providerId="ADAL" clId="{7D8F53B1-BD7E-49E7-BA35-10B1583877FF}" dt="2025-11-04T13:40:08.313" v="298" actId="1076"/>
          <ac:spMkLst>
            <pc:docMk/>
            <pc:sldMk cId="978625254" sldId="525"/>
            <ac:spMk id="5" creationId="{00000000-0000-0000-0000-000000000000}"/>
          </ac:spMkLst>
        </pc:spChg>
      </pc:sldChg>
      <pc:sldChg chg="modSp mod modClrScheme chgLayout">
        <pc:chgData name="Dražen Pranić" userId="3012855b-bf2d-4e7c-804b-71a5f3d907b3" providerId="ADAL" clId="{7D8F53B1-BD7E-49E7-BA35-10B1583877FF}" dt="2025-11-01T18:01:48.527" v="187" actId="700"/>
        <pc:sldMkLst>
          <pc:docMk/>
          <pc:sldMk cId="2167602799" sldId="526"/>
        </pc:sldMkLst>
        <pc:spChg chg="mod ord">
          <ac:chgData name="Dražen Pranić" userId="3012855b-bf2d-4e7c-804b-71a5f3d907b3" providerId="ADAL" clId="{7D8F53B1-BD7E-49E7-BA35-10B1583877FF}" dt="2025-11-01T18:01:48.527" v="187" actId="700"/>
          <ac:spMkLst>
            <pc:docMk/>
            <pc:sldMk cId="2167602799" sldId="526"/>
            <ac:spMk id="4" creationId="{00000000-0000-0000-0000-000000000000}"/>
          </ac:spMkLst>
        </pc:spChg>
        <pc:spChg chg="mod ord">
          <ac:chgData name="Dražen Pranić" userId="3012855b-bf2d-4e7c-804b-71a5f3d907b3" providerId="ADAL" clId="{7D8F53B1-BD7E-49E7-BA35-10B1583877FF}" dt="2025-11-01T18:01:48.527" v="187" actId="700"/>
          <ac:spMkLst>
            <pc:docMk/>
            <pc:sldMk cId="2167602799" sldId="526"/>
            <ac:spMk id="5" creationId="{00000000-0000-0000-0000-000000000000}"/>
          </ac:spMkLst>
        </pc:spChg>
      </pc:sldChg>
      <pc:sldChg chg="modSp mod modClrScheme chgLayout">
        <pc:chgData name="Dražen Pranić" userId="3012855b-bf2d-4e7c-804b-71a5f3d907b3" providerId="ADAL" clId="{7D8F53B1-BD7E-49E7-BA35-10B1583877FF}" dt="2025-11-01T18:10:48.304" v="221" actId="255"/>
        <pc:sldMkLst>
          <pc:docMk/>
          <pc:sldMk cId="3462041448" sldId="527"/>
        </pc:sldMkLst>
        <pc:spChg chg="mod ord">
          <ac:chgData name="Dražen Pranić" userId="3012855b-bf2d-4e7c-804b-71a5f3d907b3" providerId="ADAL" clId="{7D8F53B1-BD7E-49E7-BA35-10B1583877FF}" dt="2025-11-01T18:01:48.527" v="187" actId="700"/>
          <ac:spMkLst>
            <pc:docMk/>
            <pc:sldMk cId="3462041448" sldId="527"/>
            <ac:spMk id="4" creationId="{00000000-0000-0000-0000-000000000000}"/>
          </ac:spMkLst>
        </pc:spChg>
        <pc:spChg chg="mod ord">
          <ac:chgData name="Dražen Pranić" userId="3012855b-bf2d-4e7c-804b-71a5f3d907b3" providerId="ADAL" clId="{7D8F53B1-BD7E-49E7-BA35-10B1583877FF}" dt="2025-11-01T18:10:48.304" v="221" actId="255"/>
          <ac:spMkLst>
            <pc:docMk/>
            <pc:sldMk cId="3462041448" sldId="527"/>
            <ac:spMk id="5" creationId="{00000000-0000-0000-0000-000000000000}"/>
          </ac:spMkLst>
        </pc:spChg>
      </pc:sldChg>
      <pc:sldChg chg="modSp mod modClrScheme chgLayout">
        <pc:chgData name="Dražen Pranić" userId="3012855b-bf2d-4e7c-804b-71a5f3d907b3" providerId="ADAL" clId="{7D8F53B1-BD7E-49E7-BA35-10B1583877FF}" dt="2025-11-01T18:12:41.447" v="241" actId="1076"/>
        <pc:sldMkLst>
          <pc:docMk/>
          <pc:sldMk cId="331738050" sldId="529"/>
        </pc:sldMkLst>
        <pc:spChg chg="mod ord">
          <ac:chgData name="Dražen Pranić" userId="3012855b-bf2d-4e7c-804b-71a5f3d907b3" providerId="ADAL" clId="{7D8F53B1-BD7E-49E7-BA35-10B1583877FF}" dt="2025-11-01T18:12:41.447" v="241" actId="1076"/>
          <ac:spMkLst>
            <pc:docMk/>
            <pc:sldMk cId="331738050" sldId="529"/>
            <ac:spMk id="4" creationId="{00000000-0000-0000-0000-000000000000}"/>
          </ac:spMkLst>
        </pc:spChg>
        <pc:spChg chg="mod ord">
          <ac:chgData name="Dražen Pranić" userId="3012855b-bf2d-4e7c-804b-71a5f3d907b3" providerId="ADAL" clId="{7D8F53B1-BD7E-49E7-BA35-10B1583877FF}" dt="2025-11-01T18:12:38.643" v="240" actId="1076"/>
          <ac:spMkLst>
            <pc:docMk/>
            <pc:sldMk cId="331738050" sldId="529"/>
            <ac:spMk id="5" creationId="{00000000-0000-0000-0000-000000000000}"/>
          </ac:spMkLst>
        </pc:spChg>
      </pc:sldChg>
      <pc:sldChg chg="modSp del mod modClrScheme chgLayout">
        <pc:chgData name="Dražen Pranić" userId="3012855b-bf2d-4e7c-804b-71a5f3d907b3" providerId="ADAL" clId="{7D8F53B1-BD7E-49E7-BA35-10B1583877FF}" dt="2025-11-01T18:12:50.024" v="242" actId="47"/>
        <pc:sldMkLst>
          <pc:docMk/>
          <pc:sldMk cId="419863302" sldId="531"/>
        </pc:sldMkLst>
      </pc:sldChg>
      <pc:sldChg chg="modSp del mod modClrScheme chgLayout">
        <pc:chgData name="Dražen Pranić" userId="3012855b-bf2d-4e7c-804b-71a5f3d907b3" providerId="ADAL" clId="{7D8F53B1-BD7E-49E7-BA35-10B1583877FF}" dt="2025-11-01T18:12:50.909" v="243" actId="47"/>
        <pc:sldMkLst>
          <pc:docMk/>
          <pc:sldMk cId="2575094835" sldId="532"/>
        </pc:sldMkLst>
      </pc:sldChg>
      <pc:sldChg chg="modSp mod modClrScheme chgLayout">
        <pc:chgData name="Dražen Pranić" userId="3012855b-bf2d-4e7c-804b-71a5f3d907b3" providerId="ADAL" clId="{7D8F53B1-BD7E-49E7-BA35-10B1583877FF}" dt="2025-11-01T18:14:27.487" v="250" actId="6549"/>
        <pc:sldMkLst>
          <pc:docMk/>
          <pc:sldMk cId="435664640" sldId="533"/>
        </pc:sldMkLst>
        <pc:spChg chg="mod ord">
          <ac:chgData name="Dražen Pranić" userId="3012855b-bf2d-4e7c-804b-71a5f3d907b3" providerId="ADAL" clId="{7D8F53B1-BD7E-49E7-BA35-10B1583877FF}" dt="2025-11-01T18:01:48.527" v="187" actId="700"/>
          <ac:spMkLst>
            <pc:docMk/>
            <pc:sldMk cId="435664640" sldId="533"/>
            <ac:spMk id="4" creationId="{00000000-0000-0000-0000-000000000000}"/>
          </ac:spMkLst>
        </pc:spChg>
        <pc:spChg chg="mod ord">
          <ac:chgData name="Dražen Pranić" userId="3012855b-bf2d-4e7c-804b-71a5f3d907b3" providerId="ADAL" clId="{7D8F53B1-BD7E-49E7-BA35-10B1583877FF}" dt="2025-11-01T18:14:27.487" v="250" actId="6549"/>
          <ac:spMkLst>
            <pc:docMk/>
            <pc:sldMk cId="435664640" sldId="533"/>
            <ac:spMk id="5" creationId="{00000000-0000-0000-0000-000000000000}"/>
          </ac:spMkLst>
        </pc:spChg>
      </pc:sldChg>
      <pc:sldChg chg="modSp mod modClrScheme chgLayout">
        <pc:chgData name="Dražen Pranić" userId="3012855b-bf2d-4e7c-804b-71a5f3d907b3" providerId="ADAL" clId="{7D8F53B1-BD7E-49E7-BA35-10B1583877FF}" dt="2025-11-01T18:13:31.321" v="246" actId="255"/>
        <pc:sldMkLst>
          <pc:docMk/>
          <pc:sldMk cId="3803425462" sldId="534"/>
        </pc:sldMkLst>
        <pc:spChg chg="mod ord">
          <ac:chgData name="Dražen Pranić" userId="3012855b-bf2d-4e7c-804b-71a5f3d907b3" providerId="ADAL" clId="{7D8F53B1-BD7E-49E7-BA35-10B1583877FF}" dt="2025-11-01T18:01:48.527" v="187" actId="700"/>
          <ac:spMkLst>
            <pc:docMk/>
            <pc:sldMk cId="3803425462" sldId="534"/>
            <ac:spMk id="4" creationId="{00000000-0000-0000-0000-000000000000}"/>
          </ac:spMkLst>
        </pc:spChg>
        <pc:spChg chg="mod ord">
          <ac:chgData name="Dražen Pranić" userId="3012855b-bf2d-4e7c-804b-71a5f3d907b3" providerId="ADAL" clId="{7D8F53B1-BD7E-49E7-BA35-10B1583877FF}" dt="2025-11-01T18:13:31.321" v="246" actId="255"/>
          <ac:spMkLst>
            <pc:docMk/>
            <pc:sldMk cId="3803425462" sldId="534"/>
            <ac:spMk id="5" creationId="{00000000-0000-0000-0000-000000000000}"/>
          </ac:spMkLst>
        </pc:spChg>
      </pc:sldChg>
      <pc:sldChg chg="modSp mod modClrScheme chgLayout">
        <pc:chgData name="Dražen Pranić" userId="3012855b-bf2d-4e7c-804b-71a5f3d907b3" providerId="ADAL" clId="{7D8F53B1-BD7E-49E7-BA35-10B1583877FF}" dt="2025-11-01T18:17:11.826" v="260" actId="255"/>
        <pc:sldMkLst>
          <pc:docMk/>
          <pc:sldMk cId="870461553" sldId="538"/>
        </pc:sldMkLst>
        <pc:spChg chg="mod ord">
          <ac:chgData name="Dražen Pranić" userId="3012855b-bf2d-4e7c-804b-71a5f3d907b3" providerId="ADAL" clId="{7D8F53B1-BD7E-49E7-BA35-10B1583877FF}" dt="2025-11-01T18:16:38.170" v="256" actId="1076"/>
          <ac:spMkLst>
            <pc:docMk/>
            <pc:sldMk cId="870461553" sldId="538"/>
            <ac:spMk id="4" creationId="{00000000-0000-0000-0000-000000000000}"/>
          </ac:spMkLst>
        </pc:spChg>
        <pc:spChg chg="mod ord">
          <ac:chgData name="Dražen Pranić" userId="3012855b-bf2d-4e7c-804b-71a5f3d907b3" providerId="ADAL" clId="{7D8F53B1-BD7E-49E7-BA35-10B1583877FF}" dt="2025-11-01T18:17:11.826" v="260" actId="255"/>
          <ac:spMkLst>
            <pc:docMk/>
            <pc:sldMk cId="870461553" sldId="538"/>
            <ac:spMk id="5" creationId="{00000000-0000-0000-0000-000000000000}"/>
          </ac:spMkLst>
        </pc:spChg>
      </pc:sldChg>
      <pc:sldChg chg="modSp mod modClrScheme chgLayout">
        <pc:chgData name="Dražen Pranić" userId="3012855b-bf2d-4e7c-804b-71a5f3d907b3" providerId="ADAL" clId="{7D8F53B1-BD7E-49E7-BA35-10B1583877FF}" dt="2025-11-01T18:01:48.527" v="187" actId="700"/>
        <pc:sldMkLst>
          <pc:docMk/>
          <pc:sldMk cId="3208303236" sldId="539"/>
        </pc:sldMkLst>
        <pc:spChg chg="mod ord">
          <ac:chgData name="Dražen Pranić" userId="3012855b-bf2d-4e7c-804b-71a5f3d907b3" providerId="ADAL" clId="{7D8F53B1-BD7E-49E7-BA35-10B1583877FF}" dt="2025-11-01T18:01:48.527" v="187" actId="700"/>
          <ac:spMkLst>
            <pc:docMk/>
            <pc:sldMk cId="3208303236" sldId="539"/>
            <ac:spMk id="4" creationId="{00000000-0000-0000-0000-000000000000}"/>
          </ac:spMkLst>
        </pc:spChg>
        <pc:spChg chg="mod ord">
          <ac:chgData name="Dražen Pranić" userId="3012855b-bf2d-4e7c-804b-71a5f3d907b3" providerId="ADAL" clId="{7D8F53B1-BD7E-49E7-BA35-10B1583877FF}" dt="2025-11-01T18:01:48.527" v="187" actId="700"/>
          <ac:spMkLst>
            <pc:docMk/>
            <pc:sldMk cId="3208303236" sldId="539"/>
            <ac:spMk id="5" creationId="{00000000-0000-0000-0000-000000000000}"/>
          </ac:spMkLst>
        </pc:spChg>
      </pc:sldChg>
      <pc:sldChg chg="modSp mod modClrScheme chgLayout">
        <pc:chgData name="Dražen Pranić" userId="3012855b-bf2d-4e7c-804b-71a5f3d907b3" providerId="ADAL" clId="{7D8F53B1-BD7E-49E7-BA35-10B1583877FF}" dt="2025-11-01T18:19:38.565" v="270" actId="255"/>
        <pc:sldMkLst>
          <pc:docMk/>
          <pc:sldMk cId="2536846177" sldId="543"/>
        </pc:sldMkLst>
        <pc:spChg chg="mod ord">
          <ac:chgData name="Dražen Pranić" userId="3012855b-bf2d-4e7c-804b-71a5f3d907b3" providerId="ADAL" clId="{7D8F53B1-BD7E-49E7-BA35-10B1583877FF}" dt="2025-11-01T18:01:48.527" v="187" actId="700"/>
          <ac:spMkLst>
            <pc:docMk/>
            <pc:sldMk cId="2536846177" sldId="543"/>
            <ac:spMk id="4" creationId="{00000000-0000-0000-0000-000000000000}"/>
          </ac:spMkLst>
        </pc:spChg>
        <pc:spChg chg="mod ord">
          <ac:chgData name="Dražen Pranić" userId="3012855b-bf2d-4e7c-804b-71a5f3d907b3" providerId="ADAL" clId="{7D8F53B1-BD7E-49E7-BA35-10B1583877FF}" dt="2025-11-01T18:19:38.565" v="270" actId="255"/>
          <ac:spMkLst>
            <pc:docMk/>
            <pc:sldMk cId="2536846177" sldId="543"/>
            <ac:spMk id="5" creationId="{00000000-0000-0000-0000-000000000000}"/>
          </ac:spMkLst>
        </pc:spChg>
      </pc:sldChg>
      <pc:sldChg chg="modSp mod modClrScheme chgLayout">
        <pc:chgData name="Dražen Pranić" userId="3012855b-bf2d-4e7c-804b-71a5f3d907b3" providerId="ADAL" clId="{7D8F53B1-BD7E-49E7-BA35-10B1583877FF}" dt="2025-11-01T18:19:48.439" v="271" actId="255"/>
        <pc:sldMkLst>
          <pc:docMk/>
          <pc:sldMk cId="3362155344" sldId="544"/>
        </pc:sldMkLst>
        <pc:spChg chg="mod ord">
          <ac:chgData name="Dražen Pranić" userId="3012855b-bf2d-4e7c-804b-71a5f3d907b3" providerId="ADAL" clId="{7D8F53B1-BD7E-49E7-BA35-10B1583877FF}" dt="2025-11-01T18:01:48.527" v="187" actId="700"/>
          <ac:spMkLst>
            <pc:docMk/>
            <pc:sldMk cId="3362155344" sldId="544"/>
            <ac:spMk id="4" creationId="{00000000-0000-0000-0000-000000000000}"/>
          </ac:spMkLst>
        </pc:spChg>
        <pc:spChg chg="mod ord">
          <ac:chgData name="Dražen Pranić" userId="3012855b-bf2d-4e7c-804b-71a5f3d907b3" providerId="ADAL" clId="{7D8F53B1-BD7E-49E7-BA35-10B1583877FF}" dt="2025-11-01T18:19:48.439" v="271" actId="255"/>
          <ac:spMkLst>
            <pc:docMk/>
            <pc:sldMk cId="3362155344" sldId="544"/>
            <ac:spMk id="5" creationId="{00000000-0000-0000-0000-000000000000}"/>
          </ac:spMkLst>
        </pc:spChg>
      </pc:sldChg>
      <pc:sldChg chg="modSp mod modClrScheme chgLayout">
        <pc:chgData name="Dražen Pranić" userId="3012855b-bf2d-4e7c-804b-71a5f3d907b3" providerId="ADAL" clId="{7D8F53B1-BD7E-49E7-BA35-10B1583877FF}" dt="2025-11-01T18:01:48.527" v="187" actId="700"/>
        <pc:sldMkLst>
          <pc:docMk/>
          <pc:sldMk cId="1855166435" sldId="545"/>
        </pc:sldMkLst>
        <pc:spChg chg="mod ord">
          <ac:chgData name="Dražen Pranić" userId="3012855b-bf2d-4e7c-804b-71a5f3d907b3" providerId="ADAL" clId="{7D8F53B1-BD7E-49E7-BA35-10B1583877FF}" dt="2025-11-01T18:01:48.527" v="187" actId="700"/>
          <ac:spMkLst>
            <pc:docMk/>
            <pc:sldMk cId="1855166435" sldId="545"/>
            <ac:spMk id="4" creationId="{00000000-0000-0000-0000-000000000000}"/>
          </ac:spMkLst>
        </pc:spChg>
        <pc:spChg chg="mod ord">
          <ac:chgData name="Dražen Pranić" userId="3012855b-bf2d-4e7c-804b-71a5f3d907b3" providerId="ADAL" clId="{7D8F53B1-BD7E-49E7-BA35-10B1583877FF}" dt="2025-11-01T18:01:48.527" v="187" actId="700"/>
          <ac:spMkLst>
            <pc:docMk/>
            <pc:sldMk cId="1855166435" sldId="545"/>
            <ac:spMk id="5" creationId="{00000000-0000-0000-0000-000000000000}"/>
          </ac:spMkLst>
        </pc:spChg>
      </pc:sldChg>
      <pc:sldChg chg="addSp modSp mod modClrScheme chgLayout">
        <pc:chgData name="Dražen Pranić" userId="3012855b-bf2d-4e7c-804b-71a5f3d907b3" providerId="ADAL" clId="{7D8F53B1-BD7E-49E7-BA35-10B1583877FF}" dt="2025-11-01T18:01:48.527" v="187" actId="700"/>
        <pc:sldMkLst>
          <pc:docMk/>
          <pc:sldMk cId="3049870009" sldId="553"/>
        </pc:sldMkLst>
        <pc:spChg chg="add mod ord">
          <ac:chgData name="Dražen Pranić" userId="3012855b-bf2d-4e7c-804b-71a5f3d907b3" providerId="ADAL" clId="{7D8F53B1-BD7E-49E7-BA35-10B1583877FF}" dt="2025-11-01T18:01:48.527" v="187" actId="700"/>
          <ac:spMkLst>
            <pc:docMk/>
            <pc:sldMk cId="3049870009" sldId="553"/>
            <ac:spMk id="2" creationId="{464C8F38-F21F-A1FC-9CFA-C1ECF77CADA5}"/>
          </ac:spMkLst>
        </pc:spChg>
        <pc:spChg chg="mod ord">
          <ac:chgData name="Dražen Pranić" userId="3012855b-bf2d-4e7c-804b-71a5f3d907b3" providerId="ADAL" clId="{7D8F53B1-BD7E-49E7-BA35-10B1583877FF}" dt="2025-11-01T18:01:48.527" v="187" actId="700"/>
          <ac:spMkLst>
            <pc:docMk/>
            <pc:sldMk cId="3049870009" sldId="553"/>
            <ac:spMk id="4" creationId="{00000000-0000-0000-0000-000000000000}"/>
          </ac:spMkLst>
        </pc:spChg>
      </pc:sldChg>
      <pc:sldChg chg="addSp delSp modSp mod modClrScheme chgLayout">
        <pc:chgData name="Dražen Pranić" userId="3012855b-bf2d-4e7c-804b-71a5f3d907b3" providerId="ADAL" clId="{7D8F53B1-BD7E-49E7-BA35-10B1583877FF}" dt="2025-11-01T18:11:32.576" v="231" actId="14100"/>
        <pc:sldMkLst>
          <pc:docMk/>
          <pc:sldMk cId="2480435951" sldId="554"/>
        </pc:sldMkLst>
        <pc:spChg chg="mod ord">
          <ac:chgData name="Dražen Pranić" userId="3012855b-bf2d-4e7c-804b-71a5f3d907b3" providerId="ADAL" clId="{7D8F53B1-BD7E-49E7-BA35-10B1583877FF}" dt="2025-11-01T18:11:27.367" v="230" actId="1076"/>
          <ac:spMkLst>
            <pc:docMk/>
            <pc:sldMk cId="2480435951" sldId="554"/>
            <ac:spMk id="4" creationId="{00000000-0000-0000-0000-000000000000}"/>
          </ac:spMkLst>
        </pc:spChg>
        <pc:picChg chg="mod">
          <ac:chgData name="Dražen Pranić" userId="3012855b-bf2d-4e7c-804b-71a5f3d907b3" providerId="ADAL" clId="{7D8F53B1-BD7E-49E7-BA35-10B1583877FF}" dt="2025-11-01T18:11:32.576" v="231" actId="14100"/>
          <ac:picMkLst>
            <pc:docMk/>
            <pc:sldMk cId="2480435951" sldId="554"/>
            <ac:picMk id="2050" creationId="{00000000-0000-0000-0000-000000000000}"/>
          </ac:picMkLst>
        </pc:picChg>
      </pc:sldChg>
      <pc:sldChg chg="modSp del mod modClrScheme chgLayout">
        <pc:chgData name="Dražen Pranić" userId="3012855b-bf2d-4e7c-804b-71a5f3d907b3" providerId="ADAL" clId="{7D8F53B1-BD7E-49E7-BA35-10B1583877FF}" dt="2025-11-01T18:19:21.702" v="269" actId="2696"/>
        <pc:sldMkLst>
          <pc:docMk/>
          <pc:sldMk cId="3163651059" sldId="555"/>
        </pc:sldMkLst>
      </pc:sldChg>
      <pc:sldChg chg="modSp mod modClrScheme chgLayout">
        <pc:chgData name="Dražen Pranić" userId="3012855b-bf2d-4e7c-804b-71a5f3d907b3" providerId="ADAL" clId="{7D8F53B1-BD7E-49E7-BA35-10B1583877FF}" dt="2025-11-01T18:01:48.527" v="187" actId="700"/>
        <pc:sldMkLst>
          <pc:docMk/>
          <pc:sldMk cId="3119996940" sldId="556"/>
        </pc:sldMkLst>
        <pc:spChg chg="mod ord">
          <ac:chgData name="Dražen Pranić" userId="3012855b-bf2d-4e7c-804b-71a5f3d907b3" providerId="ADAL" clId="{7D8F53B1-BD7E-49E7-BA35-10B1583877FF}" dt="2025-11-01T18:01:48.527" v="187" actId="700"/>
          <ac:spMkLst>
            <pc:docMk/>
            <pc:sldMk cId="3119996940" sldId="556"/>
            <ac:spMk id="2" creationId="{899E391C-0100-A2FF-FE1D-1262A67C6B03}"/>
          </ac:spMkLst>
        </pc:spChg>
        <pc:spChg chg="mod ord">
          <ac:chgData name="Dražen Pranić" userId="3012855b-bf2d-4e7c-804b-71a5f3d907b3" providerId="ADAL" clId="{7D8F53B1-BD7E-49E7-BA35-10B1583877FF}" dt="2025-11-01T18:01:48.527" v="187" actId="700"/>
          <ac:spMkLst>
            <pc:docMk/>
            <pc:sldMk cId="3119996940" sldId="556"/>
            <ac:spMk id="3" creationId="{8B9EB940-718B-4601-C958-E3D6E5EA8D09}"/>
          </ac:spMkLst>
        </pc:spChg>
      </pc:sldChg>
      <pc:sldChg chg="addSp delSp modSp mod modClrScheme chgLayout">
        <pc:chgData name="Dražen Pranić" userId="3012855b-bf2d-4e7c-804b-71a5f3d907b3" providerId="ADAL" clId="{7D8F53B1-BD7E-49E7-BA35-10B1583877FF}" dt="2025-11-01T18:01:48.527" v="187" actId="700"/>
        <pc:sldMkLst>
          <pc:docMk/>
          <pc:sldMk cId="3701478726" sldId="557"/>
        </pc:sldMkLst>
        <pc:spChg chg="add mod ord">
          <ac:chgData name="Dražen Pranić" userId="3012855b-bf2d-4e7c-804b-71a5f3d907b3" providerId="ADAL" clId="{7D8F53B1-BD7E-49E7-BA35-10B1583877FF}" dt="2025-11-01T18:01:48.527" v="187" actId="700"/>
          <ac:spMkLst>
            <pc:docMk/>
            <pc:sldMk cId="3701478726" sldId="557"/>
            <ac:spMk id="4" creationId="{996078E2-6D1A-6BDE-DBC2-AF33E56CF2B9}"/>
          </ac:spMkLst>
        </pc:spChg>
        <pc:spChg chg="add mod ord">
          <ac:chgData name="Dražen Pranić" userId="3012855b-bf2d-4e7c-804b-71a5f3d907b3" providerId="ADAL" clId="{7D8F53B1-BD7E-49E7-BA35-10B1583877FF}" dt="2025-11-01T18:01:48.527" v="187" actId="700"/>
          <ac:spMkLst>
            <pc:docMk/>
            <pc:sldMk cId="3701478726" sldId="557"/>
            <ac:spMk id="6" creationId="{75CEB8BD-E496-8AA1-E92F-B15332B06416}"/>
          </ac:spMkLst>
        </pc:spChg>
      </pc:sldChg>
      <pc:sldChg chg="modSp del mod modClrScheme chgLayout">
        <pc:chgData name="Dražen Pranić" userId="3012855b-bf2d-4e7c-804b-71a5f3d907b3" providerId="ADAL" clId="{7D8F53B1-BD7E-49E7-BA35-10B1583877FF}" dt="2025-11-01T18:02:38.088" v="202" actId="47"/>
        <pc:sldMkLst>
          <pc:docMk/>
          <pc:sldMk cId="60670597" sldId="558"/>
        </pc:sldMkLst>
      </pc:sldChg>
      <pc:sldChg chg="modSp del mod modClrScheme chgLayout">
        <pc:chgData name="Dražen Pranić" userId="3012855b-bf2d-4e7c-804b-71a5f3d907b3" providerId="ADAL" clId="{7D8F53B1-BD7E-49E7-BA35-10B1583877FF}" dt="2025-11-01T18:02:41.440" v="203" actId="47"/>
        <pc:sldMkLst>
          <pc:docMk/>
          <pc:sldMk cId="425932535" sldId="560"/>
        </pc:sldMkLst>
      </pc:sldChg>
      <pc:sldChg chg="modSp del mod ord modClrScheme chgLayout">
        <pc:chgData name="Dražen Pranić" userId="3012855b-bf2d-4e7c-804b-71a5f3d907b3" providerId="ADAL" clId="{7D8F53B1-BD7E-49E7-BA35-10B1583877FF}" dt="2025-11-01T18:02:43.348" v="204" actId="47"/>
        <pc:sldMkLst>
          <pc:docMk/>
          <pc:sldMk cId="2094623503" sldId="561"/>
        </pc:sldMkLst>
      </pc:sldChg>
      <pc:sldChg chg="addSp modSp del mod modClrScheme chgLayout">
        <pc:chgData name="Dražen Pranić" userId="3012855b-bf2d-4e7c-804b-71a5f3d907b3" providerId="ADAL" clId="{7D8F53B1-BD7E-49E7-BA35-10B1583877FF}" dt="2025-11-01T18:09:59.911" v="217" actId="47"/>
        <pc:sldMkLst>
          <pc:docMk/>
          <pc:sldMk cId="331526388" sldId="563"/>
        </pc:sldMkLst>
      </pc:sldChg>
      <pc:sldChg chg="modSp mod modClrScheme chgLayout">
        <pc:chgData name="Dražen Pranić" userId="3012855b-bf2d-4e7c-804b-71a5f3d907b3" providerId="ADAL" clId="{7D8F53B1-BD7E-49E7-BA35-10B1583877FF}" dt="2025-11-01T18:12:21.983" v="239" actId="1076"/>
        <pc:sldMkLst>
          <pc:docMk/>
          <pc:sldMk cId="3129411334" sldId="564"/>
        </pc:sldMkLst>
        <pc:spChg chg="mod ord">
          <ac:chgData name="Dražen Pranić" userId="3012855b-bf2d-4e7c-804b-71a5f3d907b3" providerId="ADAL" clId="{7D8F53B1-BD7E-49E7-BA35-10B1583877FF}" dt="2025-11-01T18:01:48.527" v="187" actId="700"/>
          <ac:spMkLst>
            <pc:docMk/>
            <pc:sldMk cId="3129411334" sldId="564"/>
            <ac:spMk id="2" creationId="{01225C54-762A-3CAD-627A-E5ACA4AF7255}"/>
          </ac:spMkLst>
        </pc:spChg>
        <pc:spChg chg="mod ord">
          <ac:chgData name="Dražen Pranić" userId="3012855b-bf2d-4e7c-804b-71a5f3d907b3" providerId="ADAL" clId="{7D8F53B1-BD7E-49E7-BA35-10B1583877FF}" dt="2025-11-01T18:01:48.527" v="187" actId="700"/>
          <ac:spMkLst>
            <pc:docMk/>
            <pc:sldMk cId="3129411334" sldId="564"/>
            <ac:spMk id="3" creationId="{ED2648AB-98CF-4B01-071B-4F2F4D511850}"/>
          </ac:spMkLst>
        </pc:spChg>
        <pc:picChg chg="mod">
          <ac:chgData name="Dražen Pranić" userId="3012855b-bf2d-4e7c-804b-71a5f3d907b3" providerId="ADAL" clId="{7D8F53B1-BD7E-49E7-BA35-10B1583877FF}" dt="2025-11-01T18:11:57.511" v="235" actId="1076"/>
          <ac:picMkLst>
            <pc:docMk/>
            <pc:sldMk cId="3129411334" sldId="564"/>
            <ac:picMk id="4" creationId="{22EB64B5-7A43-1807-4E02-88AB942C767E}"/>
          </ac:picMkLst>
        </pc:picChg>
        <pc:picChg chg="mod">
          <ac:chgData name="Dražen Pranić" userId="3012855b-bf2d-4e7c-804b-71a5f3d907b3" providerId="ADAL" clId="{7D8F53B1-BD7E-49E7-BA35-10B1583877FF}" dt="2025-11-01T18:12:21.983" v="239" actId="1076"/>
          <ac:picMkLst>
            <pc:docMk/>
            <pc:sldMk cId="3129411334" sldId="564"/>
            <ac:picMk id="6" creationId="{54F55AC3-9E3A-02E7-1FF8-4B6FEC53E7E7}"/>
          </ac:picMkLst>
        </pc:picChg>
      </pc:sldChg>
      <pc:sldChg chg="modSp mod modClrScheme chgLayout">
        <pc:chgData name="Dražen Pranić" userId="3012855b-bf2d-4e7c-804b-71a5f3d907b3" providerId="ADAL" clId="{7D8F53B1-BD7E-49E7-BA35-10B1583877FF}" dt="2025-11-01T18:01:48.527" v="187" actId="700"/>
        <pc:sldMkLst>
          <pc:docMk/>
          <pc:sldMk cId="2518909724" sldId="565"/>
        </pc:sldMkLst>
        <pc:spChg chg="mod ord">
          <ac:chgData name="Dražen Pranić" userId="3012855b-bf2d-4e7c-804b-71a5f3d907b3" providerId="ADAL" clId="{7D8F53B1-BD7E-49E7-BA35-10B1583877FF}" dt="2025-11-01T18:01:48.527" v="187" actId="700"/>
          <ac:spMkLst>
            <pc:docMk/>
            <pc:sldMk cId="2518909724" sldId="565"/>
            <ac:spMk id="2" creationId="{7126D596-8D82-0263-5856-F2DEB9B37C4E}"/>
          </ac:spMkLst>
        </pc:spChg>
        <pc:spChg chg="mod ord">
          <ac:chgData name="Dražen Pranić" userId="3012855b-bf2d-4e7c-804b-71a5f3d907b3" providerId="ADAL" clId="{7D8F53B1-BD7E-49E7-BA35-10B1583877FF}" dt="2025-11-01T18:01:48.527" v="187" actId="700"/>
          <ac:spMkLst>
            <pc:docMk/>
            <pc:sldMk cId="2518909724" sldId="565"/>
            <ac:spMk id="3" creationId="{E4324671-3FCD-4A2C-A5DF-3A5910608981}"/>
          </ac:spMkLst>
        </pc:spChg>
      </pc:sldChg>
      <pc:sldChg chg="addSp delSp modSp del mod modClrScheme delDesignElem chgLayout">
        <pc:chgData name="Dražen Pranić" userId="3012855b-bf2d-4e7c-804b-71a5f3d907b3" providerId="ADAL" clId="{7D8F53B1-BD7E-49E7-BA35-10B1583877FF}" dt="2025-11-01T18:02:46.838" v="205" actId="47"/>
        <pc:sldMkLst>
          <pc:docMk/>
          <pc:sldMk cId="903378903" sldId="566"/>
        </pc:sldMkLst>
      </pc:sldChg>
      <pc:sldChg chg="modSp mod modClrScheme chgLayout">
        <pc:chgData name="Dražen Pranić" userId="3012855b-bf2d-4e7c-804b-71a5f3d907b3" providerId="ADAL" clId="{7D8F53B1-BD7E-49E7-BA35-10B1583877FF}" dt="2025-11-01T18:01:48.634" v="194" actId="27636"/>
        <pc:sldMkLst>
          <pc:docMk/>
          <pc:sldMk cId="2502642111" sldId="567"/>
        </pc:sldMkLst>
        <pc:spChg chg="mod ord">
          <ac:chgData name="Dražen Pranić" userId="3012855b-bf2d-4e7c-804b-71a5f3d907b3" providerId="ADAL" clId="{7D8F53B1-BD7E-49E7-BA35-10B1583877FF}" dt="2025-11-01T18:01:48.527" v="187" actId="700"/>
          <ac:spMkLst>
            <pc:docMk/>
            <pc:sldMk cId="2502642111" sldId="567"/>
            <ac:spMk id="2" creationId="{E6421DE9-70CE-9DD0-E6BA-258036E4348F}"/>
          </ac:spMkLst>
        </pc:spChg>
        <pc:spChg chg="mod ord">
          <ac:chgData name="Dražen Pranić" userId="3012855b-bf2d-4e7c-804b-71a5f3d907b3" providerId="ADAL" clId="{7D8F53B1-BD7E-49E7-BA35-10B1583877FF}" dt="2025-11-01T18:01:48.634" v="194" actId="27636"/>
          <ac:spMkLst>
            <pc:docMk/>
            <pc:sldMk cId="2502642111" sldId="567"/>
            <ac:spMk id="3" creationId="{C690FDF1-A873-AE29-0184-38A31E443DD9}"/>
          </ac:spMkLst>
        </pc:spChg>
      </pc:sldChg>
      <pc:sldChg chg="modSp mod modClrScheme chgLayout">
        <pc:chgData name="Dražen Pranić" userId="3012855b-bf2d-4e7c-804b-71a5f3d907b3" providerId="ADAL" clId="{7D8F53B1-BD7E-49E7-BA35-10B1583877FF}" dt="2025-11-01T18:01:48.527" v="187" actId="700"/>
        <pc:sldMkLst>
          <pc:docMk/>
          <pc:sldMk cId="1775231184" sldId="568"/>
        </pc:sldMkLst>
        <pc:spChg chg="mod ord">
          <ac:chgData name="Dražen Pranić" userId="3012855b-bf2d-4e7c-804b-71a5f3d907b3" providerId="ADAL" clId="{7D8F53B1-BD7E-49E7-BA35-10B1583877FF}" dt="2025-11-01T18:01:48.527" v="187" actId="700"/>
          <ac:spMkLst>
            <pc:docMk/>
            <pc:sldMk cId="1775231184" sldId="568"/>
            <ac:spMk id="2" creationId="{42121CBB-30DF-B2CF-F8C1-425500574961}"/>
          </ac:spMkLst>
        </pc:spChg>
        <pc:spChg chg="mod ord">
          <ac:chgData name="Dražen Pranić" userId="3012855b-bf2d-4e7c-804b-71a5f3d907b3" providerId="ADAL" clId="{7D8F53B1-BD7E-49E7-BA35-10B1583877FF}" dt="2025-11-01T18:01:48.527" v="187" actId="700"/>
          <ac:spMkLst>
            <pc:docMk/>
            <pc:sldMk cId="1775231184" sldId="568"/>
            <ac:spMk id="3" creationId="{609F98AF-8175-0219-3FEA-CD5A3052B152}"/>
          </ac:spMkLst>
        </pc:spChg>
      </pc:sldChg>
      <pc:sldChg chg="modSp mod modClrScheme chgLayout">
        <pc:chgData name="Dražen Pranić" userId="3012855b-bf2d-4e7c-804b-71a5f3d907b3" providerId="ADAL" clId="{7D8F53B1-BD7E-49E7-BA35-10B1583877FF}" dt="2025-11-04T13:53:04.782" v="361" actId="20577"/>
        <pc:sldMkLst>
          <pc:docMk/>
          <pc:sldMk cId="4137727266" sldId="569"/>
        </pc:sldMkLst>
        <pc:spChg chg="mod ord">
          <ac:chgData name="Dražen Pranić" userId="3012855b-bf2d-4e7c-804b-71a5f3d907b3" providerId="ADAL" clId="{7D8F53B1-BD7E-49E7-BA35-10B1583877FF}" dt="2025-11-01T18:01:48.527" v="187" actId="700"/>
          <ac:spMkLst>
            <pc:docMk/>
            <pc:sldMk cId="4137727266" sldId="569"/>
            <ac:spMk id="2" creationId="{D8222536-890C-C2E2-3B7B-A9BE2B7B7177}"/>
          </ac:spMkLst>
        </pc:spChg>
        <pc:spChg chg="mod ord">
          <ac:chgData name="Dražen Pranić" userId="3012855b-bf2d-4e7c-804b-71a5f3d907b3" providerId="ADAL" clId="{7D8F53B1-BD7E-49E7-BA35-10B1583877FF}" dt="2025-11-04T13:53:04.782" v="361" actId="20577"/>
          <ac:spMkLst>
            <pc:docMk/>
            <pc:sldMk cId="4137727266" sldId="569"/>
            <ac:spMk id="3" creationId="{660FA082-EF8E-5947-F539-84807202E67E}"/>
          </ac:spMkLst>
        </pc:spChg>
      </pc:sldChg>
      <pc:sldChg chg="modSp mod modClrScheme chgLayout">
        <pc:chgData name="Dražen Pranić" userId="3012855b-bf2d-4e7c-804b-71a5f3d907b3" providerId="ADAL" clId="{7D8F53B1-BD7E-49E7-BA35-10B1583877FF}" dt="2025-11-01T18:01:48.647" v="195" actId="27636"/>
        <pc:sldMkLst>
          <pc:docMk/>
          <pc:sldMk cId="3002488922" sldId="570"/>
        </pc:sldMkLst>
        <pc:spChg chg="mod ord">
          <ac:chgData name="Dražen Pranić" userId="3012855b-bf2d-4e7c-804b-71a5f3d907b3" providerId="ADAL" clId="{7D8F53B1-BD7E-49E7-BA35-10B1583877FF}" dt="2025-11-01T18:01:48.527" v="187" actId="700"/>
          <ac:spMkLst>
            <pc:docMk/>
            <pc:sldMk cId="3002488922" sldId="570"/>
            <ac:spMk id="2" creationId="{52F16031-5A02-E769-9E97-DFCC8562CA21}"/>
          </ac:spMkLst>
        </pc:spChg>
        <pc:spChg chg="mod ord">
          <ac:chgData name="Dražen Pranić" userId="3012855b-bf2d-4e7c-804b-71a5f3d907b3" providerId="ADAL" clId="{7D8F53B1-BD7E-49E7-BA35-10B1583877FF}" dt="2025-11-01T18:01:48.647" v="195" actId="27636"/>
          <ac:spMkLst>
            <pc:docMk/>
            <pc:sldMk cId="3002488922" sldId="570"/>
            <ac:spMk id="3" creationId="{75469F40-9156-B505-CAC3-CBE09C339FAA}"/>
          </ac:spMkLst>
        </pc:spChg>
      </pc:sldChg>
      <pc:sldChg chg="modSp mod modClrScheme chgLayout">
        <pc:chgData name="Dražen Pranić" userId="3012855b-bf2d-4e7c-804b-71a5f3d907b3" providerId="ADAL" clId="{7D8F53B1-BD7E-49E7-BA35-10B1583877FF}" dt="2025-11-01T18:01:48.527" v="187" actId="700"/>
        <pc:sldMkLst>
          <pc:docMk/>
          <pc:sldMk cId="2834434638" sldId="571"/>
        </pc:sldMkLst>
        <pc:spChg chg="mod ord">
          <ac:chgData name="Dražen Pranić" userId="3012855b-bf2d-4e7c-804b-71a5f3d907b3" providerId="ADAL" clId="{7D8F53B1-BD7E-49E7-BA35-10B1583877FF}" dt="2025-11-01T18:01:48.527" v="187" actId="700"/>
          <ac:spMkLst>
            <pc:docMk/>
            <pc:sldMk cId="2834434638" sldId="571"/>
            <ac:spMk id="2" creationId="{694EEC17-D046-F990-F3D2-B6182D543B89}"/>
          </ac:spMkLst>
        </pc:spChg>
        <pc:spChg chg="mod ord">
          <ac:chgData name="Dražen Pranić" userId="3012855b-bf2d-4e7c-804b-71a5f3d907b3" providerId="ADAL" clId="{7D8F53B1-BD7E-49E7-BA35-10B1583877FF}" dt="2025-11-01T18:01:48.527" v="187" actId="700"/>
          <ac:spMkLst>
            <pc:docMk/>
            <pc:sldMk cId="2834434638" sldId="571"/>
            <ac:spMk id="3" creationId="{9578B34B-576C-9836-BDF2-76F69E241282}"/>
          </ac:spMkLst>
        </pc:spChg>
      </pc:sldChg>
      <pc:sldChg chg="addSp delSp modSp mod modClrScheme delDesignElem chgLayout">
        <pc:chgData name="Dražen Pranić" userId="3012855b-bf2d-4e7c-804b-71a5f3d907b3" providerId="ADAL" clId="{7D8F53B1-BD7E-49E7-BA35-10B1583877FF}" dt="2025-11-01T18:14:54.179" v="252" actId="14100"/>
        <pc:sldMkLst>
          <pc:docMk/>
          <pc:sldMk cId="3624094058" sldId="579"/>
        </pc:sldMkLst>
        <pc:spChg chg="add mod ord">
          <ac:chgData name="Dražen Pranić" userId="3012855b-bf2d-4e7c-804b-71a5f3d907b3" providerId="ADAL" clId="{7D8F53B1-BD7E-49E7-BA35-10B1583877FF}" dt="2025-11-01T18:01:48.527" v="187" actId="700"/>
          <ac:spMkLst>
            <pc:docMk/>
            <pc:sldMk cId="3624094058" sldId="579"/>
            <ac:spMk id="2" creationId="{58A1D59F-7B68-244D-726A-FA06D9A8565E}"/>
          </ac:spMkLst>
        </pc:spChg>
        <pc:picChg chg="mod ord">
          <ac:chgData name="Dražen Pranić" userId="3012855b-bf2d-4e7c-804b-71a5f3d907b3" providerId="ADAL" clId="{7D8F53B1-BD7E-49E7-BA35-10B1583877FF}" dt="2025-11-01T18:14:54.179" v="252" actId="14100"/>
          <ac:picMkLst>
            <pc:docMk/>
            <pc:sldMk cId="3624094058" sldId="579"/>
            <ac:picMk id="5" creationId="{889DD7F6-265D-8CA3-CAE5-1AC30F57A50D}"/>
          </ac:picMkLst>
        </pc:picChg>
      </pc:sldChg>
      <pc:sldChg chg="modSp mod modClrScheme chgLayout">
        <pc:chgData name="Dražen Pranić" userId="3012855b-bf2d-4e7c-804b-71a5f3d907b3" providerId="ADAL" clId="{7D8F53B1-BD7E-49E7-BA35-10B1583877FF}" dt="2025-11-01T18:01:48.527" v="187" actId="700"/>
        <pc:sldMkLst>
          <pc:docMk/>
          <pc:sldMk cId="1312739884" sldId="580"/>
        </pc:sldMkLst>
        <pc:spChg chg="mod ord">
          <ac:chgData name="Dražen Pranić" userId="3012855b-bf2d-4e7c-804b-71a5f3d907b3" providerId="ADAL" clId="{7D8F53B1-BD7E-49E7-BA35-10B1583877FF}" dt="2025-11-01T18:01:48.527" v="187" actId="700"/>
          <ac:spMkLst>
            <pc:docMk/>
            <pc:sldMk cId="1312739884" sldId="580"/>
            <ac:spMk id="2" creationId="{ECDCA8E7-8305-048C-1E38-9B28DC1A9C8E}"/>
          </ac:spMkLst>
        </pc:spChg>
        <pc:spChg chg="mod ord">
          <ac:chgData name="Dražen Pranić" userId="3012855b-bf2d-4e7c-804b-71a5f3d907b3" providerId="ADAL" clId="{7D8F53B1-BD7E-49E7-BA35-10B1583877FF}" dt="2025-11-01T18:01:48.527" v="187" actId="700"/>
          <ac:spMkLst>
            <pc:docMk/>
            <pc:sldMk cId="1312739884" sldId="580"/>
            <ac:spMk id="3" creationId="{D676BCDC-E12B-61F5-0CBF-970F89C0B8C5}"/>
          </ac:spMkLst>
        </pc:spChg>
      </pc:sldChg>
      <pc:sldChg chg="modSp mod modClrScheme chgLayout">
        <pc:chgData name="Dražen Pranić" userId="3012855b-bf2d-4e7c-804b-71a5f3d907b3" providerId="ADAL" clId="{7D8F53B1-BD7E-49E7-BA35-10B1583877FF}" dt="2025-11-04T13:42:06.773" v="300" actId="20577"/>
        <pc:sldMkLst>
          <pc:docMk/>
          <pc:sldMk cId="3909678644" sldId="581"/>
        </pc:sldMkLst>
        <pc:spChg chg="mod ord">
          <ac:chgData name="Dražen Pranić" userId="3012855b-bf2d-4e7c-804b-71a5f3d907b3" providerId="ADAL" clId="{7D8F53B1-BD7E-49E7-BA35-10B1583877FF}" dt="2025-11-01T18:01:48.527" v="187" actId="700"/>
          <ac:spMkLst>
            <pc:docMk/>
            <pc:sldMk cId="3909678644" sldId="581"/>
            <ac:spMk id="2" creationId="{FE6E2928-1235-683D-4477-133811903E0A}"/>
          </ac:spMkLst>
        </pc:spChg>
        <pc:spChg chg="mod ord">
          <ac:chgData name="Dražen Pranić" userId="3012855b-bf2d-4e7c-804b-71a5f3d907b3" providerId="ADAL" clId="{7D8F53B1-BD7E-49E7-BA35-10B1583877FF}" dt="2025-11-04T13:42:06.773" v="300" actId="20577"/>
          <ac:spMkLst>
            <pc:docMk/>
            <pc:sldMk cId="3909678644" sldId="581"/>
            <ac:spMk id="3" creationId="{A45C829E-2C77-C437-FA3F-45CBA04CD416}"/>
          </ac:spMkLst>
        </pc:spChg>
      </pc:sldChg>
      <pc:sldChg chg="modSp mod modClrScheme chgLayout">
        <pc:chgData name="Dražen Pranić" userId="3012855b-bf2d-4e7c-804b-71a5f3d907b3" providerId="ADAL" clId="{7D8F53B1-BD7E-49E7-BA35-10B1583877FF}" dt="2025-11-04T13:50:37.061" v="360" actId="20577"/>
        <pc:sldMkLst>
          <pc:docMk/>
          <pc:sldMk cId="1528835481" sldId="582"/>
        </pc:sldMkLst>
        <pc:spChg chg="mod ord">
          <ac:chgData name="Dražen Pranić" userId="3012855b-bf2d-4e7c-804b-71a5f3d907b3" providerId="ADAL" clId="{7D8F53B1-BD7E-49E7-BA35-10B1583877FF}" dt="2025-11-01T18:01:48.527" v="187" actId="700"/>
          <ac:spMkLst>
            <pc:docMk/>
            <pc:sldMk cId="1528835481" sldId="582"/>
            <ac:spMk id="2" creationId="{251B4B3A-D2A6-EBE4-9B94-3B0B0B110457}"/>
          </ac:spMkLst>
        </pc:spChg>
        <pc:spChg chg="mod ord">
          <ac:chgData name="Dražen Pranić" userId="3012855b-bf2d-4e7c-804b-71a5f3d907b3" providerId="ADAL" clId="{7D8F53B1-BD7E-49E7-BA35-10B1583877FF}" dt="2025-11-04T13:50:37.061" v="360" actId="20577"/>
          <ac:spMkLst>
            <pc:docMk/>
            <pc:sldMk cId="1528835481" sldId="582"/>
            <ac:spMk id="3" creationId="{75A65B37-0DB1-1497-872F-D858CAF658BA}"/>
          </ac:spMkLst>
        </pc:spChg>
      </pc:sldChg>
      <pc:sldChg chg="modSp del mod modClrScheme chgLayout">
        <pc:chgData name="Dražen Pranić" userId="3012855b-bf2d-4e7c-804b-71a5f3d907b3" providerId="ADAL" clId="{7D8F53B1-BD7E-49E7-BA35-10B1583877FF}" dt="2025-11-04T13:53:37.435" v="362" actId="47"/>
        <pc:sldMkLst>
          <pc:docMk/>
          <pc:sldMk cId="489721455" sldId="583"/>
        </pc:sldMkLst>
      </pc:sldChg>
      <pc:sldChg chg="addSp delSp modSp mod modClrScheme delDesignElem chgLayout">
        <pc:chgData name="Dražen Pranić" userId="3012855b-bf2d-4e7c-804b-71a5f3d907b3" providerId="ADAL" clId="{7D8F53B1-BD7E-49E7-BA35-10B1583877FF}" dt="2025-11-01T18:18:36.771" v="267" actId="14100"/>
        <pc:sldMkLst>
          <pc:docMk/>
          <pc:sldMk cId="1340622480" sldId="584"/>
        </pc:sldMkLst>
        <pc:spChg chg="add mod ord">
          <ac:chgData name="Dražen Pranić" userId="3012855b-bf2d-4e7c-804b-71a5f3d907b3" providerId="ADAL" clId="{7D8F53B1-BD7E-49E7-BA35-10B1583877FF}" dt="2025-11-01T18:01:48.527" v="187" actId="700"/>
          <ac:spMkLst>
            <pc:docMk/>
            <pc:sldMk cId="1340622480" sldId="584"/>
            <ac:spMk id="2" creationId="{72BB5BFF-57CF-11BD-E939-B74EF995BD44}"/>
          </ac:spMkLst>
        </pc:spChg>
        <pc:picChg chg="mod ord">
          <ac:chgData name="Dražen Pranić" userId="3012855b-bf2d-4e7c-804b-71a5f3d907b3" providerId="ADAL" clId="{7D8F53B1-BD7E-49E7-BA35-10B1583877FF}" dt="2025-11-01T18:18:36.771" v="267" actId="14100"/>
          <ac:picMkLst>
            <pc:docMk/>
            <pc:sldMk cId="1340622480" sldId="584"/>
            <ac:picMk id="5" creationId="{4588539E-1D5A-9576-FE99-B16E61C7698B}"/>
          </ac:picMkLst>
        </pc:picChg>
      </pc:sldChg>
      <pc:sldChg chg="modSp mod modClrScheme chgLayout">
        <pc:chgData name="Dražen Pranić" userId="3012855b-bf2d-4e7c-804b-71a5f3d907b3" providerId="ADAL" clId="{7D8F53B1-BD7E-49E7-BA35-10B1583877FF}" dt="2025-11-01T18:01:48.527" v="187" actId="700"/>
        <pc:sldMkLst>
          <pc:docMk/>
          <pc:sldMk cId="3496291483" sldId="585"/>
        </pc:sldMkLst>
        <pc:spChg chg="mod ord">
          <ac:chgData name="Dražen Pranić" userId="3012855b-bf2d-4e7c-804b-71a5f3d907b3" providerId="ADAL" clId="{7D8F53B1-BD7E-49E7-BA35-10B1583877FF}" dt="2025-11-01T18:01:48.527" v="187" actId="700"/>
          <ac:spMkLst>
            <pc:docMk/>
            <pc:sldMk cId="3496291483" sldId="585"/>
            <ac:spMk id="2" creationId="{2C694997-7514-4C4A-BC44-E9428DCC82A0}"/>
          </ac:spMkLst>
        </pc:spChg>
        <pc:spChg chg="mod ord">
          <ac:chgData name="Dražen Pranić" userId="3012855b-bf2d-4e7c-804b-71a5f3d907b3" providerId="ADAL" clId="{7D8F53B1-BD7E-49E7-BA35-10B1583877FF}" dt="2025-11-01T18:01:48.527" v="187" actId="700"/>
          <ac:spMkLst>
            <pc:docMk/>
            <pc:sldMk cId="3496291483" sldId="585"/>
            <ac:spMk id="3" creationId="{26D6C928-4D8D-84C5-EDEC-1298381569D1}"/>
          </ac:spMkLst>
        </pc:spChg>
      </pc:sldChg>
      <pc:sldChg chg="del">
        <pc:chgData name="Dražen Pranić" userId="3012855b-bf2d-4e7c-804b-71a5f3d907b3" providerId="ADAL" clId="{7D8F53B1-BD7E-49E7-BA35-10B1583877FF}" dt="2025-11-01T17:45:07.995" v="128" actId="47"/>
        <pc:sldMkLst>
          <pc:docMk/>
          <pc:sldMk cId="254306144" sldId="586"/>
        </pc:sldMkLst>
      </pc:sldChg>
      <pc:sldChg chg="del">
        <pc:chgData name="Dražen Pranić" userId="3012855b-bf2d-4e7c-804b-71a5f3d907b3" providerId="ADAL" clId="{7D8F53B1-BD7E-49E7-BA35-10B1583877FF}" dt="2025-11-01T17:45:07.995" v="128" actId="47"/>
        <pc:sldMkLst>
          <pc:docMk/>
          <pc:sldMk cId="2402646595" sldId="587"/>
        </pc:sldMkLst>
      </pc:sldChg>
      <pc:sldChg chg="del">
        <pc:chgData name="Dražen Pranić" userId="3012855b-bf2d-4e7c-804b-71a5f3d907b3" providerId="ADAL" clId="{7D8F53B1-BD7E-49E7-BA35-10B1583877FF}" dt="2025-11-01T17:45:07.995" v="128" actId="47"/>
        <pc:sldMkLst>
          <pc:docMk/>
          <pc:sldMk cId="4159945837" sldId="588"/>
        </pc:sldMkLst>
      </pc:sldChg>
      <pc:sldChg chg="modSp mod modClrScheme chgLayout">
        <pc:chgData name="Dražen Pranić" userId="3012855b-bf2d-4e7c-804b-71a5f3d907b3" providerId="ADAL" clId="{7D8F53B1-BD7E-49E7-BA35-10B1583877FF}" dt="2025-11-01T18:30:44.350" v="272" actId="20577"/>
        <pc:sldMkLst>
          <pc:docMk/>
          <pc:sldMk cId="2261910271" sldId="589"/>
        </pc:sldMkLst>
        <pc:spChg chg="mod ord">
          <ac:chgData name="Dražen Pranić" userId="3012855b-bf2d-4e7c-804b-71a5f3d907b3" providerId="ADAL" clId="{7D8F53B1-BD7E-49E7-BA35-10B1583877FF}" dt="2025-11-01T18:01:48.527" v="187" actId="700"/>
          <ac:spMkLst>
            <pc:docMk/>
            <pc:sldMk cId="2261910271" sldId="589"/>
            <ac:spMk id="2" creationId="{7BA6911E-BA2B-77B3-1F94-83A07FD8D849}"/>
          </ac:spMkLst>
        </pc:spChg>
        <pc:spChg chg="mod ord">
          <ac:chgData name="Dražen Pranić" userId="3012855b-bf2d-4e7c-804b-71a5f3d907b3" providerId="ADAL" clId="{7D8F53B1-BD7E-49E7-BA35-10B1583877FF}" dt="2025-11-01T18:30:44.350" v="272" actId="20577"/>
          <ac:spMkLst>
            <pc:docMk/>
            <pc:sldMk cId="2261910271" sldId="589"/>
            <ac:spMk id="3" creationId="{E00D9219-DF8D-C9F5-FFAF-DF913FE88EEB}"/>
          </ac:spMkLst>
        </pc:spChg>
      </pc:sldChg>
      <pc:sldChg chg="modSp new mod modClrScheme chgLayout">
        <pc:chgData name="Dražen Pranić" userId="3012855b-bf2d-4e7c-804b-71a5f3d907b3" providerId="ADAL" clId="{7D8F53B1-BD7E-49E7-BA35-10B1583877FF}" dt="2025-11-01T18:01:48.527" v="187" actId="700"/>
        <pc:sldMkLst>
          <pc:docMk/>
          <pc:sldMk cId="735106419" sldId="590"/>
        </pc:sldMkLst>
        <pc:spChg chg="mod ord">
          <ac:chgData name="Dražen Pranić" userId="3012855b-bf2d-4e7c-804b-71a5f3d907b3" providerId="ADAL" clId="{7D8F53B1-BD7E-49E7-BA35-10B1583877FF}" dt="2025-11-01T18:01:48.527" v="187" actId="700"/>
          <ac:spMkLst>
            <pc:docMk/>
            <pc:sldMk cId="735106419" sldId="590"/>
            <ac:spMk id="2" creationId="{AA399CC9-0D67-2E74-A7DB-A1E96B55BB70}"/>
          </ac:spMkLst>
        </pc:spChg>
        <pc:spChg chg="mod ord">
          <ac:chgData name="Dražen Pranić" userId="3012855b-bf2d-4e7c-804b-71a5f3d907b3" providerId="ADAL" clId="{7D8F53B1-BD7E-49E7-BA35-10B1583877FF}" dt="2025-11-01T18:01:48.527" v="187" actId="700"/>
          <ac:spMkLst>
            <pc:docMk/>
            <pc:sldMk cId="735106419" sldId="590"/>
            <ac:spMk id="3" creationId="{181EA90E-F9AF-4A57-9961-68FDE8D10948}"/>
          </ac:spMkLst>
        </pc:spChg>
      </pc:sldChg>
      <pc:sldChg chg="addSp delSp modSp new del mod">
        <pc:chgData name="Dražen Pranić" userId="3012855b-bf2d-4e7c-804b-71a5f3d907b3" providerId="ADAL" clId="{7D8F53B1-BD7E-49E7-BA35-10B1583877FF}" dt="2025-11-01T17:20:00.991" v="110" actId="2696"/>
        <pc:sldMkLst>
          <pc:docMk/>
          <pc:sldMk cId="1352786941" sldId="590"/>
        </pc:sldMkLst>
      </pc:sldChg>
      <pc:sldChg chg="modSp new mod modClrScheme chgLayout">
        <pc:chgData name="Dražen Pranić" userId="3012855b-bf2d-4e7c-804b-71a5f3d907b3" providerId="ADAL" clId="{7D8F53B1-BD7E-49E7-BA35-10B1583877FF}" dt="2025-11-01T18:01:48.527" v="187" actId="700"/>
        <pc:sldMkLst>
          <pc:docMk/>
          <pc:sldMk cId="3921795515" sldId="591"/>
        </pc:sldMkLst>
        <pc:spChg chg="mod ord">
          <ac:chgData name="Dražen Pranić" userId="3012855b-bf2d-4e7c-804b-71a5f3d907b3" providerId="ADAL" clId="{7D8F53B1-BD7E-49E7-BA35-10B1583877FF}" dt="2025-11-01T18:01:48.527" v="187" actId="700"/>
          <ac:spMkLst>
            <pc:docMk/>
            <pc:sldMk cId="3921795515" sldId="591"/>
            <ac:spMk id="2" creationId="{7DEBFA14-44FA-965C-2224-02425A5252D7}"/>
          </ac:spMkLst>
        </pc:spChg>
        <pc:spChg chg="mod ord">
          <ac:chgData name="Dražen Pranić" userId="3012855b-bf2d-4e7c-804b-71a5f3d907b3" providerId="ADAL" clId="{7D8F53B1-BD7E-49E7-BA35-10B1583877FF}" dt="2025-11-01T18:01:48.527" v="187" actId="700"/>
          <ac:spMkLst>
            <pc:docMk/>
            <pc:sldMk cId="3921795515" sldId="591"/>
            <ac:spMk id="3" creationId="{5F8460DA-88D4-33AA-1CC9-86DBC71C6B7C}"/>
          </ac:spMkLst>
        </pc:spChg>
      </pc:sldChg>
      <pc:sldChg chg="modSp new mod modClrScheme chgLayout">
        <pc:chgData name="Dražen Pranić" userId="3012855b-bf2d-4e7c-804b-71a5f3d907b3" providerId="ADAL" clId="{7D8F53B1-BD7E-49E7-BA35-10B1583877FF}" dt="2025-11-01T18:01:57.929" v="199" actId="27636"/>
        <pc:sldMkLst>
          <pc:docMk/>
          <pc:sldMk cId="3937647441" sldId="592"/>
        </pc:sldMkLst>
        <pc:spChg chg="mod ord">
          <ac:chgData name="Dražen Pranić" userId="3012855b-bf2d-4e7c-804b-71a5f3d907b3" providerId="ADAL" clId="{7D8F53B1-BD7E-49E7-BA35-10B1583877FF}" dt="2025-11-01T18:01:48.527" v="187" actId="700"/>
          <ac:spMkLst>
            <pc:docMk/>
            <pc:sldMk cId="3937647441" sldId="592"/>
            <ac:spMk id="2" creationId="{58EC6FFA-72D4-BFE1-08C5-087E95659671}"/>
          </ac:spMkLst>
        </pc:spChg>
        <pc:spChg chg="mod ord">
          <ac:chgData name="Dražen Pranić" userId="3012855b-bf2d-4e7c-804b-71a5f3d907b3" providerId="ADAL" clId="{7D8F53B1-BD7E-49E7-BA35-10B1583877FF}" dt="2025-11-01T18:01:57.929" v="199" actId="27636"/>
          <ac:spMkLst>
            <pc:docMk/>
            <pc:sldMk cId="3937647441" sldId="592"/>
            <ac:spMk id="3" creationId="{0440013F-7099-F44E-218D-CB3495D7DC4E}"/>
          </ac:spMkLst>
        </pc:spChg>
      </pc:sldChg>
      <pc:sldChg chg="modSp new mod modClrScheme chgLayout">
        <pc:chgData name="Dražen Pranić" userId="3012855b-bf2d-4e7c-804b-71a5f3d907b3" providerId="ADAL" clId="{7D8F53B1-BD7E-49E7-BA35-10B1583877FF}" dt="2025-11-01T18:01:48.527" v="187" actId="700"/>
        <pc:sldMkLst>
          <pc:docMk/>
          <pc:sldMk cId="2067801835" sldId="593"/>
        </pc:sldMkLst>
        <pc:spChg chg="mod ord">
          <ac:chgData name="Dražen Pranić" userId="3012855b-bf2d-4e7c-804b-71a5f3d907b3" providerId="ADAL" clId="{7D8F53B1-BD7E-49E7-BA35-10B1583877FF}" dt="2025-11-01T18:01:48.527" v="187" actId="700"/>
          <ac:spMkLst>
            <pc:docMk/>
            <pc:sldMk cId="2067801835" sldId="593"/>
            <ac:spMk id="2" creationId="{A0A59ABA-D88F-AA3B-4E92-28B019C87EDC}"/>
          </ac:spMkLst>
        </pc:spChg>
        <pc:spChg chg="mod ord">
          <ac:chgData name="Dražen Pranić" userId="3012855b-bf2d-4e7c-804b-71a5f3d907b3" providerId="ADAL" clId="{7D8F53B1-BD7E-49E7-BA35-10B1583877FF}" dt="2025-11-01T18:01:48.527" v="187" actId="700"/>
          <ac:spMkLst>
            <pc:docMk/>
            <pc:sldMk cId="2067801835" sldId="593"/>
            <ac:spMk id="3" creationId="{825B0060-55CE-44E6-779D-C11C6254FC95}"/>
          </ac:spMkLst>
        </pc:spChg>
      </pc:sldChg>
      <pc:sldChg chg="modSp new mod modClrScheme chgLayout">
        <pc:chgData name="Dražen Pranić" userId="3012855b-bf2d-4e7c-804b-71a5f3d907b3" providerId="ADAL" clId="{7D8F53B1-BD7E-49E7-BA35-10B1583877FF}" dt="2025-11-01T18:01:48.527" v="187" actId="700"/>
        <pc:sldMkLst>
          <pc:docMk/>
          <pc:sldMk cId="3344015712" sldId="594"/>
        </pc:sldMkLst>
        <pc:spChg chg="mod ord">
          <ac:chgData name="Dražen Pranić" userId="3012855b-bf2d-4e7c-804b-71a5f3d907b3" providerId="ADAL" clId="{7D8F53B1-BD7E-49E7-BA35-10B1583877FF}" dt="2025-11-01T18:01:48.527" v="187" actId="700"/>
          <ac:spMkLst>
            <pc:docMk/>
            <pc:sldMk cId="3344015712" sldId="594"/>
            <ac:spMk id="2" creationId="{E57706CA-6A99-2795-9395-4AA8B7A345DC}"/>
          </ac:spMkLst>
        </pc:spChg>
        <pc:spChg chg="mod ord">
          <ac:chgData name="Dražen Pranić" userId="3012855b-bf2d-4e7c-804b-71a5f3d907b3" providerId="ADAL" clId="{7D8F53B1-BD7E-49E7-BA35-10B1583877FF}" dt="2025-11-01T18:01:48.527" v="187" actId="700"/>
          <ac:spMkLst>
            <pc:docMk/>
            <pc:sldMk cId="3344015712" sldId="594"/>
            <ac:spMk id="3" creationId="{4268202F-C48D-49BC-DE53-A535E61E08D6}"/>
          </ac:spMkLst>
        </pc:spChg>
      </pc:sldChg>
      <pc:sldChg chg="modSp new mod modClrScheme chgLayout">
        <pc:chgData name="Dražen Pranić" userId="3012855b-bf2d-4e7c-804b-71a5f3d907b3" providerId="ADAL" clId="{7D8F53B1-BD7E-49E7-BA35-10B1583877FF}" dt="2025-11-01T18:01:48.578" v="188" actId="27636"/>
        <pc:sldMkLst>
          <pc:docMk/>
          <pc:sldMk cId="331200499" sldId="595"/>
        </pc:sldMkLst>
        <pc:spChg chg="mod ord">
          <ac:chgData name="Dražen Pranić" userId="3012855b-bf2d-4e7c-804b-71a5f3d907b3" providerId="ADAL" clId="{7D8F53B1-BD7E-49E7-BA35-10B1583877FF}" dt="2025-11-01T18:01:48.527" v="187" actId="700"/>
          <ac:spMkLst>
            <pc:docMk/>
            <pc:sldMk cId="331200499" sldId="595"/>
            <ac:spMk id="2" creationId="{E7697C2D-C478-0724-8CB5-6DCB5DA4F7E6}"/>
          </ac:spMkLst>
        </pc:spChg>
        <pc:spChg chg="mod ord">
          <ac:chgData name="Dražen Pranić" userId="3012855b-bf2d-4e7c-804b-71a5f3d907b3" providerId="ADAL" clId="{7D8F53B1-BD7E-49E7-BA35-10B1583877FF}" dt="2025-11-01T18:01:48.578" v="188" actId="27636"/>
          <ac:spMkLst>
            <pc:docMk/>
            <pc:sldMk cId="331200499" sldId="595"/>
            <ac:spMk id="3" creationId="{D5213538-2EB7-35ED-BA15-ACCF0D6914A7}"/>
          </ac:spMkLst>
        </pc:spChg>
      </pc:sldChg>
      <pc:sldChg chg="modSp new mod modClrScheme chgLayout">
        <pc:chgData name="Dražen Pranić" userId="3012855b-bf2d-4e7c-804b-71a5f3d907b3" providerId="ADAL" clId="{7D8F53B1-BD7E-49E7-BA35-10B1583877FF}" dt="2025-11-01T18:01:48.590" v="189" actId="27636"/>
        <pc:sldMkLst>
          <pc:docMk/>
          <pc:sldMk cId="749138092" sldId="596"/>
        </pc:sldMkLst>
        <pc:spChg chg="mod ord">
          <ac:chgData name="Dražen Pranić" userId="3012855b-bf2d-4e7c-804b-71a5f3d907b3" providerId="ADAL" clId="{7D8F53B1-BD7E-49E7-BA35-10B1583877FF}" dt="2025-11-01T18:01:48.527" v="187" actId="700"/>
          <ac:spMkLst>
            <pc:docMk/>
            <pc:sldMk cId="749138092" sldId="596"/>
            <ac:spMk id="2" creationId="{6C1FBA4B-9B2C-C6F9-1574-4A650A1109D4}"/>
          </ac:spMkLst>
        </pc:spChg>
        <pc:spChg chg="mod ord">
          <ac:chgData name="Dražen Pranić" userId="3012855b-bf2d-4e7c-804b-71a5f3d907b3" providerId="ADAL" clId="{7D8F53B1-BD7E-49E7-BA35-10B1583877FF}" dt="2025-11-01T18:01:48.590" v="189" actId="27636"/>
          <ac:spMkLst>
            <pc:docMk/>
            <pc:sldMk cId="749138092" sldId="596"/>
            <ac:spMk id="3" creationId="{69920367-D5CC-058B-2C76-AAF446D65F62}"/>
          </ac:spMkLst>
        </pc:spChg>
      </pc:sldChg>
      <pc:sldChg chg="addSp delSp modSp new mod modClrScheme modAnim chgLayout">
        <pc:chgData name="Dražen Pranić" userId="3012855b-bf2d-4e7c-804b-71a5f3d907b3" providerId="ADAL" clId="{7D8F53B1-BD7E-49E7-BA35-10B1583877FF}" dt="2025-11-01T18:01:48.597" v="190" actId="27636"/>
        <pc:sldMkLst>
          <pc:docMk/>
          <pc:sldMk cId="917391748" sldId="597"/>
        </pc:sldMkLst>
        <pc:spChg chg="mod ord">
          <ac:chgData name="Dražen Pranić" userId="3012855b-bf2d-4e7c-804b-71a5f3d907b3" providerId="ADAL" clId="{7D8F53B1-BD7E-49E7-BA35-10B1583877FF}" dt="2025-11-01T18:01:48.527" v="187" actId="700"/>
          <ac:spMkLst>
            <pc:docMk/>
            <pc:sldMk cId="917391748" sldId="597"/>
            <ac:spMk id="2" creationId="{97184DDB-B478-ADDD-5843-49E2B6B51DF6}"/>
          </ac:spMkLst>
        </pc:spChg>
        <pc:spChg chg="add del mod ord">
          <ac:chgData name="Dražen Pranić" userId="3012855b-bf2d-4e7c-804b-71a5f3d907b3" providerId="ADAL" clId="{7D8F53B1-BD7E-49E7-BA35-10B1583877FF}" dt="2025-11-01T18:01:48.597" v="190" actId="27636"/>
          <ac:spMkLst>
            <pc:docMk/>
            <pc:sldMk cId="917391748" sldId="597"/>
            <ac:spMk id="3" creationId="{7C985FDC-877D-BF34-1281-36974AF3C75F}"/>
          </ac:spMkLst>
        </pc:spChg>
        <pc:picChg chg="add mod">
          <ac:chgData name="Dražen Pranić" userId="3012855b-bf2d-4e7c-804b-71a5f3d907b3" providerId="ADAL" clId="{7D8F53B1-BD7E-49E7-BA35-10B1583877FF}" dt="2025-11-01T18:00:52.049" v="182" actId="14100"/>
          <ac:picMkLst>
            <pc:docMk/>
            <pc:sldMk cId="917391748" sldId="597"/>
            <ac:picMk id="5" creationId="{A50C808D-9F55-E866-CAC6-D0C3E1C88637}"/>
          </ac:picMkLst>
        </pc:picChg>
      </pc:sldChg>
      <pc:sldChg chg="new del">
        <pc:chgData name="Dražen Pranić" userId="3012855b-bf2d-4e7c-804b-71a5f3d907b3" providerId="ADAL" clId="{7D8F53B1-BD7E-49E7-BA35-10B1583877FF}" dt="2025-11-01T18:09:58.810" v="216" actId="47"/>
        <pc:sldMkLst>
          <pc:docMk/>
          <pc:sldMk cId="1531085519" sldId="598"/>
        </pc:sldMkLst>
      </pc:sldChg>
      <pc:sldChg chg="add del">
        <pc:chgData name="Dražen Pranić" userId="3012855b-bf2d-4e7c-804b-71a5f3d907b3" providerId="ADAL" clId="{7D8F53B1-BD7E-49E7-BA35-10B1583877FF}" dt="2025-11-01T18:01:37.859" v="186" actId="47"/>
        <pc:sldMkLst>
          <pc:docMk/>
          <pc:sldMk cId="2516443838" sldId="598"/>
        </pc:sldMkLst>
      </pc:sldChg>
      <pc:sldChg chg="modSp new mod">
        <pc:chgData name="Dražen Pranić" userId="3012855b-bf2d-4e7c-804b-71a5f3d907b3" providerId="ADAL" clId="{7D8F53B1-BD7E-49E7-BA35-10B1583877FF}" dt="2025-11-01T18:09:35.574" v="215" actId="113"/>
        <pc:sldMkLst>
          <pc:docMk/>
          <pc:sldMk cId="1232835453" sldId="599"/>
        </pc:sldMkLst>
        <pc:spChg chg="mod">
          <ac:chgData name="Dražen Pranić" userId="3012855b-bf2d-4e7c-804b-71a5f3d907b3" providerId="ADAL" clId="{7D8F53B1-BD7E-49E7-BA35-10B1583877FF}" dt="2025-11-01T18:09:25.386" v="210"/>
          <ac:spMkLst>
            <pc:docMk/>
            <pc:sldMk cId="1232835453" sldId="599"/>
            <ac:spMk id="2" creationId="{845F4CF9-50DF-724A-8FBB-6A672C66AE38}"/>
          </ac:spMkLst>
        </pc:spChg>
        <pc:spChg chg="mod">
          <ac:chgData name="Dražen Pranić" userId="3012855b-bf2d-4e7c-804b-71a5f3d907b3" providerId="ADAL" clId="{7D8F53B1-BD7E-49E7-BA35-10B1583877FF}" dt="2025-11-01T18:09:35.574" v="215" actId="113"/>
          <ac:spMkLst>
            <pc:docMk/>
            <pc:sldMk cId="1232835453" sldId="599"/>
            <ac:spMk id="3" creationId="{996F9196-0E64-C1A4-81DF-5D11A574E9AF}"/>
          </ac:spMkLst>
        </pc:spChg>
      </pc:sldChg>
      <pc:sldChg chg="addSp delSp modSp new mod delAnim modAnim">
        <pc:chgData name="Dražen Pranić" userId="3012855b-bf2d-4e7c-804b-71a5f3d907b3" providerId="ADAL" clId="{7D8F53B1-BD7E-49E7-BA35-10B1583877FF}" dt="2025-11-01T18:50:56.413" v="294"/>
        <pc:sldMkLst>
          <pc:docMk/>
          <pc:sldMk cId="2792691808" sldId="600"/>
        </pc:sldMkLst>
        <pc:spChg chg="mod">
          <ac:chgData name="Dražen Pranić" userId="3012855b-bf2d-4e7c-804b-71a5f3d907b3" providerId="ADAL" clId="{7D8F53B1-BD7E-49E7-BA35-10B1583877FF}" dt="2025-11-01T18:35:46.383" v="283" actId="20577"/>
          <ac:spMkLst>
            <pc:docMk/>
            <pc:sldMk cId="2792691808" sldId="600"/>
            <ac:spMk id="2" creationId="{CC417B47-54E2-18A6-9991-2AFD7062CA3B}"/>
          </ac:spMkLst>
        </pc:spChg>
        <pc:spChg chg="mod">
          <ac:chgData name="Dražen Pranić" userId="3012855b-bf2d-4e7c-804b-71a5f3d907b3" providerId="ADAL" clId="{7D8F53B1-BD7E-49E7-BA35-10B1583877FF}" dt="2025-11-01T18:50:56.413" v="294"/>
          <ac:spMkLst>
            <pc:docMk/>
            <pc:sldMk cId="2792691808" sldId="600"/>
            <ac:spMk id="3" creationId="{7E574F63-5B10-9226-1F2C-9B47BF68AF93}"/>
          </ac:spMkLst>
        </pc:spChg>
      </pc:sldChg>
      <pc:sldChg chg="modSp new mod">
        <pc:chgData name="Dražen Pranić" userId="3012855b-bf2d-4e7c-804b-71a5f3d907b3" providerId="ADAL" clId="{7D8F53B1-BD7E-49E7-BA35-10B1583877FF}" dt="2025-11-04T16:52:24.946" v="377" actId="20577"/>
        <pc:sldMkLst>
          <pc:docMk/>
          <pc:sldMk cId="159085646" sldId="601"/>
        </pc:sldMkLst>
        <pc:spChg chg="mod">
          <ac:chgData name="Dražen Pranić" userId="3012855b-bf2d-4e7c-804b-71a5f3d907b3" providerId="ADAL" clId="{7D8F53B1-BD7E-49E7-BA35-10B1583877FF}" dt="2025-11-04T16:52:20.858" v="375" actId="20577"/>
          <ac:spMkLst>
            <pc:docMk/>
            <pc:sldMk cId="159085646" sldId="601"/>
            <ac:spMk id="2" creationId="{B5024839-E7B4-36D3-BCFB-8CF65FCDD430}"/>
          </ac:spMkLst>
        </pc:spChg>
        <pc:spChg chg="mod">
          <ac:chgData name="Dražen Pranić" userId="3012855b-bf2d-4e7c-804b-71a5f3d907b3" providerId="ADAL" clId="{7D8F53B1-BD7E-49E7-BA35-10B1583877FF}" dt="2025-11-04T16:52:24.946" v="377" actId="20577"/>
          <ac:spMkLst>
            <pc:docMk/>
            <pc:sldMk cId="159085646" sldId="601"/>
            <ac:spMk id="3" creationId="{C32B3426-16FF-51C1-6F70-8141B42EDE9B}"/>
          </ac:spMkLst>
        </pc:spChg>
      </pc:sldChg>
    </pc:docChg>
  </pc:docChgLst>
  <pc:docChgLst>
    <pc:chgData name="Dražen Pranić" userId="3012855b-bf2d-4e7c-804b-71a5f3d907b3" providerId="ADAL" clId="{762626D6-1F5D-4A59-8DAB-6960025DDA66}"/>
    <pc:docChg chg="undo custSel addSld delSld modSld sldOrd addSection delSection">
      <pc:chgData name="Dražen Pranić" userId="3012855b-bf2d-4e7c-804b-71a5f3d907b3" providerId="ADAL" clId="{762626D6-1F5D-4A59-8DAB-6960025DDA66}" dt="2023-11-20T12:29:40.790" v="1836" actId="20577"/>
      <pc:docMkLst>
        <pc:docMk/>
      </pc:docMkLst>
      <pc:sldChg chg="addSp modSp add del mod">
        <pc:chgData name="Dražen Pranić" userId="3012855b-bf2d-4e7c-804b-71a5f3d907b3" providerId="ADAL" clId="{762626D6-1F5D-4A59-8DAB-6960025DDA66}" dt="2023-11-20T11:26:38.173" v="1538" actId="1076"/>
        <pc:sldMkLst>
          <pc:docMk/>
          <pc:sldMk cId="3231975657" sldId="261"/>
        </pc:sldMkLst>
      </pc:sldChg>
      <pc:sldChg chg="new del">
        <pc:chgData name="Dražen Pranić" userId="3012855b-bf2d-4e7c-804b-71a5f3d907b3" providerId="ADAL" clId="{762626D6-1F5D-4A59-8DAB-6960025DDA66}" dt="2023-11-17T14:42:49.309" v="2" actId="680"/>
        <pc:sldMkLst>
          <pc:docMk/>
          <pc:sldMk cId="660422594" sldId="264"/>
        </pc:sldMkLst>
      </pc:sldChg>
      <pc:sldChg chg="addSp modSp add mod">
        <pc:chgData name="Dražen Pranić" userId="3012855b-bf2d-4e7c-804b-71a5f3d907b3" providerId="ADAL" clId="{762626D6-1F5D-4A59-8DAB-6960025DDA66}" dt="2023-11-18T10:56:49.790" v="832" actId="20577"/>
        <pc:sldMkLst>
          <pc:docMk/>
          <pc:sldMk cId="3570303782" sldId="269"/>
        </pc:sldMkLst>
      </pc:sldChg>
      <pc:sldChg chg="modSp add del mod">
        <pc:chgData name="Dražen Pranić" userId="3012855b-bf2d-4e7c-804b-71a5f3d907b3" providerId="ADAL" clId="{762626D6-1F5D-4A59-8DAB-6960025DDA66}" dt="2023-11-20T12:15:33.547" v="1817" actId="6549"/>
        <pc:sldMkLst>
          <pc:docMk/>
          <pc:sldMk cId="2278469393" sldId="287"/>
        </pc:sldMkLst>
      </pc:sldChg>
      <pc:sldChg chg="addSp delSp modSp new mod">
        <pc:chgData name="Dražen Pranić" userId="3012855b-bf2d-4e7c-804b-71a5f3d907b3" providerId="ADAL" clId="{762626D6-1F5D-4A59-8DAB-6960025DDA66}" dt="2023-11-17T15:47:05.400" v="60" actId="22"/>
        <pc:sldMkLst>
          <pc:docMk/>
          <pc:sldMk cId="1054269001" sldId="288"/>
        </pc:sldMkLst>
      </pc:sldChg>
      <pc:sldChg chg="add del">
        <pc:chgData name="Dražen Pranić" userId="3012855b-bf2d-4e7c-804b-71a5f3d907b3" providerId="ADAL" clId="{762626D6-1F5D-4A59-8DAB-6960025DDA66}" dt="2023-11-17T14:43:00.966" v="4" actId="47"/>
        <pc:sldMkLst>
          <pc:docMk/>
          <pc:sldMk cId="3386666762" sldId="288"/>
        </pc:sldMkLst>
      </pc:sldChg>
      <pc:sldChg chg="add del">
        <pc:chgData name="Dražen Pranić" userId="3012855b-bf2d-4e7c-804b-71a5f3d907b3" providerId="ADAL" clId="{762626D6-1F5D-4A59-8DAB-6960025DDA66}" dt="2023-11-17T14:43:00.966" v="4" actId="47"/>
        <pc:sldMkLst>
          <pc:docMk/>
          <pc:sldMk cId="1562201105" sldId="289"/>
        </pc:sldMkLst>
      </pc:sldChg>
      <pc:sldChg chg="add">
        <pc:chgData name="Dražen Pranić" userId="3012855b-bf2d-4e7c-804b-71a5f3d907b3" providerId="ADAL" clId="{762626D6-1F5D-4A59-8DAB-6960025DDA66}" dt="2023-11-20T12:07:44.724" v="1776"/>
        <pc:sldMkLst>
          <pc:docMk/>
          <pc:sldMk cId="4145300839" sldId="333"/>
        </pc:sldMkLst>
      </pc:sldChg>
      <pc:sldChg chg="add">
        <pc:chgData name="Dražen Pranić" userId="3012855b-bf2d-4e7c-804b-71a5f3d907b3" providerId="ADAL" clId="{762626D6-1F5D-4A59-8DAB-6960025DDA66}" dt="2023-11-20T11:26:53.447" v="1539"/>
        <pc:sldMkLst>
          <pc:docMk/>
          <pc:sldMk cId="2575642511" sldId="354"/>
        </pc:sldMkLst>
      </pc:sldChg>
      <pc:sldChg chg="add">
        <pc:chgData name="Dražen Pranić" userId="3012855b-bf2d-4e7c-804b-71a5f3d907b3" providerId="ADAL" clId="{762626D6-1F5D-4A59-8DAB-6960025DDA66}" dt="2023-11-20T11:26:53.447" v="1539"/>
        <pc:sldMkLst>
          <pc:docMk/>
          <pc:sldMk cId="1910107591" sldId="356"/>
        </pc:sldMkLst>
      </pc:sldChg>
      <pc:sldChg chg="add">
        <pc:chgData name="Dražen Pranić" userId="3012855b-bf2d-4e7c-804b-71a5f3d907b3" providerId="ADAL" clId="{762626D6-1F5D-4A59-8DAB-6960025DDA66}" dt="2023-11-20T11:26:53.447" v="1539"/>
        <pc:sldMkLst>
          <pc:docMk/>
          <pc:sldMk cId="1928088205" sldId="361"/>
        </pc:sldMkLst>
      </pc:sldChg>
      <pc:sldChg chg="add del">
        <pc:chgData name="Dražen Pranić" userId="3012855b-bf2d-4e7c-804b-71a5f3d907b3" providerId="ADAL" clId="{762626D6-1F5D-4A59-8DAB-6960025DDA66}" dt="2023-11-17T14:43:00.966" v="4" actId="47"/>
        <pc:sldMkLst>
          <pc:docMk/>
          <pc:sldMk cId="299733432" sldId="367"/>
        </pc:sldMkLst>
      </pc:sldChg>
      <pc:sldChg chg="modSp add mod modAnim">
        <pc:chgData name="Dražen Pranić" userId="3012855b-bf2d-4e7c-804b-71a5f3d907b3" providerId="ADAL" clId="{762626D6-1F5D-4A59-8DAB-6960025DDA66}" dt="2023-11-20T11:51:11.827" v="1567" actId="1076"/>
        <pc:sldMkLst>
          <pc:docMk/>
          <pc:sldMk cId="1442931273" sldId="375"/>
        </pc:sldMkLst>
      </pc:sldChg>
      <pc:sldChg chg="modSp add del mod">
        <pc:chgData name="Dražen Pranić" userId="3012855b-bf2d-4e7c-804b-71a5f3d907b3" providerId="ADAL" clId="{762626D6-1F5D-4A59-8DAB-6960025DDA66}" dt="2023-11-17T15:44:43.509" v="26" actId="47"/>
        <pc:sldMkLst>
          <pc:docMk/>
          <pc:sldMk cId="212462635" sldId="519"/>
        </pc:sldMkLst>
      </pc:sldChg>
      <pc:sldChg chg="modSp add mod">
        <pc:chgData name="Dražen Pranić" userId="3012855b-bf2d-4e7c-804b-71a5f3d907b3" providerId="ADAL" clId="{762626D6-1F5D-4A59-8DAB-6960025DDA66}" dt="2023-11-17T18:20:50.661" v="79" actId="20577"/>
        <pc:sldMkLst>
          <pc:docMk/>
          <pc:sldMk cId="3911759158" sldId="520"/>
        </pc:sldMkLst>
      </pc:sldChg>
      <pc:sldChg chg="addSp delSp modSp add mod setBg modAnim modNotesTx">
        <pc:chgData name="Dražen Pranić" userId="3012855b-bf2d-4e7c-804b-71a5f3d907b3" providerId="ADAL" clId="{762626D6-1F5D-4A59-8DAB-6960025DDA66}" dt="2023-11-17T19:08:41.404" v="183" actId="20577"/>
        <pc:sldMkLst>
          <pc:docMk/>
          <pc:sldMk cId="695867254" sldId="521"/>
        </pc:sldMkLst>
      </pc:sldChg>
      <pc:sldChg chg="add del">
        <pc:chgData name="Dražen Pranić" userId="3012855b-bf2d-4e7c-804b-71a5f3d907b3" providerId="ADAL" clId="{762626D6-1F5D-4A59-8DAB-6960025DDA66}" dt="2023-11-17T14:43:00.966" v="4" actId="47"/>
        <pc:sldMkLst>
          <pc:docMk/>
          <pc:sldMk cId="1188323195" sldId="521"/>
        </pc:sldMkLst>
      </pc:sldChg>
      <pc:sldChg chg="addSp delSp modSp add mod modAnim modNotesTx">
        <pc:chgData name="Dražen Pranić" userId="3012855b-bf2d-4e7c-804b-71a5f3d907b3" providerId="ADAL" clId="{762626D6-1F5D-4A59-8DAB-6960025DDA66}" dt="2023-11-17T19:16:03.097" v="250"/>
        <pc:sldMkLst>
          <pc:docMk/>
          <pc:sldMk cId="2277095303" sldId="522"/>
        </pc:sldMkLst>
      </pc:sldChg>
      <pc:sldChg chg="add del">
        <pc:chgData name="Dražen Pranić" userId="3012855b-bf2d-4e7c-804b-71a5f3d907b3" providerId="ADAL" clId="{762626D6-1F5D-4A59-8DAB-6960025DDA66}" dt="2023-11-17T14:43:00.966" v="4" actId="47"/>
        <pc:sldMkLst>
          <pc:docMk/>
          <pc:sldMk cId="2350083930" sldId="522"/>
        </pc:sldMkLst>
      </pc:sldChg>
      <pc:sldChg chg="add modNotesTx">
        <pc:chgData name="Dražen Pranić" userId="3012855b-bf2d-4e7c-804b-71a5f3d907b3" providerId="ADAL" clId="{762626D6-1F5D-4A59-8DAB-6960025DDA66}" dt="2023-11-17T19:11:33.310" v="184" actId="20577"/>
        <pc:sldMkLst>
          <pc:docMk/>
          <pc:sldMk cId="3099667456" sldId="523"/>
        </pc:sldMkLst>
      </pc:sldChg>
      <pc:sldChg chg="modSp add mod modNotesTx">
        <pc:chgData name="Dražen Pranić" userId="3012855b-bf2d-4e7c-804b-71a5f3d907b3" providerId="ADAL" clId="{762626D6-1F5D-4A59-8DAB-6960025DDA66}" dt="2023-11-17T19:44:27.379" v="509" actId="1076"/>
        <pc:sldMkLst>
          <pc:docMk/>
          <pc:sldMk cId="978625254" sldId="525"/>
        </pc:sldMkLst>
      </pc:sldChg>
      <pc:sldChg chg="add del">
        <pc:chgData name="Dražen Pranić" userId="3012855b-bf2d-4e7c-804b-71a5f3d907b3" providerId="ADAL" clId="{762626D6-1F5D-4A59-8DAB-6960025DDA66}" dt="2023-11-17T14:43:00.966" v="4" actId="47"/>
        <pc:sldMkLst>
          <pc:docMk/>
          <pc:sldMk cId="2706364046" sldId="525"/>
        </pc:sldMkLst>
      </pc:sldChg>
      <pc:sldChg chg="modSp add mod modNotesTx">
        <pc:chgData name="Dražen Pranić" userId="3012855b-bf2d-4e7c-804b-71a5f3d907b3" providerId="ADAL" clId="{762626D6-1F5D-4A59-8DAB-6960025DDA66}" dt="2023-11-17T19:40:25.484" v="473" actId="20577"/>
        <pc:sldMkLst>
          <pc:docMk/>
          <pc:sldMk cId="2167602799" sldId="526"/>
        </pc:sldMkLst>
      </pc:sldChg>
      <pc:sldChg chg="add modNotesTx">
        <pc:chgData name="Dražen Pranić" userId="3012855b-bf2d-4e7c-804b-71a5f3d907b3" providerId="ADAL" clId="{762626D6-1F5D-4A59-8DAB-6960025DDA66}" dt="2023-11-17T21:23:27.641" v="510" actId="20577"/>
        <pc:sldMkLst>
          <pc:docMk/>
          <pc:sldMk cId="3462041448" sldId="527"/>
        </pc:sldMkLst>
      </pc:sldChg>
      <pc:sldChg chg="add del">
        <pc:chgData name="Dražen Pranić" userId="3012855b-bf2d-4e7c-804b-71a5f3d907b3" providerId="ADAL" clId="{762626D6-1F5D-4A59-8DAB-6960025DDA66}" dt="2023-11-17T14:43:00.966" v="4" actId="47"/>
        <pc:sldMkLst>
          <pc:docMk/>
          <pc:sldMk cId="3740418118" sldId="528"/>
        </pc:sldMkLst>
      </pc:sldChg>
      <pc:sldChg chg="modSp add mod modNotesTx">
        <pc:chgData name="Dražen Pranić" userId="3012855b-bf2d-4e7c-804b-71a5f3d907b3" providerId="ADAL" clId="{762626D6-1F5D-4A59-8DAB-6960025DDA66}" dt="2023-11-18T10:34:10.112" v="629" actId="1076"/>
        <pc:sldMkLst>
          <pc:docMk/>
          <pc:sldMk cId="331738050" sldId="529"/>
        </pc:sldMkLst>
      </pc:sldChg>
      <pc:sldChg chg="add del">
        <pc:chgData name="Dražen Pranić" userId="3012855b-bf2d-4e7c-804b-71a5f3d907b3" providerId="ADAL" clId="{762626D6-1F5D-4A59-8DAB-6960025DDA66}" dt="2023-11-17T14:43:00.966" v="4" actId="47"/>
        <pc:sldMkLst>
          <pc:docMk/>
          <pc:sldMk cId="618575184" sldId="529"/>
        </pc:sldMkLst>
      </pc:sldChg>
      <pc:sldChg chg="add del modNotesTx">
        <pc:chgData name="Dražen Pranić" userId="3012855b-bf2d-4e7c-804b-71a5f3d907b3" providerId="ADAL" clId="{762626D6-1F5D-4A59-8DAB-6960025DDA66}" dt="2023-11-20T11:25:40.442" v="1530" actId="47"/>
        <pc:sldMkLst>
          <pc:docMk/>
          <pc:sldMk cId="1608885742" sldId="530"/>
        </pc:sldMkLst>
      </pc:sldChg>
      <pc:sldChg chg="modSp add mod modNotesTx">
        <pc:chgData name="Dražen Pranić" userId="3012855b-bf2d-4e7c-804b-71a5f3d907b3" providerId="ADAL" clId="{762626D6-1F5D-4A59-8DAB-6960025DDA66}" dt="2023-11-18T10:34:34.437" v="630" actId="20577"/>
        <pc:sldMkLst>
          <pc:docMk/>
          <pc:sldMk cId="419863302" sldId="531"/>
        </pc:sldMkLst>
      </pc:sldChg>
      <pc:sldChg chg="add del">
        <pc:chgData name="Dražen Pranić" userId="3012855b-bf2d-4e7c-804b-71a5f3d907b3" providerId="ADAL" clId="{762626D6-1F5D-4A59-8DAB-6960025DDA66}" dt="2023-11-17T14:43:00.966" v="4" actId="47"/>
        <pc:sldMkLst>
          <pc:docMk/>
          <pc:sldMk cId="2803773838" sldId="531"/>
        </pc:sldMkLst>
      </pc:sldChg>
      <pc:sldChg chg="add del">
        <pc:chgData name="Dražen Pranić" userId="3012855b-bf2d-4e7c-804b-71a5f3d907b3" providerId="ADAL" clId="{762626D6-1F5D-4A59-8DAB-6960025DDA66}" dt="2023-11-17T14:43:00.966" v="4" actId="47"/>
        <pc:sldMkLst>
          <pc:docMk/>
          <pc:sldMk cId="1304446743" sldId="532"/>
        </pc:sldMkLst>
      </pc:sldChg>
      <pc:sldChg chg="delSp modSp add mod modNotesTx">
        <pc:chgData name="Dražen Pranić" userId="3012855b-bf2d-4e7c-804b-71a5f3d907b3" providerId="ADAL" clId="{762626D6-1F5D-4A59-8DAB-6960025DDA66}" dt="2023-11-18T10:41:53.646" v="636"/>
        <pc:sldMkLst>
          <pc:docMk/>
          <pc:sldMk cId="2575094835" sldId="532"/>
        </pc:sldMkLst>
      </pc:sldChg>
      <pc:sldChg chg="modSp add del mod">
        <pc:chgData name="Dražen Pranić" userId="3012855b-bf2d-4e7c-804b-71a5f3d907b3" providerId="ADAL" clId="{762626D6-1F5D-4A59-8DAB-6960025DDA66}" dt="2023-11-18T10:43:33.292" v="713" actId="20577"/>
        <pc:sldMkLst>
          <pc:docMk/>
          <pc:sldMk cId="435664640" sldId="533"/>
        </pc:sldMkLst>
      </pc:sldChg>
      <pc:sldChg chg="add del">
        <pc:chgData name="Dražen Pranić" userId="3012855b-bf2d-4e7c-804b-71a5f3d907b3" providerId="ADAL" clId="{762626D6-1F5D-4A59-8DAB-6960025DDA66}" dt="2023-11-17T14:43:00.966" v="4" actId="47"/>
        <pc:sldMkLst>
          <pc:docMk/>
          <pc:sldMk cId="2426211831" sldId="533"/>
        </pc:sldMkLst>
      </pc:sldChg>
      <pc:sldChg chg="add del">
        <pc:chgData name="Dražen Pranić" userId="3012855b-bf2d-4e7c-804b-71a5f3d907b3" providerId="ADAL" clId="{762626D6-1F5D-4A59-8DAB-6960025DDA66}" dt="2023-11-17T14:43:00.966" v="4" actId="47"/>
        <pc:sldMkLst>
          <pc:docMk/>
          <pc:sldMk cId="807896155" sldId="534"/>
        </pc:sldMkLst>
      </pc:sldChg>
      <pc:sldChg chg="add modNotesTx">
        <pc:chgData name="Dražen Pranić" userId="3012855b-bf2d-4e7c-804b-71a5f3d907b3" providerId="ADAL" clId="{762626D6-1F5D-4A59-8DAB-6960025DDA66}" dt="2023-11-18T10:34:55.646" v="631" actId="20577"/>
        <pc:sldMkLst>
          <pc:docMk/>
          <pc:sldMk cId="3803425462" sldId="534"/>
        </pc:sldMkLst>
      </pc:sldChg>
      <pc:sldChg chg="add del">
        <pc:chgData name="Dražen Pranić" userId="3012855b-bf2d-4e7c-804b-71a5f3d907b3" providerId="ADAL" clId="{762626D6-1F5D-4A59-8DAB-6960025DDA66}" dt="2023-11-17T21:33:48.967" v="539" actId="47"/>
        <pc:sldMkLst>
          <pc:docMk/>
          <pc:sldMk cId="1848512249" sldId="535"/>
        </pc:sldMkLst>
      </pc:sldChg>
      <pc:sldChg chg="add del">
        <pc:chgData name="Dražen Pranić" userId="3012855b-bf2d-4e7c-804b-71a5f3d907b3" providerId="ADAL" clId="{762626D6-1F5D-4A59-8DAB-6960025DDA66}" dt="2023-11-17T14:43:00.966" v="4" actId="47"/>
        <pc:sldMkLst>
          <pc:docMk/>
          <pc:sldMk cId="2858913107" sldId="535"/>
        </pc:sldMkLst>
      </pc:sldChg>
      <pc:sldChg chg="add del">
        <pc:chgData name="Dražen Pranić" userId="3012855b-bf2d-4e7c-804b-71a5f3d907b3" providerId="ADAL" clId="{762626D6-1F5D-4A59-8DAB-6960025DDA66}" dt="2023-11-17T21:32:58.195" v="537" actId="47"/>
        <pc:sldMkLst>
          <pc:docMk/>
          <pc:sldMk cId="810716539" sldId="536"/>
        </pc:sldMkLst>
      </pc:sldChg>
      <pc:sldChg chg="add del">
        <pc:chgData name="Dražen Pranić" userId="3012855b-bf2d-4e7c-804b-71a5f3d907b3" providerId="ADAL" clId="{762626D6-1F5D-4A59-8DAB-6960025DDA66}" dt="2023-11-17T14:43:00.966" v="4" actId="47"/>
        <pc:sldMkLst>
          <pc:docMk/>
          <pc:sldMk cId="1351071054" sldId="537"/>
        </pc:sldMkLst>
      </pc:sldChg>
      <pc:sldChg chg="add del">
        <pc:chgData name="Dražen Pranić" userId="3012855b-bf2d-4e7c-804b-71a5f3d907b3" providerId="ADAL" clId="{762626D6-1F5D-4A59-8DAB-6960025DDA66}" dt="2023-11-17T21:33:01" v="538" actId="47"/>
        <pc:sldMkLst>
          <pc:docMk/>
          <pc:sldMk cId="4168615107" sldId="537"/>
        </pc:sldMkLst>
      </pc:sldChg>
      <pc:sldChg chg="modSp add mod modNotesTx">
        <pc:chgData name="Dražen Pranić" userId="3012855b-bf2d-4e7c-804b-71a5f3d907b3" providerId="ADAL" clId="{762626D6-1F5D-4A59-8DAB-6960025DDA66}" dt="2023-11-18T10:55:02.376" v="799" actId="1076"/>
        <pc:sldMkLst>
          <pc:docMk/>
          <pc:sldMk cId="870461553" sldId="538"/>
        </pc:sldMkLst>
      </pc:sldChg>
      <pc:sldChg chg="add del">
        <pc:chgData name="Dražen Pranić" userId="3012855b-bf2d-4e7c-804b-71a5f3d907b3" providerId="ADAL" clId="{762626D6-1F5D-4A59-8DAB-6960025DDA66}" dt="2023-11-17T14:43:00.966" v="4" actId="47"/>
        <pc:sldMkLst>
          <pc:docMk/>
          <pc:sldMk cId="1778801221" sldId="538"/>
        </pc:sldMkLst>
      </pc:sldChg>
      <pc:sldChg chg="add del">
        <pc:chgData name="Dražen Pranić" userId="3012855b-bf2d-4e7c-804b-71a5f3d907b3" providerId="ADAL" clId="{762626D6-1F5D-4A59-8DAB-6960025DDA66}" dt="2023-11-17T14:43:00.966" v="4" actId="47"/>
        <pc:sldMkLst>
          <pc:docMk/>
          <pc:sldMk cId="3118790016" sldId="539"/>
        </pc:sldMkLst>
      </pc:sldChg>
      <pc:sldChg chg="addSp delSp modSp add mod modNotesTx">
        <pc:chgData name="Dražen Pranić" userId="3012855b-bf2d-4e7c-804b-71a5f3d907b3" providerId="ADAL" clId="{762626D6-1F5D-4A59-8DAB-6960025DDA66}" dt="2023-11-18T16:20:15.655" v="1154" actId="22"/>
        <pc:sldMkLst>
          <pc:docMk/>
          <pc:sldMk cId="3208303236" sldId="539"/>
        </pc:sldMkLst>
      </pc:sldChg>
      <pc:sldChg chg="modSp add del mod modNotesTx">
        <pc:chgData name="Dražen Pranić" userId="3012855b-bf2d-4e7c-804b-71a5f3d907b3" providerId="ADAL" clId="{762626D6-1F5D-4A59-8DAB-6960025DDA66}" dt="2023-11-18T16:20:06.293" v="1152" actId="47"/>
        <pc:sldMkLst>
          <pc:docMk/>
          <pc:sldMk cId="1240975085" sldId="540"/>
        </pc:sldMkLst>
      </pc:sldChg>
      <pc:sldChg chg="add del">
        <pc:chgData name="Dražen Pranić" userId="3012855b-bf2d-4e7c-804b-71a5f3d907b3" providerId="ADAL" clId="{762626D6-1F5D-4A59-8DAB-6960025DDA66}" dt="2023-11-17T14:43:00.966" v="4" actId="47"/>
        <pc:sldMkLst>
          <pc:docMk/>
          <pc:sldMk cId="3468967705" sldId="540"/>
        </pc:sldMkLst>
      </pc:sldChg>
      <pc:sldChg chg="add del">
        <pc:chgData name="Dražen Pranić" userId="3012855b-bf2d-4e7c-804b-71a5f3d907b3" providerId="ADAL" clId="{762626D6-1F5D-4A59-8DAB-6960025DDA66}" dt="2023-11-17T14:43:00.966" v="4" actId="47"/>
        <pc:sldMkLst>
          <pc:docMk/>
          <pc:sldMk cId="1806980261" sldId="541"/>
        </pc:sldMkLst>
      </pc:sldChg>
      <pc:sldChg chg="add del modNotesTx">
        <pc:chgData name="Dražen Pranić" userId="3012855b-bf2d-4e7c-804b-71a5f3d907b3" providerId="ADAL" clId="{762626D6-1F5D-4A59-8DAB-6960025DDA66}" dt="2023-11-18T13:33:22.524" v="1091" actId="47"/>
        <pc:sldMkLst>
          <pc:docMk/>
          <pc:sldMk cId="3357735016" sldId="542"/>
        </pc:sldMkLst>
      </pc:sldChg>
      <pc:sldChg chg="add modNotesTx">
        <pc:chgData name="Dražen Pranić" userId="3012855b-bf2d-4e7c-804b-71a5f3d907b3" providerId="ADAL" clId="{762626D6-1F5D-4A59-8DAB-6960025DDA66}" dt="2023-11-18T12:15:07.283" v="931" actId="20577"/>
        <pc:sldMkLst>
          <pc:docMk/>
          <pc:sldMk cId="2536846177" sldId="543"/>
        </pc:sldMkLst>
      </pc:sldChg>
      <pc:sldChg chg="modSp add mod modNotesTx">
        <pc:chgData name="Dražen Pranić" userId="3012855b-bf2d-4e7c-804b-71a5f3d907b3" providerId="ADAL" clId="{762626D6-1F5D-4A59-8DAB-6960025DDA66}" dt="2023-11-20T12:10:11.675" v="1778" actId="20577"/>
        <pc:sldMkLst>
          <pc:docMk/>
          <pc:sldMk cId="3362155344" sldId="544"/>
        </pc:sldMkLst>
      </pc:sldChg>
      <pc:sldChg chg="add modNotesTx">
        <pc:chgData name="Dražen Pranić" userId="3012855b-bf2d-4e7c-804b-71a5f3d907b3" providerId="ADAL" clId="{762626D6-1F5D-4A59-8DAB-6960025DDA66}" dt="2023-11-18T16:49:39.813" v="1346" actId="20577"/>
        <pc:sldMkLst>
          <pc:docMk/>
          <pc:sldMk cId="1855166435" sldId="545"/>
        </pc:sldMkLst>
      </pc:sldChg>
      <pc:sldChg chg="add del modNotesTx">
        <pc:chgData name="Dražen Pranić" userId="3012855b-bf2d-4e7c-804b-71a5f3d907b3" providerId="ADAL" clId="{762626D6-1F5D-4A59-8DAB-6960025DDA66}" dt="2023-11-20T12:10:21.387" v="1780" actId="47"/>
        <pc:sldMkLst>
          <pc:docMk/>
          <pc:sldMk cId="2233938587" sldId="546"/>
        </pc:sldMkLst>
      </pc:sldChg>
      <pc:sldChg chg="modSp add del mod modNotesTx">
        <pc:chgData name="Dražen Pranić" userId="3012855b-bf2d-4e7c-804b-71a5f3d907b3" providerId="ADAL" clId="{762626D6-1F5D-4A59-8DAB-6960025DDA66}" dt="2023-11-20T12:10:22.189" v="1781" actId="47"/>
        <pc:sldMkLst>
          <pc:docMk/>
          <pc:sldMk cId="2880786320" sldId="547"/>
        </pc:sldMkLst>
      </pc:sldChg>
      <pc:sldChg chg="add del">
        <pc:chgData name="Dražen Pranić" userId="3012855b-bf2d-4e7c-804b-71a5f3d907b3" providerId="ADAL" clId="{762626D6-1F5D-4A59-8DAB-6960025DDA66}" dt="2023-11-18T16:51:28.558" v="1348" actId="2696"/>
        <pc:sldMkLst>
          <pc:docMk/>
          <pc:sldMk cId="1120540813" sldId="548"/>
        </pc:sldMkLst>
      </pc:sldChg>
      <pc:sldChg chg="add del">
        <pc:chgData name="Dražen Pranić" userId="3012855b-bf2d-4e7c-804b-71a5f3d907b3" providerId="ADAL" clId="{762626D6-1F5D-4A59-8DAB-6960025DDA66}" dt="2023-11-17T14:43:00.966" v="4" actId="47"/>
        <pc:sldMkLst>
          <pc:docMk/>
          <pc:sldMk cId="1429493583" sldId="548"/>
        </pc:sldMkLst>
      </pc:sldChg>
      <pc:sldChg chg="add del">
        <pc:chgData name="Dražen Pranić" userId="3012855b-bf2d-4e7c-804b-71a5f3d907b3" providerId="ADAL" clId="{762626D6-1F5D-4A59-8DAB-6960025DDA66}" dt="2023-11-18T16:51:44.671" v="1349" actId="47"/>
        <pc:sldMkLst>
          <pc:docMk/>
          <pc:sldMk cId="2306570306" sldId="549"/>
        </pc:sldMkLst>
      </pc:sldChg>
      <pc:sldChg chg="add del">
        <pc:chgData name="Dražen Pranić" userId="3012855b-bf2d-4e7c-804b-71a5f3d907b3" providerId="ADAL" clId="{762626D6-1F5D-4A59-8DAB-6960025DDA66}" dt="2023-11-17T14:43:00.966" v="4" actId="47"/>
        <pc:sldMkLst>
          <pc:docMk/>
          <pc:sldMk cId="207357719" sldId="550"/>
        </pc:sldMkLst>
      </pc:sldChg>
      <pc:sldChg chg="add del">
        <pc:chgData name="Dražen Pranić" userId="3012855b-bf2d-4e7c-804b-71a5f3d907b3" providerId="ADAL" clId="{762626D6-1F5D-4A59-8DAB-6960025DDA66}" dt="2023-11-20T12:10:20.720" v="1779" actId="47"/>
        <pc:sldMkLst>
          <pc:docMk/>
          <pc:sldMk cId="3726054538" sldId="550"/>
        </pc:sldMkLst>
      </pc:sldChg>
      <pc:sldChg chg="add del">
        <pc:chgData name="Dražen Pranić" userId="3012855b-bf2d-4e7c-804b-71a5f3d907b3" providerId="ADAL" clId="{762626D6-1F5D-4A59-8DAB-6960025DDA66}" dt="2023-11-18T16:52:11.125" v="1358" actId="47"/>
        <pc:sldMkLst>
          <pc:docMk/>
          <pc:sldMk cId="1895017573" sldId="551"/>
        </pc:sldMkLst>
      </pc:sldChg>
      <pc:sldChg chg="add del">
        <pc:chgData name="Dražen Pranić" userId="3012855b-bf2d-4e7c-804b-71a5f3d907b3" providerId="ADAL" clId="{762626D6-1F5D-4A59-8DAB-6960025DDA66}" dt="2023-11-17T14:43:00.966" v="4" actId="47"/>
        <pc:sldMkLst>
          <pc:docMk/>
          <pc:sldMk cId="1010009490" sldId="552"/>
        </pc:sldMkLst>
      </pc:sldChg>
      <pc:sldChg chg="modSp add mod modNotes modNotesTx">
        <pc:chgData name="Dražen Pranić" userId="3012855b-bf2d-4e7c-804b-71a5f3d907b3" providerId="ADAL" clId="{762626D6-1F5D-4A59-8DAB-6960025DDA66}" dt="2023-11-18T10:27:24.764" v="600" actId="27636"/>
        <pc:sldMkLst>
          <pc:docMk/>
          <pc:sldMk cId="3049870009" sldId="553"/>
        </pc:sldMkLst>
      </pc:sldChg>
      <pc:sldChg chg="addSp delSp modSp add mod delAnim modAnim modNotes modNotesTx">
        <pc:chgData name="Dražen Pranić" userId="3012855b-bf2d-4e7c-804b-71a5f3d907b3" providerId="ADAL" clId="{762626D6-1F5D-4A59-8DAB-6960025DDA66}" dt="2023-11-18T10:27:48.072" v="602" actId="21"/>
        <pc:sldMkLst>
          <pc:docMk/>
          <pc:sldMk cId="2480435951" sldId="554"/>
        </pc:sldMkLst>
      </pc:sldChg>
      <pc:sldChg chg="add del">
        <pc:chgData name="Dražen Pranić" userId="3012855b-bf2d-4e7c-804b-71a5f3d907b3" providerId="ADAL" clId="{762626D6-1F5D-4A59-8DAB-6960025DDA66}" dt="2023-11-17T14:43:00.966" v="4" actId="47"/>
        <pc:sldMkLst>
          <pc:docMk/>
          <pc:sldMk cId="2004576344" sldId="555"/>
        </pc:sldMkLst>
      </pc:sldChg>
      <pc:sldChg chg="modSp add mod ord modNotes modNotesTx">
        <pc:chgData name="Dražen Pranić" userId="3012855b-bf2d-4e7c-804b-71a5f3d907b3" providerId="ADAL" clId="{762626D6-1F5D-4A59-8DAB-6960025DDA66}" dt="2023-11-18T16:21:06.706" v="1210"/>
        <pc:sldMkLst>
          <pc:docMk/>
          <pc:sldMk cId="3163651059" sldId="555"/>
        </pc:sldMkLst>
      </pc:sldChg>
      <pc:sldChg chg="add del">
        <pc:chgData name="Dražen Pranić" userId="3012855b-bf2d-4e7c-804b-71a5f3d907b3" providerId="ADAL" clId="{762626D6-1F5D-4A59-8DAB-6960025DDA66}" dt="2023-11-17T14:43:00.966" v="4" actId="47"/>
        <pc:sldMkLst>
          <pc:docMk/>
          <pc:sldMk cId="2895977662" sldId="556"/>
        </pc:sldMkLst>
      </pc:sldChg>
      <pc:sldChg chg="modSp new mod">
        <pc:chgData name="Dražen Pranić" userId="3012855b-bf2d-4e7c-804b-71a5f3d907b3" providerId="ADAL" clId="{762626D6-1F5D-4A59-8DAB-6960025DDA66}" dt="2023-11-17T16:03:16.255" v="78" actId="20577"/>
        <pc:sldMkLst>
          <pc:docMk/>
          <pc:sldMk cId="3119996940" sldId="556"/>
        </pc:sldMkLst>
      </pc:sldChg>
      <pc:sldChg chg="addSp new mod">
        <pc:chgData name="Dražen Pranić" userId="3012855b-bf2d-4e7c-804b-71a5f3d907b3" providerId="ADAL" clId="{762626D6-1F5D-4A59-8DAB-6960025DDA66}" dt="2023-11-17T15:52:31.903" v="63" actId="22"/>
        <pc:sldMkLst>
          <pc:docMk/>
          <pc:sldMk cId="3701478726" sldId="557"/>
        </pc:sldMkLst>
      </pc:sldChg>
      <pc:sldChg chg="add del">
        <pc:chgData name="Dražen Pranić" userId="3012855b-bf2d-4e7c-804b-71a5f3d907b3" providerId="ADAL" clId="{762626D6-1F5D-4A59-8DAB-6960025DDA66}" dt="2023-11-17T14:43:00.966" v="4" actId="47"/>
        <pc:sldMkLst>
          <pc:docMk/>
          <pc:sldMk cId="3714706707" sldId="557"/>
        </pc:sldMkLst>
      </pc:sldChg>
      <pc:sldChg chg="add">
        <pc:chgData name="Dražen Pranić" userId="3012855b-bf2d-4e7c-804b-71a5f3d907b3" providerId="ADAL" clId="{762626D6-1F5D-4A59-8DAB-6960025DDA66}" dt="2023-11-17T19:39:21.089" v="468"/>
        <pc:sldMkLst>
          <pc:docMk/>
          <pc:sldMk cId="60670597" sldId="558"/>
        </pc:sldMkLst>
      </pc:sldChg>
      <pc:sldChg chg="modSp new del mod">
        <pc:chgData name="Dražen Pranić" userId="3012855b-bf2d-4e7c-804b-71a5f3d907b3" providerId="ADAL" clId="{762626D6-1F5D-4A59-8DAB-6960025DDA66}" dt="2023-11-17T19:39:15.496" v="467" actId="2696"/>
        <pc:sldMkLst>
          <pc:docMk/>
          <pc:sldMk cId="3389443210" sldId="558"/>
        </pc:sldMkLst>
      </pc:sldChg>
      <pc:sldChg chg="modSp new del mod">
        <pc:chgData name="Dražen Pranić" userId="3012855b-bf2d-4e7c-804b-71a5f3d907b3" providerId="ADAL" clId="{762626D6-1F5D-4A59-8DAB-6960025DDA66}" dt="2023-11-17T19:14:56.577" v="221" actId="47"/>
        <pc:sldMkLst>
          <pc:docMk/>
          <pc:sldMk cId="4244571866" sldId="558"/>
        </pc:sldMkLst>
      </pc:sldChg>
      <pc:sldChg chg="modSp new del mod">
        <pc:chgData name="Dražen Pranić" userId="3012855b-bf2d-4e7c-804b-71a5f3d907b3" providerId="ADAL" clId="{762626D6-1F5D-4A59-8DAB-6960025DDA66}" dt="2023-11-17T19:39:15.496" v="467" actId="2696"/>
        <pc:sldMkLst>
          <pc:docMk/>
          <pc:sldMk cId="3014327042" sldId="559"/>
        </pc:sldMkLst>
      </pc:sldChg>
      <pc:sldChg chg="add del">
        <pc:chgData name="Dražen Pranić" userId="3012855b-bf2d-4e7c-804b-71a5f3d907b3" providerId="ADAL" clId="{762626D6-1F5D-4A59-8DAB-6960025DDA66}" dt="2023-11-18T10:11:18.354" v="540" actId="47"/>
        <pc:sldMkLst>
          <pc:docMk/>
          <pc:sldMk cId="3279646711" sldId="559"/>
        </pc:sldMkLst>
      </pc:sldChg>
      <pc:sldChg chg="modSp add mod ord">
        <pc:chgData name="Dražen Pranić" userId="3012855b-bf2d-4e7c-804b-71a5f3d907b3" providerId="ADAL" clId="{762626D6-1F5D-4A59-8DAB-6960025DDA66}" dt="2023-11-18T12:32:14.810" v="1025" actId="20577"/>
        <pc:sldMkLst>
          <pc:docMk/>
          <pc:sldMk cId="425932535" sldId="560"/>
        </pc:sldMkLst>
      </pc:sldChg>
      <pc:sldChg chg="modSp new del mod">
        <pc:chgData name="Dražen Pranić" userId="3012855b-bf2d-4e7c-804b-71a5f3d907b3" providerId="ADAL" clId="{762626D6-1F5D-4A59-8DAB-6960025DDA66}" dt="2023-11-17T19:39:15.496" v="467" actId="2696"/>
        <pc:sldMkLst>
          <pc:docMk/>
          <pc:sldMk cId="2211793596" sldId="560"/>
        </pc:sldMkLst>
      </pc:sldChg>
      <pc:sldChg chg="add">
        <pc:chgData name="Dražen Pranić" userId="3012855b-bf2d-4e7c-804b-71a5f3d907b3" providerId="ADAL" clId="{762626D6-1F5D-4A59-8DAB-6960025DDA66}" dt="2023-11-17T19:39:21.089" v="468"/>
        <pc:sldMkLst>
          <pc:docMk/>
          <pc:sldMk cId="2094623503" sldId="561"/>
        </pc:sldMkLst>
      </pc:sldChg>
      <pc:sldChg chg="modSp new del mod">
        <pc:chgData name="Dražen Pranić" userId="3012855b-bf2d-4e7c-804b-71a5f3d907b3" providerId="ADAL" clId="{762626D6-1F5D-4A59-8DAB-6960025DDA66}" dt="2023-11-17T19:39:15.496" v="467" actId="2696"/>
        <pc:sldMkLst>
          <pc:docMk/>
          <pc:sldMk cId="2377539696" sldId="561"/>
        </pc:sldMkLst>
      </pc:sldChg>
      <pc:sldChg chg="modSp new mod">
        <pc:chgData name="Dražen Pranić" userId="3012855b-bf2d-4e7c-804b-71a5f3d907b3" providerId="ADAL" clId="{762626D6-1F5D-4A59-8DAB-6960025DDA66}" dt="2023-11-18T12:30:22.137" v="1016" actId="27636"/>
        <pc:sldMkLst>
          <pc:docMk/>
          <pc:sldMk cId="1597325123" sldId="562"/>
        </pc:sldMkLst>
      </pc:sldChg>
      <pc:sldChg chg="add del">
        <pc:chgData name="Dražen Pranić" userId="3012855b-bf2d-4e7c-804b-71a5f3d907b3" providerId="ADAL" clId="{762626D6-1F5D-4A59-8DAB-6960025DDA66}" dt="2023-11-17T19:40:54.883" v="477"/>
        <pc:sldMkLst>
          <pc:docMk/>
          <pc:sldMk cId="3770806864" sldId="562"/>
        </pc:sldMkLst>
      </pc:sldChg>
      <pc:sldChg chg="addSp delSp modSp new mod setBg">
        <pc:chgData name="Dražen Pranić" userId="3012855b-bf2d-4e7c-804b-71a5f3d907b3" providerId="ADAL" clId="{762626D6-1F5D-4A59-8DAB-6960025DDA66}" dt="2023-11-18T10:19:21.774" v="584" actId="14100"/>
        <pc:sldMkLst>
          <pc:docMk/>
          <pc:sldMk cId="331526388" sldId="563"/>
        </pc:sldMkLst>
      </pc:sldChg>
      <pc:sldChg chg="add del">
        <pc:chgData name="Dražen Pranić" userId="3012855b-bf2d-4e7c-804b-71a5f3d907b3" providerId="ADAL" clId="{762626D6-1F5D-4A59-8DAB-6960025DDA66}" dt="2023-11-17T19:40:54.883" v="477"/>
        <pc:sldMkLst>
          <pc:docMk/>
          <pc:sldMk cId="3125376411" sldId="563"/>
        </pc:sldMkLst>
      </pc:sldChg>
      <pc:sldChg chg="add del">
        <pc:chgData name="Dražen Pranić" userId="3012855b-bf2d-4e7c-804b-71a5f3d907b3" providerId="ADAL" clId="{762626D6-1F5D-4A59-8DAB-6960025DDA66}" dt="2023-11-17T19:40:54.883" v="477"/>
        <pc:sldMkLst>
          <pc:docMk/>
          <pc:sldMk cId="268101119" sldId="564"/>
        </pc:sldMkLst>
      </pc:sldChg>
      <pc:sldChg chg="addSp modSp new mod modAnim">
        <pc:chgData name="Dražen Pranić" userId="3012855b-bf2d-4e7c-804b-71a5f3d907b3" providerId="ADAL" clId="{762626D6-1F5D-4A59-8DAB-6960025DDA66}" dt="2023-11-18T10:33:37.639" v="628"/>
        <pc:sldMkLst>
          <pc:docMk/>
          <pc:sldMk cId="3129411334" sldId="564"/>
        </pc:sldMkLst>
      </pc:sldChg>
      <pc:sldChg chg="add del">
        <pc:chgData name="Dražen Pranić" userId="3012855b-bf2d-4e7c-804b-71a5f3d907b3" providerId="ADAL" clId="{762626D6-1F5D-4A59-8DAB-6960025DDA66}" dt="2023-11-17T14:43:00.966" v="4" actId="47"/>
        <pc:sldMkLst>
          <pc:docMk/>
          <pc:sldMk cId="3240302078" sldId="564"/>
        </pc:sldMkLst>
      </pc:sldChg>
      <pc:sldChg chg="new del">
        <pc:chgData name="Dražen Pranić" userId="3012855b-bf2d-4e7c-804b-71a5f3d907b3" providerId="ADAL" clId="{762626D6-1F5D-4A59-8DAB-6960025DDA66}" dt="2023-11-18T11:00:02.539" v="848" actId="47"/>
        <pc:sldMkLst>
          <pc:docMk/>
          <pc:sldMk cId="262992657" sldId="565"/>
        </pc:sldMkLst>
      </pc:sldChg>
      <pc:sldChg chg="new del">
        <pc:chgData name="Dražen Pranić" userId="3012855b-bf2d-4e7c-804b-71a5f3d907b3" providerId="ADAL" clId="{762626D6-1F5D-4A59-8DAB-6960025DDA66}" dt="2023-11-18T10:41:38.188" v="634" actId="2696"/>
        <pc:sldMkLst>
          <pc:docMk/>
          <pc:sldMk cId="389359638" sldId="565"/>
        </pc:sldMkLst>
      </pc:sldChg>
      <pc:sldChg chg="new del">
        <pc:chgData name="Dražen Pranić" userId="3012855b-bf2d-4e7c-804b-71a5f3d907b3" providerId="ADAL" clId="{762626D6-1F5D-4A59-8DAB-6960025DDA66}" dt="2023-11-18T10:43:42.727" v="714" actId="47"/>
        <pc:sldMkLst>
          <pc:docMk/>
          <pc:sldMk cId="904906921" sldId="565"/>
        </pc:sldMkLst>
      </pc:sldChg>
      <pc:sldChg chg="modSp new mod ord modAnim">
        <pc:chgData name="Dražen Pranić" userId="3012855b-bf2d-4e7c-804b-71a5f3d907b3" providerId="ADAL" clId="{762626D6-1F5D-4A59-8DAB-6960025DDA66}" dt="2023-11-18T12:13:01.723" v="924"/>
        <pc:sldMkLst>
          <pc:docMk/>
          <pc:sldMk cId="2518909724" sldId="565"/>
        </pc:sldMkLst>
      </pc:sldChg>
      <pc:sldChg chg="add del">
        <pc:chgData name="Dražen Pranić" userId="3012855b-bf2d-4e7c-804b-71a5f3d907b3" providerId="ADAL" clId="{762626D6-1F5D-4A59-8DAB-6960025DDA66}" dt="2023-11-17T19:40:54.883" v="477"/>
        <pc:sldMkLst>
          <pc:docMk/>
          <pc:sldMk cId="2638400062" sldId="565"/>
        </pc:sldMkLst>
      </pc:sldChg>
      <pc:sldChg chg="add del">
        <pc:chgData name="Dražen Pranić" userId="3012855b-bf2d-4e7c-804b-71a5f3d907b3" providerId="ADAL" clId="{762626D6-1F5D-4A59-8DAB-6960025DDA66}" dt="2023-11-17T14:43:00.966" v="4" actId="47"/>
        <pc:sldMkLst>
          <pc:docMk/>
          <pc:sldMk cId="3996783232" sldId="565"/>
        </pc:sldMkLst>
      </pc:sldChg>
      <pc:sldChg chg="addSp modSp new">
        <pc:chgData name="Dražen Pranić" userId="3012855b-bf2d-4e7c-804b-71a5f3d907b3" providerId="ADAL" clId="{762626D6-1F5D-4A59-8DAB-6960025DDA66}" dt="2023-11-18T12:20:21.562" v="938" actId="1076"/>
        <pc:sldMkLst>
          <pc:docMk/>
          <pc:sldMk cId="903378903" sldId="566"/>
        </pc:sldMkLst>
      </pc:sldChg>
      <pc:sldChg chg="add del">
        <pc:chgData name="Dražen Pranić" userId="3012855b-bf2d-4e7c-804b-71a5f3d907b3" providerId="ADAL" clId="{762626D6-1F5D-4A59-8DAB-6960025DDA66}" dt="2023-11-18T10:42:02.033" v="638" actId="47"/>
        <pc:sldMkLst>
          <pc:docMk/>
          <pc:sldMk cId="2005867792" sldId="566"/>
        </pc:sldMkLst>
      </pc:sldChg>
      <pc:sldChg chg="add del">
        <pc:chgData name="Dražen Pranić" userId="3012855b-bf2d-4e7c-804b-71a5f3d907b3" providerId="ADAL" clId="{762626D6-1F5D-4A59-8DAB-6960025DDA66}" dt="2023-11-17T14:43:00.966" v="4" actId="47"/>
        <pc:sldMkLst>
          <pc:docMk/>
          <pc:sldMk cId="3788463618" sldId="566"/>
        </pc:sldMkLst>
      </pc:sldChg>
      <pc:sldChg chg="modSp new mod ord">
        <pc:chgData name="Dražen Pranić" userId="3012855b-bf2d-4e7c-804b-71a5f3d907b3" providerId="ADAL" clId="{762626D6-1F5D-4A59-8DAB-6960025DDA66}" dt="2023-11-18T13:21:03.502" v="1052"/>
        <pc:sldMkLst>
          <pc:docMk/>
          <pc:sldMk cId="2502642111" sldId="567"/>
        </pc:sldMkLst>
      </pc:sldChg>
      <pc:sldChg chg="add del">
        <pc:chgData name="Dražen Pranić" userId="3012855b-bf2d-4e7c-804b-71a5f3d907b3" providerId="ADAL" clId="{762626D6-1F5D-4A59-8DAB-6960025DDA66}" dt="2023-11-17T14:43:00.966" v="4" actId="47"/>
        <pc:sldMkLst>
          <pc:docMk/>
          <pc:sldMk cId="3698700126" sldId="567"/>
        </pc:sldMkLst>
      </pc:sldChg>
      <pc:sldChg chg="modSp new mod">
        <pc:chgData name="Dražen Pranić" userId="3012855b-bf2d-4e7c-804b-71a5f3d907b3" providerId="ADAL" clId="{762626D6-1F5D-4A59-8DAB-6960025DDA66}" dt="2023-11-18T13:24:55.708" v="1067"/>
        <pc:sldMkLst>
          <pc:docMk/>
          <pc:sldMk cId="1775231184" sldId="568"/>
        </pc:sldMkLst>
      </pc:sldChg>
      <pc:sldChg chg="modSp new mod">
        <pc:chgData name="Dražen Pranić" userId="3012855b-bf2d-4e7c-804b-71a5f3d907b3" providerId="ADAL" clId="{762626D6-1F5D-4A59-8DAB-6960025DDA66}" dt="2023-11-18T13:32:13.592" v="1078" actId="20577"/>
        <pc:sldMkLst>
          <pc:docMk/>
          <pc:sldMk cId="4137727266" sldId="569"/>
        </pc:sldMkLst>
      </pc:sldChg>
      <pc:sldChg chg="modSp new mod">
        <pc:chgData name="Dražen Pranić" userId="3012855b-bf2d-4e7c-804b-71a5f3d907b3" providerId="ADAL" clId="{762626D6-1F5D-4A59-8DAB-6960025DDA66}" dt="2023-11-18T13:32:53.266" v="1090" actId="27636"/>
        <pc:sldMkLst>
          <pc:docMk/>
          <pc:sldMk cId="3002488922" sldId="570"/>
        </pc:sldMkLst>
      </pc:sldChg>
      <pc:sldChg chg="modSp new mod">
        <pc:chgData name="Dražen Pranić" userId="3012855b-bf2d-4e7c-804b-71a5f3d907b3" providerId="ADAL" clId="{762626D6-1F5D-4A59-8DAB-6960025DDA66}" dt="2023-11-18T16:48:08.686" v="1344" actId="20577"/>
        <pc:sldMkLst>
          <pc:docMk/>
          <pc:sldMk cId="2834434638" sldId="571"/>
        </pc:sldMkLst>
      </pc:sldChg>
      <pc:sldChg chg="modSp new del mod">
        <pc:chgData name="Dražen Pranić" userId="3012855b-bf2d-4e7c-804b-71a5f3d907b3" providerId="ADAL" clId="{762626D6-1F5D-4A59-8DAB-6960025DDA66}" dt="2023-11-20T12:10:22.776" v="1782" actId="47"/>
        <pc:sldMkLst>
          <pc:docMk/>
          <pc:sldMk cId="2098446098" sldId="572"/>
        </pc:sldMkLst>
      </pc:sldChg>
      <pc:sldChg chg="modSp add del mod">
        <pc:chgData name="Dražen Pranić" userId="3012855b-bf2d-4e7c-804b-71a5f3d907b3" providerId="ADAL" clId="{762626D6-1F5D-4A59-8DAB-6960025DDA66}" dt="2023-11-20T12:10:23.628" v="1783" actId="47"/>
        <pc:sldMkLst>
          <pc:docMk/>
          <pc:sldMk cId="1733340139" sldId="573"/>
        </pc:sldMkLst>
      </pc:sldChg>
      <pc:sldChg chg="add del">
        <pc:chgData name="Dražen Pranić" userId="3012855b-bf2d-4e7c-804b-71a5f3d907b3" providerId="ADAL" clId="{762626D6-1F5D-4A59-8DAB-6960025DDA66}" dt="2023-11-17T14:43:00.966" v="4" actId="47"/>
        <pc:sldMkLst>
          <pc:docMk/>
          <pc:sldMk cId="1786068364" sldId="573"/>
        </pc:sldMkLst>
      </pc:sldChg>
      <pc:sldChg chg="modSp add del mod">
        <pc:chgData name="Dražen Pranić" userId="3012855b-bf2d-4e7c-804b-71a5f3d907b3" providerId="ADAL" clId="{762626D6-1F5D-4A59-8DAB-6960025DDA66}" dt="2023-11-20T12:10:24.597" v="1784" actId="47"/>
        <pc:sldMkLst>
          <pc:docMk/>
          <pc:sldMk cId="2538338811" sldId="574"/>
        </pc:sldMkLst>
      </pc:sldChg>
      <pc:sldChg chg="add del">
        <pc:chgData name="Dražen Pranić" userId="3012855b-bf2d-4e7c-804b-71a5f3d907b3" providerId="ADAL" clId="{762626D6-1F5D-4A59-8DAB-6960025DDA66}" dt="2023-11-17T14:43:00.966" v="4" actId="47"/>
        <pc:sldMkLst>
          <pc:docMk/>
          <pc:sldMk cId="916143972" sldId="575"/>
        </pc:sldMkLst>
      </pc:sldChg>
      <pc:sldChg chg="modSp add del mod">
        <pc:chgData name="Dražen Pranić" userId="3012855b-bf2d-4e7c-804b-71a5f3d907b3" providerId="ADAL" clId="{762626D6-1F5D-4A59-8DAB-6960025DDA66}" dt="2023-11-20T12:10:25.730" v="1785" actId="47"/>
        <pc:sldMkLst>
          <pc:docMk/>
          <pc:sldMk cId="2235954884" sldId="575"/>
        </pc:sldMkLst>
      </pc:sldChg>
      <pc:sldChg chg="modSp new del mod">
        <pc:chgData name="Dražen Pranić" userId="3012855b-bf2d-4e7c-804b-71a5f3d907b3" providerId="ADAL" clId="{762626D6-1F5D-4A59-8DAB-6960025DDA66}" dt="2023-11-20T12:10:26.842" v="1786" actId="47"/>
        <pc:sldMkLst>
          <pc:docMk/>
          <pc:sldMk cId="3525722700" sldId="576"/>
        </pc:sldMkLst>
      </pc:sldChg>
      <pc:sldChg chg="modSp new del mod">
        <pc:chgData name="Dražen Pranić" userId="3012855b-bf2d-4e7c-804b-71a5f3d907b3" providerId="ADAL" clId="{762626D6-1F5D-4A59-8DAB-6960025DDA66}" dt="2023-11-20T12:10:28.589" v="1787" actId="47"/>
        <pc:sldMkLst>
          <pc:docMk/>
          <pc:sldMk cId="776180647" sldId="577"/>
        </pc:sldMkLst>
      </pc:sldChg>
      <pc:sldChg chg="add del">
        <pc:chgData name="Dražen Pranić" userId="3012855b-bf2d-4e7c-804b-71a5f3d907b3" providerId="ADAL" clId="{762626D6-1F5D-4A59-8DAB-6960025DDA66}" dt="2023-11-17T14:43:00.966" v="4" actId="47"/>
        <pc:sldMkLst>
          <pc:docMk/>
          <pc:sldMk cId="1610906802" sldId="577"/>
        </pc:sldMkLst>
      </pc:sldChg>
      <pc:sldChg chg="modSp new del mod">
        <pc:chgData name="Dražen Pranić" userId="3012855b-bf2d-4e7c-804b-71a5f3d907b3" providerId="ADAL" clId="{762626D6-1F5D-4A59-8DAB-6960025DDA66}" dt="2023-11-20T12:10:29.774" v="1788" actId="47"/>
        <pc:sldMkLst>
          <pc:docMk/>
          <pc:sldMk cId="3925608985" sldId="578"/>
        </pc:sldMkLst>
      </pc:sldChg>
      <pc:sldChg chg="addSp delSp modSp new mod setBg">
        <pc:chgData name="Dražen Pranić" userId="3012855b-bf2d-4e7c-804b-71a5f3d907b3" providerId="ADAL" clId="{762626D6-1F5D-4A59-8DAB-6960025DDA66}" dt="2023-11-20T11:49:36.055" v="1542" actId="26606"/>
        <pc:sldMkLst>
          <pc:docMk/>
          <pc:sldMk cId="3624094058" sldId="579"/>
        </pc:sldMkLst>
      </pc:sldChg>
      <pc:sldChg chg="modSp new mod">
        <pc:chgData name="Dražen Pranić" userId="3012855b-bf2d-4e7c-804b-71a5f3d907b3" providerId="ADAL" clId="{762626D6-1F5D-4A59-8DAB-6960025DDA66}" dt="2023-11-20T12:08:03.031" v="1777"/>
        <pc:sldMkLst>
          <pc:docMk/>
          <pc:sldMk cId="1312739884" sldId="580"/>
        </pc:sldMkLst>
      </pc:sldChg>
      <pc:sldChg chg="add del">
        <pc:chgData name="Dražen Pranić" userId="3012855b-bf2d-4e7c-804b-71a5f3d907b3" providerId="ADAL" clId="{762626D6-1F5D-4A59-8DAB-6960025DDA66}" dt="2023-11-17T14:43:00.966" v="4" actId="47"/>
        <pc:sldMkLst>
          <pc:docMk/>
          <pc:sldMk cId="3155286902" sldId="580"/>
        </pc:sldMkLst>
      </pc:sldChg>
      <pc:sldChg chg="add del">
        <pc:chgData name="Dražen Pranić" userId="3012855b-bf2d-4e7c-804b-71a5f3d907b3" providerId="ADAL" clId="{762626D6-1F5D-4A59-8DAB-6960025DDA66}" dt="2023-11-17T14:43:00.966" v="4" actId="47"/>
        <pc:sldMkLst>
          <pc:docMk/>
          <pc:sldMk cId="331098855" sldId="581"/>
        </pc:sldMkLst>
      </pc:sldChg>
      <pc:sldChg chg="modSp new mod">
        <pc:chgData name="Dražen Pranić" userId="3012855b-bf2d-4e7c-804b-71a5f3d907b3" providerId="ADAL" clId="{762626D6-1F5D-4A59-8DAB-6960025DDA66}" dt="2023-11-20T11:58:35.272" v="1624" actId="20577"/>
        <pc:sldMkLst>
          <pc:docMk/>
          <pc:sldMk cId="3909678644" sldId="581"/>
        </pc:sldMkLst>
      </pc:sldChg>
      <pc:sldChg chg="modSp new mod">
        <pc:chgData name="Dražen Pranić" userId="3012855b-bf2d-4e7c-804b-71a5f3d907b3" providerId="ADAL" clId="{762626D6-1F5D-4A59-8DAB-6960025DDA66}" dt="2023-11-20T12:06:21.940" v="1775" actId="20577"/>
        <pc:sldMkLst>
          <pc:docMk/>
          <pc:sldMk cId="1528835481" sldId="582"/>
        </pc:sldMkLst>
      </pc:sldChg>
      <pc:sldChg chg="add del">
        <pc:chgData name="Dražen Pranić" userId="3012855b-bf2d-4e7c-804b-71a5f3d907b3" providerId="ADAL" clId="{762626D6-1F5D-4A59-8DAB-6960025DDA66}" dt="2023-11-17T14:43:00.966" v="4" actId="47"/>
        <pc:sldMkLst>
          <pc:docMk/>
          <pc:sldMk cId="75143229" sldId="583"/>
        </pc:sldMkLst>
      </pc:sldChg>
      <pc:sldChg chg="modSp new mod">
        <pc:chgData name="Dražen Pranić" userId="3012855b-bf2d-4e7c-804b-71a5f3d907b3" providerId="ADAL" clId="{762626D6-1F5D-4A59-8DAB-6960025DDA66}" dt="2023-11-20T12:15:05.515" v="1807" actId="27636"/>
        <pc:sldMkLst>
          <pc:docMk/>
          <pc:sldMk cId="489721455" sldId="583"/>
        </pc:sldMkLst>
      </pc:sldChg>
      <pc:sldChg chg="addSp delSp modSp new mod setBg">
        <pc:chgData name="Dražen Pranić" userId="3012855b-bf2d-4e7c-804b-71a5f3d907b3" providerId="ADAL" clId="{762626D6-1F5D-4A59-8DAB-6960025DDA66}" dt="2023-11-20T12:27:27.649" v="1820" actId="26606"/>
        <pc:sldMkLst>
          <pc:docMk/>
          <pc:sldMk cId="1340622480" sldId="584"/>
        </pc:sldMkLst>
      </pc:sldChg>
      <pc:sldChg chg="add del">
        <pc:chgData name="Dražen Pranić" userId="3012855b-bf2d-4e7c-804b-71a5f3d907b3" providerId="ADAL" clId="{762626D6-1F5D-4A59-8DAB-6960025DDA66}" dt="2023-11-17T14:43:00.966" v="4" actId="47"/>
        <pc:sldMkLst>
          <pc:docMk/>
          <pc:sldMk cId="512623469" sldId="585"/>
        </pc:sldMkLst>
      </pc:sldChg>
      <pc:sldChg chg="modSp new mod">
        <pc:chgData name="Dražen Pranić" userId="3012855b-bf2d-4e7c-804b-71a5f3d907b3" providerId="ADAL" clId="{762626D6-1F5D-4A59-8DAB-6960025DDA66}" dt="2023-11-20T12:29:40.790" v="1836" actId="20577"/>
        <pc:sldMkLst>
          <pc:docMk/>
          <pc:sldMk cId="3496291483" sldId="585"/>
        </pc:sldMkLst>
      </pc:sldChg>
      <pc:sldChg chg="add del">
        <pc:chgData name="Dražen Pranić" userId="3012855b-bf2d-4e7c-804b-71a5f3d907b3" providerId="ADAL" clId="{762626D6-1F5D-4A59-8DAB-6960025DDA66}" dt="2023-11-17T14:43:00.966" v="4" actId="47"/>
        <pc:sldMkLst>
          <pc:docMk/>
          <pc:sldMk cId="607187586" sldId="586"/>
        </pc:sldMkLst>
      </pc:sldChg>
      <pc:sldChg chg="add del">
        <pc:chgData name="Dražen Pranić" userId="3012855b-bf2d-4e7c-804b-71a5f3d907b3" providerId="ADAL" clId="{762626D6-1F5D-4A59-8DAB-6960025DDA66}" dt="2023-11-17T14:43:00.966" v="4" actId="47"/>
        <pc:sldMkLst>
          <pc:docMk/>
          <pc:sldMk cId="2273512485" sldId="587"/>
        </pc:sldMkLst>
      </pc:sldChg>
      <pc:sldChg chg="add del">
        <pc:chgData name="Dražen Pranić" userId="3012855b-bf2d-4e7c-804b-71a5f3d907b3" providerId="ADAL" clId="{762626D6-1F5D-4A59-8DAB-6960025DDA66}" dt="2023-11-17T14:43:00.966" v="4" actId="47"/>
        <pc:sldMkLst>
          <pc:docMk/>
          <pc:sldMk cId="2259976866" sldId="588"/>
        </pc:sldMkLst>
      </pc:sldChg>
      <pc:sldChg chg="add del">
        <pc:chgData name="Dražen Pranić" userId="3012855b-bf2d-4e7c-804b-71a5f3d907b3" providerId="ADAL" clId="{762626D6-1F5D-4A59-8DAB-6960025DDA66}" dt="2023-11-17T14:43:00.966" v="4" actId="47"/>
        <pc:sldMkLst>
          <pc:docMk/>
          <pc:sldMk cId="352703114" sldId="589"/>
        </pc:sldMkLst>
      </pc:sldChg>
      <pc:sldChg chg="add del">
        <pc:chgData name="Dražen Pranić" userId="3012855b-bf2d-4e7c-804b-71a5f3d907b3" providerId="ADAL" clId="{762626D6-1F5D-4A59-8DAB-6960025DDA66}" dt="2023-11-17T14:43:00.966" v="4" actId="47"/>
        <pc:sldMkLst>
          <pc:docMk/>
          <pc:sldMk cId="2787460111" sldId="590"/>
        </pc:sldMkLst>
      </pc:sldChg>
      <pc:sldChg chg="add del">
        <pc:chgData name="Dražen Pranić" userId="3012855b-bf2d-4e7c-804b-71a5f3d907b3" providerId="ADAL" clId="{762626D6-1F5D-4A59-8DAB-6960025DDA66}" dt="2023-11-17T14:43:00.966" v="4" actId="47"/>
        <pc:sldMkLst>
          <pc:docMk/>
          <pc:sldMk cId="565940026" sldId="591"/>
        </pc:sldMkLst>
      </pc:sldChg>
      <pc:sldChg chg="add del">
        <pc:chgData name="Dražen Pranić" userId="3012855b-bf2d-4e7c-804b-71a5f3d907b3" providerId="ADAL" clId="{762626D6-1F5D-4A59-8DAB-6960025DDA66}" dt="2023-11-17T14:43:00.966" v="4" actId="47"/>
        <pc:sldMkLst>
          <pc:docMk/>
          <pc:sldMk cId="211908043" sldId="592"/>
        </pc:sldMkLst>
      </pc:sldChg>
      <pc:sldChg chg="add del">
        <pc:chgData name="Dražen Pranić" userId="3012855b-bf2d-4e7c-804b-71a5f3d907b3" providerId="ADAL" clId="{762626D6-1F5D-4A59-8DAB-6960025DDA66}" dt="2023-11-17T14:43:00.966" v="4" actId="47"/>
        <pc:sldMkLst>
          <pc:docMk/>
          <pc:sldMk cId="4122648643" sldId="593"/>
        </pc:sldMkLst>
      </pc:sldChg>
      <pc:sldChg chg="add del">
        <pc:chgData name="Dražen Pranić" userId="3012855b-bf2d-4e7c-804b-71a5f3d907b3" providerId="ADAL" clId="{762626D6-1F5D-4A59-8DAB-6960025DDA66}" dt="2023-11-17T14:43:00.966" v="4" actId="47"/>
        <pc:sldMkLst>
          <pc:docMk/>
          <pc:sldMk cId="3623059831" sldId="594"/>
        </pc:sldMkLst>
      </pc:sldChg>
      <pc:sldChg chg="add del">
        <pc:chgData name="Dražen Pranić" userId="3012855b-bf2d-4e7c-804b-71a5f3d907b3" providerId="ADAL" clId="{762626D6-1F5D-4A59-8DAB-6960025DDA66}" dt="2023-11-17T14:43:00.966" v="4" actId="47"/>
        <pc:sldMkLst>
          <pc:docMk/>
          <pc:sldMk cId="3859461054" sldId="595"/>
        </pc:sldMkLst>
      </pc:sldChg>
      <pc:sldChg chg="add del">
        <pc:chgData name="Dražen Pranić" userId="3012855b-bf2d-4e7c-804b-71a5f3d907b3" providerId="ADAL" clId="{762626D6-1F5D-4A59-8DAB-6960025DDA66}" dt="2023-11-17T14:43:00.966" v="4" actId="47"/>
        <pc:sldMkLst>
          <pc:docMk/>
          <pc:sldMk cId="1012082819" sldId="596"/>
        </pc:sldMkLst>
      </pc:sldChg>
      <pc:sldChg chg="add del">
        <pc:chgData name="Dražen Pranić" userId="3012855b-bf2d-4e7c-804b-71a5f3d907b3" providerId="ADAL" clId="{762626D6-1F5D-4A59-8DAB-6960025DDA66}" dt="2023-11-17T14:43:00.966" v="4" actId="47"/>
        <pc:sldMkLst>
          <pc:docMk/>
          <pc:sldMk cId="456571120" sldId="597"/>
        </pc:sldMkLst>
      </pc:sldChg>
      <pc:sldChg chg="add del">
        <pc:chgData name="Dražen Pranić" userId="3012855b-bf2d-4e7c-804b-71a5f3d907b3" providerId="ADAL" clId="{762626D6-1F5D-4A59-8DAB-6960025DDA66}" dt="2023-11-17T14:43:00.966" v="4" actId="47"/>
        <pc:sldMkLst>
          <pc:docMk/>
          <pc:sldMk cId="3958331409" sldId="598"/>
        </pc:sldMkLst>
      </pc:sldChg>
      <pc:sldChg chg="add del">
        <pc:chgData name="Dražen Pranić" userId="3012855b-bf2d-4e7c-804b-71a5f3d907b3" providerId="ADAL" clId="{762626D6-1F5D-4A59-8DAB-6960025DDA66}" dt="2023-11-17T14:43:00.966" v="4" actId="47"/>
        <pc:sldMkLst>
          <pc:docMk/>
          <pc:sldMk cId="3148183853" sldId="599"/>
        </pc:sldMkLst>
      </pc:sldChg>
      <pc:sldChg chg="add del">
        <pc:chgData name="Dražen Pranić" userId="3012855b-bf2d-4e7c-804b-71a5f3d907b3" providerId="ADAL" clId="{762626D6-1F5D-4A59-8DAB-6960025DDA66}" dt="2023-11-17T14:43:00.966" v="4" actId="47"/>
        <pc:sldMkLst>
          <pc:docMk/>
          <pc:sldMk cId="3676496840" sldId="600"/>
        </pc:sldMkLst>
      </pc:sldChg>
      <pc:sldChg chg="add del">
        <pc:chgData name="Dražen Pranić" userId="3012855b-bf2d-4e7c-804b-71a5f3d907b3" providerId="ADAL" clId="{762626D6-1F5D-4A59-8DAB-6960025DDA66}" dt="2023-11-17T14:43:00.966" v="4" actId="47"/>
        <pc:sldMkLst>
          <pc:docMk/>
          <pc:sldMk cId="3653587395" sldId="601"/>
        </pc:sldMkLst>
      </pc:sldChg>
      <pc:sldChg chg="add del">
        <pc:chgData name="Dražen Pranić" userId="3012855b-bf2d-4e7c-804b-71a5f3d907b3" providerId="ADAL" clId="{762626D6-1F5D-4A59-8DAB-6960025DDA66}" dt="2023-11-17T14:43:00.966" v="4" actId="47"/>
        <pc:sldMkLst>
          <pc:docMk/>
          <pc:sldMk cId="1181202001" sldId="602"/>
        </pc:sldMkLst>
      </pc:sldChg>
      <pc:sldChg chg="add del">
        <pc:chgData name="Dražen Pranić" userId="3012855b-bf2d-4e7c-804b-71a5f3d907b3" providerId="ADAL" clId="{762626D6-1F5D-4A59-8DAB-6960025DDA66}" dt="2023-11-17T14:43:00.966" v="4" actId="47"/>
        <pc:sldMkLst>
          <pc:docMk/>
          <pc:sldMk cId="518456272" sldId="603"/>
        </pc:sldMkLst>
      </pc:sldChg>
      <pc:sldChg chg="add del">
        <pc:chgData name="Dražen Pranić" userId="3012855b-bf2d-4e7c-804b-71a5f3d907b3" providerId="ADAL" clId="{762626D6-1F5D-4A59-8DAB-6960025DDA66}" dt="2023-11-17T14:43:00.966" v="4" actId="47"/>
        <pc:sldMkLst>
          <pc:docMk/>
          <pc:sldMk cId="2762848431" sldId="604"/>
        </pc:sldMkLst>
      </pc:sldChg>
      <pc:sldChg chg="add del">
        <pc:chgData name="Dražen Pranić" userId="3012855b-bf2d-4e7c-804b-71a5f3d907b3" providerId="ADAL" clId="{762626D6-1F5D-4A59-8DAB-6960025DDA66}" dt="2023-11-17T14:43:00.966" v="4" actId="47"/>
        <pc:sldMkLst>
          <pc:docMk/>
          <pc:sldMk cId="1411926577" sldId="605"/>
        </pc:sldMkLst>
      </pc:sldChg>
      <pc:sldChg chg="add del">
        <pc:chgData name="Dražen Pranić" userId="3012855b-bf2d-4e7c-804b-71a5f3d907b3" providerId="ADAL" clId="{762626D6-1F5D-4A59-8DAB-6960025DDA66}" dt="2023-11-17T14:43:00.966" v="4" actId="47"/>
        <pc:sldMkLst>
          <pc:docMk/>
          <pc:sldMk cId="225885872" sldId="606"/>
        </pc:sldMkLst>
      </pc:sldChg>
      <pc:sldChg chg="add del">
        <pc:chgData name="Dražen Pranić" userId="3012855b-bf2d-4e7c-804b-71a5f3d907b3" providerId="ADAL" clId="{762626D6-1F5D-4A59-8DAB-6960025DDA66}" dt="2023-11-17T14:43:00.966" v="4" actId="47"/>
        <pc:sldMkLst>
          <pc:docMk/>
          <pc:sldMk cId="3324557372" sldId="607"/>
        </pc:sldMkLst>
      </pc:sldChg>
      <pc:sldMasterChg chg="addSldLayout delSldLayout">
        <pc:chgData name="Dražen Pranić" userId="3012855b-bf2d-4e7c-804b-71a5f3d907b3" providerId="ADAL" clId="{762626D6-1F5D-4A59-8DAB-6960025DDA66}" dt="2023-11-17T14:43:00.966" v="4" actId="47"/>
        <pc:sldMasterMkLst>
          <pc:docMk/>
          <pc:sldMasterMk cId="1131150009" sldId="2147483648"/>
        </pc:sldMasterMkLst>
        <pc:sldLayoutChg chg="add del">
          <pc:chgData name="Dražen Pranić" userId="3012855b-bf2d-4e7c-804b-71a5f3d907b3" providerId="ADAL" clId="{762626D6-1F5D-4A59-8DAB-6960025DDA66}" dt="2023-11-17T14:43:00.966" v="4" actId="47"/>
          <pc:sldLayoutMkLst>
            <pc:docMk/>
            <pc:sldMasterMk cId="1131150009" sldId="2147483648"/>
            <pc:sldLayoutMk cId="3967452543" sldId="2147483662"/>
          </pc:sldLayoutMkLst>
        </pc:sldLayoutChg>
        <pc:sldLayoutChg chg="add del">
          <pc:chgData name="Dražen Pranić" userId="3012855b-bf2d-4e7c-804b-71a5f3d907b3" providerId="ADAL" clId="{762626D6-1F5D-4A59-8DAB-6960025DDA66}" dt="2023-11-17T14:43:00.966" v="4" actId="47"/>
          <pc:sldLayoutMkLst>
            <pc:docMk/>
            <pc:sldMasterMk cId="1131150009" sldId="2147483648"/>
            <pc:sldLayoutMk cId="903909747" sldId="2147483663"/>
          </pc:sldLayoutMkLst>
        </pc:sldLayoutChg>
      </pc:sldMasterChg>
    </pc:docChg>
  </pc:docChgLst>
  <pc:docChgLst>
    <pc:chgData name="Dražen Pranić" userId="3012855b-bf2d-4e7c-804b-71a5f3d907b3" providerId="ADAL" clId="{D8C5A126-0147-4B6D-BD01-857FF3D6CEC0}"/>
    <pc:docChg chg="undo custSel addSld delSld modSld">
      <pc:chgData name="Dražen Pranić" userId="3012855b-bf2d-4e7c-804b-71a5f3d907b3" providerId="ADAL" clId="{D8C5A126-0147-4B6D-BD01-857FF3D6CEC0}" dt="2024-11-01T18:35:04.164" v="331" actId="20577"/>
      <pc:docMkLst>
        <pc:docMk/>
      </pc:docMkLst>
      <pc:sldChg chg="add del">
        <pc:chgData name="Dražen Pranić" userId="3012855b-bf2d-4e7c-804b-71a5f3d907b3" providerId="ADAL" clId="{D8C5A126-0147-4B6D-BD01-857FF3D6CEC0}" dt="2024-11-01T18:25:29.540" v="284" actId="47"/>
        <pc:sldMkLst>
          <pc:docMk/>
          <pc:sldMk cId="419863302" sldId="531"/>
        </pc:sldMkLst>
      </pc:sldChg>
      <pc:sldChg chg="add del">
        <pc:chgData name="Dražen Pranić" userId="3012855b-bf2d-4e7c-804b-71a5f3d907b3" providerId="ADAL" clId="{D8C5A126-0147-4B6D-BD01-857FF3D6CEC0}" dt="2024-11-01T18:25:28.953" v="283" actId="47"/>
        <pc:sldMkLst>
          <pc:docMk/>
          <pc:sldMk cId="2575094835" sldId="532"/>
        </pc:sldMkLst>
      </pc:sldChg>
      <pc:sldChg chg="modSp mod">
        <pc:chgData name="Dražen Pranić" userId="3012855b-bf2d-4e7c-804b-71a5f3d907b3" providerId="ADAL" clId="{D8C5A126-0147-4B6D-BD01-857FF3D6CEC0}" dt="2024-11-01T17:26:07.113" v="178" actId="20577"/>
        <pc:sldMkLst>
          <pc:docMk/>
          <pc:sldMk cId="425932535" sldId="560"/>
        </pc:sldMkLst>
      </pc:sldChg>
      <pc:sldChg chg="addSp delSp modSp mod modAnim">
        <pc:chgData name="Dražen Pranić" userId="3012855b-bf2d-4e7c-804b-71a5f3d907b3" providerId="ADAL" clId="{D8C5A126-0147-4B6D-BD01-857FF3D6CEC0}" dt="2024-11-01T18:09:19.208" v="270"/>
        <pc:sldMkLst>
          <pc:docMk/>
          <pc:sldMk cId="2094623503" sldId="561"/>
        </pc:sldMkLst>
      </pc:sldChg>
      <pc:sldChg chg="del">
        <pc:chgData name="Dražen Pranić" userId="3012855b-bf2d-4e7c-804b-71a5f3d907b3" providerId="ADAL" clId="{D8C5A126-0147-4B6D-BD01-857FF3D6CEC0}" dt="2024-11-01T17:26:27.675" v="179" actId="2696"/>
        <pc:sldMkLst>
          <pc:docMk/>
          <pc:sldMk cId="1597325123" sldId="562"/>
        </pc:sldMkLst>
      </pc:sldChg>
      <pc:sldChg chg="addSp modSp mod modAnim">
        <pc:chgData name="Dražen Pranić" userId="3012855b-bf2d-4e7c-804b-71a5f3d907b3" providerId="ADAL" clId="{D8C5A126-0147-4B6D-BD01-857FF3D6CEC0}" dt="2024-11-01T18:19:52.050" v="279"/>
        <pc:sldMkLst>
          <pc:docMk/>
          <pc:sldMk cId="331526388" sldId="563"/>
        </pc:sldMkLst>
      </pc:sldChg>
      <pc:sldChg chg="modSp mod">
        <pc:chgData name="Dražen Pranić" userId="3012855b-bf2d-4e7c-804b-71a5f3d907b3" providerId="ADAL" clId="{D8C5A126-0147-4B6D-BD01-857FF3D6CEC0}" dt="2024-11-01T18:23:10.798" v="280" actId="1076"/>
        <pc:sldMkLst>
          <pc:docMk/>
          <pc:sldMk cId="3129411334" sldId="564"/>
        </pc:sldMkLst>
      </pc:sldChg>
      <pc:sldChg chg="addSp delSp modSp mod setBg">
        <pc:chgData name="Dražen Pranić" userId="3012855b-bf2d-4e7c-804b-71a5f3d907b3" providerId="ADAL" clId="{D8C5A126-0147-4B6D-BD01-857FF3D6CEC0}" dt="2024-11-01T18:11:31.475" v="273" actId="26606"/>
        <pc:sldMkLst>
          <pc:docMk/>
          <pc:sldMk cId="903378903" sldId="566"/>
        </pc:sldMkLst>
      </pc:sldChg>
      <pc:sldChg chg="modSp new mod">
        <pc:chgData name="Dražen Pranić" userId="3012855b-bf2d-4e7c-804b-71a5f3d907b3" providerId="ADAL" clId="{D8C5A126-0147-4B6D-BD01-857FF3D6CEC0}" dt="2024-11-01T17:07:08.768" v="80" actId="313"/>
        <pc:sldMkLst>
          <pc:docMk/>
          <pc:sldMk cId="254306144" sldId="586"/>
        </pc:sldMkLst>
      </pc:sldChg>
      <pc:sldChg chg="modSp new mod">
        <pc:chgData name="Dražen Pranić" userId="3012855b-bf2d-4e7c-804b-71a5f3d907b3" providerId="ADAL" clId="{D8C5A126-0147-4B6D-BD01-857FF3D6CEC0}" dt="2024-11-01T17:15:37.956" v="155" actId="20577"/>
        <pc:sldMkLst>
          <pc:docMk/>
          <pc:sldMk cId="2402646595" sldId="587"/>
        </pc:sldMkLst>
      </pc:sldChg>
      <pc:sldChg chg="modSp new mod">
        <pc:chgData name="Dražen Pranić" userId="3012855b-bf2d-4e7c-804b-71a5f3d907b3" providerId="ADAL" clId="{D8C5A126-0147-4B6D-BD01-857FF3D6CEC0}" dt="2024-11-01T17:16:09.362" v="168"/>
        <pc:sldMkLst>
          <pc:docMk/>
          <pc:sldMk cId="4159945837" sldId="588"/>
        </pc:sldMkLst>
      </pc:sldChg>
      <pc:sldChg chg="modSp new mod">
        <pc:chgData name="Dražen Pranić" userId="3012855b-bf2d-4e7c-804b-71a5f3d907b3" providerId="ADAL" clId="{D8C5A126-0147-4B6D-BD01-857FF3D6CEC0}" dt="2024-11-01T18:35:04.164" v="331" actId="20577"/>
        <pc:sldMkLst>
          <pc:docMk/>
          <pc:sldMk cId="2261910271" sldId="5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65555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26</a:t>
            </a:fld>
            <a:endParaRPr lang="en-US"/>
          </a:p>
        </p:txBody>
      </p:sp>
    </p:spTree>
    <p:extLst>
      <p:ext uri="{BB962C8B-B14F-4D97-AF65-F5344CB8AC3E}">
        <p14:creationId xmlns:p14="http://schemas.microsoft.com/office/powerpoint/2010/main" val="151943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34</a:t>
            </a:fld>
            <a:endParaRPr lang="en-US"/>
          </a:p>
        </p:txBody>
      </p:sp>
    </p:spTree>
    <p:extLst>
      <p:ext uri="{BB962C8B-B14F-4D97-AF65-F5344CB8AC3E}">
        <p14:creationId xmlns:p14="http://schemas.microsoft.com/office/powerpoint/2010/main" val="92843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47</a:t>
            </a:fld>
            <a:endParaRPr lang="en-US"/>
          </a:p>
        </p:txBody>
      </p:sp>
    </p:spTree>
    <p:extLst>
      <p:ext uri="{BB962C8B-B14F-4D97-AF65-F5344CB8AC3E}">
        <p14:creationId xmlns:p14="http://schemas.microsoft.com/office/powerpoint/2010/main" val="126171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ltLang="en-US" i="0" dirty="0">
                <a:latin typeface="+mn-lt"/>
              </a:rPr>
              <a:t>U</a:t>
            </a: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5434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1367" indent="-341367">
              <a:buClr>
                <a:srgbClr val="007FA3"/>
              </a:buClr>
              <a:buSzPct val="100000"/>
              <a:defRPr sz="3200"/>
            </a:lvl1pPr>
            <a:lvl2pPr marL="987527" indent="-377943">
              <a:buClr>
                <a:srgbClr val="007FA3"/>
              </a:buClr>
              <a:defRPr sz="2933"/>
            </a:lvl2pPr>
            <a:lvl3pPr>
              <a:buClr>
                <a:srgbClr val="007FA3"/>
              </a:buClr>
              <a:defRPr sz="2667"/>
            </a:lvl3pPr>
            <a:lvl4pPr>
              <a:buClr>
                <a:srgbClr val="007FA3"/>
              </a:buClr>
              <a:defRPr sz="2400"/>
            </a:lvl4pPr>
            <a:lvl5pPr>
              <a:buClr>
                <a:srgbClr val="007FA3"/>
              </a:buClr>
              <a:defRPr sz="2133"/>
            </a:lvl5pPr>
            <a:lvl6pPr>
              <a:buClr>
                <a:srgbClr val="007FA3"/>
              </a:buClr>
              <a:defRPr sz="2133"/>
            </a:lvl6pPr>
            <a:lvl7pPr>
              <a:buClr>
                <a:srgbClr val="007FA3"/>
              </a:buClr>
              <a:defRPr sz="2133"/>
            </a:lvl7pPr>
            <a:lvl8pPr>
              <a:buClr>
                <a:srgbClr val="007FA3"/>
              </a:buClr>
              <a:defRPr sz="2133"/>
            </a:lvl8pPr>
            <a:lvl9pPr>
              <a:buClr>
                <a:srgbClr val="007FA3"/>
              </a:buCl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3"/>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11/11/2025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0174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3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45704"/>
            <a:ext cx="8813132"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838200" y="365127"/>
            <a:ext cx="105156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838200" y="1825625"/>
            <a:ext cx="105156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16439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cybersecuritytimes.com/google-paid-penalty-of-391-5-million-for-tracking-android-users-location/"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guardian.com/world/interactive/2013/nov/01/snowden-nsa-files-surveillance-revelations-decoded#section/2"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reuters.com/investigations/meta-is-earning-fortune-deluge-fraudulent-ads-documents-show-2025-11-06/"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hyperlink" Target="https://www.washingtonpost.com/business/economy/facebook-had-a-closer-relationship-than-it-disclosed-with-the-academic-it-called-a-liar/2018/03/22/ca0570cc-2df9-11e8-8688-e053ba58f1e4_story.html"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about.fb.com/news/2023/10/facebook-and-instagram-to-offer-subscription-for-no-ads-in-europe" TargetMode="External"/><Relationship Id="rId2" Type="http://schemas.openxmlformats.org/officeDocument/2006/relationships/hyperlink" Target="https://www.reuters.com/technology/facebook-owner-faces-eu-ban-targeted-advertising-norway-says-2023-11-01/" TargetMode="Externa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hyperlink" Target="https://www.facebook.com/help/825123042877166"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hyperlink" Target="https://www.hrvatskitelekom.hr/" TargetMode="External"/><Relationship Id="rId2" Type="http://schemas.openxmlformats.org/officeDocument/2006/relationships/hyperlink" Target="https://www.algebra.hr/en/" TargetMode="External"/><Relationship Id="rId1" Type="http://schemas.openxmlformats.org/officeDocument/2006/relationships/slideLayout" Target="../slideLayouts/slideLayout16.xml"/><Relationship Id="rId4" Type="http://schemas.openxmlformats.org/officeDocument/2006/relationships/hyperlink" Target="https://www.cookiemetrix.com/display-report/www.algebra.hr/9ff0f2fa85f33073b7f8a369db250314"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hyperlink" Target="https://byrddavis.com/who-is-liable-when-a-self-driving-car-causes-a-crash/" TargetMode="Externa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3" y="932330"/>
            <a:ext cx="6304709" cy="2166098"/>
          </a:xfrm>
        </p:spPr>
        <p:txBody>
          <a:bodyPr>
            <a:noAutofit/>
          </a:bodyPr>
          <a:lstStyle/>
          <a:p>
            <a:pPr algn="ctr"/>
            <a:r>
              <a:rPr lang="hr-HR" sz="4000" dirty="0"/>
              <a:t>Managing information systems</a:t>
            </a:r>
            <a:endParaRPr lang="en-US" sz="2400" b="0" dirty="0">
              <a:solidFill>
                <a:srgbClr val="C30E60"/>
              </a:solidFill>
            </a:endParaRPr>
          </a:p>
        </p:txBody>
      </p:sp>
      <p:sp>
        <p:nvSpPr>
          <p:cNvPr id="3" name="TekstniOkvir 2"/>
          <p:cNvSpPr txBox="1"/>
          <p:nvPr/>
        </p:nvSpPr>
        <p:spPr>
          <a:xfrm>
            <a:off x="6024282" y="3962400"/>
            <a:ext cx="4930589" cy="646331"/>
          </a:xfrm>
          <a:prstGeom prst="rect">
            <a:avLst/>
          </a:prstGeom>
          <a:noFill/>
        </p:spPr>
        <p:txBody>
          <a:bodyPr wrap="square" rtlCol="0">
            <a:spAutoFit/>
          </a:bodyPr>
          <a:lstStyle/>
          <a:p>
            <a:pPr algn="ctr"/>
            <a:r>
              <a:rPr lang="hr-HR" sz="3600" dirty="0">
                <a:solidFill>
                  <a:schemeClr val="accent6">
                    <a:lumMod val="20000"/>
                    <a:lumOff val="80000"/>
                  </a:schemeClr>
                </a:solidFill>
                <a:latin typeface="Arial" panose="020B0604020202020204" pitchFamily="34" charset="0"/>
                <a:cs typeface="Arial" panose="020B0604020202020204" pitchFamily="34" charset="0"/>
              </a:rPr>
              <a:t>Mr.sc Dražen Pranić</a:t>
            </a: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9ABA-D88F-AA3B-4E92-28B019C87EDC}"/>
              </a:ext>
            </a:extLst>
          </p:cNvPr>
          <p:cNvSpPr>
            <a:spLocks noGrp="1"/>
          </p:cNvSpPr>
          <p:nvPr>
            <p:ph type="title"/>
          </p:nvPr>
        </p:nvSpPr>
        <p:spPr/>
        <p:txBody>
          <a:bodyPr/>
          <a:lstStyle/>
          <a:p>
            <a:r>
              <a:rPr lang="en-US" dirty="0"/>
              <a:t>5. TikTok GDPR fine- €345 million</a:t>
            </a:r>
          </a:p>
        </p:txBody>
      </p:sp>
      <p:sp>
        <p:nvSpPr>
          <p:cNvPr id="3" name="Content Placeholder 2">
            <a:extLst>
              <a:ext uri="{FF2B5EF4-FFF2-40B4-BE49-F238E27FC236}">
                <a16:creationId xmlns:a16="http://schemas.microsoft.com/office/drawing/2014/main" id="{825B0060-55CE-44E6-779D-C11C6254FC95}"/>
              </a:ext>
            </a:extLst>
          </p:cNvPr>
          <p:cNvSpPr>
            <a:spLocks noGrp="1"/>
          </p:cNvSpPr>
          <p:nvPr>
            <p:ph idx="1"/>
          </p:nvPr>
        </p:nvSpPr>
        <p:spPr/>
        <p:txBody>
          <a:bodyPr/>
          <a:lstStyle/>
          <a:p>
            <a:r>
              <a:rPr lang="en-US" dirty="0"/>
              <a:t>The Irish Data Protection Commission (DPC) concluded its investigation in September 2023, examining TikTok’s data practices between July 31 and December 31, 2020, particularly concerning young users.</a:t>
            </a:r>
          </a:p>
          <a:p>
            <a:r>
              <a:rPr lang="en-US" dirty="0"/>
              <a:t>The inquiry assessed various aspects, including platform settings, age verification, and communication with child users. The DPC’s decision revealed multiple GDPR breaches related to data processing, transparency, and fairness.</a:t>
            </a:r>
          </a:p>
        </p:txBody>
      </p:sp>
    </p:spTree>
    <p:extLst>
      <p:ext uri="{BB962C8B-B14F-4D97-AF65-F5344CB8AC3E}">
        <p14:creationId xmlns:p14="http://schemas.microsoft.com/office/powerpoint/2010/main" val="206780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06CA-6A99-2795-9395-4AA8B7A345DC}"/>
              </a:ext>
            </a:extLst>
          </p:cNvPr>
          <p:cNvSpPr>
            <a:spLocks noGrp="1"/>
          </p:cNvSpPr>
          <p:nvPr>
            <p:ph type="title"/>
          </p:nvPr>
        </p:nvSpPr>
        <p:spPr/>
        <p:txBody>
          <a:bodyPr/>
          <a:lstStyle/>
          <a:p>
            <a:r>
              <a:rPr lang="en-US" dirty="0"/>
              <a:t>6. </a:t>
            </a:r>
            <a:r>
              <a:rPr lang="en-US" dirty="0" err="1"/>
              <a:t>Linkedin</a:t>
            </a:r>
            <a:r>
              <a:rPr lang="en-US" dirty="0"/>
              <a:t> GDPR fine – €310 million</a:t>
            </a:r>
          </a:p>
        </p:txBody>
      </p:sp>
      <p:sp>
        <p:nvSpPr>
          <p:cNvPr id="3" name="Content Placeholder 2">
            <a:extLst>
              <a:ext uri="{FF2B5EF4-FFF2-40B4-BE49-F238E27FC236}">
                <a16:creationId xmlns:a16="http://schemas.microsoft.com/office/drawing/2014/main" id="{4268202F-C48D-49BC-DE53-A535E61E08D6}"/>
              </a:ext>
            </a:extLst>
          </p:cNvPr>
          <p:cNvSpPr>
            <a:spLocks noGrp="1"/>
          </p:cNvSpPr>
          <p:nvPr>
            <p:ph idx="1"/>
          </p:nvPr>
        </p:nvSpPr>
        <p:spPr/>
        <p:txBody>
          <a:bodyPr/>
          <a:lstStyle/>
          <a:p>
            <a:r>
              <a:rPr lang="en-US" dirty="0"/>
              <a:t>The investigation, initiated by a complaint from French nonprofit La Quadrature Du Net, revealed LinkedIn’s misuse of user data for behavioral analysis and targeted advertising.</a:t>
            </a:r>
          </a:p>
          <a:p>
            <a:r>
              <a:rPr lang="en-US" dirty="0"/>
              <a:t>Alongside the fine, the DPC issued a reprimand and ordered LinkedIn to revise its data practices. This case highlights the importance of transparency, fairness, and lawful data processing under the GDPR.</a:t>
            </a:r>
          </a:p>
        </p:txBody>
      </p:sp>
    </p:spTree>
    <p:extLst>
      <p:ext uri="{BB962C8B-B14F-4D97-AF65-F5344CB8AC3E}">
        <p14:creationId xmlns:p14="http://schemas.microsoft.com/office/powerpoint/2010/main" val="334401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391C-0100-A2FF-FE1D-1262A67C6B03}"/>
              </a:ext>
            </a:extLst>
          </p:cNvPr>
          <p:cNvSpPr>
            <a:spLocks noGrp="1"/>
          </p:cNvSpPr>
          <p:nvPr>
            <p:ph type="title"/>
          </p:nvPr>
        </p:nvSpPr>
        <p:spPr/>
        <p:txBody>
          <a:bodyPr/>
          <a:lstStyle/>
          <a:p>
            <a:r>
              <a:rPr lang="en-US" dirty="0"/>
              <a:t>Google paid penalty of $391.5 million for tracking Android users location</a:t>
            </a:r>
            <a:endParaRPr lang="hr-HR" dirty="0"/>
          </a:p>
        </p:txBody>
      </p:sp>
      <p:sp>
        <p:nvSpPr>
          <p:cNvPr id="3" name="Content Placeholder 2">
            <a:extLst>
              <a:ext uri="{FF2B5EF4-FFF2-40B4-BE49-F238E27FC236}">
                <a16:creationId xmlns:a16="http://schemas.microsoft.com/office/drawing/2014/main" id="{8B9EB940-718B-4601-C958-E3D6E5EA8D09}"/>
              </a:ext>
            </a:extLst>
          </p:cNvPr>
          <p:cNvSpPr>
            <a:spLocks noGrp="1"/>
          </p:cNvSpPr>
          <p:nvPr>
            <p:ph idx="1"/>
          </p:nvPr>
        </p:nvSpPr>
        <p:spPr/>
        <p:txBody>
          <a:bodyPr>
            <a:normAutofit fontScale="92500"/>
          </a:bodyPr>
          <a:lstStyle/>
          <a:p>
            <a:r>
              <a:rPr lang="hr-HR" dirty="0">
                <a:hlinkClick r:id="rId2"/>
              </a:rPr>
              <a:t>https://www.thecybersecuritytimes.com/google-paid-penalty-of-391-5-million-for-tracking-android-users-location/</a:t>
            </a:r>
            <a:endParaRPr lang="hr-HR" dirty="0"/>
          </a:p>
          <a:p>
            <a:r>
              <a:rPr lang="en-US" dirty="0"/>
              <a:t>As per the investigation and the final report, though users did turned off their location tracking, Google used the ‘Web &amp; App activity’ to track the user location and history, which allowed them to collect, store and process the end-user data without their consent.</a:t>
            </a:r>
            <a:endParaRPr lang="hr-HR" dirty="0"/>
          </a:p>
          <a:p>
            <a:r>
              <a:rPr lang="en-US" dirty="0"/>
              <a:t>“</a:t>
            </a:r>
            <a:r>
              <a:rPr lang="hr-HR" dirty="0"/>
              <a:t>....</a:t>
            </a:r>
            <a:r>
              <a:rPr lang="en-US" dirty="0"/>
              <a:t>However, the transparency requirements of this settlement will ensure that Google not only makes users aware of how their location data is being used, but also how to change their account settings if they wish to disable location-related account settings, delete the data collected and set data retention limits.”</a:t>
            </a:r>
            <a:endParaRPr lang="hr-HR" dirty="0"/>
          </a:p>
        </p:txBody>
      </p:sp>
    </p:spTree>
    <p:extLst>
      <p:ext uri="{BB962C8B-B14F-4D97-AF65-F5344CB8AC3E}">
        <p14:creationId xmlns:p14="http://schemas.microsoft.com/office/powerpoint/2010/main" val="311999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078E2-6D1A-6BDE-DBC2-AF33E56CF2B9}"/>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75CEB8BD-E496-8AA1-E92F-B15332B0641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485D012-CF10-BBDD-7C0B-1C2D05BAA5E4}"/>
              </a:ext>
            </a:extLst>
          </p:cNvPr>
          <p:cNvPicPr>
            <a:picLocks noChangeAspect="1"/>
          </p:cNvPicPr>
          <p:nvPr/>
        </p:nvPicPr>
        <p:blipFill>
          <a:blip r:embed="rId2"/>
          <a:stretch>
            <a:fillRect/>
          </a:stretch>
        </p:blipFill>
        <p:spPr>
          <a:xfrm>
            <a:off x="3409190" y="0"/>
            <a:ext cx="5373620" cy="6858000"/>
          </a:xfrm>
          <a:prstGeom prst="rect">
            <a:avLst/>
          </a:prstGeom>
        </p:spPr>
      </p:pic>
    </p:spTree>
    <p:extLst>
      <p:ext uri="{BB962C8B-B14F-4D97-AF65-F5344CB8AC3E}">
        <p14:creationId xmlns:p14="http://schemas.microsoft.com/office/powerpoint/2010/main" val="370147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altLang="en-US" dirty="0"/>
              <a:t>Your Mobile Phone: Big Brother’s Best Friend</a:t>
            </a:r>
            <a:endParaRPr lang="en-US" sz="3733" dirty="0"/>
          </a:p>
        </p:txBody>
      </p:sp>
      <p:sp>
        <p:nvSpPr>
          <p:cNvPr id="5" name="Content Placeholder 4"/>
          <p:cNvSpPr>
            <a:spLocks noGrp="1"/>
          </p:cNvSpPr>
          <p:nvPr>
            <p:ph idx="1"/>
          </p:nvPr>
        </p:nvSpPr>
        <p:spPr/>
        <p:txBody>
          <a:bodyPr>
            <a:spAutoFit/>
          </a:bodyPr>
          <a:lstStyle/>
          <a:p>
            <a:r>
              <a:rPr lang="en-US" dirty="0"/>
              <a:t>Mobile location tracking systems </a:t>
            </a:r>
          </a:p>
          <a:p>
            <a:r>
              <a:rPr lang="en-US" altLang="en-US" dirty="0"/>
              <a:t>Demonstrates how technological innovations can be a double-edged sword</a:t>
            </a:r>
            <a:endParaRPr lang="en-US" altLang="ja-JP" dirty="0"/>
          </a:p>
          <a:p>
            <a:r>
              <a:rPr lang="hr-HR" dirty="0"/>
              <a:t>Data privacy issues</a:t>
            </a:r>
            <a:endParaRPr lang="en-US" dirty="0"/>
          </a:p>
        </p:txBody>
      </p:sp>
    </p:spTree>
    <p:extLst>
      <p:ext uri="{BB962C8B-B14F-4D97-AF65-F5344CB8AC3E}">
        <p14:creationId xmlns:p14="http://schemas.microsoft.com/office/powerpoint/2010/main" val="391175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C3E6-7F8F-E13F-8B44-68A544E39B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03A620-03A3-928B-1788-24B25D6214EA}"/>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C4CE5264-4C55-112B-F13D-E8F129849364}"/>
              </a:ext>
            </a:extLst>
          </p:cNvPr>
          <p:cNvPicPr>
            <a:picLocks noChangeAspect="1"/>
          </p:cNvPicPr>
          <p:nvPr/>
        </p:nvPicPr>
        <p:blipFill>
          <a:blip r:embed="rId3"/>
          <a:stretch>
            <a:fillRect/>
          </a:stretch>
        </p:blipFill>
        <p:spPr>
          <a:xfrm>
            <a:off x="1651001" y="296480"/>
            <a:ext cx="8351856" cy="5885794"/>
          </a:xfrm>
          <a:prstGeom prst="rect">
            <a:avLst/>
          </a:prstGeom>
        </p:spPr>
      </p:pic>
      <p:sp>
        <p:nvSpPr>
          <p:cNvPr id="12" name="TextBox 11">
            <a:extLst>
              <a:ext uri="{FF2B5EF4-FFF2-40B4-BE49-F238E27FC236}">
                <a16:creationId xmlns:a16="http://schemas.microsoft.com/office/drawing/2014/main" id="{9E5EDC75-71BE-3E29-6C28-990D5572E585}"/>
              </a:ext>
            </a:extLst>
          </p:cNvPr>
          <p:cNvSpPr txBox="1"/>
          <p:nvPr/>
        </p:nvSpPr>
        <p:spPr>
          <a:xfrm>
            <a:off x="3822700" y="894865"/>
            <a:ext cx="4836329" cy="769441"/>
          </a:xfrm>
          <a:prstGeom prst="rect">
            <a:avLst/>
          </a:prstGeom>
          <a:noFill/>
        </p:spPr>
        <p:txBody>
          <a:bodyPr wrap="square" rtlCol="0">
            <a:spAutoFit/>
          </a:bodyPr>
          <a:lstStyle/>
          <a:p>
            <a:r>
              <a:rPr lang="hr-HR" sz="4400" b="1" dirty="0">
                <a:solidFill>
                  <a:srgbClr val="FF0000"/>
                </a:solidFill>
              </a:rPr>
              <a:t>Dieselgate 30 mlrd$</a:t>
            </a:r>
          </a:p>
        </p:txBody>
      </p:sp>
      <p:sp>
        <p:nvSpPr>
          <p:cNvPr id="13" name="TextBox 12">
            <a:extLst>
              <a:ext uri="{FF2B5EF4-FFF2-40B4-BE49-F238E27FC236}">
                <a16:creationId xmlns:a16="http://schemas.microsoft.com/office/drawing/2014/main" id="{B0B3E350-A371-BE26-F1DF-2D7E953F1B4A}"/>
              </a:ext>
            </a:extLst>
          </p:cNvPr>
          <p:cNvSpPr txBox="1"/>
          <p:nvPr/>
        </p:nvSpPr>
        <p:spPr>
          <a:xfrm>
            <a:off x="3975100" y="2659559"/>
            <a:ext cx="4836329" cy="769441"/>
          </a:xfrm>
          <a:prstGeom prst="rect">
            <a:avLst/>
          </a:prstGeom>
          <a:noFill/>
        </p:spPr>
        <p:txBody>
          <a:bodyPr wrap="square" rtlCol="0">
            <a:spAutoFit/>
          </a:bodyPr>
          <a:lstStyle/>
          <a:p>
            <a:r>
              <a:rPr lang="hr-HR" sz="4400" b="1" dirty="0">
                <a:solidFill>
                  <a:srgbClr val="FF0000"/>
                </a:solidFill>
              </a:rPr>
              <a:t>2.7 mlrd$</a:t>
            </a:r>
          </a:p>
        </p:txBody>
      </p:sp>
    </p:spTree>
    <p:extLst>
      <p:ext uri="{BB962C8B-B14F-4D97-AF65-F5344CB8AC3E}">
        <p14:creationId xmlns:p14="http://schemas.microsoft.com/office/powerpoint/2010/main" val="6958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A Model for Thinking About Ethical, Social, and Political Issues</a:t>
            </a:r>
            <a:endParaRPr lang="en-US" sz="3733" dirty="0"/>
          </a:p>
        </p:txBody>
      </p:sp>
      <p:sp>
        <p:nvSpPr>
          <p:cNvPr id="5" name="Content Placeholder 4"/>
          <p:cNvSpPr>
            <a:spLocks noGrp="1"/>
          </p:cNvSpPr>
          <p:nvPr>
            <p:ph idx="1"/>
          </p:nvPr>
        </p:nvSpPr>
        <p:spPr>
          <a:xfrm>
            <a:off x="838200" y="1825625"/>
            <a:ext cx="10515600" cy="3515321"/>
          </a:xfrm>
        </p:spPr>
        <p:txBody>
          <a:bodyPr>
            <a:spAutoFit/>
          </a:bodyPr>
          <a:lstStyle/>
          <a:p>
            <a:r>
              <a:rPr lang="en-US" altLang="en-US" dirty="0"/>
              <a:t>Society as a calm pond</a:t>
            </a:r>
          </a:p>
          <a:p>
            <a:r>
              <a:rPr lang="en-US" altLang="en-US" spc="-400" dirty="0"/>
              <a:t>I </a:t>
            </a:r>
            <a:r>
              <a:rPr lang="en-US" altLang="en-US" dirty="0"/>
              <a:t>T as rock dropped in pond, creating ripples of new situations not covered by old rules</a:t>
            </a:r>
          </a:p>
          <a:p>
            <a:r>
              <a:rPr lang="en-US" altLang="en-US" dirty="0"/>
              <a:t>Social and political institutions cannot respond overnight to these ripples—it may take years to develop etiquette, expectations, laws</a:t>
            </a:r>
          </a:p>
          <a:p>
            <a:pPr lvl="1"/>
            <a:r>
              <a:rPr lang="en-US" altLang="en-US" sz="2600" dirty="0"/>
              <a:t>Requires understanding of ethics to make choices in legally gray areas</a:t>
            </a:r>
            <a:endParaRPr lang="en-US" sz="2600" dirty="0"/>
          </a:p>
        </p:txBody>
      </p:sp>
    </p:spTree>
    <p:extLst>
      <p:ext uri="{BB962C8B-B14F-4D97-AF65-F5344CB8AC3E}">
        <p14:creationId xmlns:p14="http://schemas.microsoft.com/office/powerpoint/2010/main" val="309966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4CF9-50DF-724A-8FBB-6A672C66AE38}"/>
              </a:ext>
            </a:extLst>
          </p:cNvPr>
          <p:cNvSpPr>
            <a:spLocks noGrp="1"/>
          </p:cNvSpPr>
          <p:nvPr>
            <p:ph type="title"/>
          </p:nvPr>
        </p:nvSpPr>
        <p:spPr/>
        <p:txBody>
          <a:bodyPr/>
          <a:lstStyle/>
          <a:p>
            <a:r>
              <a:rPr lang="en-US" dirty="0"/>
              <a:t>Top AI Statistics for 2025</a:t>
            </a:r>
          </a:p>
        </p:txBody>
      </p:sp>
      <p:sp>
        <p:nvSpPr>
          <p:cNvPr id="3" name="Content Placeholder 2">
            <a:extLst>
              <a:ext uri="{FF2B5EF4-FFF2-40B4-BE49-F238E27FC236}">
                <a16:creationId xmlns:a16="http://schemas.microsoft.com/office/drawing/2014/main" id="{996F9196-0E64-C1A4-81DF-5D11A574E9AF}"/>
              </a:ext>
            </a:extLst>
          </p:cNvPr>
          <p:cNvSpPr>
            <a:spLocks noGrp="1"/>
          </p:cNvSpPr>
          <p:nvPr>
            <p:ph idx="1"/>
          </p:nvPr>
        </p:nvSpPr>
        <p:spPr/>
        <p:txBody>
          <a:bodyPr>
            <a:normAutofit lnSpcReduction="10000"/>
          </a:bodyPr>
          <a:lstStyle/>
          <a:p>
            <a:pPr fontAlgn="base"/>
            <a:r>
              <a:rPr lang="en-US" dirty="0"/>
              <a:t>17.5% of the world’s AI market revenue is generated in the United States alone.</a:t>
            </a:r>
          </a:p>
          <a:p>
            <a:pPr fontAlgn="base"/>
            <a:r>
              <a:rPr lang="en-US" dirty="0"/>
              <a:t>280 million companies around the world are using AI in at least one business function.</a:t>
            </a:r>
          </a:p>
          <a:p>
            <a:pPr fontAlgn="base"/>
            <a:r>
              <a:rPr lang="en-US" dirty="0"/>
              <a:t>378 million people globally are actively using AI tools.</a:t>
            </a:r>
          </a:p>
          <a:p>
            <a:pPr fontAlgn="base"/>
            <a:r>
              <a:rPr lang="en-US" dirty="0"/>
              <a:t>By 2030, AI is expected to create 170 million new jobs and replace 92 million, leading to a net gain of 78 million jobs globally.</a:t>
            </a:r>
          </a:p>
          <a:p>
            <a:pPr fontAlgn="base"/>
            <a:r>
              <a:rPr lang="en-US" dirty="0"/>
              <a:t>In Q2 2025, global venture funding for AI totaled $91 billion, up from $82 billion a year earlier.</a:t>
            </a:r>
          </a:p>
          <a:p>
            <a:endParaRPr lang="en-US" dirty="0"/>
          </a:p>
        </p:txBody>
      </p:sp>
    </p:spTree>
    <p:extLst>
      <p:ext uri="{BB962C8B-B14F-4D97-AF65-F5344CB8AC3E}">
        <p14:creationId xmlns:p14="http://schemas.microsoft.com/office/powerpoint/2010/main" val="123283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7C2D-C478-0724-8CB5-6DCB5DA4F7E6}"/>
              </a:ext>
            </a:extLst>
          </p:cNvPr>
          <p:cNvSpPr>
            <a:spLocks noGrp="1"/>
          </p:cNvSpPr>
          <p:nvPr>
            <p:ph type="title"/>
          </p:nvPr>
        </p:nvSpPr>
        <p:spPr/>
        <p:txBody>
          <a:bodyPr/>
          <a:lstStyle/>
          <a:p>
            <a:r>
              <a:rPr lang="en-US" dirty="0"/>
              <a:t>The Ethical Challenge of Artificial Intelligence</a:t>
            </a:r>
          </a:p>
        </p:txBody>
      </p:sp>
      <p:sp>
        <p:nvSpPr>
          <p:cNvPr id="3" name="Content Placeholder 2">
            <a:extLst>
              <a:ext uri="{FF2B5EF4-FFF2-40B4-BE49-F238E27FC236}">
                <a16:creationId xmlns:a16="http://schemas.microsoft.com/office/drawing/2014/main" id="{D5213538-2EB7-35ED-BA15-ACCF0D6914A7}"/>
              </a:ext>
            </a:extLst>
          </p:cNvPr>
          <p:cNvSpPr>
            <a:spLocks noGrp="1"/>
          </p:cNvSpPr>
          <p:nvPr>
            <p:ph idx="1"/>
          </p:nvPr>
        </p:nvSpPr>
        <p:spPr/>
        <p:txBody>
          <a:bodyPr>
            <a:normAutofit/>
          </a:bodyPr>
          <a:lstStyle/>
          <a:p>
            <a:r>
              <a:rPr lang="en-US" dirty="0"/>
              <a:t>Algorithms increasingly decide what we see, buy, and believe.</a:t>
            </a:r>
            <a:endParaRPr lang="hr-HR" dirty="0"/>
          </a:p>
          <a:p>
            <a:r>
              <a:rPr lang="en-US" dirty="0"/>
              <a:t>People begin to trust automated systems more than their own judgment.</a:t>
            </a:r>
            <a:endParaRPr lang="hr-HR" dirty="0"/>
          </a:p>
          <a:p>
            <a:r>
              <a:rPr lang="en-US" dirty="0"/>
              <a:t>Emotional distance and dependency on machines weaken human empathy.</a:t>
            </a:r>
            <a:endParaRPr lang="hr-HR" dirty="0"/>
          </a:p>
          <a:p>
            <a:r>
              <a:rPr lang="en-US" dirty="0"/>
              <a:t>“The real risk is not that computers will think like humans, but that humans will think like computers.” – Sydney J. Harris</a:t>
            </a:r>
          </a:p>
        </p:txBody>
      </p:sp>
    </p:spTree>
    <p:extLst>
      <p:ext uri="{BB962C8B-B14F-4D97-AF65-F5344CB8AC3E}">
        <p14:creationId xmlns:p14="http://schemas.microsoft.com/office/powerpoint/2010/main" val="33120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BA4B-9B2C-C6F9-1574-4A650A1109D4}"/>
              </a:ext>
            </a:extLst>
          </p:cNvPr>
          <p:cNvSpPr>
            <a:spLocks noGrp="1"/>
          </p:cNvSpPr>
          <p:nvPr>
            <p:ph type="title"/>
          </p:nvPr>
        </p:nvSpPr>
        <p:spPr/>
        <p:txBody>
          <a:bodyPr/>
          <a:lstStyle/>
          <a:p>
            <a:r>
              <a:rPr lang="en-US" dirty="0"/>
              <a:t>Negative Influence on Humans and Society</a:t>
            </a:r>
          </a:p>
        </p:txBody>
      </p:sp>
      <p:sp>
        <p:nvSpPr>
          <p:cNvPr id="3" name="Content Placeholder 2">
            <a:extLst>
              <a:ext uri="{FF2B5EF4-FFF2-40B4-BE49-F238E27FC236}">
                <a16:creationId xmlns:a16="http://schemas.microsoft.com/office/drawing/2014/main" id="{69920367-D5CC-058B-2C76-AAF446D65F62}"/>
              </a:ext>
            </a:extLst>
          </p:cNvPr>
          <p:cNvSpPr>
            <a:spLocks noGrp="1"/>
          </p:cNvSpPr>
          <p:nvPr>
            <p:ph idx="1"/>
          </p:nvPr>
        </p:nvSpPr>
        <p:spPr/>
        <p:txBody>
          <a:bodyPr>
            <a:normAutofit lnSpcReduction="10000"/>
          </a:bodyPr>
          <a:lstStyle/>
          <a:p>
            <a:r>
              <a:rPr lang="en-US" dirty="0"/>
              <a:t>Loss of critical thinking: Overreliance on AI weakens creativity and independent thought.</a:t>
            </a:r>
            <a:endParaRPr lang="hr-HR" dirty="0"/>
          </a:p>
          <a:p>
            <a:r>
              <a:rPr lang="en-US" dirty="0"/>
              <a:t>Bias and discrimination: AI reflects and amplifies human prejudice in hiring, policing, and credit scoring.</a:t>
            </a:r>
            <a:endParaRPr lang="hr-HR" dirty="0"/>
          </a:p>
          <a:p>
            <a:r>
              <a:rPr lang="en-US" dirty="0"/>
              <a:t>Erosion of privacy: Continuous data collection enables digital surveillance and manipulation.</a:t>
            </a:r>
            <a:endParaRPr lang="hr-HR" dirty="0"/>
          </a:p>
          <a:p>
            <a:r>
              <a:rPr lang="en-US" dirty="0"/>
              <a:t>Deepfakes and misinformation: AI-generated lies damage trust, democracy, and social cohesion.</a:t>
            </a:r>
            <a:endParaRPr lang="hr-HR" dirty="0"/>
          </a:p>
          <a:p>
            <a:r>
              <a:rPr lang="en-US" dirty="0"/>
              <a:t>Dehumanization: People are treated as data points, not individuals.</a:t>
            </a:r>
          </a:p>
        </p:txBody>
      </p:sp>
    </p:spTree>
    <p:extLst>
      <p:ext uri="{BB962C8B-B14F-4D97-AF65-F5344CB8AC3E}">
        <p14:creationId xmlns:p14="http://schemas.microsoft.com/office/powerpoint/2010/main" val="74913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C61-82C8-2913-47D6-BBD1CC747D2A}"/>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28E02DBE-7E4A-7C33-0030-2572026F7071}"/>
              </a:ext>
            </a:extLst>
          </p:cNvPr>
          <p:cNvSpPr>
            <a:spLocks noGrp="1"/>
          </p:cNvSpPr>
          <p:nvPr>
            <p:ph idx="1"/>
          </p:nvPr>
        </p:nvSpPr>
        <p:spPr/>
        <p:txBody>
          <a:bodyPr/>
          <a:lstStyle/>
          <a:p>
            <a:r>
              <a:rPr lang="hr-HR" dirty="0"/>
              <a:t>Information systems and ethics</a:t>
            </a:r>
          </a:p>
          <a:p>
            <a:r>
              <a:rPr lang="hr-HR" dirty="0"/>
              <a:t>Data privacy</a:t>
            </a:r>
          </a:p>
          <a:p>
            <a:r>
              <a:rPr lang="hr-HR" dirty="0"/>
              <a:t>GDPR</a:t>
            </a:r>
          </a:p>
        </p:txBody>
      </p:sp>
    </p:spTree>
    <p:extLst>
      <p:ext uri="{BB962C8B-B14F-4D97-AF65-F5344CB8AC3E}">
        <p14:creationId xmlns:p14="http://schemas.microsoft.com/office/powerpoint/2010/main" val="227846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4DDB-B478-ADDD-5843-49E2B6B51DF6}"/>
              </a:ext>
            </a:extLst>
          </p:cNvPr>
          <p:cNvSpPr>
            <a:spLocks noGrp="1"/>
          </p:cNvSpPr>
          <p:nvPr>
            <p:ph type="title"/>
          </p:nvPr>
        </p:nvSpPr>
        <p:spPr/>
        <p:txBody>
          <a:bodyPr/>
          <a:lstStyle/>
          <a:p>
            <a:r>
              <a:rPr lang="en-US" dirty="0"/>
              <a:t>Long-Term Societal Risks</a:t>
            </a:r>
          </a:p>
        </p:txBody>
      </p:sp>
      <p:sp>
        <p:nvSpPr>
          <p:cNvPr id="3" name="Content Placeholder 2">
            <a:extLst>
              <a:ext uri="{FF2B5EF4-FFF2-40B4-BE49-F238E27FC236}">
                <a16:creationId xmlns:a16="http://schemas.microsoft.com/office/drawing/2014/main" id="{7C985FDC-877D-BF34-1281-36974AF3C75F}"/>
              </a:ext>
            </a:extLst>
          </p:cNvPr>
          <p:cNvSpPr>
            <a:spLocks noGrp="1"/>
          </p:cNvSpPr>
          <p:nvPr>
            <p:ph idx="1"/>
          </p:nvPr>
        </p:nvSpPr>
        <p:spPr/>
        <p:txBody>
          <a:bodyPr>
            <a:normAutofit lnSpcReduction="10000"/>
          </a:bodyPr>
          <a:lstStyle/>
          <a:p>
            <a:r>
              <a:rPr lang="en-US" dirty="0"/>
              <a:t>Job displacement: Automation replaces human workers faster than societies can adapt.</a:t>
            </a:r>
            <a:endParaRPr lang="hr-HR" dirty="0"/>
          </a:p>
          <a:p>
            <a:r>
              <a:rPr lang="en-US" dirty="0"/>
              <a:t>Social inequality: Access to AI benefits is uneven — the digital divide deepens.</a:t>
            </a:r>
            <a:endParaRPr lang="hr-HR" dirty="0"/>
          </a:p>
          <a:p>
            <a:r>
              <a:rPr lang="en-US" dirty="0"/>
              <a:t>Manipulation of behavior: Algorithms shape opinions, emotions, and elections.</a:t>
            </a:r>
            <a:endParaRPr lang="hr-HR" dirty="0"/>
          </a:p>
          <a:p>
            <a:r>
              <a:rPr lang="en-US" dirty="0"/>
              <a:t>Loss of accountability: “The algorithm did it” becomes an excuse for unethical outcomes.</a:t>
            </a:r>
            <a:endParaRPr lang="hr-HR" dirty="0"/>
          </a:p>
          <a:p>
            <a:r>
              <a:rPr lang="en-US" dirty="0"/>
              <a:t>Existential risk: Advanced AI could act beyond human control if values misalign.</a:t>
            </a:r>
          </a:p>
        </p:txBody>
      </p:sp>
      <p:pic>
        <p:nvPicPr>
          <p:cNvPr id="5" name="Picture 4">
            <a:extLst>
              <a:ext uri="{FF2B5EF4-FFF2-40B4-BE49-F238E27FC236}">
                <a16:creationId xmlns:a16="http://schemas.microsoft.com/office/drawing/2014/main" id="{A50C808D-9F55-E866-CAC6-D0C3E1C88637}"/>
              </a:ext>
            </a:extLst>
          </p:cNvPr>
          <p:cNvPicPr>
            <a:picLocks noChangeAspect="1"/>
          </p:cNvPicPr>
          <p:nvPr/>
        </p:nvPicPr>
        <p:blipFill>
          <a:blip r:embed="rId2"/>
          <a:stretch>
            <a:fillRect/>
          </a:stretch>
        </p:blipFill>
        <p:spPr>
          <a:xfrm>
            <a:off x="0" y="681037"/>
            <a:ext cx="12192000" cy="5402263"/>
          </a:xfrm>
          <a:prstGeom prst="rect">
            <a:avLst/>
          </a:prstGeom>
        </p:spPr>
      </p:pic>
    </p:spTree>
    <p:extLst>
      <p:ext uri="{BB962C8B-B14F-4D97-AF65-F5344CB8AC3E}">
        <p14:creationId xmlns:p14="http://schemas.microsoft.com/office/powerpoint/2010/main" val="9173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The Relationship Between Ethical, Social, and Political Issues in an Information Society</a:t>
            </a:r>
            <a:endParaRPr lang="en-US" sz="3733" dirty="0"/>
          </a:p>
        </p:txBody>
      </p:sp>
      <p:sp>
        <p:nvSpPr>
          <p:cNvPr id="2" name="Content Placeholder 1">
            <a:extLst>
              <a:ext uri="{FF2B5EF4-FFF2-40B4-BE49-F238E27FC236}">
                <a16:creationId xmlns:a16="http://schemas.microsoft.com/office/drawing/2014/main" id="{464C8F38-F21F-A1FC-9CFA-C1ECF77CADA5}"/>
              </a:ext>
            </a:extLst>
          </p:cNvPr>
          <p:cNvSpPr>
            <a:spLocks noGrp="1"/>
          </p:cNvSpPr>
          <p:nvPr>
            <p:ph idx="1"/>
          </p:nvPr>
        </p:nvSpPr>
        <p:spPr/>
        <p:txBody>
          <a:bodyPr/>
          <a:lstStyle/>
          <a:p>
            <a:endParaRPr lang="en-US"/>
          </a:p>
        </p:txBody>
      </p:sp>
      <p:pic>
        <p:nvPicPr>
          <p:cNvPr id="1026" name="Picture 2" descr="A concentric circle diagram shows how new information technology raises ethical, social, and political issues at various levels.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63514" y="2514600"/>
            <a:ext cx="4864975" cy="36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870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spAutoFit/>
          </a:bodyPr>
          <a:lstStyle/>
          <a:p>
            <a:r>
              <a:rPr lang="en-US" sz="4000" dirty="0"/>
              <a:t>Five Moral Dimensions of the Information Age</a:t>
            </a:r>
          </a:p>
        </p:txBody>
      </p:sp>
      <p:sp>
        <p:nvSpPr>
          <p:cNvPr id="5" name="Content Placeholder 4"/>
          <p:cNvSpPr>
            <a:spLocks noGrp="1"/>
          </p:cNvSpPr>
          <p:nvPr>
            <p:ph idx="1"/>
          </p:nvPr>
        </p:nvSpPr>
        <p:spPr>
          <a:xfrm>
            <a:off x="681680" y="1562013"/>
            <a:ext cx="10876005" cy="4582088"/>
          </a:xfrm>
        </p:spPr>
        <p:txBody>
          <a:bodyPr wrap="square">
            <a:spAutoFit/>
          </a:bodyPr>
          <a:lstStyle/>
          <a:p>
            <a:pPr>
              <a:defRPr/>
            </a:pPr>
            <a:r>
              <a:rPr lang="en-US" sz="2400" dirty="0"/>
              <a:t>Information rights and obligations</a:t>
            </a:r>
            <a:endParaRPr lang="hr-HR" sz="2400" dirty="0"/>
          </a:p>
          <a:p>
            <a:pPr lvl="1">
              <a:defRPr/>
            </a:pPr>
            <a:r>
              <a:rPr lang="en-US" sz="2000" dirty="0"/>
              <a:t>What information rights do individuals and organizations possess with respect to themselves?</a:t>
            </a:r>
          </a:p>
          <a:p>
            <a:pPr>
              <a:defRPr/>
            </a:pPr>
            <a:r>
              <a:rPr lang="en-US" sz="2400" dirty="0"/>
              <a:t>Property rights and obligations</a:t>
            </a:r>
            <a:endParaRPr lang="hr-HR" sz="2400" dirty="0"/>
          </a:p>
          <a:p>
            <a:pPr lvl="1">
              <a:defRPr/>
            </a:pPr>
            <a:r>
              <a:rPr lang="en-US" sz="2000" dirty="0"/>
              <a:t>How will traditional intellectual property rights be protected in a digital </a:t>
            </a:r>
            <a:r>
              <a:rPr lang="en-US" sz="2000" dirty="0" err="1"/>
              <a:t>societ</a:t>
            </a:r>
            <a:r>
              <a:rPr lang="hr-HR" sz="2000" dirty="0"/>
              <a:t>y?</a:t>
            </a:r>
          </a:p>
          <a:p>
            <a:pPr>
              <a:defRPr/>
            </a:pPr>
            <a:r>
              <a:rPr lang="en-US" sz="2400" dirty="0"/>
              <a:t>Accountability and control</a:t>
            </a:r>
            <a:endParaRPr lang="hr-HR" sz="2400" dirty="0"/>
          </a:p>
          <a:p>
            <a:pPr lvl="1">
              <a:defRPr/>
            </a:pPr>
            <a:r>
              <a:rPr lang="en-US" sz="2000" dirty="0"/>
              <a:t>Who can and will be held accountable and liable for the harm don</a:t>
            </a:r>
            <a:r>
              <a:rPr lang="hr-HR" sz="2000" dirty="0"/>
              <a:t>e...?</a:t>
            </a:r>
            <a:endParaRPr lang="en-US" sz="2000" dirty="0"/>
          </a:p>
          <a:p>
            <a:pPr>
              <a:defRPr/>
            </a:pPr>
            <a:r>
              <a:rPr lang="en-US" sz="2400" dirty="0"/>
              <a:t>System quality</a:t>
            </a:r>
            <a:endParaRPr lang="hr-HR" sz="2400" dirty="0"/>
          </a:p>
          <a:p>
            <a:pPr lvl="1">
              <a:defRPr/>
            </a:pPr>
            <a:r>
              <a:rPr lang="en-US" sz="2133" dirty="0"/>
              <a:t>What standards of data and system quality should we demand to protect individual rights and the safety of society?</a:t>
            </a:r>
          </a:p>
          <a:p>
            <a:pPr>
              <a:defRPr/>
            </a:pPr>
            <a:r>
              <a:rPr lang="en-US" sz="2400" dirty="0"/>
              <a:t>Quality of life</a:t>
            </a:r>
            <a:endParaRPr lang="hr-HR" sz="2400" dirty="0"/>
          </a:p>
          <a:p>
            <a:pPr lvl="1">
              <a:defRPr/>
            </a:pPr>
            <a:r>
              <a:rPr lang="en-US" sz="2133" dirty="0"/>
              <a:t>What values should be preserved in an information- and knowledge-based society?</a:t>
            </a:r>
          </a:p>
        </p:txBody>
      </p:sp>
    </p:spTree>
    <p:extLst>
      <p:ext uri="{BB962C8B-B14F-4D97-AF65-F5344CB8AC3E}">
        <p14:creationId xmlns:p14="http://schemas.microsoft.com/office/powerpoint/2010/main" val="97862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Key Technology Trends That Raise Ethical Issues</a:t>
            </a:r>
            <a:endParaRPr lang="en-US" sz="3733" dirty="0"/>
          </a:p>
        </p:txBody>
      </p:sp>
      <p:sp>
        <p:nvSpPr>
          <p:cNvPr id="5" name="Content Placeholder 4"/>
          <p:cNvSpPr>
            <a:spLocks noGrp="1"/>
          </p:cNvSpPr>
          <p:nvPr>
            <p:ph idx="1"/>
          </p:nvPr>
        </p:nvSpPr>
        <p:spPr/>
        <p:txBody>
          <a:bodyPr>
            <a:spAutoFit/>
          </a:bodyPr>
          <a:lstStyle/>
          <a:p>
            <a:r>
              <a:rPr lang="en-US" dirty="0"/>
              <a:t>Computing power doubles every 18 months</a:t>
            </a:r>
          </a:p>
          <a:p>
            <a:r>
              <a:rPr lang="en-US" dirty="0"/>
              <a:t>Data storage costs rapidly decline</a:t>
            </a:r>
          </a:p>
          <a:p>
            <a:r>
              <a:rPr lang="en-US" dirty="0"/>
              <a:t>Data analysis advances</a:t>
            </a:r>
          </a:p>
          <a:p>
            <a:r>
              <a:rPr lang="en-US" dirty="0"/>
              <a:t>Networking advances</a:t>
            </a:r>
          </a:p>
          <a:p>
            <a:r>
              <a:rPr lang="en-US" dirty="0"/>
              <a:t>Mobile device growth impact</a:t>
            </a:r>
            <a:endParaRPr lang="hr-HR" dirty="0"/>
          </a:p>
          <a:p>
            <a:r>
              <a:rPr lang="hr-HR" dirty="0"/>
              <a:t>AI</a:t>
            </a:r>
            <a:endParaRPr lang="en-US" dirty="0"/>
          </a:p>
        </p:txBody>
      </p:sp>
    </p:spTree>
    <p:extLst>
      <p:ext uri="{BB962C8B-B14F-4D97-AF65-F5344CB8AC3E}">
        <p14:creationId xmlns:p14="http://schemas.microsoft.com/office/powerpoint/2010/main" val="2167602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Advances in Data Analysis Techniques</a:t>
            </a:r>
            <a:endParaRPr lang="en-US" sz="3733" dirty="0"/>
          </a:p>
        </p:txBody>
      </p:sp>
      <p:sp>
        <p:nvSpPr>
          <p:cNvPr id="5" name="Content Placeholder 4"/>
          <p:cNvSpPr>
            <a:spLocks noGrp="1"/>
          </p:cNvSpPr>
          <p:nvPr>
            <p:ph idx="1"/>
          </p:nvPr>
        </p:nvSpPr>
        <p:spPr>
          <a:xfrm>
            <a:off x="838200" y="1825625"/>
            <a:ext cx="10515600" cy="2731004"/>
          </a:xfrm>
        </p:spPr>
        <p:txBody>
          <a:bodyPr>
            <a:spAutoFit/>
          </a:bodyPr>
          <a:lstStyle/>
          <a:p>
            <a:r>
              <a:rPr lang="en-US" sz="3200" dirty="0"/>
              <a:t>Profiling</a:t>
            </a:r>
          </a:p>
          <a:p>
            <a:pPr lvl="1"/>
            <a:r>
              <a:rPr lang="en-US" sz="2800" dirty="0"/>
              <a:t>Combining data from multiple sources to create dossiers of detailed information on individuals</a:t>
            </a:r>
          </a:p>
          <a:p>
            <a:r>
              <a:rPr lang="en-US" dirty="0"/>
              <a:t>Nonobvious relationship awareness (</a:t>
            </a:r>
            <a:r>
              <a:rPr lang="en-US" spc="-400" dirty="0"/>
              <a:t>N O R A</a:t>
            </a:r>
            <a:r>
              <a:rPr lang="en-US" dirty="0"/>
              <a:t>)</a:t>
            </a:r>
          </a:p>
          <a:p>
            <a:pPr lvl="1"/>
            <a:r>
              <a:rPr lang="en-US" sz="2800" dirty="0"/>
              <a:t>Combining data from multiple sources to find obscure hidden connections that might help identify criminals or terrorists</a:t>
            </a:r>
          </a:p>
        </p:txBody>
      </p:sp>
    </p:spTree>
    <p:extLst>
      <p:ext uri="{BB962C8B-B14F-4D97-AF65-F5344CB8AC3E}">
        <p14:creationId xmlns:p14="http://schemas.microsoft.com/office/powerpoint/2010/main" val="3462041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577"/>
            <a:ext cx="11239500" cy="646331"/>
          </a:xfrm>
        </p:spPr>
        <p:txBody>
          <a:bodyPr wrap="square">
            <a:spAutoFit/>
          </a:bodyPr>
          <a:lstStyle/>
          <a:p>
            <a:r>
              <a:rPr lang="en-US" sz="4000" dirty="0"/>
              <a:t> Nonobvious Relationship Awareness (</a:t>
            </a:r>
            <a:r>
              <a:rPr lang="en-US" sz="4000" spc="-600" dirty="0"/>
              <a:t>N O R </a:t>
            </a:r>
            <a:r>
              <a:rPr lang="en-US" sz="4000" dirty="0"/>
              <a:t>A)</a:t>
            </a:r>
          </a:p>
        </p:txBody>
      </p:sp>
      <p:pic>
        <p:nvPicPr>
          <p:cNvPr id="2050" name="Picture 2" descr="A flow diagram explains the concept of nonobvious relationship awareness (NORA).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82801" y="997883"/>
            <a:ext cx="6235700" cy="5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43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5C54-762A-3CAD-627A-E5ACA4AF7255}"/>
              </a:ext>
            </a:extLst>
          </p:cNvPr>
          <p:cNvSpPr>
            <a:spLocks noGrp="1"/>
          </p:cNvSpPr>
          <p:nvPr>
            <p:ph type="title"/>
          </p:nvPr>
        </p:nvSpPr>
        <p:spPr/>
        <p:txBody>
          <a:bodyPr/>
          <a:lstStyle/>
          <a:p>
            <a:r>
              <a:rPr lang="hr-HR" dirty="0"/>
              <a:t>Snowden case</a:t>
            </a:r>
          </a:p>
        </p:txBody>
      </p:sp>
      <p:sp>
        <p:nvSpPr>
          <p:cNvPr id="3" name="Content Placeholder 2">
            <a:extLst>
              <a:ext uri="{FF2B5EF4-FFF2-40B4-BE49-F238E27FC236}">
                <a16:creationId xmlns:a16="http://schemas.microsoft.com/office/drawing/2014/main" id="{ED2648AB-98CF-4B01-071B-4F2F4D511850}"/>
              </a:ext>
            </a:extLst>
          </p:cNvPr>
          <p:cNvSpPr>
            <a:spLocks noGrp="1"/>
          </p:cNvSpPr>
          <p:nvPr>
            <p:ph idx="1"/>
          </p:nvPr>
        </p:nvSpPr>
        <p:spPr/>
        <p:txBody>
          <a:bodyPr/>
          <a:lstStyle/>
          <a:p>
            <a:r>
              <a:rPr lang="hr-HR" sz="2400" dirty="0">
                <a:hlinkClick r:id="rId3"/>
              </a:rPr>
              <a:t>https://www.theguardian.com/world/interactive/2013/nov/01/snowden-nsa-files-surveillance-revelations-decoded#section/2</a:t>
            </a:r>
            <a:endParaRPr lang="hr-HR" sz="2400" dirty="0"/>
          </a:p>
          <a:p>
            <a:r>
              <a:rPr lang="hr-HR" sz="2400" dirty="0"/>
              <a:t>„...</a:t>
            </a:r>
            <a:r>
              <a:rPr lang="en-US" sz="2400" dirty="0"/>
              <a:t> The agency is allowed to travel "three hops" from its targets — who could be people who talk to people who talk to people who talk to you.</a:t>
            </a:r>
            <a:r>
              <a:rPr lang="hr-HR" sz="2400" dirty="0"/>
              <a:t>”</a:t>
            </a:r>
          </a:p>
          <a:p>
            <a:endParaRPr lang="hr-HR" sz="2400" dirty="0"/>
          </a:p>
          <a:p>
            <a:endParaRPr lang="hr-HR" dirty="0"/>
          </a:p>
        </p:txBody>
      </p:sp>
      <p:pic>
        <p:nvPicPr>
          <p:cNvPr id="4" name="Picture 3">
            <a:extLst>
              <a:ext uri="{FF2B5EF4-FFF2-40B4-BE49-F238E27FC236}">
                <a16:creationId xmlns:a16="http://schemas.microsoft.com/office/drawing/2014/main" id="{22EB64B5-7A43-1807-4E02-88AB942C767E}"/>
              </a:ext>
            </a:extLst>
          </p:cNvPr>
          <p:cNvPicPr>
            <a:picLocks noChangeAspect="1"/>
          </p:cNvPicPr>
          <p:nvPr/>
        </p:nvPicPr>
        <p:blipFill>
          <a:blip r:embed="rId4"/>
          <a:stretch>
            <a:fillRect/>
          </a:stretch>
        </p:blipFill>
        <p:spPr>
          <a:xfrm>
            <a:off x="9398000" y="3429000"/>
            <a:ext cx="2794000" cy="3364564"/>
          </a:xfrm>
          <a:prstGeom prst="rect">
            <a:avLst/>
          </a:prstGeom>
        </p:spPr>
      </p:pic>
      <p:pic>
        <p:nvPicPr>
          <p:cNvPr id="6" name="Picture 5">
            <a:extLst>
              <a:ext uri="{FF2B5EF4-FFF2-40B4-BE49-F238E27FC236}">
                <a16:creationId xmlns:a16="http://schemas.microsoft.com/office/drawing/2014/main" id="{54F55AC3-9E3A-02E7-1FF8-4B6FEC53E7E7}"/>
              </a:ext>
            </a:extLst>
          </p:cNvPr>
          <p:cNvPicPr>
            <a:picLocks noChangeAspect="1"/>
          </p:cNvPicPr>
          <p:nvPr/>
        </p:nvPicPr>
        <p:blipFill>
          <a:blip r:embed="rId5"/>
          <a:stretch>
            <a:fillRect/>
          </a:stretch>
        </p:blipFill>
        <p:spPr>
          <a:xfrm>
            <a:off x="487757" y="365127"/>
            <a:ext cx="11216485" cy="6075990"/>
          </a:xfrm>
          <a:prstGeom prst="rect">
            <a:avLst/>
          </a:prstGeom>
        </p:spPr>
      </p:pic>
    </p:spTree>
    <p:extLst>
      <p:ext uri="{BB962C8B-B14F-4D97-AF65-F5344CB8AC3E}">
        <p14:creationId xmlns:p14="http://schemas.microsoft.com/office/powerpoint/2010/main" val="31294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95262"/>
            <a:ext cx="10515600" cy="1325563"/>
          </a:xfrm>
        </p:spPr>
        <p:txBody>
          <a:bodyPr>
            <a:spAutoFit/>
          </a:bodyPr>
          <a:lstStyle/>
          <a:p>
            <a:r>
              <a:rPr lang="en-US" dirty="0"/>
              <a:t>Basic Concepts: Responsibility, Accountability, and Liability</a:t>
            </a:r>
            <a:endParaRPr lang="en-US" sz="3733" dirty="0"/>
          </a:p>
        </p:txBody>
      </p:sp>
      <p:sp>
        <p:nvSpPr>
          <p:cNvPr id="5" name="Content Placeholder 4"/>
          <p:cNvSpPr>
            <a:spLocks noGrp="1"/>
          </p:cNvSpPr>
          <p:nvPr>
            <p:ph idx="1"/>
          </p:nvPr>
        </p:nvSpPr>
        <p:spPr>
          <a:xfrm>
            <a:off x="685800" y="1520825"/>
            <a:ext cx="10515600" cy="4351338"/>
          </a:xfrm>
        </p:spPr>
        <p:txBody>
          <a:bodyPr>
            <a:spAutoFit/>
          </a:bodyPr>
          <a:lstStyle/>
          <a:p>
            <a:r>
              <a:rPr lang="en-US" sz="2667" dirty="0"/>
              <a:t>Responsibility</a:t>
            </a:r>
          </a:p>
          <a:p>
            <a:pPr lvl="1"/>
            <a:r>
              <a:rPr lang="en-US" sz="2667" dirty="0"/>
              <a:t>Accepting the potential costs, duties, and obligations for decisions</a:t>
            </a:r>
          </a:p>
          <a:p>
            <a:pPr>
              <a:spcBef>
                <a:spcPts val="800"/>
              </a:spcBef>
            </a:pPr>
            <a:r>
              <a:rPr lang="en-US" sz="2667" dirty="0"/>
              <a:t>Accountability</a:t>
            </a:r>
          </a:p>
          <a:p>
            <a:pPr lvl="1"/>
            <a:r>
              <a:rPr lang="en-US" sz="2667" dirty="0"/>
              <a:t>Mechanisms for identifying responsible parties</a:t>
            </a:r>
          </a:p>
          <a:p>
            <a:pPr>
              <a:spcBef>
                <a:spcPts val="800"/>
              </a:spcBef>
            </a:pPr>
            <a:r>
              <a:rPr lang="en-US" sz="2667" dirty="0"/>
              <a:t>Liability</a:t>
            </a:r>
          </a:p>
          <a:p>
            <a:pPr lvl="1"/>
            <a:r>
              <a:rPr lang="en-US" sz="2667" dirty="0"/>
              <a:t>Permits individuals (and firms) to recover damages done to them</a:t>
            </a:r>
          </a:p>
          <a:p>
            <a:pPr>
              <a:spcBef>
                <a:spcPts val="800"/>
              </a:spcBef>
            </a:pPr>
            <a:r>
              <a:rPr lang="en-US" sz="2667" dirty="0"/>
              <a:t>Due process</a:t>
            </a:r>
          </a:p>
          <a:p>
            <a:pPr lvl="1"/>
            <a:r>
              <a:rPr lang="en-US" sz="2667" dirty="0"/>
              <a:t>Laws are well-known and understood, with an ability to appeal to higher authorities</a:t>
            </a:r>
          </a:p>
        </p:txBody>
      </p:sp>
    </p:spTree>
    <p:extLst>
      <p:ext uri="{BB962C8B-B14F-4D97-AF65-F5344CB8AC3E}">
        <p14:creationId xmlns:p14="http://schemas.microsoft.com/office/powerpoint/2010/main" val="33173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Professional Codes of Conduct</a:t>
            </a:r>
            <a:endParaRPr lang="en-US" sz="3733" dirty="0"/>
          </a:p>
        </p:txBody>
      </p:sp>
      <p:sp>
        <p:nvSpPr>
          <p:cNvPr id="5" name="Content Placeholder 4"/>
          <p:cNvSpPr>
            <a:spLocks noGrp="1"/>
          </p:cNvSpPr>
          <p:nvPr>
            <p:ph idx="1"/>
          </p:nvPr>
        </p:nvSpPr>
        <p:spPr>
          <a:xfrm>
            <a:off x="838200" y="1825625"/>
            <a:ext cx="10515600" cy="3191643"/>
          </a:xfrm>
        </p:spPr>
        <p:txBody>
          <a:bodyPr>
            <a:spAutoFit/>
          </a:bodyPr>
          <a:lstStyle/>
          <a:p>
            <a:pPr>
              <a:defRPr/>
            </a:pPr>
            <a:r>
              <a:rPr lang="en-US" dirty="0"/>
              <a:t>Promulgated by associations of professionals</a:t>
            </a:r>
          </a:p>
          <a:p>
            <a:pPr lvl="1">
              <a:defRPr/>
            </a:pPr>
            <a:r>
              <a:rPr lang="hr-HR" sz="2800" dirty="0"/>
              <a:t>Medicine</a:t>
            </a:r>
          </a:p>
          <a:p>
            <a:pPr lvl="1">
              <a:defRPr/>
            </a:pPr>
            <a:r>
              <a:rPr lang="hr-HR" sz="2800" dirty="0"/>
              <a:t>Audit</a:t>
            </a:r>
          </a:p>
          <a:p>
            <a:pPr lvl="1">
              <a:defRPr/>
            </a:pPr>
            <a:r>
              <a:rPr lang="hr-HR" sz="2800" dirty="0"/>
              <a:t>Board</a:t>
            </a:r>
          </a:p>
          <a:p>
            <a:pPr lvl="1">
              <a:defRPr/>
            </a:pPr>
            <a:r>
              <a:rPr lang="hr-HR" sz="2800" dirty="0"/>
              <a:t>...</a:t>
            </a:r>
          </a:p>
          <a:p>
            <a:pPr>
              <a:defRPr/>
            </a:pPr>
            <a:r>
              <a:rPr lang="en-US" dirty="0"/>
              <a:t>Promises by professions to regulate themselves in the general interest of society</a:t>
            </a:r>
          </a:p>
        </p:txBody>
      </p:sp>
    </p:spTree>
    <p:extLst>
      <p:ext uri="{BB962C8B-B14F-4D97-AF65-F5344CB8AC3E}">
        <p14:creationId xmlns:p14="http://schemas.microsoft.com/office/powerpoint/2010/main" val="43566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Real-World Ethical Dilemmas</a:t>
            </a:r>
            <a:endParaRPr lang="en-US" sz="3733" dirty="0"/>
          </a:p>
        </p:txBody>
      </p:sp>
      <p:sp>
        <p:nvSpPr>
          <p:cNvPr id="5" name="Content Placeholder 4"/>
          <p:cNvSpPr>
            <a:spLocks noGrp="1"/>
          </p:cNvSpPr>
          <p:nvPr>
            <p:ph idx="1"/>
          </p:nvPr>
        </p:nvSpPr>
        <p:spPr>
          <a:xfrm>
            <a:off x="838200" y="1825625"/>
            <a:ext cx="10515600" cy="3562001"/>
          </a:xfrm>
        </p:spPr>
        <p:txBody>
          <a:bodyPr>
            <a:spAutoFit/>
          </a:bodyPr>
          <a:lstStyle/>
          <a:p>
            <a:pPr>
              <a:defRPr/>
            </a:pPr>
            <a:r>
              <a:rPr lang="en-US" sz="3200" dirty="0"/>
              <a:t>One set of interests pitted against another</a:t>
            </a:r>
          </a:p>
          <a:p>
            <a:pPr>
              <a:defRPr/>
            </a:pPr>
            <a:r>
              <a:rPr lang="en-US" sz="3200" dirty="0"/>
              <a:t>Examples</a:t>
            </a:r>
          </a:p>
          <a:p>
            <a:pPr lvl="1">
              <a:defRPr/>
            </a:pPr>
            <a:r>
              <a:rPr lang="en-US" sz="2800" dirty="0"/>
              <a:t>Monitoring employees: Right of company to maximize productivity of workers versus workers’ desire to use Internet for short personal tasks</a:t>
            </a:r>
          </a:p>
          <a:p>
            <a:pPr lvl="1">
              <a:defRPr/>
            </a:pPr>
            <a:r>
              <a:rPr lang="en-US" sz="2800" dirty="0"/>
              <a:t>Facebook provides useful services for users but monitors user behavior and sells information to advertisers and app developers</a:t>
            </a:r>
          </a:p>
        </p:txBody>
      </p:sp>
    </p:spTree>
    <p:extLst>
      <p:ext uri="{BB962C8B-B14F-4D97-AF65-F5344CB8AC3E}">
        <p14:creationId xmlns:p14="http://schemas.microsoft.com/office/powerpoint/2010/main" val="380342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9D4E7E-56F3-F2BA-C8C7-1AAEA20EFC46}"/>
              </a:ext>
            </a:extLst>
          </p:cNvPr>
          <p:cNvSpPr>
            <a:spLocks noGrp="1"/>
          </p:cNvSpPr>
          <p:nvPr>
            <p:ph type="title"/>
          </p:nvPr>
        </p:nvSpPr>
        <p:spPr/>
        <p:txBody>
          <a:bodyPr/>
          <a:lstStyle/>
          <a:p>
            <a:r>
              <a:rPr lang="hr-HR" dirty="0"/>
              <a:t>Meta </a:t>
            </a:r>
            <a:r>
              <a:rPr lang="hr-HR" dirty="0" err="1"/>
              <a:t>and</a:t>
            </a:r>
            <a:r>
              <a:rPr lang="hr-HR" dirty="0"/>
              <a:t> </a:t>
            </a:r>
            <a:r>
              <a:rPr lang="hr-HR" dirty="0" err="1"/>
              <a:t>fraud</a:t>
            </a:r>
            <a:endParaRPr lang="en-US" dirty="0"/>
          </a:p>
        </p:txBody>
      </p:sp>
      <p:sp>
        <p:nvSpPr>
          <p:cNvPr id="3" name="Rezervirano mjesto sadržaja 2">
            <a:extLst>
              <a:ext uri="{FF2B5EF4-FFF2-40B4-BE49-F238E27FC236}">
                <a16:creationId xmlns:a16="http://schemas.microsoft.com/office/drawing/2014/main" id="{504BF6F2-3F9B-C2BA-71F8-54C2DBCCDDF8}"/>
              </a:ext>
            </a:extLst>
          </p:cNvPr>
          <p:cNvSpPr>
            <a:spLocks noGrp="1"/>
          </p:cNvSpPr>
          <p:nvPr>
            <p:ph idx="1"/>
          </p:nvPr>
        </p:nvSpPr>
        <p:spPr/>
        <p:txBody>
          <a:bodyPr>
            <a:normAutofit fontScale="92500" lnSpcReduction="10000"/>
          </a:bodyPr>
          <a:lstStyle/>
          <a:p>
            <a:r>
              <a:rPr lang="en-US" dirty="0">
                <a:hlinkClick r:id="rId2"/>
              </a:rPr>
              <a:t>https://www.reuters.com/investigations/meta-is-earning-fortune-deluge-fraudulent-ads-documents-show-2025-11-06/</a:t>
            </a:r>
            <a:endParaRPr lang="hr-HR" dirty="0"/>
          </a:p>
          <a:p>
            <a:r>
              <a:rPr lang="en-US" dirty="0"/>
              <a:t>Meta internally projected late last year that it would earn about 10% of its overall annual revenue – or $16 billion – from running advertising for scams and banned goods, internal company documents show.</a:t>
            </a:r>
            <a:endParaRPr lang="hr-HR" dirty="0"/>
          </a:p>
          <a:p>
            <a:r>
              <a:rPr lang="en-US" dirty="0"/>
              <a:t>On average, one December 2024 document notes, the company shows its platforms’ users an estimated 15 billion “higher risk” scam advertisements – those that show clear signs of being fraudulent – every day. Meta earns about $7 billion in annualized revenue from this category of scam ads each year, another late 2024 document states.</a:t>
            </a:r>
          </a:p>
        </p:txBody>
      </p:sp>
    </p:spTree>
    <p:extLst>
      <p:ext uri="{BB962C8B-B14F-4D97-AF65-F5344CB8AC3E}">
        <p14:creationId xmlns:p14="http://schemas.microsoft.com/office/powerpoint/2010/main" val="2813311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C3CB-0F20-4378-B485-112D703B2A7D}"/>
              </a:ext>
            </a:extLst>
          </p:cNvPr>
          <p:cNvSpPr>
            <a:spLocks noGrp="1"/>
          </p:cNvSpPr>
          <p:nvPr>
            <p:ph type="title"/>
          </p:nvPr>
        </p:nvSpPr>
        <p:spPr/>
        <p:txBody>
          <a:bodyPr/>
          <a:lstStyle/>
          <a:p>
            <a:r>
              <a:rPr lang="hr-HR" dirty="0" err="1"/>
              <a:t>Privacy</a:t>
            </a:r>
            <a:endParaRPr lang="hr-HR" dirty="0"/>
          </a:p>
        </p:txBody>
      </p:sp>
      <p:sp>
        <p:nvSpPr>
          <p:cNvPr id="3" name="Content Placeholder 2">
            <a:extLst>
              <a:ext uri="{FF2B5EF4-FFF2-40B4-BE49-F238E27FC236}">
                <a16:creationId xmlns:a16="http://schemas.microsoft.com/office/drawing/2014/main" id="{88A367E7-5E4E-43F9-89C7-BC4FB6DF33EB}"/>
              </a:ext>
            </a:extLst>
          </p:cNvPr>
          <p:cNvSpPr>
            <a:spLocks noGrp="1"/>
          </p:cNvSpPr>
          <p:nvPr>
            <p:ph idx="1"/>
          </p:nvPr>
        </p:nvSpPr>
        <p:spPr/>
        <p:txBody>
          <a:bodyPr/>
          <a:lstStyle/>
          <a:p>
            <a:r>
              <a:rPr lang="en-US" dirty="0"/>
              <a:t>Privacy – challenge in a connected world</a:t>
            </a:r>
          </a:p>
          <a:p>
            <a:r>
              <a:rPr lang="hr-HR" dirty="0"/>
              <a:t>In a </a:t>
            </a:r>
            <a:r>
              <a:rPr lang="hr-HR" dirty="0" err="1"/>
              <a:t>digital</a:t>
            </a:r>
            <a:r>
              <a:rPr lang="hr-HR" dirty="0"/>
              <a:t> era p</a:t>
            </a:r>
            <a:r>
              <a:rPr lang="en-US" dirty="0" err="1"/>
              <a:t>eople</a:t>
            </a:r>
            <a:r>
              <a:rPr lang="en-US" dirty="0"/>
              <a:t> easily give up from privacy</a:t>
            </a:r>
          </a:p>
          <a:p>
            <a:r>
              <a:rPr lang="en-US" dirty="0"/>
              <a:t>Small benefits </a:t>
            </a:r>
          </a:p>
          <a:p>
            <a:r>
              <a:rPr lang="en-US" dirty="0"/>
              <a:t>I accept button</a:t>
            </a:r>
          </a:p>
          <a:p>
            <a:r>
              <a:rPr lang="en-US" dirty="0"/>
              <a:t>Complicated privacy policies</a:t>
            </a:r>
          </a:p>
          <a:p>
            <a:endParaRPr lang="hr-HR" dirty="0"/>
          </a:p>
          <a:p>
            <a:endParaRPr lang="hr-HR" dirty="0"/>
          </a:p>
          <a:p>
            <a:endParaRPr lang="en-US" dirty="0"/>
          </a:p>
        </p:txBody>
      </p:sp>
    </p:spTree>
    <p:extLst>
      <p:ext uri="{BB962C8B-B14F-4D97-AF65-F5344CB8AC3E}">
        <p14:creationId xmlns:p14="http://schemas.microsoft.com/office/powerpoint/2010/main" val="257564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Exposing privacy</a:t>
            </a:r>
          </a:p>
        </p:txBody>
      </p:sp>
      <p:sp>
        <p:nvSpPr>
          <p:cNvPr id="2" name="Content Placeholder 1">
            <a:extLst>
              <a:ext uri="{FF2B5EF4-FFF2-40B4-BE49-F238E27FC236}">
                <a16:creationId xmlns:a16="http://schemas.microsoft.com/office/drawing/2014/main" id="{177838E8-E2EF-360B-F9DE-D87F1691E643}"/>
              </a:ext>
            </a:extLst>
          </p:cNvPr>
          <p:cNvSpPr>
            <a:spLocks noGrp="1"/>
          </p:cNvSpPr>
          <p:nvPr>
            <p:ph idx="1"/>
          </p:nvPr>
        </p:nvSpPr>
        <p:spPr/>
        <p:txBody>
          <a:bodyPr/>
          <a:lstStyle/>
          <a:p>
            <a:endParaRPr lang="en-US" dirty="0"/>
          </a:p>
        </p:txBody>
      </p:sp>
      <p:pic>
        <p:nvPicPr>
          <p:cNvPr id="3074" name="Picture 2" descr="Slikovni rezultat za how facebook makes money on digital ident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1529612"/>
            <a:ext cx="8517312" cy="515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0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8A24-2200-67A2-8688-0D1E8F0908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226B30-0F35-B75E-A493-0DD4ABFFF297}"/>
              </a:ext>
            </a:extLst>
          </p:cNvPr>
          <p:cNvSpPr>
            <a:spLocks noGrp="1"/>
          </p:cNvSpPr>
          <p:nvPr>
            <p:ph idx="1"/>
          </p:nvPr>
        </p:nvSpPr>
        <p:spPr/>
        <p:txBody>
          <a:bodyPr/>
          <a:lstStyle/>
          <a:p>
            <a:endParaRPr lang="en-US"/>
          </a:p>
        </p:txBody>
      </p:sp>
      <p:pic>
        <p:nvPicPr>
          <p:cNvPr id="4" name="Picture 2" descr="biggest data breaches by year and accounts compromised 1">
            <a:extLst>
              <a:ext uri="{FF2B5EF4-FFF2-40B4-BE49-F238E27FC236}">
                <a16:creationId xmlns:a16="http://schemas.microsoft.com/office/drawing/2014/main" id="{EAA8C1A6-2C0A-46FD-AC5D-9DDB37337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8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23FF5-AF7F-A21C-3415-78227A31461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2824AA43-E8C6-49C6-CBBE-E94432140C87}"/>
              </a:ext>
            </a:extLst>
          </p:cNvPr>
          <p:cNvSpPr>
            <a:spLocks noGrp="1"/>
          </p:cNvSpPr>
          <p:nvPr>
            <p:ph idx="1"/>
          </p:nvPr>
        </p:nvSpPr>
        <p:spPr/>
        <p:txBody>
          <a:bodyPr/>
          <a:lstStyle/>
          <a:p>
            <a:endParaRPr lang="en-US"/>
          </a:p>
        </p:txBody>
      </p:sp>
      <p:pic>
        <p:nvPicPr>
          <p:cNvPr id="1028" name="Picture 4" descr="Slikovni rezultat za cambridge analytica infographic">
            <a:extLst>
              <a:ext uri="{FF2B5EF4-FFF2-40B4-BE49-F238E27FC236}">
                <a16:creationId xmlns:a16="http://schemas.microsoft.com/office/drawing/2014/main" id="{5C234CAE-6834-4F97-BB2E-5A5225421C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82951" y="0"/>
            <a:ext cx="5624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7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D59F-7B68-244D-726A-FA06D9A856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89DD7F6-265D-8CA3-CAE5-1AC30F57A50D}"/>
              </a:ext>
            </a:extLst>
          </p:cNvPr>
          <p:cNvPicPr>
            <a:picLocks noGrp="1" noChangeAspect="1"/>
          </p:cNvPicPr>
          <p:nvPr>
            <p:ph idx="1"/>
          </p:nvPr>
        </p:nvPicPr>
        <p:blipFill rotWithShape="1">
          <a:blip r:embed="rId3"/>
          <a:stretch/>
        </p:blipFill>
        <p:spPr>
          <a:xfrm>
            <a:off x="468582" y="83430"/>
            <a:ext cx="11063017" cy="6093534"/>
          </a:xfrm>
          <a:prstGeom prst="rect">
            <a:avLst/>
          </a:prstGeom>
        </p:spPr>
      </p:pic>
    </p:spTree>
    <p:extLst>
      <p:ext uri="{BB962C8B-B14F-4D97-AF65-F5344CB8AC3E}">
        <p14:creationId xmlns:p14="http://schemas.microsoft.com/office/powerpoint/2010/main" val="362409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A8E7-8305-048C-1E38-9B28DC1A9C8E}"/>
              </a:ext>
            </a:extLst>
          </p:cNvPr>
          <p:cNvSpPr>
            <a:spLocks noGrp="1"/>
          </p:cNvSpPr>
          <p:nvPr>
            <p:ph type="title"/>
          </p:nvPr>
        </p:nvSpPr>
        <p:spPr/>
        <p:txBody>
          <a:bodyPr/>
          <a:lstStyle/>
          <a:p>
            <a:r>
              <a:rPr lang="en-US" dirty="0"/>
              <a:t>This Is Your Digital Life</a:t>
            </a:r>
            <a:endParaRPr lang="hr-HR" dirty="0"/>
          </a:p>
        </p:txBody>
      </p:sp>
      <p:sp>
        <p:nvSpPr>
          <p:cNvPr id="3" name="Content Placeholder 2">
            <a:extLst>
              <a:ext uri="{FF2B5EF4-FFF2-40B4-BE49-F238E27FC236}">
                <a16:creationId xmlns:a16="http://schemas.microsoft.com/office/drawing/2014/main" id="{D676BCDC-E12B-61F5-0CBF-970F89C0B8C5}"/>
              </a:ext>
            </a:extLst>
          </p:cNvPr>
          <p:cNvSpPr>
            <a:spLocks noGrp="1"/>
          </p:cNvSpPr>
          <p:nvPr>
            <p:ph idx="1"/>
          </p:nvPr>
        </p:nvSpPr>
        <p:spPr/>
        <p:txBody>
          <a:bodyPr/>
          <a:lstStyle/>
          <a:p>
            <a:r>
              <a:rPr lang="en-US" dirty="0"/>
              <a:t>This Is Your Digital Life", developed by data scientist Aleksandr Kogan and his company Global Science Research (GSR) in 2013. </a:t>
            </a:r>
            <a:endParaRPr lang="hr-HR" dirty="0"/>
          </a:p>
          <a:p>
            <a:r>
              <a:rPr lang="en-US" dirty="0"/>
              <a:t>The app consisted of a series of questions to build psychological profiles on users, and collected the personal data of the users' Facebook friends without their explicit consent.</a:t>
            </a:r>
            <a:endParaRPr lang="hr-HR" dirty="0"/>
          </a:p>
          <a:p>
            <a:r>
              <a:rPr lang="hr-HR" dirty="0">
                <a:hlinkClick r:id="rId2"/>
              </a:rPr>
              <a:t>https://www.washingtonpost.com/business/economy/facebook-had-a-closer-relationship-than-it-disclosed-with-the-academic-it-called-a-liar/2018/03/22/ca0570cc-2df9-11e8-8688-e053ba58f1e4_story.html</a:t>
            </a:r>
            <a:endParaRPr lang="hr-HR" dirty="0"/>
          </a:p>
          <a:p>
            <a:endParaRPr lang="hr-HR" dirty="0"/>
          </a:p>
        </p:txBody>
      </p:sp>
    </p:spTree>
    <p:extLst>
      <p:ext uri="{BB962C8B-B14F-4D97-AF65-F5344CB8AC3E}">
        <p14:creationId xmlns:p14="http://schemas.microsoft.com/office/powerpoint/2010/main" val="1312739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2928-1235-683D-4477-133811903E0A}"/>
              </a:ext>
            </a:extLst>
          </p:cNvPr>
          <p:cNvSpPr>
            <a:spLocks noGrp="1"/>
          </p:cNvSpPr>
          <p:nvPr>
            <p:ph type="title"/>
          </p:nvPr>
        </p:nvSpPr>
        <p:spPr/>
        <p:txBody>
          <a:bodyPr/>
          <a:lstStyle/>
          <a:p>
            <a:r>
              <a:rPr lang="hr-HR" dirty="0"/>
              <a:t>Facebook approach</a:t>
            </a:r>
          </a:p>
        </p:txBody>
      </p:sp>
      <p:sp>
        <p:nvSpPr>
          <p:cNvPr id="3" name="Content Placeholder 2">
            <a:extLst>
              <a:ext uri="{FF2B5EF4-FFF2-40B4-BE49-F238E27FC236}">
                <a16:creationId xmlns:a16="http://schemas.microsoft.com/office/drawing/2014/main" id="{A45C829E-2C77-C437-FA3F-45CBA04CD416}"/>
              </a:ext>
            </a:extLst>
          </p:cNvPr>
          <p:cNvSpPr>
            <a:spLocks noGrp="1"/>
          </p:cNvSpPr>
          <p:nvPr>
            <p:ph idx="1"/>
          </p:nvPr>
        </p:nvSpPr>
        <p:spPr/>
        <p:txBody>
          <a:bodyPr/>
          <a:lstStyle/>
          <a:p>
            <a:r>
              <a:rPr lang="en-US" dirty="0"/>
              <a:t>Partnerships with academics such as Kogan, have been an integral part of Facebook’s broader effort to demonstrate that the social network is a potent force in society and a tool of social insight. </a:t>
            </a:r>
            <a:endParaRPr lang="hr-HR" dirty="0"/>
          </a:p>
          <a:p>
            <a:r>
              <a:rPr lang="en-US" dirty="0"/>
              <a:t>Many academics partner with Facebook because the social network will not give them access to the data they seek unless the research is conducted jointly, and some researchers have raised concerns that Facebook is creating a conflict of interest for them.</a:t>
            </a:r>
            <a:endParaRPr lang="hr-HR" dirty="0"/>
          </a:p>
        </p:txBody>
      </p:sp>
    </p:spTree>
    <p:extLst>
      <p:ext uri="{BB962C8B-B14F-4D97-AF65-F5344CB8AC3E}">
        <p14:creationId xmlns:p14="http://schemas.microsoft.com/office/powerpoint/2010/main" val="3909678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Michal</a:t>
            </a:r>
            <a:r>
              <a:rPr lang="hr-HR" dirty="0"/>
              <a:t> </a:t>
            </a:r>
            <a:r>
              <a:rPr lang="hr-HR" dirty="0" err="1"/>
              <a:t>Kosinski</a:t>
            </a:r>
            <a:r>
              <a:rPr lang="hr-HR" dirty="0"/>
              <a:t> – </a:t>
            </a:r>
            <a:r>
              <a:rPr lang="hr-HR" dirty="0" err="1"/>
              <a:t>personality</a:t>
            </a:r>
            <a:r>
              <a:rPr lang="hr-HR" dirty="0"/>
              <a:t> </a:t>
            </a:r>
            <a:r>
              <a:rPr lang="hr-HR" dirty="0" err="1"/>
              <a:t>app</a:t>
            </a:r>
            <a:endParaRPr lang="en-US" dirty="0"/>
          </a:p>
        </p:txBody>
      </p:sp>
      <p:sp>
        <p:nvSpPr>
          <p:cNvPr id="2" name="Content Placeholder 1"/>
          <p:cNvSpPr>
            <a:spLocks noGrp="1"/>
          </p:cNvSpPr>
          <p:nvPr>
            <p:ph idx="1"/>
          </p:nvPr>
        </p:nvSpPr>
        <p:spPr/>
        <p:txBody>
          <a:bodyPr>
            <a:normAutofit/>
          </a:bodyPr>
          <a:lstStyle/>
          <a:p>
            <a:r>
              <a:rPr lang="hr-HR" dirty="0"/>
              <a:t>How many likes is needed?</a:t>
            </a:r>
          </a:p>
          <a:p>
            <a:pPr lvl="1"/>
            <a:r>
              <a:rPr lang="hr-HR" dirty="0"/>
              <a:t> Colleagues</a:t>
            </a:r>
          </a:p>
          <a:p>
            <a:pPr marL="0" indent="0">
              <a:buNone/>
            </a:pPr>
            <a:endParaRPr lang="hr-HR" dirty="0"/>
          </a:p>
          <a:p>
            <a:pPr lvl="1"/>
            <a:r>
              <a:rPr lang="hr-HR" dirty="0"/>
              <a:t>Friends</a:t>
            </a:r>
          </a:p>
          <a:p>
            <a:pPr marL="0" indent="0">
              <a:buNone/>
            </a:pPr>
            <a:endParaRPr lang="hr-HR" dirty="0"/>
          </a:p>
          <a:p>
            <a:pPr lvl="1"/>
            <a:r>
              <a:rPr lang="hr-HR" dirty="0"/>
              <a:t>Parents</a:t>
            </a:r>
          </a:p>
          <a:p>
            <a:pPr marL="0" indent="0">
              <a:buNone/>
            </a:pPr>
            <a:endParaRPr lang="hr-HR" dirty="0"/>
          </a:p>
          <a:p>
            <a:pPr lvl="1"/>
            <a:r>
              <a:rPr lang="hr-HR" dirty="0"/>
              <a:t>Partners</a:t>
            </a:r>
          </a:p>
          <a:p>
            <a:pPr marL="0" indent="0">
              <a:buNone/>
            </a:pPr>
            <a:endParaRPr lang="hr-HR" dirty="0"/>
          </a:p>
          <a:p>
            <a:endParaRPr lang="hr-HR" dirty="0"/>
          </a:p>
          <a:p>
            <a:endParaRPr lang="hr-HR" dirty="0"/>
          </a:p>
          <a:p>
            <a:endParaRPr lang="en-US" dirty="0"/>
          </a:p>
        </p:txBody>
      </p:sp>
      <p:sp>
        <p:nvSpPr>
          <p:cNvPr id="4" name="TextBox 3">
            <a:extLst>
              <a:ext uri="{FF2B5EF4-FFF2-40B4-BE49-F238E27FC236}">
                <a16:creationId xmlns:a16="http://schemas.microsoft.com/office/drawing/2014/main" id="{131AAD0D-1657-4139-A97F-9FEF6A0B73D6}"/>
              </a:ext>
            </a:extLst>
          </p:cNvPr>
          <p:cNvSpPr txBox="1"/>
          <p:nvPr/>
        </p:nvSpPr>
        <p:spPr>
          <a:xfrm>
            <a:off x="6917163" y="3198167"/>
            <a:ext cx="648072" cy="461665"/>
          </a:xfrm>
          <a:prstGeom prst="rect">
            <a:avLst/>
          </a:prstGeom>
          <a:noFill/>
        </p:spPr>
        <p:txBody>
          <a:bodyPr wrap="square" rtlCol="0">
            <a:spAutoFit/>
          </a:bodyPr>
          <a:lstStyle/>
          <a:p>
            <a:r>
              <a:rPr lang="hr-HR" sz="2400" dirty="0">
                <a:solidFill>
                  <a:srgbClr val="FF0000"/>
                </a:solidFill>
              </a:rPr>
              <a:t>70</a:t>
            </a:r>
          </a:p>
        </p:txBody>
      </p:sp>
      <p:sp>
        <p:nvSpPr>
          <p:cNvPr id="5" name="TextBox 4">
            <a:extLst>
              <a:ext uri="{FF2B5EF4-FFF2-40B4-BE49-F238E27FC236}">
                <a16:creationId xmlns:a16="http://schemas.microsoft.com/office/drawing/2014/main" id="{5AF99854-968D-4366-9B1D-E6906F44334C}"/>
              </a:ext>
            </a:extLst>
          </p:cNvPr>
          <p:cNvSpPr txBox="1"/>
          <p:nvPr/>
        </p:nvSpPr>
        <p:spPr>
          <a:xfrm>
            <a:off x="6954958" y="2229693"/>
            <a:ext cx="648072" cy="461665"/>
          </a:xfrm>
          <a:prstGeom prst="rect">
            <a:avLst/>
          </a:prstGeom>
          <a:noFill/>
        </p:spPr>
        <p:txBody>
          <a:bodyPr wrap="square" rtlCol="0">
            <a:spAutoFit/>
          </a:bodyPr>
          <a:lstStyle/>
          <a:p>
            <a:r>
              <a:rPr lang="hr-HR" sz="2400" dirty="0">
                <a:solidFill>
                  <a:srgbClr val="FF0000"/>
                </a:solidFill>
              </a:rPr>
              <a:t>10</a:t>
            </a:r>
          </a:p>
        </p:txBody>
      </p:sp>
      <p:sp>
        <p:nvSpPr>
          <p:cNvPr id="6" name="TextBox 5">
            <a:extLst>
              <a:ext uri="{FF2B5EF4-FFF2-40B4-BE49-F238E27FC236}">
                <a16:creationId xmlns:a16="http://schemas.microsoft.com/office/drawing/2014/main" id="{2C1CC496-8D39-4D23-9CF5-88D04C732601}"/>
              </a:ext>
            </a:extLst>
          </p:cNvPr>
          <p:cNvSpPr txBox="1"/>
          <p:nvPr/>
        </p:nvSpPr>
        <p:spPr>
          <a:xfrm>
            <a:off x="6839474" y="5026273"/>
            <a:ext cx="792088" cy="461665"/>
          </a:xfrm>
          <a:prstGeom prst="rect">
            <a:avLst/>
          </a:prstGeom>
          <a:noFill/>
        </p:spPr>
        <p:txBody>
          <a:bodyPr wrap="square" rtlCol="0">
            <a:spAutoFit/>
          </a:bodyPr>
          <a:lstStyle/>
          <a:p>
            <a:r>
              <a:rPr lang="hr-HR" sz="2400" dirty="0">
                <a:solidFill>
                  <a:srgbClr val="FF0000"/>
                </a:solidFill>
              </a:rPr>
              <a:t>300</a:t>
            </a:r>
          </a:p>
        </p:txBody>
      </p:sp>
      <p:sp>
        <p:nvSpPr>
          <p:cNvPr id="7" name="TextBox 6">
            <a:extLst>
              <a:ext uri="{FF2B5EF4-FFF2-40B4-BE49-F238E27FC236}">
                <a16:creationId xmlns:a16="http://schemas.microsoft.com/office/drawing/2014/main" id="{2F6DF925-0446-4B79-A7C6-58847F3E39EB}"/>
              </a:ext>
            </a:extLst>
          </p:cNvPr>
          <p:cNvSpPr txBox="1"/>
          <p:nvPr/>
        </p:nvSpPr>
        <p:spPr>
          <a:xfrm>
            <a:off x="6839474" y="4057799"/>
            <a:ext cx="792088" cy="461665"/>
          </a:xfrm>
          <a:prstGeom prst="rect">
            <a:avLst/>
          </a:prstGeom>
          <a:noFill/>
        </p:spPr>
        <p:txBody>
          <a:bodyPr wrap="square" rtlCol="0">
            <a:spAutoFit/>
          </a:bodyPr>
          <a:lstStyle/>
          <a:p>
            <a:r>
              <a:rPr lang="hr-HR" sz="2400" dirty="0">
                <a:solidFill>
                  <a:srgbClr val="FF0000"/>
                </a:solidFill>
              </a:rPr>
              <a:t>150</a:t>
            </a:r>
          </a:p>
        </p:txBody>
      </p:sp>
    </p:spTree>
    <p:extLst>
      <p:ext uri="{BB962C8B-B14F-4D97-AF65-F5344CB8AC3E}">
        <p14:creationId xmlns:p14="http://schemas.microsoft.com/office/powerpoint/2010/main" val="14429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4B3A-D2A6-EBE4-9B94-3B0B0B110457}"/>
              </a:ext>
            </a:extLst>
          </p:cNvPr>
          <p:cNvSpPr>
            <a:spLocks noGrp="1"/>
          </p:cNvSpPr>
          <p:nvPr>
            <p:ph type="title"/>
          </p:nvPr>
        </p:nvSpPr>
        <p:spPr/>
        <p:txBody>
          <a:bodyPr/>
          <a:lstStyle/>
          <a:p>
            <a:r>
              <a:rPr lang="hr-HR" dirty="0"/>
              <a:t>Fines</a:t>
            </a:r>
          </a:p>
        </p:txBody>
      </p:sp>
      <p:sp>
        <p:nvSpPr>
          <p:cNvPr id="3" name="Content Placeholder 2">
            <a:extLst>
              <a:ext uri="{FF2B5EF4-FFF2-40B4-BE49-F238E27FC236}">
                <a16:creationId xmlns:a16="http://schemas.microsoft.com/office/drawing/2014/main" id="{75A65B37-0DB1-1497-872F-D858CAF658BA}"/>
              </a:ext>
            </a:extLst>
          </p:cNvPr>
          <p:cNvSpPr>
            <a:spLocks noGrp="1"/>
          </p:cNvSpPr>
          <p:nvPr>
            <p:ph idx="1"/>
          </p:nvPr>
        </p:nvSpPr>
        <p:spPr/>
        <p:txBody>
          <a:bodyPr/>
          <a:lstStyle/>
          <a:p>
            <a:r>
              <a:rPr lang="en-US" noProof="0" dirty="0"/>
              <a:t>Facebook agreed to pay a $5 billion fine to the Federal Trade Commission (FTC) in 2019 for violating its privacy laws in connection with the Cambridge Analytica data scandal. The FTC alleged that Facebook had deceived users about their ability to control the privacy of their personal information.</a:t>
            </a:r>
          </a:p>
          <a:p>
            <a:r>
              <a:rPr lang="en-US" noProof="0" dirty="0"/>
              <a:t>Aleksandr Kogan college car</a:t>
            </a:r>
            <a:r>
              <a:rPr lang="hr-HR" noProof="0" dirty="0" err="1"/>
              <a:t>eer</a:t>
            </a:r>
            <a:r>
              <a:rPr lang="en-US" noProof="0" dirty="0"/>
              <a:t> was </a:t>
            </a:r>
            <a:r>
              <a:rPr lang="hr-HR" noProof="0" dirty="0" err="1"/>
              <a:t>finished</a:t>
            </a:r>
            <a:endParaRPr lang="en-US" noProof="0" dirty="0"/>
          </a:p>
          <a:p>
            <a:r>
              <a:rPr lang="en-US" noProof="0" dirty="0"/>
              <a:t>Cambridge Analytica closed its business</a:t>
            </a:r>
          </a:p>
        </p:txBody>
      </p:sp>
    </p:spTree>
    <p:extLst>
      <p:ext uri="{BB962C8B-B14F-4D97-AF65-F5344CB8AC3E}">
        <p14:creationId xmlns:p14="http://schemas.microsoft.com/office/powerpoint/2010/main" val="1528835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381577"/>
            <a:ext cx="10947400" cy="646331"/>
          </a:xfrm>
        </p:spPr>
        <p:txBody>
          <a:bodyPr wrap="square">
            <a:spAutoFit/>
          </a:bodyPr>
          <a:lstStyle/>
          <a:p>
            <a:r>
              <a:rPr lang="en-US" sz="4000" dirty="0"/>
              <a:t>General Data Protection Regulation (</a:t>
            </a:r>
            <a:r>
              <a:rPr lang="en-US" sz="4000" spc="-600" dirty="0"/>
              <a:t>G D P </a:t>
            </a:r>
            <a:r>
              <a:rPr lang="en-US" sz="4000" dirty="0"/>
              <a:t>R)</a:t>
            </a:r>
          </a:p>
        </p:txBody>
      </p:sp>
      <p:sp>
        <p:nvSpPr>
          <p:cNvPr id="5" name="Content Placeholder 4"/>
          <p:cNvSpPr>
            <a:spLocks noGrp="1"/>
          </p:cNvSpPr>
          <p:nvPr>
            <p:ph idx="1"/>
          </p:nvPr>
        </p:nvSpPr>
        <p:spPr>
          <a:xfrm>
            <a:off x="279400" y="1351074"/>
            <a:ext cx="11468100" cy="4594078"/>
          </a:xfrm>
        </p:spPr>
        <p:txBody>
          <a:bodyPr wrap="square">
            <a:spAutoFit/>
          </a:bodyPr>
          <a:lstStyle/>
          <a:p>
            <a:r>
              <a:rPr lang="en-US" sz="2400" dirty="0"/>
              <a:t>Requires unambiguous explicit informed consent of customer</a:t>
            </a:r>
          </a:p>
          <a:p>
            <a:r>
              <a:rPr lang="en-US" sz="2400" spc="-400" dirty="0"/>
              <a:t>E </a:t>
            </a:r>
            <a:r>
              <a:rPr lang="en-US" sz="2400" dirty="0"/>
              <a:t>U member nations cannot transfer personal data to countries without similar privacy protection</a:t>
            </a:r>
          </a:p>
          <a:p>
            <a:pPr lvl="1"/>
            <a:r>
              <a:rPr lang="en-US" dirty="0"/>
              <a:t>Applies across all </a:t>
            </a:r>
            <a:r>
              <a:rPr lang="en-US" spc="-400" dirty="0"/>
              <a:t>E </a:t>
            </a:r>
            <a:r>
              <a:rPr lang="en-US" dirty="0"/>
              <a:t>U countries to any firms operating in </a:t>
            </a:r>
            <a:r>
              <a:rPr lang="en-US" spc="-400" dirty="0"/>
              <a:t>E </a:t>
            </a:r>
            <a:r>
              <a:rPr lang="en-US" dirty="0"/>
              <a:t>U or processing data on </a:t>
            </a:r>
            <a:r>
              <a:rPr lang="en-US" spc="-400" dirty="0"/>
              <a:t>E </a:t>
            </a:r>
            <a:r>
              <a:rPr lang="en-US" dirty="0"/>
              <a:t>U citizens or residents</a:t>
            </a:r>
          </a:p>
          <a:p>
            <a:pPr lvl="1"/>
            <a:r>
              <a:rPr lang="en-US" dirty="0"/>
              <a:t>Strengthens right to be forgotten</a:t>
            </a:r>
            <a:endParaRPr lang="hr-HR" dirty="0"/>
          </a:p>
          <a:p>
            <a:r>
              <a:rPr lang="en-US" sz="2400" dirty="0"/>
              <a:t>The less severe infringements could result in a fine of up to €10 million, or 2% of the firm’s worldwide annual revenue from the preceding financial year, whichever amount is higher. </a:t>
            </a:r>
            <a:endParaRPr lang="hr-HR" sz="2400" dirty="0"/>
          </a:p>
          <a:p>
            <a:r>
              <a:rPr lang="hr-HR" sz="2400" dirty="0" err="1"/>
              <a:t>The</a:t>
            </a:r>
            <a:r>
              <a:rPr lang="hr-HR" sz="2400" dirty="0"/>
              <a:t> more severe infringements could result in a </a:t>
            </a:r>
            <a:r>
              <a:rPr lang="en-US" sz="2400" dirty="0"/>
              <a:t>fine of up to €20 million, or 4% of the firm’s worldwide annual revenue from the preceding financial year, whichever amount is higher</a:t>
            </a:r>
          </a:p>
        </p:txBody>
      </p:sp>
    </p:spTree>
    <p:extLst>
      <p:ext uri="{BB962C8B-B14F-4D97-AF65-F5344CB8AC3E}">
        <p14:creationId xmlns:p14="http://schemas.microsoft.com/office/powerpoint/2010/main" val="87046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81116D-92BF-8660-A7D2-A84F82374EB7}"/>
              </a:ext>
            </a:extLst>
          </p:cNvPr>
          <p:cNvSpPr>
            <a:spLocks noGrp="1"/>
          </p:cNvSpPr>
          <p:nvPr>
            <p:ph type="title"/>
          </p:nvPr>
        </p:nvSpPr>
        <p:spPr/>
        <p:txBody>
          <a:bodyPr/>
          <a:lstStyle/>
          <a:p>
            <a:r>
              <a:rPr lang="hr-HR" dirty="0"/>
              <a:t>Meta </a:t>
            </a:r>
            <a:r>
              <a:rPr lang="hr-HR" dirty="0" err="1"/>
              <a:t>and</a:t>
            </a:r>
            <a:r>
              <a:rPr lang="hr-HR" dirty="0"/>
              <a:t> </a:t>
            </a:r>
            <a:r>
              <a:rPr lang="hr-HR" dirty="0" err="1"/>
              <a:t>fraud</a:t>
            </a:r>
            <a:endParaRPr lang="en-US" dirty="0"/>
          </a:p>
        </p:txBody>
      </p:sp>
      <p:sp>
        <p:nvSpPr>
          <p:cNvPr id="3" name="Rezervirano mjesto sadržaja 2">
            <a:extLst>
              <a:ext uri="{FF2B5EF4-FFF2-40B4-BE49-F238E27FC236}">
                <a16:creationId xmlns:a16="http://schemas.microsoft.com/office/drawing/2014/main" id="{5B926FC0-EB06-7249-BBDC-9DDC011AD8BC}"/>
              </a:ext>
            </a:extLst>
          </p:cNvPr>
          <p:cNvSpPr>
            <a:spLocks noGrp="1"/>
          </p:cNvSpPr>
          <p:nvPr>
            <p:ph idx="1"/>
          </p:nvPr>
        </p:nvSpPr>
        <p:spPr/>
        <p:txBody>
          <a:bodyPr/>
          <a:lstStyle/>
          <a:p>
            <a:r>
              <a:rPr lang="en-US" dirty="0"/>
              <a:t>Much of the fraud came from marketers acting suspiciously enough to be flagged by Meta’s internal warning systems. But the company only bans advertisers if its automated systems predict the marketers are at least 95% certain to be committing fraud, the documents show. </a:t>
            </a:r>
            <a:endParaRPr lang="hr-HR" dirty="0"/>
          </a:p>
          <a:p>
            <a:r>
              <a:rPr lang="en-US" dirty="0"/>
              <a:t>If the company is less certain – but still believes the advertiser is a likely scammer – Meta charges higher ad rates as a penalty, according to the documents. The idea is to dissuade suspect advertisers from placing ads.</a:t>
            </a:r>
          </a:p>
        </p:txBody>
      </p:sp>
    </p:spTree>
    <p:extLst>
      <p:ext uri="{BB962C8B-B14F-4D97-AF65-F5344CB8AC3E}">
        <p14:creationId xmlns:p14="http://schemas.microsoft.com/office/powerpoint/2010/main" val="299810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801" y="1178424"/>
            <a:ext cx="6427265" cy="678391"/>
          </a:xfrm>
          <a:prstGeom prst="rect">
            <a:avLst/>
          </a:prstGeom>
          <a:noFill/>
        </p:spPr>
        <p:txBody>
          <a:bodyPr wrap="square" rtlCol="0">
            <a:spAutoFit/>
          </a:bodyPr>
          <a:lstStyle/>
          <a:p>
            <a:r>
              <a:rPr lang="en-US" sz="2539" b="1" dirty="0">
                <a:solidFill>
                  <a:schemeClr val="tx2"/>
                </a:solidFill>
                <a:latin typeface="Arial" panose="020B0604020202020204" pitchFamily="34" charset="0"/>
                <a:cs typeface="Arial" panose="020B0604020202020204" pitchFamily="34" charset="0"/>
              </a:rPr>
              <a:t>What is personal data?</a:t>
            </a:r>
          </a:p>
          <a:p>
            <a:endParaRPr lang="en-US" sz="1269" dirty="0">
              <a:solidFill>
                <a:schemeClr val="bg1"/>
              </a:solidFill>
              <a:latin typeface="FoundrySterling-Book"/>
            </a:endParaRPr>
          </a:p>
        </p:txBody>
      </p:sp>
      <p:sp>
        <p:nvSpPr>
          <p:cNvPr id="3" name="TextBox 2"/>
          <p:cNvSpPr txBox="1"/>
          <p:nvPr/>
        </p:nvSpPr>
        <p:spPr>
          <a:xfrm>
            <a:off x="450850" y="924604"/>
            <a:ext cx="10972800" cy="5427961"/>
          </a:xfrm>
          <a:prstGeom prst="rect">
            <a:avLst/>
          </a:prstGeom>
          <a:noFill/>
        </p:spPr>
        <p:txBody>
          <a:bodyPr wrap="square" rtlCol="0">
            <a:spAutoFit/>
          </a:bodyPr>
          <a:lstStyle/>
          <a:p>
            <a:r>
              <a:rPr lang="en-GB" sz="2667" dirty="0">
                <a:latin typeface="Arial" charset="0"/>
                <a:cs typeface="Arial" charset="0"/>
              </a:rPr>
              <a:t>Any information that can be used to identify a living person - directly and indirectly – or that relates to them.</a:t>
            </a:r>
          </a:p>
          <a:p>
            <a:endParaRPr lang="en-GB" sz="2667" dirty="0">
              <a:latin typeface="Arial" charset="0"/>
              <a:cs typeface="Arial" charset="0"/>
            </a:endParaRPr>
          </a:p>
          <a:p>
            <a:r>
              <a:rPr lang="en-GB" sz="2667" dirty="0">
                <a:latin typeface="Arial" charset="0"/>
                <a:cs typeface="Arial" charset="0"/>
              </a:rPr>
              <a:t>What does that mean?</a:t>
            </a:r>
          </a:p>
          <a:p>
            <a:endParaRPr lang="en-GB" sz="2667" dirty="0">
              <a:latin typeface="Arial" charset="0"/>
              <a:cs typeface="Arial" charset="0"/>
            </a:endParaRPr>
          </a:p>
          <a:p>
            <a:pPr marL="302266" indent="-302266">
              <a:buFont typeface="Arial" panose="020B0604020202020204" pitchFamily="34" charset="0"/>
              <a:buChar char="•"/>
            </a:pPr>
            <a:r>
              <a:rPr lang="en-GB" sz="2667" dirty="0">
                <a:latin typeface="Arial" charset="0"/>
                <a:cs typeface="Arial" charset="0"/>
              </a:rPr>
              <a:t>This could be: name, an identification number, or location data, like an IP address.</a:t>
            </a:r>
          </a:p>
          <a:p>
            <a:pPr marL="302266" indent="-302266">
              <a:buFont typeface="Arial" panose="020B0604020202020204" pitchFamily="34" charset="0"/>
              <a:buChar char="•"/>
            </a:pPr>
            <a:endParaRPr lang="en-GB" sz="2667" dirty="0">
              <a:latin typeface="Arial" charset="0"/>
              <a:cs typeface="Arial" charset="0"/>
            </a:endParaRPr>
          </a:p>
          <a:p>
            <a:pPr marL="302266" indent="-302266">
              <a:buFont typeface="Arial" panose="020B0604020202020204" pitchFamily="34" charset="0"/>
              <a:buChar char="•"/>
            </a:pPr>
            <a:r>
              <a:rPr lang="en-GB" sz="2667" dirty="0">
                <a:latin typeface="Arial" charset="0"/>
                <a:cs typeface="Arial" charset="0"/>
              </a:rPr>
              <a:t>It could also include other information that leads to an individual being identified (which could be: physical, genetic or cultural).</a:t>
            </a:r>
          </a:p>
          <a:p>
            <a:pPr marL="302266" indent="-302266">
              <a:buFont typeface="Arial" panose="020B0604020202020204" pitchFamily="34" charset="0"/>
              <a:buChar char="•"/>
            </a:pPr>
            <a:endParaRPr lang="en-GB" sz="2667" dirty="0">
              <a:latin typeface="Arial" charset="0"/>
              <a:cs typeface="Arial" charset="0"/>
            </a:endParaRPr>
          </a:p>
          <a:p>
            <a:r>
              <a:rPr lang="en-GB" sz="2667" dirty="0">
                <a:latin typeface="Arial" charset="0"/>
                <a:cs typeface="Arial" charset="0"/>
              </a:rPr>
              <a:t>More care needs to be taken with sensitive personal data </a:t>
            </a:r>
            <a:r>
              <a:rPr lang="en-GB" sz="2667" dirty="0" err="1">
                <a:latin typeface="Arial" charset="0"/>
                <a:cs typeface="Arial" charset="0"/>
              </a:rPr>
              <a:t>eg.</a:t>
            </a:r>
            <a:r>
              <a:rPr lang="en-GB" sz="2667" dirty="0">
                <a:latin typeface="Arial" charset="0"/>
                <a:cs typeface="Arial" charset="0"/>
              </a:rPr>
              <a:t> health data, religious beliefs</a:t>
            </a:r>
          </a:p>
        </p:txBody>
      </p:sp>
      <p:sp>
        <p:nvSpPr>
          <p:cNvPr id="4" name="Title 3">
            <a:extLst>
              <a:ext uri="{FF2B5EF4-FFF2-40B4-BE49-F238E27FC236}">
                <a16:creationId xmlns:a16="http://schemas.microsoft.com/office/drawing/2014/main" id="{21B6E894-D602-EC01-F573-CD04FCF5B837}"/>
              </a:ext>
            </a:extLst>
          </p:cNvPr>
          <p:cNvSpPr txBox="1">
            <a:spLocks/>
          </p:cNvSpPr>
          <p:nvPr/>
        </p:nvSpPr>
        <p:spPr>
          <a:xfrm>
            <a:off x="444500" y="278273"/>
            <a:ext cx="10972800" cy="646331"/>
          </a:xfrm>
          <a:prstGeom prst="rect">
            <a:avLst/>
          </a:prstGeom>
        </p:spPr>
        <p:txBody>
          <a:bodyPr>
            <a:sp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4000" dirty="0"/>
              <a:t>What is personal data?</a:t>
            </a:r>
            <a:endParaRPr lang="en-US" sz="4000" dirty="0"/>
          </a:p>
        </p:txBody>
      </p:sp>
    </p:spTree>
    <p:extLst>
      <p:ext uri="{BB962C8B-B14F-4D97-AF65-F5344CB8AC3E}">
        <p14:creationId xmlns:p14="http://schemas.microsoft.com/office/powerpoint/2010/main" val="357030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801" y="1178424"/>
            <a:ext cx="6427265" cy="483081"/>
          </a:xfrm>
          <a:prstGeom prst="rect">
            <a:avLst/>
          </a:prstGeom>
          <a:noFill/>
        </p:spPr>
        <p:txBody>
          <a:bodyPr wrap="square" rtlCol="0">
            <a:spAutoFit/>
          </a:bodyPr>
          <a:lstStyle/>
          <a:p>
            <a:r>
              <a:rPr lang="en-US" sz="2539" b="1" dirty="0">
                <a:solidFill>
                  <a:schemeClr val="tx2"/>
                </a:solidFill>
                <a:latin typeface="Arial" panose="020B0604020202020204" pitchFamily="34" charset="0"/>
                <a:cs typeface="Arial" panose="020B0604020202020204" pitchFamily="34" charset="0"/>
              </a:rPr>
              <a:t>What is data privacy all about?</a:t>
            </a:r>
            <a:endParaRPr lang="en-US" sz="1269" dirty="0">
              <a:solidFill>
                <a:schemeClr val="bg1"/>
              </a:solidFill>
              <a:latin typeface="FoundrySterling-Book"/>
            </a:endParaRPr>
          </a:p>
        </p:txBody>
      </p:sp>
      <p:sp>
        <p:nvSpPr>
          <p:cNvPr id="3" name="TextBox 2"/>
          <p:cNvSpPr txBox="1"/>
          <p:nvPr/>
        </p:nvSpPr>
        <p:spPr>
          <a:xfrm>
            <a:off x="444500" y="1661505"/>
            <a:ext cx="10617200" cy="3108543"/>
          </a:xfrm>
          <a:prstGeom prst="rect">
            <a:avLst/>
          </a:prstGeom>
          <a:noFill/>
        </p:spPr>
        <p:txBody>
          <a:bodyPr wrap="square" rtlCol="0">
            <a:spAutoFit/>
          </a:bodyPr>
          <a:lstStyle/>
          <a:p>
            <a:pPr marL="362720" indent="-362720">
              <a:buFont typeface="Arial" panose="020B0604020202020204" pitchFamily="34" charset="0"/>
              <a:buChar char="•"/>
            </a:pPr>
            <a:r>
              <a:rPr lang="en-GB" sz="2800" dirty="0">
                <a:latin typeface="Arial" charset="0"/>
                <a:cs typeface="Arial" charset="0"/>
              </a:rPr>
              <a:t>Being open with people about how we use their information</a:t>
            </a:r>
          </a:p>
          <a:p>
            <a:pPr marL="362720" indent="-362720">
              <a:buFont typeface="Arial" panose="020B0604020202020204" pitchFamily="34" charset="0"/>
              <a:buChar char="•"/>
            </a:pPr>
            <a:r>
              <a:rPr lang="en-GB" sz="2800" dirty="0">
                <a:latin typeface="Arial" charset="0"/>
                <a:cs typeface="Arial" charset="0"/>
              </a:rPr>
              <a:t>Not keeping their information longer than necessary</a:t>
            </a:r>
          </a:p>
          <a:p>
            <a:pPr marL="362720" indent="-362720">
              <a:buFont typeface="Arial" panose="020B0604020202020204" pitchFamily="34" charset="0"/>
              <a:buChar char="•"/>
            </a:pPr>
            <a:r>
              <a:rPr lang="en-GB" sz="2800" dirty="0">
                <a:latin typeface="Arial" charset="0"/>
                <a:cs typeface="Arial" charset="0"/>
              </a:rPr>
              <a:t>Making sure it is accurate</a:t>
            </a:r>
          </a:p>
          <a:p>
            <a:pPr marL="362720" indent="-362720">
              <a:buFont typeface="Arial" panose="020B0604020202020204" pitchFamily="34" charset="0"/>
              <a:buChar char="•"/>
            </a:pPr>
            <a:r>
              <a:rPr lang="en-GB" sz="2800" dirty="0">
                <a:latin typeface="Arial" charset="0"/>
                <a:cs typeface="Arial" charset="0"/>
              </a:rPr>
              <a:t>Making sure that it is safe</a:t>
            </a:r>
          </a:p>
          <a:p>
            <a:pPr marL="362720" indent="-362720">
              <a:buFont typeface="Arial" panose="020B0604020202020204" pitchFamily="34" charset="0"/>
              <a:buChar char="•"/>
            </a:pPr>
            <a:r>
              <a:rPr lang="en-GB" sz="2800" dirty="0">
                <a:latin typeface="Arial" charset="0"/>
                <a:cs typeface="Arial" charset="0"/>
              </a:rPr>
              <a:t>Knowing what information we’ve got and what we can do with it (</a:t>
            </a:r>
            <a:r>
              <a:rPr lang="en-GB" sz="2800" dirty="0" err="1">
                <a:latin typeface="Arial" charset="0"/>
                <a:cs typeface="Arial" charset="0"/>
              </a:rPr>
              <a:t>eg.</a:t>
            </a:r>
            <a:r>
              <a:rPr lang="en-GB" sz="2800" dirty="0">
                <a:latin typeface="Arial" charset="0"/>
                <a:cs typeface="Arial" charset="0"/>
              </a:rPr>
              <a:t> sharing)</a:t>
            </a:r>
          </a:p>
          <a:p>
            <a:pPr marL="362720" indent="-362720">
              <a:buFont typeface="Arial" panose="020B0604020202020204" pitchFamily="34" charset="0"/>
              <a:buChar char="•"/>
            </a:pPr>
            <a:r>
              <a:rPr lang="en-GB" sz="2800" dirty="0">
                <a:latin typeface="Arial" charset="0"/>
                <a:cs typeface="Arial" charset="0"/>
              </a:rPr>
              <a:t>Recognising a breach and knowing what to do</a:t>
            </a:r>
          </a:p>
        </p:txBody>
      </p:sp>
      <p:sp>
        <p:nvSpPr>
          <p:cNvPr id="4" name="Title 3">
            <a:extLst>
              <a:ext uri="{FF2B5EF4-FFF2-40B4-BE49-F238E27FC236}">
                <a16:creationId xmlns:a16="http://schemas.microsoft.com/office/drawing/2014/main" id="{E858F278-A8F6-CD20-7534-7AB58103A8A3}"/>
              </a:ext>
            </a:extLst>
          </p:cNvPr>
          <p:cNvSpPr txBox="1">
            <a:spLocks/>
          </p:cNvSpPr>
          <p:nvPr/>
        </p:nvSpPr>
        <p:spPr>
          <a:xfrm>
            <a:off x="444500" y="278273"/>
            <a:ext cx="10972800" cy="646331"/>
          </a:xfrm>
          <a:prstGeom prst="rect">
            <a:avLst/>
          </a:prstGeom>
        </p:spPr>
        <p:txBody>
          <a:bodyPr>
            <a:sp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en-US" sz="4000" dirty="0"/>
              <a:t>What is data privacy all about?</a:t>
            </a:r>
          </a:p>
        </p:txBody>
      </p:sp>
    </p:spTree>
    <p:extLst>
      <p:ext uri="{BB962C8B-B14F-4D97-AF65-F5344CB8AC3E}">
        <p14:creationId xmlns:p14="http://schemas.microsoft.com/office/powerpoint/2010/main" val="3231975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D596-8D82-0263-5856-F2DEB9B37C4E}"/>
              </a:ext>
            </a:extLst>
          </p:cNvPr>
          <p:cNvSpPr>
            <a:spLocks noGrp="1"/>
          </p:cNvSpPr>
          <p:nvPr>
            <p:ph type="title"/>
          </p:nvPr>
        </p:nvSpPr>
        <p:spPr/>
        <p:txBody>
          <a:bodyPr>
            <a:normAutofit/>
          </a:bodyPr>
          <a:lstStyle/>
          <a:p>
            <a:r>
              <a:rPr lang="hr-HR" sz="4000" dirty="0"/>
              <a:t>L</a:t>
            </a:r>
            <a:r>
              <a:rPr lang="en-US" sz="4000" dirty="0"/>
              <a:t>awful bases for collecting personal data </a:t>
            </a:r>
            <a:endParaRPr lang="hr-HR" sz="4000" dirty="0"/>
          </a:p>
        </p:txBody>
      </p:sp>
      <p:sp>
        <p:nvSpPr>
          <p:cNvPr id="3" name="Content Placeholder 2">
            <a:extLst>
              <a:ext uri="{FF2B5EF4-FFF2-40B4-BE49-F238E27FC236}">
                <a16:creationId xmlns:a16="http://schemas.microsoft.com/office/drawing/2014/main" id="{E4324671-3FCD-4A2C-A5DF-3A5910608981}"/>
              </a:ext>
            </a:extLst>
          </p:cNvPr>
          <p:cNvSpPr>
            <a:spLocks noGrp="1"/>
          </p:cNvSpPr>
          <p:nvPr>
            <p:ph idx="1"/>
          </p:nvPr>
        </p:nvSpPr>
        <p:spPr/>
        <p:txBody>
          <a:bodyPr>
            <a:normAutofit fontScale="70000" lnSpcReduction="20000"/>
          </a:bodyPr>
          <a:lstStyle/>
          <a:p>
            <a:r>
              <a:rPr lang="en-US" b="1" dirty="0"/>
              <a:t>Consent </a:t>
            </a:r>
            <a:r>
              <a:rPr lang="en-US" dirty="0"/>
              <a:t>– the individual has given consent to the processing of their personal data for a specific purpose (mostly marketing activities)</a:t>
            </a:r>
          </a:p>
          <a:p>
            <a:r>
              <a:rPr lang="en-US" b="1" dirty="0"/>
              <a:t>Performance of a contract </a:t>
            </a:r>
            <a:r>
              <a:rPr lang="en-US" dirty="0"/>
              <a:t>– if the processing is necessary for the performance of a contract with the individual in order to take steps at the request of the individual prior to entering into a contract</a:t>
            </a:r>
          </a:p>
          <a:p>
            <a:r>
              <a:rPr lang="en-US" b="1" dirty="0"/>
              <a:t>Legitimate Interest </a:t>
            </a:r>
            <a:r>
              <a:rPr lang="en-US" dirty="0"/>
              <a:t>– if the processing is necessary for the purposes of the legitimate interests pursued by the controller or by a third party (your company or your data processor), except where such interests are overridden by the interests or fundamental rights and freedoms of the individual which require protection of personal data.</a:t>
            </a:r>
          </a:p>
          <a:p>
            <a:r>
              <a:rPr lang="en-US" b="1" dirty="0"/>
              <a:t>Vital Interest</a:t>
            </a:r>
            <a:r>
              <a:rPr lang="en-US" dirty="0"/>
              <a:t>– processing is necessary in order to protect the vital interests of the individual or another natural person (to protect someone’s life).</a:t>
            </a:r>
          </a:p>
          <a:p>
            <a:r>
              <a:rPr lang="en-US" b="1" dirty="0"/>
              <a:t>Legal Obligation </a:t>
            </a:r>
            <a:r>
              <a:rPr lang="en-US" dirty="0"/>
              <a:t>– processing is necessary for compliance with a legal obligation. For example, tax laws or employment laws.</a:t>
            </a:r>
          </a:p>
          <a:p>
            <a:r>
              <a:rPr lang="en-US" b="1" dirty="0"/>
              <a:t>Public Task </a:t>
            </a:r>
            <a:r>
              <a:rPr lang="en-US" dirty="0"/>
              <a:t>–  processing is necessary to perform a task in the public interest or for the exercise of the functions of official authority, and the task or function has a clear basis in law.</a:t>
            </a:r>
            <a:endParaRPr lang="hr-HR" dirty="0"/>
          </a:p>
        </p:txBody>
      </p:sp>
    </p:spTree>
    <p:extLst>
      <p:ext uri="{BB962C8B-B14F-4D97-AF65-F5344CB8AC3E}">
        <p14:creationId xmlns:p14="http://schemas.microsoft.com/office/powerpoint/2010/main" val="25189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DE9-70CE-9DD0-E6BA-258036E4348F}"/>
              </a:ext>
            </a:extLst>
          </p:cNvPr>
          <p:cNvSpPr>
            <a:spLocks noGrp="1"/>
          </p:cNvSpPr>
          <p:nvPr>
            <p:ph type="title"/>
          </p:nvPr>
        </p:nvSpPr>
        <p:spPr/>
        <p:txBody>
          <a:bodyPr/>
          <a:lstStyle/>
          <a:p>
            <a:r>
              <a:rPr lang="hr-HR" dirty="0"/>
              <a:t>Meta case</a:t>
            </a:r>
          </a:p>
        </p:txBody>
      </p:sp>
      <p:sp>
        <p:nvSpPr>
          <p:cNvPr id="3" name="Content Placeholder 2">
            <a:extLst>
              <a:ext uri="{FF2B5EF4-FFF2-40B4-BE49-F238E27FC236}">
                <a16:creationId xmlns:a16="http://schemas.microsoft.com/office/drawing/2014/main" id="{C690FDF1-A873-AE29-0184-38A31E443DD9}"/>
              </a:ext>
            </a:extLst>
          </p:cNvPr>
          <p:cNvSpPr>
            <a:spLocks noGrp="1"/>
          </p:cNvSpPr>
          <p:nvPr>
            <p:ph idx="1"/>
          </p:nvPr>
        </p:nvSpPr>
        <p:spPr/>
        <p:txBody>
          <a:bodyPr>
            <a:normAutofit fontScale="92500" lnSpcReduction="10000"/>
          </a:bodyPr>
          <a:lstStyle/>
          <a:p>
            <a:r>
              <a:rPr lang="hr-HR" dirty="0">
                <a:hlinkClick r:id="rId2"/>
              </a:rPr>
              <a:t>https://www.reuters.com/technology/facebook-owner-faces-eu-ban-targeted-advertising-norway-says-2023-11-01/</a:t>
            </a:r>
            <a:endParaRPr lang="hr-HR" dirty="0"/>
          </a:p>
          <a:p>
            <a:r>
              <a:rPr lang="hr-HR" dirty="0">
                <a:hlinkClick r:id="rId3"/>
              </a:rPr>
              <a:t>https://about.fb.com/news/2023/10/facebook-and-instagram-to-offer-subscription-for-no-ads-in-europe</a:t>
            </a:r>
            <a:endParaRPr lang="hr-HR" dirty="0"/>
          </a:p>
          <a:p>
            <a:r>
              <a:rPr lang="en-US" dirty="0"/>
              <a:t>The European data regulator has agreed to extend a ban imposed by non-EU member Norway on "</a:t>
            </a:r>
            <a:r>
              <a:rPr lang="en-US" dirty="0" err="1"/>
              <a:t>behavioural</a:t>
            </a:r>
            <a:r>
              <a:rPr lang="en-US" dirty="0"/>
              <a:t> advertising" on Facebook and Instagram to cover all 30 countries in the European Union and the European Economic Area, it said on Wednesday.</a:t>
            </a:r>
          </a:p>
          <a:p>
            <a:r>
              <a:rPr lang="en-US" dirty="0"/>
              <a:t>The ban on such advertising, which targets users by harvesting their data, is a setback for U.S. tech giant Meta Platforms (META.O), the owner of the two social media services, which has opposed efforts to curb the practice.</a:t>
            </a:r>
            <a:endParaRPr lang="hr-HR" dirty="0"/>
          </a:p>
        </p:txBody>
      </p:sp>
    </p:spTree>
    <p:extLst>
      <p:ext uri="{BB962C8B-B14F-4D97-AF65-F5344CB8AC3E}">
        <p14:creationId xmlns:p14="http://schemas.microsoft.com/office/powerpoint/2010/main" val="2502642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1CBB-30DF-B2CF-F8C1-425500574961}"/>
              </a:ext>
            </a:extLst>
          </p:cNvPr>
          <p:cNvSpPr>
            <a:spLocks noGrp="1"/>
          </p:cNvSpPr>
          <p:nvPr>
            <p:ph type="title"/>
          </p:nvPr>
        </p:nvSpPr>
        <p:spPr/>
        <p:txBody>
          <a:bodyPr/>
          <a:lstStyle/>
          <a:p>
            <a:r>
              <a:rPr lang="hr-HR" dirty="0"/>
              <a:t>Meta case</a:t>
            </a:r>
          </a:p>
        </p:txBody>
      </p:sp>
      <p:sp>
        <p:nvSpPr>
          <p:cNvPr id="3" name="Content Placeholder 2">
            <a:extLst>
              <a:ext uri="{FF2B5EF4-FFF2-40B4-BE49-F238E27FC236}">
                <a16:creationId xmlns:a16="http://schemas.microsoft.com/office/drawing/2014/main" id="{609F98AF-8175-0219-3FEA-CD5A3052B152}"/>
              </a:ext>
            </a:extLst>
          </p:cNvPr>
          <p:cNvSpPr>
            <a:spLocks noGrp="1"/>
          </p:cNvSpPr>
          <p:nvPr>
            <p:ph idx="1"/>
          </p:nvPr>
        </p:nvSpPr>
        <p:spPr/>
        <p:txBody>
          <a:bodyPr/>
          <a:lstStyle/>
          <a:p>
            <a:r>
              <a:rPr lang="en-US" b="0" i="0" dirty="0">
                <a:solidFill>
                  <a:srgbClr val="344854"/>
                </a:solidFill>
                <a:effectLst/>
                <a:latin typeface="Optimistic Text"/>
              </a:rPr>
              <a:t>To comply with evolving European regulations, we are introducing a new subscription option in the EU, EEA and Switzerland. In November, we will be offering people who use Facebook or Instagram and reside in these regions the choice to continue using these </a:t>
            </a:r>
            <a:r>
              <a:rPr lang="en-US" b="0" i="0" dirty="0" err="1">
                <a:solidFill>
                  <a:srgbClr val="344854"/>
                </a:solidFill>
                <a:effectLst/>
                <a:latin typeface="Optimistic Text"/>
              </a:rPr>
              <a:t>personalised</a:t>
            </a:r>
            <a:r>
              <a:rPr lang="en-US" b="0" i="0" dirty="0">
                <a:solidFill>
                  <a:srgbClr val="344854"/>
                </a:solidFill>
                <a:effectLst/>
                <a:latin typeface="Optimistic Text"/>
              </a:rPr>
              <a:t> services for free with ads, or subscribe to stop seeing ads. While people are subscribed, their information will not be used for ads.</a:t>
            </a:r>
            <a:endParaRPr lang="hr-HR" dirty="0"/>
          </a:p>
        </p:txBody>
      </p:sp>
    </p:spTree>
    <p:extLst>
      <p:ext uri="{BB962C8B-B14F-4D97-AF65-F5344CB8AC3E}">
        <p14:creationId xmlns:p14="http://schemas.microsoft.com/office/powerpoint/2010/main" val="1775231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2536-890C-C2E2-3B7B-A9BE2B7B7177}"/>
              </a:ext>
            </a:extLst>
          </p:cNvPr>
          <p:cNvSpPr>
            <a:spLocks noGrp="1"/>
          </p:cNvSpPr>
          <p:nvPr>
            <p:ph type="title"/>
          </p:nvPr>
        </p:nvSpPr>
        <p:spPr/>
        <p:txBody>
          <a:bodyPr/>
          <a:lstStyle/>
          <a:p>
            <a:r>
              <a:rPr lang="hr-HR" dirty="0"/>
              <a:t>Meta case</a:t>
            </a:r>
          </a:p>
        </p:txBody>
      </p:sp>
      <p:sp>
        <p:nvSpPr>
          <p:cNvPr id="3" name="Content Placeholder 2">
            <a:extLst>
              <a:ext uri="{FF2B5EF4-FFF2-40B4-BE49-F238E27FC236}">
                <a16:creationId xmlns:a16="http://schemas.microsoft.com/office/drawing/2014/main" id="{660FA082-EF8E-5947-F539-84807202E67E}"/>
              </a:ext>
            </a:extLst>
          </p:cNvPr>
          <p:cNvSpPr>
            <a:spLocks noGrp="1"/>
          </p:cNvSpPr>
          <p:nvPr>
            <p:ph idx="1"/>
          </p:nvPr>
        </p:nvSpPr>
        <p:spPr/>
        <p:txBody>
          <a:bodyPr/>
          <a:lstStyle/>
          <a:p>
            <a:r>
              <a:rPr lang="en-US" b="0" i="0" dirty="0">
                <a:solidFill>
                  <a:srgbClr val="344854"/>
                </a:solidFill>
                <a:effectLst/>
                <a:latin typeface="Optimistic Text"/>
              </a:rPr>
              <a:t>People in these countries will be able to subscribe for a fee to use our products without ads. Depending on where you purchase it will cost €9.99/month on the web or €12.99/month on iOS and Android. Regardless of where you purchase, the subscription will apply to all linked Facebook and Instagram accounts in a user’s Accounts Center. </a:t>
            </a:r>
            <a:endParaRPr lang="hr-HR" dirty="0"/>
          </a:p>
        </p:txBody>
      </p:sp>
    </p:spTree>
    <p:extLst>
      <p:ext uri="{BB962C8B-B14F-4D97-AF65-F5344CB8AC3E}">
        <p14:creationId xmlns:p14="http://schemas.microsoft.com/office/powerpoint/2010/main" val="4137727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6031-5A02-E769-9E97-DFCC8562CA21}"/>
              </a:ext>
            </a:extLst>
          </p:cNvPr>
          <p:cNvSpPr>
            <a:spLocks noGrp="1"/>
          </p:cNvSpPr>
          <p:nvPr>
            <p:ph type="title"/>
          </p:nvPr>
        </p:nvSpPr>
        <p:spPr/>
        <p:txBody>
          <a:bodyPr/>
          <a:lstStyle/>
          <a:p>
            <a:r>
              <a:rPr lang="hr-HR" dirty="0"/>
              <a:t>Meta case</a:t>
            </a:r>
          </a:p>
        </p:txBody>
      </p:sp>
      <p:sp>
        <p:nvSpPr>
          <p:cNvPr id="3" name="Content Placeholder 2">
            <a:extLst>
              <a:ext uri="{FF2B5EF4-FFF2-40B4-BE49-F238E27FC236}">
                <a16:creationId xmlns:a16="http://schemas.microsoft.com/office/drawing/2014/main" id="{75469F40-9156-B505-CAC3-CBE09C339FAA}"/>
              </a:ext>
            </a:extLst>
          </p:cNvPr>
          <p:cNvSpPr>
            <a:spLocks noGrp="1"/>
          </p:cNvSpPr>
          <p:nvPr>
            <p:ph idx="1"/>
          </p:nvPr>
        </p:nvSpPr>
        <p:spPr/>
        <p:txBody>
          <a:bodyPr>
            <a:normAutofit/>
          </a:bodyPr>
          <a:lstStyle/>
          <a:p>
            <a:r>
              <a:rPr lang="en-US" b="0" i="0" dirty="0">
                <a:solidFill>
                  <a:srgbClr val="344854"/>
                </a:solidFill>
                <a:effectLst/>
                <a:latin typeface="Optimistic Text"/>
              </a:rPr>
              <a:t>We believe in an ad-supported internet, which gives people access to </a:t>
            </a:r>
            <a:r>
              <a:rPr lang="en-US" b="0" i="0" dirty="0" err="1">
                <a:solidFill>
                  <a:srgbClr val="344854"/>
                </a:solidFill>
                <a:effectLst/>
                <a:latin typeface="Optimistic Text"/>
              </a:rPr>
              <a:t>personalised</a:t>
            </a:r>
            <a:r>
              <a:rPr lang="en-US" b="0" i="0" dirty="0">
                <a:solidFill>
                  <a:srgbClr val="344854"/>
                </a:solidFill>
                <a:effectLst/>
                <a:latin typeface="Optimistic Text"/>
              </a:rPr>
              <a:t> products and services regardless of their economic status. It also allows small businesses to reach potential customers, grow their business and create new markets, driving growth in the European economy. And like other companies we’ll continue to advocate for an ad-supported internet, even with our new subscription offering in the EU, EEA and Switzerland.  But we respect the spirit and purpose of these evolving European regulations, and are committed to complying with them. </a:t>
            </a:r>
            <a:endParaRPr lang="hr-HR" dirty="0"/>
          </a:p>
        </p:txBody>
      </p:sp>
    </p:spTree>
    <p:extLst>
      <p:ext uri="{BB962C8B-B14F-4D97-AF65-F5344CB8AC3E}">
        <p14:creationId xmlns:p14="http://schemas.microsoft.com/office/powerpoint/2010/main" val="3002488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5BFF-57CF-11BD-E939-B74EF995BD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588539E-1D5A-9576-FE99-B16E61C7698B}"/>
              </a:ext>
            </a:extLst>
          </p:cNvPr>
          <p:cNvPicPr>
            <a:picLocks noGrp="1" noChangeAspect="1"/>
          </p:cNvPicPr>
          <p:nvPr>
            <p:ph idx="1"/>
          </p:nvPr>
        </p:nvPicPr>
        <p:blipFill rotWithShape="1">
          <a:blip r:embed="rId3"/>
          <a:stretch/>
        </p:blipFill>
        <p:spPr>
          <a:xfrm>
            <a:off x="1215730" y="850900"/>
            <a:ext cx="8250595" cy="5326063"/>
          </a:xfrm>
          <a:prstGeom prst="rect">
            <a:avLst/>
          </a:prstGeom>
        </p:spPr>
      </p:pic>
    </p:spTree>
    <p:extLst>
      <p:ext uri="{BB962C8B-B14F-4D97-AF65-F5344CB8AC3E}">
        <p14:creationId xmlns:p14="http://schemas.microsoft.com/office/powerpoint/2010/main" val="1340622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7B47-54E2-18A6-9991-2AFD7062CA3B}"/>
              </a:ext>
            </a:extLst>
          </p:cNvPr>
          <p:cNvSpPr>
            <a:spLocks noGrp="1"/>
          </p:cNvSpPr>
          <p:nvPr>
            <p:ph type="title"/>
          </p:nvPr>
        </p:nvSpPr>
        <p:spPr/>
        <p:txBody>
          <a:bodyPr/>
          <a:lstStyle/>
          <a:p>
            <a:r>
              <a:rPr lang="hr-HR" dirty="0" err="1"/>
              <a:t>Pay</a:t>
            </a:r>
            <a:r>
              <a:rPr lang="hr-HR" dirty="0"/>
              <a:t> </a:t>
            </a:r>
            <a:r>
              <a:rPr lang="hr-HR" dirty="0" err="1"/>
              <a:t>or</a:t>
            </a:r>
            <a:r>
              <a:rPr lang="hr-HR" dirty="0"/>
              <a:t> OK?</a:t>
            </a:r>
            <a:endParaRPr lang="en-US" dirty="0"/>
          </a:p>
        </p:txBody>
      </p:sp>
      <p:sp>
        <p:nvSpPr>
          <p:cNvPr id="3" name="Content Placeholder 2">
            <a:extLst>
              <a:ext uri="{FF2B5EF4-FFF2-40B4-BE49-F238E27FC236}">
                <a16:creationId xmlns:a16="http://schemas.microsoft.com/office/drawing/2014/main" id="{7E574F63-5B10-9226-1F2C-9B47BF68AF93}"/>
              </a:ext>
            </a:extLst>
          </p:cNvPr>
          <p:cNvSpPr>
            <a:spLocks noGrp="1"/>
          </p:cNvSpPr>
          <p:nvPr>
            <p:ph idx="1"/>
          </p:nvPr>
        </p:nvSpPr>
        <p:spPr/>
        <p:txBody>
          <a:bodyPr/>
          <a:lstStyle/>
          <a:p>
            <a:r>
              <a:rPr lang="en-US" dirty="0"/>
              <a:t>In a significant decision on 23 April 2025 (Case DMA.100055), the European Commission found that Meta's ‘consent or pay’ model, as implemented in the period from November 2023 to November 2024, on its Facebook and Instagram platforms, was not compliant with the Digital Markets Act (DMA) and fined Meta EUR200m (although the sanctioned non-compliance period only comprises the period from March 2024).</a:t>
            </a:r>
            <a:endParaRPr lang="hr-HR" dirty="0"/>
          </a:p>
          <a:p>
            <a:r>
              <a:rPr lang="en-US" dirty="0"/>
              <a:t>the key issue lies in the distinction between general (contextual) ads and personalized (behavioral) ads</a:t>
            </a:r>
          </a:p>
        </p:txBody>
      </p:sp>
    </p:spTree>
    <p:extLst>
      <p:ext uri="{BB962C8B-B14F-4D97-AF65-F5344CB8AC3E}">
        <p14:creationId xmlns:p14="http://schemas.microsoft.com/office/powerpoint/2010/main" val="2792691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4839-E7B4-36D3-BCFB-8CF65FCDD430}"/>
              </a:ext>
            </a:extLst>
          </p:cNvPr>
          <p:cNvSpPr>
            <a:spLocks noGrp="1"/>
          </p:cNvSpPr>
          <p:nvPr>
            <p:ph type="title"/>
          </p:nvPr>
        </p:nvSpPr>
        <p:spPr/>
        <p:txBody>
          <a:bodyPr/>
          <a:lstStyle/>
          <a:p>
            <a:r>
              <a:rPr lang="hr-HR" dirty="0"/>
              <a:t>Third </a:t>
            </a:r>
            <a:r>
              <a:rPr lang="hr-HR" dirty="0" err="1"/>
              <a:t>option</a:t>
            </a:r>
            <a:endParaRPr lang="en-US" dirty="0"/>
          </a:p>
        </p:txBody>
      </p:sp>
      <p:sp>
        <p:nvSpPr>
          <p:cNvPr id="3" name="Content Placeholder 2">
            <a:extLst>
              <a:ext uri="{FF2B5EF4-FFF2-40B4-BE49-F238E27FC236}">
                <a16:creationId xmlns:a16="http://schemas.microsoft.com/office/drawing/2014/main" id="{C32B3426-16FF-51C1-6F70-8141B42EDE9B}"/>
              </a:ext>
            </a:extLst>
          </p:cNvPr>
          <p:cNvSpPr>
            <a:spLocks noGrp="1"/>
          </p:cNvSpPr>
          <p:nvPr>
            <p:ph idx="1"/>
          </p:nvPr>
        </p:nvSpPr>
        <p:spPr/>
        <p:txBody>
          <a:bodyPr/>
          <a:lstStyle/>
          <a:p>
            <a:r>
              <a:rPr lang="en-US" dirty="0">
                <a:hlinkClick r:id="rId2"/>
              </a:rPr>
              <a:t>https://www.facebook.com/help/825123042877166</a:t>
            </a:r>
            <a:endParaRPr lang="hr-HR"/>
          </a:p>
          <a:p>
            <a:endParaRPr lang="en-US" dirty="0"/>
          </a:p>
        </p:txBody>
      </p:sp>
    </p:spTree>
    <p:extLst>
      <p:ext uri="{BB962C8B-B14F-4D97-AF65-F5344CB8AC3E}">
        <p14:creationId xmlns:p14="http://schemas.microsoft.com/office/powerpoint/2010/main" val="15908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0D40F8-8F8F-9C8A-BF0D-0FD9A13BC48E}"/>
              </a:ext>
            </a:extLst>
          </p:cNvPr>
          <p:cNvSpPr>
            <a:spLocks noGrp="1"/>
          </p:cNvSpPr>
          <p:nvPr>
            <p:ph type="title"/>
          </p:nvPr>
        </p:nvSpPr>
        <p:spPr/>
        <p:txBody>
          <a:bodyPr/>
          <a:lstStyle/>
          <a:p>
            <a:r>
              <a:rPr lang="hr-HR" dirty="0"/>
              <a:t>Meta </a:t>
            </a:r>
            <a:r>
              <a:rPr lang="hr-HR" dirty="0" err="1"/>
              <a:t>and</a:t>
            </a:r>
            <a:r>
              <a:rPr lang="hr-HR" dirty="0"/>
              <a:t> </a:t>
            </a:r>
            <a:r>
              <a:rPr lang="hr-HR" dirty="0" err="1"/>
              <a:t>fraud</a:t>
            </a:r>
            <a:endParaRPr lang="en-US" dirty="0"/>
          </a:p>
        </p:txBody>
      </p:sp>
      <p:sp>
        <p:nvSpPr>
          <p:cNvPr id="3" name="Rezervirano mjesto sadržaja 2">
            <a:extLst>
              <a:ext uri="{FF2B5EF4-FFF2-40B4-BE49-F238E27FC236}">
                <a16:creationId xmlns:a16="http://schemas.microsoft.com/office/drawing/2014/main" id="{DBFEA52B-45FB-C53B-C1B1-779A6EBF1374}"/>
              </a:ext>
            </a:extLst>
          </p:cNvPr>
          <p:cNvSpPr>
            <a:spLocks noGrp="1"/>
          </p:cNvSpPr>
          <p:nvPr>
            <p:ph idx="1"/>
          </p:nvPr>
        </p:nvSpPr>
        <p:spPr/>
        <p:txBody>
          <a:bodyPr>
            <a:normAutofit fontScale="92500"/>
          </a:bodyPr>
          <a:lstStyle/>
          <a:p>
            <a:r>
              <a:rPr lang="en-US" dirty="0"/>
              <a:t>The documents further note that users who click on scam ads are likely to see more of them because of Meta’s ad-personalization system, which tries to deliver ads based on a user’s interests.</a:t>
            </a:r>
            <a:endParaRPr lang="hr-HR" dirty="0"/>
          </a:p>
          <a:p>
            <a:r>
              <a:rPr lang="en-US" dirty="0"/>
              <a:t>A May 2025 presentation by its safety staff estimated that the company’s platforms were involved in a third of all successful scams in the U.S. Meta also acknowledged in other internal documents that some of its main competitors were doing a better job at weeding out fraud on their platforms.</a:t>
            </a:r>
          </a:p>
          <a:p>
            <a:r>
              <a:rPr lang="en-US" dirty="0"/>
              <a:t>“It is easier to advertise scams on Meta platforms than Google,” concluded an internal Meta review in April 2025 of online communities where fraudsters discuss their trade. </a:t>
            </a:r>
          </a:p>
          <a:p>
            <a:endParaRPr lang="en-US" dirty="0"/>
          </a:p>
        </p:txBody>
      </p:sp>
    </p:spTree>
    <p:extLst>
      <p:ext uri="{BB962C8B-B14F-4D97-AF65-F5344CB8AC3E}">
        <p14:creationId xmlns:p14="http://schemas.microsoft.com/office/powerpoint/2010/main" val="1287326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Internet Challenges to Privacy </a:t>
            </a:r>
            <a:r>
              <a:rPr lang="en-US" altLang="en-US" sz="3733" dirty="0"/>
              <a:t>(1 of 2)</a:t>
            </a:r>
            <a:endParaRPr lang="en-US" sz="3733" dirty="0"/>
          </a:p>
        </p:txBody>
      </p:sp>
      <p:sp>
        <p:nvSpPr>
          <p:cNvPr id="5" name="Content Placeholder 4"/>
          <p:cNvSpPr>
            <a:spLocks noGrp="1"/>
          </p:cNvSpPr>
          <p:nvPr>
            <p:ph idx="1"/>
          </p:nvPr>
        </p:nvSpPr>
        <p:spPr/>
        <p:txBody>
          <a:bodyPr>
            <a:spAutoFit/>
          </a:bodyPr>
          <a:lstStyle/>
          <a:p>
            <a:r>
              <a:rPr lang="en-US" altLang="en-US" sz="2933" dirty="0"/>
              <a:t>Cookies</a:t>
            </a:r>
          </a:p>
          <a:p>
            <a:pPr lvl="1"/>
            <a:r>
              <a:rPr lang="en-US" altLang="en-US" dirty="0"/>
              <a:t>Identify </a:t>
            </a:r>
            <a:r>
              <a:rPr lang="en-US" altLang="ja-JP" dirty="0"/>
              <a:t>browser and track visits to site</a:t>
            </a:r>
          </a:p>
          <a:p>
            <a:pPr>
              <a:spcBef>
                <a:spcPts val="800"/>
              </a:spcBef>
            </a:pPr>
            <a:r>
              <a:rPr lang="hr-HR" altLang="en-US" sz="2933" dirty="0"/>
              <a:t>Tracking pixels</a:t>
            </a:r>
            <a:endParaRPr lang="en-US" altLang="en-US" sz="2933" dirty="0"/>
          </a:p>
          <a:p>
            <a:pPr lvl="1"/>
            <a:r>
              <a:rPr lang="en-US" altLang="en-US" dirty="0"/>
              <a:t>Tiny graphics embedded in e-mails and web pages</a:t>
            </a:r>
          </a:p>
          <a:p>
            <a:pPr lvl="1"/>
            <a:r>
              <a:rPr lang="en-US" altLang="en-US" dirty="0"/>
              <a:t>Monitor who is reading email message or visiting site</a:t>
            </a:r>
          </a:p>
          <a:p>
            <a:pPr>
              <a:spcBef>
                <a:spcPts val="800"/>
              </a:spcBef>
            </a:pPr>
            <a:r>
              <a:rPr lang="en-US" altLang="en-US" sz="2933" dirty="0"/>
              <a:t>Web tags</a:t>
            </a:r>
            <a:endParaRPr lang="hr-HR" altLang="en-US" sz="2933" dirty="0"/>
          </a:p>
          <a:p>
            <a:pPr lvl="1">
              <a:spcBef>
                <a:spcPts val="800"/>
              </a:spcBef>
            </a:pPr>
            <a:r>
              <a:rPr lang="hr-HR" altLang="en-US" sz="2666" dirty="0"/>
              <a:t>S</a:t>
            </a:r>
            <a:r>
              <a:rPr lang="en-US" altLang="en-US" sz="2666" dirty="0"/>
              <a:t>mall pieces of code that are used on websites to collect data. When a particular action is performed on a website, web tags record relevant data and send it to a third party.</a:t>
            </a:r>
            <a:endParaRPr lang="hr-HR" altLang="en-US" sz="2666" dirty="0"/>
          </a:p>
          <a:p>
            <a:pPr>
              <a:spcBef>
                <a:spcPts val="800"/>
              </a:spcBef>
            </a:pPr>
            <a:r>
              <a:rPr lang="en-US" altLang="en-US" sz="2933" dirty="0"/>
              <a:t>Google services and behavioral targeting</a:t>
            </a:r>
            <a:endParaRPr lang="en-US" sz="2933" dirty="0"/>
          </a:p>
        </p:txBody>
      </p:sp>
    </p:spTree>
    <p:extLst>
      <p:ext uri="{BB962C8B-B14F-4D97-AF65-F5344CB8AC3E}">
        <p14:creationId xmlns:p14="http://schemas.microsoft.com/office/powerpoint/2010/main" val="3208303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4997-7514-4C4A-BC44-E9428DCC82A0}"/>
              </a:ext>
            </a:extLst>
          </p:cNvPr>
          <p:cNvSpPr>
            <a:spLocks noGrp="1"/>
          </p:cNvSpPr>
          <p:nvPr>
            <p:ph type="title"/>
          </p:nvPr>
        </p:nvSpPr>
        <p:spPr/>
        <p:txBody>
          <a:bodyPr/>
          <a:lstStyle/>
          <a:p>
            <a:r>
              <a:rPr lang="hr-HR" dirty="0"/>
              <a:t>Am I Unique?</a:t>
            </a:r>
          </a:p>
        </p:txBody>
      </p:sp>
      <p:sp>
        <p:nvSpPr>
          <p:cNvPr id="3" name="Content Placeholder 2">
            <a:extLst>
              <a:ext uri="{FF2B5EF4-FFF2-40B4-BE49-F238E27FC236}">
                <a16:creationId xmlns:a16="http://schemas.microsoft.com/office/drawing/2014/main" id="{26D6C928-4D8D-84C5-EDEC-1298381569D1}"/>
              </a:ext>
            </a:extLst>
          </p:cNvPr>
          <p:cNvSpPr>
            <a:spLocks noGrp="1"/>
          </p:cNvSpPr>
          <p:nvPr>
            <p:ph idx="1"/>
          </p:nvPr>
        </p:nvSpPr>
        <p:spPr/>
        <p:txBody>
          <a:bodyPr/>
          <a:lstStyle/>
          <a:p>
            <a:r>
              <a:rPr lang="hr-HR" dirty="0"/>
              <a:t>https://amiunique.org/</a:t>
            </a:r>
          </a:p>
        </p:txBody>
      </p:sp>
    </p:spTree>
    <p:extLst>
      <p:ext uri="{BB962C8B-B14F-4D97-AF65-F5344CB8AC3E}">
        <p14:creationId xmlns:p14="http://schemas.microsoft.com/office/powerpoint/2010/main" val="3496291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EC17-D046-F990-F3D2-B6182D543B89}"/>
              </a:ext>
            </a:extLst>
          </p:cNvPr>
          <p:cNvSpPr>
            <a:spLocks noGrp="1"/>
          </p:cNvSpPr>
          <p:nvPr>
            <p:ph type="title"/>
          </p:nvPr>
        </p:nvSpPr>
        <p:spPr/>
        <p:txBody>
          <a:bodyPr/>
          <a:lstStyle/>
          <a:p>
            <a:r>
              <a:rPr lang="hr-HR" dirty="0"/>
              <a:t>Cookie Consent Tools</a:t>
            </a:r>
          </a:p>
        </p:txBody>
      </p:sp>
      <p:sp>
        <p:nvSpPr>
          <p:cNvPr id="3" name="Content Placeholder 2">
            <a:extLst>
              <a:ext uri="{FF2B5EF4-FFF2-40B4-BE49-F238E27FC236}">
                <a16:creationId xmlns:a16="http://schemas.microsoft.com/office/drawing/2014/main" id="{9578B34B-576C-9836-BDF2-76F69E241282}"/>
              </a:ext>
            </a:extLst>
          </p:cNvPr>
          <p:cNvSpPr>
            <a:spLocks noGrp="1"/>
          </p:cNvSpPr>
          <p:nvPr>
            <p:ph idx="1"/>
          </p:nvPr>
        </p:nvSpPr>
        <p:spPr/>
        <p:txBody>
          <a:bodyPr/>
          <a:lstStyle/>
          <a:p>
            <a:r>
              <a:rPr lang="hr-HR" dirty="0"/>
              <a:t>Used for Cookies Opt-in/Opt-out</a:t>
            </a:r>
          </a:p>
          <a:p>
            <a:r>
              <a:rPr lang="hr-HR" dirty="0"/>
              <a:t>Enable creation of cookie policies</a:t>
            </a:r>
          </a:p>
          <a:p>
            <a:r>
              <a:rPr lang="hr-HR" dirty="0">
                <a:hlinkClick r:id="rId2"/>
              </a:rPr>
              <a:t>https://www.algebra.hr/en/</a:t>
            </a:r>
            <a:endParaRPr lang="hr-HR" dirty="0"/>
          </a:p>
          <a:p>
            <a:r>
              <a:rPr lang="hr-HR" dirty="0">
                <a:hlinkClick r:id="rId3"/>
              </a:rPr>
              <a:t>https://www.hrvatskitelekom.hr/</a:t>
            </a:r>
            <a:endParaRPr lang="hr-HR" dirty="0"/>
          </a:p>
          <a:p>
            <a:r>
              <a:rPr lang="hr-HR" dirty="0">
                <a:hlinkClick r:id="rId4"/>
              </a:rPr>
              <a:t>https://www.cookiemetrix.com/display-report/www.algebra.hr/9ff0f2fa85f33073b7f8a369db250314</a:t>
            </a:r>
            <a:endParaRPr lang="hr-HR" dirty="0"/>
          </a:p>
          <a:p>
            <a:endParaRPr lang="hr-HR" dirty="0"/>
          </a:p>
          <a:p>
            <a:endParaRPr lang="hr-HR" dirty="0"/>
          </a:p>
          <a:p>
            <a:endParaRPr lang="hr-HR" dirty="0"/>
          </a:p>
        </p:txBody>
      </p:sp>
    </p:spTree>
    <p:extLst>
      <p:ext uri="{BB962C8B-B14F-4D97-AF65-F5344CB8AC3E}">
        <p14:creationId xmlns:p14="http://schemas.microsoft.com/office/powerpoint/2010/main" val="2834434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Property Rights: Intellectual Property</a:t>
            </a:r>
            <a:endParaRPr lang="en-US" sz="3733" dirty="0"/>
          </a:p>
        </p:txBody>
      </p:sp>
      <p:sp>
        <p:nvSpPr>
          <p:cNvPr id="5" name="Content Placeholder 4"/>
          <p:cNvSpPr>
            <a:spLocks noGrp="1"/>
          </p:cNvSpPr>
          <p:nvPr>
            <p:ph idx="1"/>
          </p:nvPr>
        </p:nvSpPr>
        <p:spPr>
          <a:xfrm>
            <a:off x="838200" y="1825625"/>
            <a:ext cx="10515600" cy="3643562"/>
          </a:xfrm>
        </p:spPr>
        <p:txBody>
          <a:bodyPr>
            <a:spAutoFit/>
          </a:bodyPr>
          <a:lstStyle/>
          <a:p>
            <a:r>
              <a:rPr lang="en-US" dirty="0"/>
              <a:t>Intellectual property</a:t>
            </a:r>
          </a:p>
          <a:p>
            <a:pPr lvl="1"/>
            <a:r>
              <a:rPr lang="en-US" sz="2800" dirty="0"/>
              <a:t>Tangible and intangible products of the mind created by individuals or corporations</a:t>
            </a:r>
          </a:p>
          <a:p>
            <a:r>
              <a:rPr lang="en-US" dirty="0"/>
              <a:t>Protected in four main ways:</a:t>
            </a:r>
          </a:p>
          <a:p>
            <a:pPr lvl="1"/>
            <a:r>
              <a:rPr lang="en-US" sz="2800" dirty="0"/>
              <a:t>Copyright</a:t>
            </a:r>
          </a:p>
          <a:p>
            <a:pPr lvl="1"/>
            <a:r>
              <a:rPr lang="en-US" sz="2800" dirty="0"/>
              <a:t>Patents</a:t>
            </a:r>
          </a:p>
          <a:p>
            <a:pPr lvl="1"/>
            <a:r>
              <a:rPr lang="en-US" sz="2800" dirty="0"/>
              <a:t>Trademarks</a:t>
            </a:r>
          </a:p>
          <a:p>
            <a:pPr lvl="1"/>
            <a:r>
              <a:rPr lang="en-US" sz="2800" dirty="0"/>
              <a:t>Trade secrets</a:t>
            </a:r>
          </a:p>
        </p:txBody>
      </p:sp>
    </p:spTree>
    <p:extLst>
      <p:ext uri="{BB962C8B-B14F-4D97-AF65-F5344CB8AC3E}">
        <p14:creationId xmlns:p14="http://schemas.microsoft.com/office/powerpoint/2010/main" val="2536846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Challenges to Intellectual Property Rights</a:t>
            </a:r>
            <a:endParaRPr lang="en-US" sz="3733" dirty="0"/>
          </a:p>
        </p:txBody>
      </p:sp>
      <p:sp>
        <p:nvSpPr>
          <p:cNvPr id="5" name="Content Placeholder 4"/>
          <p:cNvSpPr>
            <a:spLocks noGrp="1"/>
          </p:cNvSpPr>
          <p:nvPr>
            <p:ph idx="1"/>
          </p:nvPr>
        </p:nvSpPr>
        <p:spPr>
          <a:xfrm>
            <a:off x="838200" y="1825625"/>
            <a:ext cx="10515600" cy="2739724"/>
          </a:xfrm>
        </p:spPr>
        <p:txBody>
          <a:bodyPr>
            <a:spAutoFit/>
          </a:bodyPr>
          <a:lstStyle/>
          <a:p>
            <a:pPr>
              <a:defRPr/>
            </a:pPr>
            <a:r>
              <a:rPr lang="en-US" dirty="0"/>
              <a:t>Digital media different from physical media</a:t>
            </a:r>
          </a:p>
          <a:p>
            <a:pPr lvl="1">
              <a:defRPr/>
            </a:pPr>
            <a:r>
              <a:rPr lang="en-US" sz="2800" dirty="0"/>
              <a:t>Ease of replication</a:t>
            </a:r>
          </a:p>
          <a:p>
            <a:pPr lvl="1">
              <a:defRPr/>
            </a:pPr>
            <a:r>
              <a:rPr lang="en-US" sz="2800" dirty="0"/>
              <a:t>Ease of transmission (networks, Internet)</a:t>
            </a:r>
          </a:p>
          <a:p>
            <a:pPr lvl="1">
              <a:defRPr/>
            </a:pPr>
            <a:r>
              <a:rPr lang="en-US" sz="2800" dirty="0"/>
              <a:t>Ease of alteration</a:t>
            </a:r>
          </a:p>
          <a:p>
            <a:pPr lvl="1">
              <a:defRPr/>
            </a:pPr>
            <a:r>
              <a:rPr lang="en-US" sz="2800" dirty="0"/>
              <a:t>Compactness</a:t>
            </a:r>
          </a:p>
          <a:p>
            <a:pPr lvl="1">
              <a:defRPr/>
            </a:pPr>
            <a:r>
              <a:rPr lang="en-US" sz="2800" dirty="0"/>
              <a:t>Difficulties in establishing uniqueness</a:t>
            </a:r>
          </a:p>
        </p:txBody>
      </p:sp>
    </p:spTree>
    <p:extLst>
      <p:ext uri="{BB962C8B-B14F-4D97-AF65-F5344CB8AC3E}">
        <p14:creationId xmlns:p14="http://schemas.microsoft.com/office/powerpoint/2010/main" val="3362155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Computer-Related Liability Problems</a:t>
            </a:r>
            <a:endParaRPr lang="en-US" sz="3733" dirty="0"/>
          </a:p>
        </p:txBody>
      </p:sp>
      <p:sp>
        <p:nvSpPr>
          <p:cNvPr id="5" name="Content Placeholder 4"/>
          <p:cNvSpPr>
            <a:spLocks noGrp="1"/>
          </p:cNvSpPr>
          <p:nvPr>
            <p:ph idx="1"/>
          </p:nvPr>
        </p:nvSpPr>
        <p:spPr/>
        <p:txBody>
          <a:bodyPr>
            <a:spAutoFit/>
          </a:bodyPr>
          <a:lstStyle/>
          <a:p>
            <a:r>
              <a:rPr lang="en-US" dirty="0"/>
              <a:t>If software fails, who is responsible?</a:t>
            </a:r>
          </a:p>
          <a:p>
            <a:r>
              <a:rPr lang="en-US" dirty="0"/>
              <a:t>If seen as part of a machine that injures or harms, software producer and operator may be liable</a:t>
            </a:r>
          </a:p>
          <a:p>
            <a:r>
              <a:rPr lang="en-US" dirty="0"/>
              <a:t>If seen as similar to book, difficult to hold author/publisher responsible</a:t>
            </a:r>
          </a:p>
          <a:p>
            <a:r>
              <a:rPr lang="en-US" dirty="0"/>
              <a:t>If seen as a service, would this be similar to telephone systems not being liable for transmitted messages?</a:t>
            </a:r>
          </a:p>
        </p:txBody>
      </p:sp>
    </p:spTree>
    <p:extLst>
      <p:ext uri="{BB962C8B-B14F-4D97-AF65-F5344CB8AC3E}">
        <p14:creationId xmlns:p14="http://schemas.microsoft.com/office/powerpoint/2010/main" val="1855166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911E-BA2B-77B3-1F94-83A07FD8D849}"/>
              </a:ext>
            </a:extLst>
          </p:cNvPr>
          <p:cNvSpPr>
            <a:spLocks noGrp="1"/>
          </p:cNvSpPr>
          <p:nvPr>
            <p:ph type="title"/>
          </p:nvPr>
        </p:nvSpPr>
        <p:spPr/>
        <p:txBody>
          <a:bodyPr/>
          <a:lstStyle/>
          <a:p>
            <a:r>
              <a:rPr lang="hr-HR" dirty="0" err="1"/>
              <a:t>Self-driving</a:t>
            </a:r>
            <a:r>
              <a:rPr lang="hr-HR" dirty="0"/>
              <a:t> </a:t>
            </a:r>
            <a:r>
              <a:rPr lang="hr-HR" dirty="0" err="1"/>
              <a:t>cars</a:t>
            </a:r>
            <a:r>
              <a:rPr lang="hr-HR" dirty="0"/>
              <a:t> </a:t>
            </a:r>
            <a:r>
              <a:rPr lang="hr-HR" dirty="0" err="1"/>
              <a:t>liability</a:t>
            </a:r>
            <a:endParaRPr lang="hr-HR" dirty="0"/>
          </a:p>
        </p:txBody>
      </p:sp>
      <p:sp>
        <p:nvSpPr>
          <p:cNvPr id="3" name="Content Placeholder 2">
            <a:extLst>
              <a:ext uri="{FF2B5EF4-FFF2-40B4-BE49-F238E27FC236}">
                <a16:creationId xmlns:a16="http://schemas.microsoft.com/office/drawing/2014/main" id="{E00D9219-DF8D-C9F5-FFAF-DF913FE88EEB}"/>
              </a:ext>
            </a:extLst>
          </p:cNvPr>
          <p:cNvSpPr>
            <a:spLocks noGrp="1"/>
          </p:cNvSpPr>
          <p:nvPr>
            <p:ph idx="1"/>
          </p:nvPr>
        </p:nvSpPr>
        <p:spPr/>
        <p:txBody>
          <a:bodyPr>
            <a:normAutofit/>
          </a:bodyPr>
          <a:lstStyle/>
          <a:p>
            <a:pPr marL="0" indent="0">
              <a:buNone/>
            </a:pPr>
            <a:r>
              <a:rPr lang="en-US" dirty="0"/>
              <a:t>When a self-driving vehicle causes a car accident, who is liable for damages?</a:t>
            </a:r>
            <a:endParaRPr lang="hr-HR" dirty="0"/>
          </a:p>
          <a:p>
            <a:pPr marL="0" indent="0">
              <a:buNone/>
            </a:pPr>
            <a:r>
              <a:rPr lang="en-US" dirty="0"/>
              <a:t>Self-Driving Car Accident: Manufacturer Liability or Personal Liability?</a:t>
            </a:r>
            <a:endParaRPr lang="hr-HR" dirty="0"/>
          </a:p>
          <a:p>
            <a:pPr marL="0" indent="0">
              <a:buNone/>
            </a:pPr>
            <a:r>
              <a:rPr lang="hr-HR" dirty="0">
                <a:hlinkClick r:id="rId2"/>
              </a:rPr>
              <a:t>https://byrddavis.com/who-is-liable-when-a-self-driving-car-causes-a-crash/</a:t>
            </a:r>
            <a:endParaRPr lang="hr-HR" dirty="0"/>
          </a:p>
          <a:p>
            <a:pPr marL="0" indent="0">
              <a:buNone/>
            </a:pPr>
            <a:endParaRPr lang="hr-HR" dirty="0"/>
          </a:p>
        </p:txBody>
      </p:sp>
    </p:spTree>
    <p:extLst>
      <p:ext uri="{BB962C8B-B14F-4D97-AF65-F5344CB8AC3E}">
        <p14:creationId xmlns:p14="http://schemas.microsoft.com/office/powerpoint/2010/main" val="2261910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257659-60D7-19C4-00FA-175328DA4854}"/>
              </a:ext>
            </a:extLst>
          </p:cNvPr>
          <p:cNvSpPr>
            <a:spLocks noGrp="1"/>
          </p:cNvSpPr>
          <p:nvPr>
            <p:ph type="title"/>
          </p:nvPr>
        </p:nvSpPr>
        <p:spPr/>
        <p:txBody>
          <a:bodyPr/>
          <a:lstStyle/>
          <a:p>
            <a:r>
              <a:rPr lang="hr-HR" dirty="0"/>
              <a:t>Meta </a:t>
            </a:r>
            <a:r>
              <a:rPr lang="hr-HR" dirty="0" err="1"/>
              <a:t>and</a:t>
            </a:r>
            <a:r>
              <a:rPr lang="hr-HR" dirty="0"/>
              <a:t> </a:t>
            </a:r>
            <a:r>
              <a:rPr lang="hr-HR" dirty="0" err="1"/>
              <a:t>fraud</a:t>
            </a:r>
            <a:endParaRPr lang="en-US" dirty="0"/>
          </a:p>
        </p:txBody>
      </p:sp>
      <p:sp>
        <p:nvSpPr>
          <p:cNvPr id="3" name="Rezervirano mjesto sadržaja 2">
            <a:extLst>
              <a:ext uri="{FF2B5EF4-FFF2-40B4-BE49-F238E27FC236}">
                <a16:creationId xmlns:a16="http://schemas.microsoft.com/office/drawing/2014/main" id="{8D176D89-838D-5436-C706-38948527F62E}"/>
              </a:ext>
            </a:extLst>
          </p:cNvPr>
          <p:cNvSpPr>
            <a:spLocks noGrp="1"/>
          </p:cNvSpPr>
          <p:nvPr>
            <p:ph idx="1"/>
          </p:nvPr>
        </p:nvSpPr>
        <p:spPr/>
        <p:txBody>
          <a:bodyPr/>
          <a:lstStyle/>
          <a:p>
            <a:r>
              <a:rPr lang="en-US" dirty="0"/>
              <a:t>Meta’s acceptance of revenue from sources it suspects are committing fraud highlights the lack of regulatory oversight of the advertising industry, said Sandeep Abraham, a fraud examiner and former Meta safety investigator who now runs a consultancy called Risky Business Solutions.</a:t>
            </a:r>
          </a:p>
          <a:p>
            <a:r>
              <a:rPr lang="en-US" dirty="0"/>
              <a:t>“If regulators wouldn’t tolerate banks profiting from fraud, they shouldn’t tolerate it in tech,” he told Reuters.</a:t>
            </a:r>
          </a:p>
          <a:p>
            <a:endParaRPr lang="en-US" dirty="0"/>
          </a:p>
        </p:txBody>
      </p:sp>
    </p:spTree>
    <p:extLst>
      <p:ext uri="{BB962C8B-B14F-4D97-AF65-F5344CB8AC3E}">
        <p14:creationId xmlns:p14="http://schemas.microsoft.com/office/powerpoint/2010/main" val="156376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9CC9-0D67-2E74-A7DB-A1E96B55BB70}"/>
              </a:ext>
            </a:extLst>
          </p:cNvPr>
          <p:cNvSpPr>
            <a:spLocks noGrp="1"/>
          </p:cNvSpPr>
          <p:nvPr>
            <p:ph type="title"/>
          </p:nvPr>
        </p:nvSpPr>
        <p:spPr/>
        <p:txBody>
          <a:bodyPr/>
          <a:lstStyle/>
          <a:p>
            <a:r>
              <a:rPr lang="en-US" dirty="0"/>
              <a:t>1. Meta GDPR fine- €1.2 billion</a:t>
            </a:r>
          </a:p>
        </p:txBody>
      </p:sp>
      <p:sp>
        <p:nvSpPr>
          <p:cNvPr id="3" name="Content Placeholder 2">
            <a:extLst>
              <a:ext uri="{FF2B5EF4-FFF2-40B4-BE49-F238E27FC236}">
                <a16:creationId xmlns:a16="http://schemas.microsoft.com/office/drawing/2014/main" id="{181EA90E-F9AF-4A57-9961-68FDE8D10948}"/>
              </a:ext>
            </a:extLst>
          </p:cNvPr>
          <p:cNvSpPr>
            <a:spLocks noGrp="1"/>
          </p:cNvSpPr>
          <p:nvPr>
            <p:ph idx="1"/>
          </p:nvPr>
        </p:nvSpPr>
        <p:spPr/>
        <p:txBody>
          <a:bodyPr>
            <a:normAutofit fontScale="85000" lnSpcReduction="20000"/>
          </a:bodyPr>
          <a:lstStyle/>
          <a:p>
            <a:r>
              <a:rPr lang="en-US" dirty="0"/>
              <a:t>In May 2023, in a groundbreaking decision in the past five years of GDPR enforcement, the Irish Data Protection Commission (DPC) imposed a historic fine of €1.2 billion on US tech giant Meta.</a:t>
            </a:r>
          </a:p>
          <a:p>
            <a:r>
              <a:rPr lang="en-US" dirty="0"/>
              <a:t>This record-breaking fine was issued for transferring personal data of European users to the United States without adequate data protection mechanisms and serves as a significant milestone in data protection regulation.</a:t>
            </a:r>
          </a:p>
          <a:p>
            <a:r>
              <a:rPr lang="en-US" dirty="0"/>
              <a:t>Meta, the parent company of popular platforms like Instagram and WhatsApp, has been penalized for failing to comply with the European Union’s General Data Protection Regulation (GDPR). Still, this fine highly surpasses all other fines.</a:t>
            </a:r>
          </a:p>
          <a:p>
            <a:r>
              <a:rPr lang="en-US" dirty="0"/>
              <a:t>As Meta plans to appeal the decision, the outcome of this legal battle will have far-reaching implications, shaping the future of data transfers and privacy rights in the digital age.</a:t>
            </a:r>
          </a:p>
        </p:txBody>
      </p:sp>
    </p:spTree>
    <p:extLst>
      <p:ext uri="{BB962C8B-B14F-4D97-AF65-F5344CB8AC3E}">
        <p14:creationId xmlns:p14="http://schemas.microsoft.com/office/powerpoint/2010/main" val="73510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FA14-44FA-965C-2224-02425A5252D7}"/>
              </a:ext>
            </a:extLst>
          </p:cNvPr>
          <p:cNvSpPr>
            <a:spLocks noGrp="1"/>
          </p:cNvSpPr>
          <p:nvPr>
            <p:ph type="title"/>
          </p:nvPr>
        </p:nvSpPr>
        <p:spPr/>
        <p:txBody>
          <a:bodyPr/>
          <a:lstStyle/>
          <a:p>
            <a:r>
              <a:rPr lang="en-US" dirty="0"/>
              <a:t>2. Amazon GDPR fine – €746 million</a:t>
            </a:r>
          </a:p>
        </p:txBody>
      </p:sp>
      <p:sp>
        <p:nvSpPr>
          <p:cNvPr id="3" name="Content Placeholder 2">
            <a:extLst>
              <a:ext uri="{FF2B5EF4-FFF2-40B4-BE49-F238E27FC236}">
                <a16:creationId xmlns:a16="http://schemas.microsoft.com/office/drawing/2014/main" id="{5F8460DA-88D4-33AA-1CC9-86DBC71C6B7C}"/>
              </a:ext>
            </a:extLst>
          </p:cNvPr>
          <p:cNvSpPr>
            <a:spLocks noGrp="1"/>
          </p:cNvSpPr>
          <p:nvPr>
            <p:ph idx="1"/>
          </p:nvPr>
        </p:nvSpPr>
        <p:spPr/>
        <p:txBody>
          <a:bodyPr/>
          <a:lstStyle/>
          <a:p>
            <a:r>
              <a:rPr lang="en-US" dirty="0"/>
              <a:t>The fine was issued due to a complaint filed by 10,000 people against Amazon in May 2018 through a French privacy rights group that promotes and defends fundamental freedoms in the digital world- La Quadrature du Net.</a:t>
            </a:r>
          </a:p>
          <a:p>
            <a:r>
              <a:rPr lang="en-US" dirty="0"/>
              <a:t>The CNPD opened an investigation into how Amazon processes personal data of its customers and found infringements regarding Amazon’s advertising targeting system that was carried out without proper consent.</a:t>
            </a:r>
          </a:p>
        </p:txBody>
      </p:sp>
    </p:spTree>
    <p:extLst>
      <p:ext uri="{BB962C8B-B14F-4D97-AF65-F5344CB8AC3E}">
        <p14:creationId xmlns:p14="http://schemas.microsoft.com/office/powerpoint/2010/main" val="392179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6FFA-72D4-BFE1-08C5-087E95659671}"/>
              </a:ext>
            </a:extLst>
          </p:cNvPr>
          <p:cNvSpPr>
            <a:spLocks noGrp="1"/>
          </p:cNvSpPr>
          <p:nvPr>
            <p:ph type="title"/>
          </p:nvPr>
        </p:nvSpPr>
        <p:spPr/>
        <p:txBody>
          <a:bodyPr/>
          <a:lstStyle/>
          <a:p>
            <a:r>
              <a:rPr lang="it-IT" dirty="0"/>
              <a:t>3. Meta GDPR fine – €405 </a:t>
            </a:r>
            <a:r>
              <a:rPr lang="it-IT" dirty="0" err="1"/>
              <a:t>million</a:t>
            </a:r>
            <a:endParaRPr lang="en-US" dirty="0"/>
          </a:p>
        </p:txBody>
      </p:sp>
      <p:sp>
        <p:nvSpPr>
          <p:cNvPr id="3" name="Content Placeholder 2">
            <a:extLst>
              <a:ext uri="{FF2B5EF4-FFF2-40B4-BE49-F238E27FC236}">
                <a16:creationId xmlns:a16="http://schemas.microsoft.com/office/drawing/2014/main" id="{0440013F-7099-F44E-218D-CB3495D7DC4E}"/>
              </a:ext>
            </a:extLst>
          </p:cNvPr>
          <p:cNvSpPr>
            <a:spLocks noGrp="1"/>
          </p:cNvSpPr>
          <p:nvPr>
            <p:ph idx="1"/>
          </p:nvPr>
        </p:nvSpPr>
        <p:spPr/>
        <p:txBody>
          <a:bodyPr>
            <a:normAutofit/>
          </a:bodyPr>
          <a:lstStyle/>
          <a:p>
            <a:r>
              <a:rPr lang="en-US" dirty="0"/>
              <a:t>On September 5, 2022,  Ireland’s Data Protection Commission (DPC) issued a €405 million GDPR fine to Meta Ireland concerning the lawfulness of processing children’s personal data following the legal bases of performance of a contract and legitimate interest.</a:t>
            </a:r>
          </a:p>
          <a:p>
            <a:r>
              <a:rPr lang="en-US" dirty="0"/>
              <a:t>The DPCs’  investigation focused on teenagers between the ages of 13 and 17, the operation of Instagram business accounts, and how such accounts automatically displayed children’s contact information (email addresses and/or phone numbers) publicly.</a:t>
            </a:r>
          </a:p>
        </p:txBody>
      </p:sp>
    </p:spTree>
    <p:extLst>
      <p:ext uri="{BB962C8B-B14F-4D97-AF65-F5344CB8AC3E}">
        <p14:creationId xmlns:p14="http://schemas.microsoft.com/office/powerpoint/2010/main" val="393764744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10592</TotalTime>
  <Words>3395</Words>
  <Application>Microsoft Office PowerPoint</Application>
  <PresentationFormat>Široki zaslon</PresentationFormat>
  <Paragraphs>272</Paragraphs>
  <Slides>57</Slides>
  <Notes>20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57</vt:i4>
      </vt:variant>
    </vt:vector>
  </HeadingPairs>
  <TitlesOfParts>
    <vt:vector size="62" baseType="lpstr">
      <vt:lpstr>Arial</vt:lpstr>
      <vt:lpstr>Calibri</vt:lpstr>
      <vt:lpstr>FoundrySterling-Book</vt:lpstr>
      <vt:lpstr>Optimistic Text</vt:lpstr>
      <vt:lpstr>Office Theme</vt:lpstr>
      <vt:lpstr>Managing information systems</vt:lpstr>
      <vt:lpstr>Agenda</vt:lpstr>
      <vt:lpstr>Meta and fraud</vt:lpstr>
      <vt:lpstr>Meta and fraud</vt:lpstr>
      <vt:lpstr>Meta and fraud</vt:lpstr>
      <vt:lpstr>Meta and fraud</vt:lpstr>
      <vt:lpstr>1. Meta GDPR fine- €1.2 billion</vt:lpstr>
      <vt:lpstr>2. Amazon GDPR fine – €746 million</vt:lpstr>
      <vt:lpstr>3. Meta GDPR fine – €405 million</vt:lpstr>
      <vt:lpstr>5. TikTok GDPR fine- €345 million</vt:lpstr>
      <vt:lpstr>6. Linkedin GDPR fine – €310 million</vt:lpstr>
      <vt:lpstr>Google paid penalty of $391.5 million for tracking Android users location</vt:lpstr>
      <vt:lpstr>PowerPoint prezentacija</vt:lpstr>
      <vt:lpstr>Your Mobile Phone: Big Brother’s Best Friend</vt:lpstr>
      <vt:lpstr>PowerPoint prezentacija</vt:lpstr>
      <vt:lpstr>A Model for Thinking About Ethical, Social, and Political Issues</vt:lpstr>
      <vt:lpstr>Top AI Statistics for 2025</vt:lpstr>
      <vt:lpstr>The Ethical Challenge of Artificial Intelligence</vt:lpstr>
      <vt:lpstr>Negative Influence on Humans and Society</vt:lpstr>
      <vt:lpstr>Long-Term Societal Risks</vt:lpstr>
      <vt:lpstr>The Relationship Between Ethical, Social, and Political Issues in an Information Society</vt:lpstr>
      <vt:lpstr>Five Moral Dimensions of the Information Age</vt:lpstr>
      <vt:lpstr>Key Technology Trends That Raise Ethical Issues</vt:lpstr>
      <vt:lpstr>Advances in Data Analysis Techniques</vt:lpstr>
      <vt:lpstr> Nonobvious Relationship Awareness (N O R A)</vt:lpstr>
      <vt:lpstr>Snowden case</vt:lpstr>
      <vt:lpstr>Basic Concepts: Responsibility, Accountability, and Liability</vt:lpstr>
      <vt:lpstr>Professional Codes of Conduct</vt:lpstr>
      <vt:lpstr>Real-World Ethical Dilemmas</vt:lpstr>
      <vt:lpstr>Privacy</vt:lpstr>
      <vt:lpstr>Exposing privacy</vt:lpstr>
      <vt:lpstr>PowerPoint prezentacija</vt:lpstr>
      <vt:lpstr>PowerPoint prezentacija</vt:lpstr>
      <vt:lpstr>PowerPoint prezentacija</vt:lpstr>
      <vt:lpstr>This Is Your Digital Life</vt:lpstr>
      <vt:lpstr>Facebook approach</vt:lpstr>
      <vt:lpstr>Michal Kosinski – personality app</vt:lpstr>
      <vt:lpstr>Fines</vt:lpstr>
      <vt:lpstr>General Data Protection Regulation (G D P R)</vt:lpstr>
      <vt:lpstr>PowerPoint prezentacija</vt:lpstr>
      <vt:lpstr>PowerPoint prezentacija</vt:lpstr>
      <vt:lpstr>Lawful bases for collecting personal data </vt:lpstr>
      <vt:lpstr>Meta case</vt:lpstr>
      <vt:lpstr>Meta case</vt:lpstr>
      <vt:lpstr>Meta case</vt:lpstr>
      <vt:lpstr>Meta case</vt:lpstr>
      <vt:lpstr>PowerPoint prezentacija</vt:lpstr>
      <vt:lpstr>Pay or OK?</vt:lpstr>
      <vt:lpstr>Third option</vt:lpstr>
      <vt:lpstr>Internet Challenges to Privacy (1 of 2)</vt:lpstr>
      <vt:lpstr>Am I Unique?</vt:lpstr>
      <vt:lpstr>Cookie Consent Tools</vt:lpstr>
      <vt:lpstr>Property Rights: Intellectual Property</vt:lpstr>
      <vt:lpstr>Challenges to Intellectual Property Rights</vt:lpstr>
      <vt:lpstr>Computer-Related Liability Problems</vt:lpstr>
      <vt:lpstr>Self-driving cars liability</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Dražen Pranić</cp:lastModifiedBy>
  <cp:revision>65</cp:revision>
  <dcterms:created xsi:type="dcterms:W3CDTF">2018-01-24T13:33:55Z</dcterms:created>
  <dcterms:modified xsi:type="dcterms:W3CDTF">2025-11-11T14:50:55Z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f682b7-f91e-48bc-97e5-bfb95b32f5b9_Enabled">
    <vt:lpwstr>true</vt:lpwstr>
  </property>
  <property fmtid="{D5CDD505-2E9C-101B-9397-08002B2CF9AE}" pid="3" name="MSIP_Label_edf682b7-f91e-48bc-97e5-bfb95b32f5b9_SetDate">
    <vt:lpwstr>2023-10-13T13:57:40Z</vt:lpwstr>
  </property>
  <property fmtid="{D5CDD505-2E9C-101B-9397-08002B2CF9AE}" pid="4" name="MSIP_Label_edf682b7-f91e-48bc-97e5-bfb95b32f5b9_Method">
    <vt:lpwstr>Standard</vt:lpwstr>
  </property>
  <property fmtid="{D5CDD505-2E9C-101B-9397-08002B2CF9AE}" pid="5" name="MSIP_Label_edf682b7-f91e-48bc-97e5-bfb95b32f5b9_Name">
    <vt:lpwstr>defa4170-0d19-0005-0001-bc88714345d2</vt:lpwstr>
  </property>
  <property fmtid="{D5CDD505-2E9C-101B-9397-08002B2CF9AE}" pid="6" name="MSIP_Label_edf682b7-f91e-48bc-97e5-bfb95b32f5b9_SiteId">
    <vt:lpwstr>fbb567ee-ca59-4aea-a378-fbf7761a4986</vt:lpwstr>
  </property>
  <property fmtid="{D5CDD505-2E9C-101B-9397-08002B2CF9AE}" pid="7" name="MSIP_Label_edf682b7-f91e-48bc-97e5-bfb95b32f5b9_ActionId">
    <vt:lpwstr>94854dc5-6cd7-4165-8b3c-a7448ca9444b</vt:lpwstr>
  </property>
  <property fmtid="{D5CDD505-2E9C-101B-9397-08002B2CF9AE}" pid="8" name="MSIP_Label_edf682b7-f91e-48bc-97e5-bfb95b32f5b9_ContentBits">
    <vt:lpwstr>0</vt:lpwstr>
  </property>
</Properties>
</file>