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7" r:id="rId2"/>
    <p:sldId id="287" r:id="rId3"/>
    <p:sldId id="590" r:id="rId4"/>
    <p:sldId id="592" r:id="rId5"/>
    <p:sldId id="593" r:id="rId6"/>
    <p:sldId id="594" r:id="rId7"/>
    <p:sldId id="595" r:id="rId8"/>
    <p:sldId id="546" r:id="rId9"/>
    <p:sldId id="576" r:id="rId10"/>
    <p:sldId id="581" r:id="rId11"/>
    <p:sldId id="577" r:id="rId12"/>
    <p:sldId id="582" r:id="rId13"/>
    <p:sldId id="578" r:id="rId14"/>
    <p:sldId id="583" r:id="rId15"/>
    <p:sldId id="584" r:id="rId16"/>
    <p:sldId id="557" r:id="rId17"/>
    <p:sldId id="568" r:id="rId18"/>
    <p:sldId id="585" r:id="rId19"/>
    <p:sldId id="521" r:id="rId20"/>
    <p:sldId id="569" r:id="rId21"/>
    <p:sldId id="524" r:id="rId22"/>
    <p:sldId id="596" r:id="rId23"/>
    <p:sldId id="574" r:id="rId24"/>
    <p:sldId id="325" r:id="rId25"/>
    <p:sldId id="328" r:id="rId26"/>
    <p:sldId id="571" r:id="rId27"/>
    <p:sldId id="326" r:id="rId28"/>
    <p:sldId id="327" r:id="rId29"/>
    <p:sldId id="527" r:id="rId30"/>
    <p:sldId id="586" r:id="rId31"/>
    <p:sldId id="535" r:id="rId32"/>
    <p:sldId id="558" r:id="rId33"/>
    <p:sldId id="337" r:id="rId34"/>
    <p:sldId id="338" r:id="rId35"/>
    <p:sldId id="339" r:id="rId36"/>
    <p:sldId id="538" r:id="rId37"/>
    <p:sldId id="587" r:id="rId38"/>
    <p:sldId id="579" r:id="rId39"/>
    <p:sldId id="589" r:id="rId40"/>
    <p:sldId id="539" r:id="rId41"/>
    <p:sldId id="540" r:id="rId42"/>
    <p:sldId id="334" r:id="rId43"/>
    <p:sldId id="544" r:id="rId44"/>
    <p:sldId id="545" r:id="rId45"/>
    <p:sldId id="573" r:id="rId46"/>
    <p:sldId id="547" r:id="rId47"/>
    <p:sldId id="552" r:id="rId48"/>
    <p:sldId id="2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A5CBE-A7C7-490B-B046-2C814F77048D}" v="40" dt="2025-10-07T15:45:48.831"/>
  </p1510:revLst>
</p1510:revInfo>
</file>

<file path=ppt/tableStyles.xml><?xml version="1.0" encoding="utf-8"?>
<a:tblStyleLst xmlns:a="http://schemas.openxmlformats.org/drawingml/2006/main" def="{5C22544A-7EE6-4342-B048-85BDC9FD1C3A}">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vijetli stil 2 - Isticanj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Srednji stil 4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Svijetli stil 3 - Isticanj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ijetli stil 1 - Istic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Srednji stil 3 - Isticanj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Srednji stil 4 - Isticanj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Srednji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vijetli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vijetli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73257" autoAdjust="0"/>
  </p:normalViewPr>
  <p:slideViewPr>
    <p:cSldViewPr snapToGrid="0" snapToObjects="1">
      <p:cViewPr varScale="1">
        <p:scale>
          <a:sx n="88" d="100"/>
          <a:sy n="88" d="100"/>
        </p:scale>
        <p:origin x="1758"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3528"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žen Pranić" userId="3012855b-bf2d-4e7c-804b-71a5f3d907b3" providerId="ADAL" clId="{1676C71C-52B6-4AB4-A043-DA8E0EB344E2}"/>
    <pc:docChg chg="custSel modSld">
      <pc:chgData name="Dražen Pranić" userId="3012855b-bf2d-4e7c-804b-71a5f3d907b3" providerId="ADAL" clId="{1676C71C-52B6-4AB4-A043-DA8E0EB344E2}" dt="2024-10-07T11:04:20.527" v="5" actId="1076"/>
      <pc:docMkLst>
        <pc:docMk/>
      </pc:docMkLst>
      <pc:sldChg chg="modSp mod">
        <pc:chgData name="Dražen Pranić" userId="3012855b-bf2d-4e7c-804b-71a5f3d907b3" providerId="ADAL" clId="{1676C71C-52B6-4AB4-A043-DA8E0EB344E2}" dt="2024-10-07T11:04:20.527" v="5" actId="1076"/>
        <pc:sldMkLst>
          <pc:docMk/>
          <pc:sldMk cId="867162270" sldId="580"/>
        </pc:sldMkLst>
      </pc:sldChg>
    </pc:docChg>
  </pc:docChgLst>
  <pc:docChgLst>
    <pc:chgData name="Dražen Pranić" userId="3012855b-bf2d-4e7c-804b-71a5f3d907b3" providerId="ADAL" clId="{9EF8D581-BAED-496E-AC77-23815B938880}"/>
    <pc:docChg chg="undo custSel addSld delSld modSld sldOrd">
      <pc:chgData name="Dražen Pranić" userId="3012855b-bf2d-4e7c-804b-71a5f3d907b3" providerId="ADAL" clId="{9EF8D581-BAED-496E-AC77-23815B938880}" dt="2023-10-09T14:55:09.455" v="1312" actId="20577"/>
      <pc:docMkLst>
        <pc:docMk/>
      </pc:docMkLst>
      <pc:sldChg chg="modSp mod">
        <pc:chgData name="Dražen Pranić" userId="3012855b-bf2d-4e7c-804b-71a5f3d907b3" providerId="ADAL" clId="{9EF8D581-BAED-496E-AC77-23815B938880}" dt="2023-10-06T10:27:50.244" v="89" actId="20577"/>
        <pc:sldMkLst>
          <pc:docMk/>
          <pc:sldMk cId="1847328114" sldId="257"/>
        </pc:sldMkLst>
      </pc:sldChg>
      <pc:sldChg chg="modSp mod ord">
        <pc:chgData name="Dražen Pranić" userId="3012855b-bf2d-4e7c-804b-71a5f3d907b3" providerId="ADAL" clId="{9EF8D581-BAED-496E-AC77-23815B938880}" dt="2023-10-09T11:55:49.015" v="217" actId="20577"/>
        <pc:sldMkLst>
          <pc:docMk/>
          <pc:sldMk cId="2516443838" sldId="287"/>
        </pc:sldMkLst>
      </pc:sldChg>
      <pc:sldChg chg="new del">
        <pc:chgData name="Dražen Pranić" userId="3012855b-bf2d-4e7c-804b-71a5f3d907b3" providerId="ADAL" clId="{9EF8D581-BAED-496E-AC77-23815B938880}" dt="2023-10-09T12:30:22.866" v="1074" actId="47"/>
        <pc:sldMkLst>
          <pc:docMk/>
          <pc:sldMk cId="1520153759" sldId="288"/>
        </pc:sldMkLst>
      </pc:sldChg>
      <pc:sldChg chg="new del">
        <pc:chgData name="Dražen Pranić" userId="3012855b-bf2d-4e7c-804b-71a5f3d907b3" providerId="ADAL" clId="{9EF8D581-BAED-496E-AC77-23815B938880}" dt="2023-10-09T12:30:39.463" v="1096" actId="47"/>
        <pc:sldMkLst>
          <pc:docMk/>
          <pc:sldMk cId="510637321" sldId="289"/>
        </pc:sldMkLst>
      </pc:sldChg>
      <pc:sldChg chg="new del">
        <pc:chgData name="Dražen Pranić" userId="3012855b-bf2d-4e7c-804b-71a5f3d907b3" providerId="ADAL" clId="{9EF8D581-BAED-496E-AC77-23815B938880}" dt="2023-10-09T12:30:39.883" v="1097" actId="47"/>
        <pc:sldMkLst>
          <pc:docMk/>
          <pc:sldMk cId="2666262900" sldId="290"/>
        </pc:sldMkLst>
      </pc:sldChg>
      <pc:sldChg chg="new del">
        <pc:chgData name="Dražen Pranić" userId="3012855b-bf2d-4e7c-804b-71a5f3d907b3" providerId="ADAL" clId="{9EF8D581-BAED-496E-AC77-23815B938880}" dt="2023-10-09T12:30:40.585" v="1098" actId="47"/>
        <pc:sldMkLst>
          <pc:docMk/>
          <pc:sldMk cId="1088242636" sldId="291"/>
        </pc:sldMkLst>
      </pc:sldChg>
      <pc:sldChg chg="del">
        <pc:chgData name="Dražen Pranić" userId="3012855b-bf2d-4e7c-804b-71a5f3d907b3" providerId="ADAL" clId="{9EF8D581-BAED-496E-AC77-23815B938880}" dt="2023-10-06T09:12:15.677" v="42" actId="47"/>
        <pc:sldMkLst>
          <pc:docMk/>
          <pc:sldMk cId="2324203524" sldId="291"/>
        </pc:sldMkLst>
      </pc:sldChg>
      <pc:sldChg chg="new del">
        <pc:chgData name="Dražen Pranić" userId="3012855b-bf2d-4e7c-804b-71a5f3d907b3" providerId="ADAL" clId="{9EF8D581-BAED-496E-AC77-23815B938880}" dt="2023-10-09T12:30:41.893" v="1099" actId="47"/>
        <pc:sldMkLst>
          <pc:docMk/>
          <pc:sldMk cId="580176193" sldId="292"/>
        </pc:sldMkLst>
      </pc:sldChg>
      <pc:sldChg chg="del">
        <pc:chgData name="Dražen Pranić" userId="3012855b-bf2d-4e7c-804b-71a5f3d907b3" providerId="ADAL" clId="{9EF8D581-BAED-496E-AC77-23815B938880}" dt="2023-10-06T09:12:15.677" v="42" actId="47"/>
        <pc:sldMkLst>
          <pc:docMk/>
          <pc:sldMk cId="1404568862" sldId="292"/>
        </pc:sldMkLst>
      </pc:sldChg>
      <pc:sldChg chg="add del">
        <pc:chgData name="Dražen Pranić" userId="3012855b-bf2d-4e7c-804b-71a5f3d907b3" providerId="ADAL" clId="{9EF8D581-BAED-496E-AC77-23815B938880}" dt="2023-10-09T12:30:23.727" v="1075" actId="47"/>
        <pc:sldMkLst>
          <pc:docMk/>
          <pc:sldMk cId="2991941943" sldId="293"/>
        </pc:sldMkLst>
      </pc:sldChg>
      <pc:sldChg chg="del">
        <pc:chgData name="Dražen Pranić" userId="3012855b-bf2d-4e7c-804b-71a5f3d907b3" providerId="ADAL" clId="{9EF8D581-BAED-496E-AC77-23815B938880}" dt="2023-10-06T09:12:15.677" v="42" actId="47"/>
        <pc:sldMkLst>
          <pc:docMk/>
          <pc:sldMk cId="3297445128" sldId="293"/>
        </pc:sldMkLst>
      </pc:sldChg>
      <pc:sldChg chg="add del">
        <pc:chgData name="Dražen Pranić" userId="3012855b-bf2d-4e7c-804b-71a5f3d907b3" providerId="ADAL" clId="{9EF8D581-BAED-496E-AC77-23815B938880}" dt="2023-10-09T12:30:24.585" v="1076" actId="47"/>
        <pc:sldMkLst>
          <pc:docMk/>
          <pc:sldMk cId="2592027640" sldId="294"/>
        </pc:sldMkLst>
      </pc:sldChg>
      <pc:sldChg chg="del">
        <pc:chgData name="Dražen Pranić" userId="3012855b-bf2d-4e7c-804b-71a5f3d907b3" providerId="ADAL" clId="{9EF8D581-BAED-496E-AC77-23815B938880}" dt="2023-10-06T09:12:15.677" v="42" actId="47"/>
        <pc:sldMkLst>
          <pc:docMk/>
          <pc:sldMk cId="4095961029" sldId="294"/>
        </pc:sldMkLst>
      </pc:sldChg>
      <pc:sldChg chg="add del">
        <pc:chgData name="Dražen Pranić" userId="3012855b-bf2d-4e7c-804b-71a5f3d907b3" providerId="ADAL" clId="{9EF8D581-BAED-496E-AC77-23815B938880}" dt="2023-10-09T12:30:25.562" v="1077" actId="47"/>
        <pc:sldMkLst>
          <pc:docMk/>
          <pc:sldMk cId="67657516" sldId="295"/>
        </pc:sldMkLst>
      </pc:sldChg>
      <pc:sldChg chg="del">
        <pc:chgData name="Dražen Pranić" userId="3012855b-bf2d-4e7c-804b-71a5f3d907b3" providerId="ADAL" clId="{9EF8D581-BAED-496E-AC77-23815B938880}" dt="2023-10-06T09:12:15.677" v="42" actId="47"/>
        <pc:sldMkLst>
          <pc:docMk/>
          <pc:sldMk cId="3741404743" sldId="295"/>
        </pc:sldMkLst>
      </pc:sldChg>
      <pc:sldChg chg="del">
        <pc:chgData name="Dražen Pranić" userId="3012855b-bf2d-4e7c-804b-71a5f3d907b3" providerId="ADAL" clId="{9EF8D581-BAED-496E-AC77-23815B938880}" dt="2023-10-06T09:12:15.677" v="42" actId="47"/>
        <pc:sldMkLst>
          <pc:docMk/>
          <pc:sldMk cId="373848485" sldId="296"/>
        </pc:sldMkLst>
      </pc:sldChg>
      <pc:sldChg chg="add del">
        <pc:chgData name="Dražen Pranić" userId="3012855b-bf2d-4e7c-804b-71a5f3d907b3" providerId="ADAL" clId="{9EF8D581-BAED-496E-AC77-23815B938880}" dt="2023-10-09T12:30:26.385" v="1078" actId="47"/>
        <pc:sldMkLst>
          <pc:docMk/>
          <pc:sldMk cId="3769769677" sldId="296"/>
        </pc:sldMkLst>
      </pc:sldChg>
      <pc:sldChg chg="add del">
        <pc:chgData name="Dražen Pranić" userId="3012855b-bf2d-4e7c-804b-71a5f3d907b3" providerId="ADAL" clId="{9EF8D581-BAED-496E-AC77-23815B938880}" dt="2023-10-09T12:30:27.330" v="1079" actId="47"/>
        <pc:sldMkLst>
          <pc:docMk/>
          <pc:sldMk cId="4215135150" sldId="297"/>
        </pc:sldMkLst>
      </pc:sldChg>
      <pc:sldChg chg="del">
        <pc:chgData name="Dražen Pranić" userId="3012855b-bf2d-4e7c-804b-71a5f3d907b3" providerId="ADAL" clId="{9EF8D581-BAED-496E-AC77-23815B938880}" dt="2023-10-06T09:12:15.677" v="42" actId="47"/>
        <pc:sldMkLst>
          <pc:docMk/>
          <pc:sldMk cId="2639086061" sldId="298"/>
        </pc:sldMkLst>
      </pc:sldChg>
      <pc:sldChg chg="add del">
        <pc:chgData name="Dražen Pranić" userId="3012855b-bf2d-4e7c-804b-71a5f3d907b3" providerId="ADAL" clId="{9EF8D581-BAED-496E-AC77-23815B938880}" dt="2023-10-09T12:30:29.080" v="1080" actId="47"/>
        <pc:sldMkLst>
          <pc:docMk/>
          <pc:sldMk cId="2778540947" sldId="298"/>
        </pc:sldMkLst>
      </pc:sldChg>
      <pc:sldChg chg="del">
        <pc:chgData name="Dražen Pranić" userId="3012855b-bf2d-4e7c-804b-71a5f3d907b3" providerId="ADAL" clId="{9EF8D581-BAED-496E-AC77-23815B938880}" dt="2023-10-06T09:12:15.677" v="42" actId="47"/>
        <pc:sldMkLst>
          <pc:docMk/>
          <pc:sldMk cId="2822982210" sldId="299"/>
        </pc:sldMkLst>
      </pc:sldChg>
      <pc:sldChg chg="add del">
        <pc:chgData name="Dražen Pranić" userId="3012855b-bf2d-4e7c-804b-71a5f3d907b3" providerId="ADAL" clId="{9EF8D581-BAED-496E-AC77-23815B938880}" dt="2023-10-09T12:30:30.008" v="1081" actId="47"/>
        <pc:sldMkLst>
          <pc:docMk/>
          <pc:sldMk cId="4208844630" sldId="299"/>
        </pc:sldMkLst>
      </pc:sldChg>
      <pc:sldChg chg="add del">
        <pc:chgData name="Dražen Pranić" userId="3012855b-bf2d-4e7c-804b-71a5f3d907b3" providerId="ADAL" clId="{9EF8D581-BAED-496E-AC77-23815B938880}" dt="2023-10-09T12:30:30.793" v="1082" actId="47"/>
        <pc:sldMkLst>
          <pc:docMk/>
          <pc:sldMk cId="1946096090" sldId="300"/>
        </pc:sldMkLst>
      </pc:sldChg>
      <pc:sldChg chg="del">
        <pc:chgData name="Dražen Pranić" userId="3012855b-bf2d-4e7c-804b-71a5f3d907b3" providerId="ADAL" clId="{9EF8D581-BAED-496E-AC77-23815B938880}" dt="2023-10-06T09:12:15.677" v="42" actId="47"/>
        <pc:sldMkLst>
          <pc:docMk/>
          <pc:sldMk cId="2892435184" sldId="300"/>
        </pc:sldMkLst>
      </pc:sldChg>
      <pc:sldChg chg="del">
        <pc:chgData name="Dražen Pranić" userId="3012855b-bf2d-4e7c-804b-71a5f3d907b3" providerId="ADAL" clId="{9EF8D581-BAED-496E-AC77-23815B938880}" dt="2023-10-06T09:12:15.677" v="42" actId="47"/>
        <pc:sldMkLst>
          <pc:docMk/>
          <pc:sldMk cId="1600007626" sldId="301"/>
        </pc:sldMkLst>
      </pc:sldChg>
      <pc:sldChg chg="add del">
        <pc:chgData name="Dražen Pranić" userId="3012855b-bf2d-4e7c-804b-71a5f3d907b3" providerId="ADAL" clId="{9EF8D581-BAED-496E-AC77-23815B938880}" dt="2023-10-09T12:30:31.602" v="1083" actId="47"/>
        <pc:sldMkLst>
          <pc:docMk/>
          <pc:sldMk cId="4102619363" sldId="301"/>
        </pc:sldMkLst>
      </pc:sldChg>
      <pc:sldChg chg="add del">
        <pc:chgData name="Dražen Pranić" userId="3012855b-bf2d-4e7c-804b-71a5f3d907b3" providerId="ADAL" clId="{9EF8D581-BAED-496E-AC77-23815B938880}" dt="2023-10-09T12:30:32.247" v="1084" actId="47"/>
        <pc:sldMkLst>
          <pc:docMk/>
          <pc:sldMk cId="901488840" sldId="302"/>
        </pc:sldMkLst>
      </pc:sldChg>
      <pc:sldChg chg="del">
        <pc:chgData name="Dražen Pranić" userId="3012855b-bf2d-4e7c-804b-71a5f3d907b3" providerId="ADAL" clId="{9EF8D581-BAED-496E-AC77-23815B938880}" dt="2023-10-06T09:12:15.677" v="42" actId="47"/>
        <pc:sldMkLst>
          <pc:docMk/>
          <pc:sldMk cId="1311441711" sldId="302"/>
        </pc:sldMkLst>
      </pc:sldChg>
      <pc:sldChg chg="add del">
        <pc:chgData name="Dražen Pranić" userId="3012855b-bf2d-4e7c-804b-71a5f3d907b3" providerId="ADAL" clId="{9EF8D581-BAED-496E-AC77-23815B938880}" dt="2023-10-09T12:30:33.036" v="1085" actId="47"/>
        <pc:sldMkLst>
          <pc:docMk/>
          <pc:sldMk cId="429503181" sldId="303"/>
        </pc:sldMkLst>
      </pc:sldChg>
      <pc:sldChg chg="del">
        <pc:chgData name="Dražen Pranić" userId="3012855b-bf2d-4e7c-804b-71a5f3d907b3" providerId="ADAL" clId="{9EF8D581-BAED-496E-AC77-23815B938880}" dt="2023-10-06T09:12:15.677" v="42" actId="47"/>
        <pc:sldMkLst>
          <pc:docMk/>
          <pc:sldMk cId="1318094856" sldId="303"/>
        </pc:sldMkLst>
      </pc:sldChg>
      <pc:sldChg chg="del">
        <pc:chgData name="Dražen Pranić" userId="3012855b-bf2d-4e7c-804b-71a5f3d907b3" providerId="ADAL" clId="{9EF8D581-BAED-496E-AC77-23815B938880}" dt="2023-10-06T09:12:15.677" v="42" actId="47"/>
        <pc:sldMkLst>
          <pc:docMk/>
          <pc:sldMk cId="1924054599" sldId="304"/>
        </pc:sldMkLst>
      </pc:sldChg>
      <pc:sldChg chg="add del">
        <pc:chgData name="Dražen Pranić" userId="3012855b-bf2d-4e7c-804b-71a5f3d907b3" providerId="ADAL" clId="{9EF8D581-BAED-496E-AC77-23815B938880}" dt="2023-10-09T12:30:33.785" v="1086" actId="47"/>
        <pc:sldMkLst>
          <pc:docMk/>
          <pc:sldMk cId="4181103895" sldId="304"/>
        </pc:sldMkLst>
      </pc:sldChg>
      <pc:sldChg chg="add del">
        <pc:chgData name="Dražen Pranić" userId="3012855b-bf2d-4e7c-804b-71a5f3d907b3" providerId="ADAL" clId="{9EF8D581-BAED-496E-AC77-23815B938880}" dt="2023-10-09T12:30:34.474" v="1087" actId="47"/>
        <pc:sldMkLst>
          <pc:docMk/>
          <pc:sldMk cId="4130339786" sldId="305"/>
        </pc:sldMkLst>
      </pc:sldChg>
      <pc:sldChg chg="add del">
        <pc:chgData name="Dražen Pranić" userId="3012855b-bf2d-4e7c-804b-71a5f3d907b3" providerId="ADAL" clId="{9EF8D581-BAED-496E-AC77-23815B938880}" dt="2023-10-09T12:30:35.095" v="1088" actId="47"/>
        <pc:sldMkLst>
          <pc:docMk/>
          <pc:sldMk cId="1759158316" sldId="306"/>
        </pc:sldMkLst>
      </pc:sldChg>
      <pc:sldChg chg="add del">
        <pc:chgData name="Dražen Pranić" userId="3012855b-bf2d-4e7c-804b-71a5f3d907b3" providerId="ADAL" clId="{9EF8D581-BAED-496E-AC77-23815B938880}" dt="2023-10-09T12:30:35.666" v="1089" actId="47"/>
        <pc:sldMkLst>
          <pc:docMk/>
          <pc:sldMk cId="4231275290" sldId="307"/>
        </pc:sldMkLst>
      </pc:sldChg>
      <pc:sldChg chg="add del">
        <pc:chgData name="Dražen Pranić" userId="3012855b-bf2d-4e7c-804b-71a5f3d907b3" providerId="ADAL" clId="{9EF8D581-BAED-496E-AC77-23815B938880}" dt="2023-10-09T12:30:36.489" v="1090" actId="47"/>
        <pc:sldMkLst>
          <pc:docMk/>
          <pc:sldMk cId="3558273022" sldId="308"/>
        </pc:sldMkLst>
      </pc:sldChg>
      <pc:sldChg chg="add del">
        <pc:chgData name="Dražen Pranić" userId="3012855b-bf2d-4e7c-804b-71a5f3d907b3" providerId="ADAL" clId="{9EF8D581-BAED-496E-AC77-23815B938880}" dt="2023-10-09T12:30:37.210" v="1091" actId="47"/>
        <pc:sldMkLst>
          <pc:docMk/>
          <pc:sldMk cId="4030986699" sldId="309"/>
        </pc:sldMkLst>
      </pc:sldChg>
      <pc:sldChg chg="add del">
        <pc:chgData name="Dražen Pranić" userId="3012855b-bf2d-4e7c-804b-71a5f3d907b3" providerId="ADAL" clId="{9EF8D581-BAED-496E-AC77-23815B938880}" dt="2023-10-09T12:30:37.687" v="1092" actId="47"/>
        <pc:sldMkLst>
          <pc:docMk/>
          <pc:sldMk cId="1699063058" sldId="310"/>
        </pc:sldMkLst>
      </pc:sldChg>
      <pc:sldChg chg="add del">
        <pc:chgData name="Dražen Pranić" userId="3012855b-bf2d-4e7c-804b-71a5f3d907b3" providerId="ADAL" clId="{9EF8D581-BAED-496E-AC77-23815B938880}" dt="2023-10-09T12:30:38.073" v="1093" actId="47"/>
        <pc:sldMkLst>
          <pc:docMk/>
          <pc:sldMk cId="2302279455" sldId="311"/>
        </pc:sldMkLst>
      </pc:sldChg>
      <pc:sldChg chg="add del">
        <pc:chgData name="Dražen Pranić" userId="3012855b-bf2d-4e7c-804b-71a5f3d907b3" providerId="ADAL" clId="{9EF8D581-BAED-496E-AC77-23815B938880}" dt="2023-10-09T12:30:38.467" v="1094" actId="47"/>
        <pc:sldMkLst>
          <pc:docMk/>
          <pc:sldMk cId="2237961836" sldId="312"/>
        </pc:sldMkLst>
      </pc:sldChg>
      <pc:sldChg chg="add del">
        <pc:chgData name="Dražen Pranić" userId="3012855b-bf2d-4e7c-804b-71a5f3d907b3" providerId="ADAL" clId="{9EF8D581-BAED-496E-AC77-23815B938880}" dt="2023-10-09T12:30:38.878" v="1095" actId="47"/>
        <pc:sldMkLst>
          <pc:docMk/>
          <pc:sldMk cId="186907482" sldId="313"/>
        </pc:sldMkLst>
      </pc:sldChg>
      <pc:sldChg chg="del">
        <pc:chgData name="Dražen Pranić" userId="3012855b-bf2d-4e7c-804b-71a5f3d907b3" providerId="ADAL" clId="{9EF8D581-BAED-496E-AC77-23815B938880}" dt="2023-10-09T11:55:56.433" v="218" actId="47"/>
        <pc:sldMkLst>
          <pc:docMk/>
          <pc:sldMk cId="0" sldId="314"/>
        </pc:sldMkLst>
      </pc:sldChg>
      <pc:sldChg chg="del">
        <pc:chgData name="Dražen Pranić" userId="3012855b-bf2d-4e7c-804b-71a5f3d907b3" providerId="ADAL" clId="{9EF8D581-BAED-496E-AC77-23815B938880}" dt="2023-10-09T11:55:58.519" v="219" actId="47"/>
        <pc:sldMkLst>
          <pc:docMk/>
          <pc:sldMk cId="0" sldId="315"/>
        </pc:sldMkLst>
      </pc:sldChg>
      <pc:sldChg chg="del">
        <pc:chgData name="Dražen Pranić" userId="3012855b-bf2d-4e7c-804b-71a5f3d907b3" providerId="ADAL" clId="{9EF8D581-BAED-496E-AC77-23815B938880}" dt="2023-10-09T11:56:00.737" v="220" actId="47"/>
        <pc:sldMkLst>
          <pc:docMk/>
          <pc:sldMk cId="0" sldId="319"/>
        </pc:sldMkLst>
      </pc:sldChg>
      <pc:sldChg chg="del">
        <pc:chgData name="Dražen Pranić" userId="3012855b-bf2d-4e7c-804b-71a5f3d907b3" providerId="ADAL" clId="{9EF8D581-BAED-496E-AC77-23815B938880}" dt="2023-10-09T12:17:44.087" v="885" actId="47"/>
        <pc:sldMkLst>
          <pc:docMk/>
          <pc:sldMk cId="0" sldId="320"/>
        </pc:sldMkLst>
      </pc:sldChg>
      <pc:sldChg chg="modSp del mod">
        <pc:chgData name="Dražen Pranić" userId="3012855b-bf2d-4e7c-804b-71a5f3d907b3" providerId="ADAL" clId="{9EF8D581-BAED-496E-AC77-23815B938880}" dt="2023-10-09T12:17:16.401" v="881" actId="47"/>
        <pc:sldMkLst>
          <pc:docMk/>
          <pc:sldMk cId="0" sldId="321"/>
        </pc:sldMkLst>
      </pc:sldChg>
      <pc:sldChg chg="modSp del mod">
        <pc:chgData name="Dražen Pranić" userId="3012855b-bf2d-4e7c-804b-71a5f3d907b3" providerId="ADAL" clId="{9EF8D581-BAED-496E-AC77-23815B938880}" dt="2023-10-09T12:17:17.738" v="882" actId="47"/>
        <pc:sldMkLst>
          <pc:docMk/>
          <pc:sldMk cId="0" sldId="322"/>
        </pc:sldMkLst>
      </pc:sldChg>
      <pc:sldChg chg="del">
        <pc:chgData name="Dražen Pranić" userId="3012855b-bf2d-4e7c-804b-71a5f3d907b3" providerId="ADAL" clId="{9EF8D581-BAED-496E-AC77-23815B938880}" dt="2023-10-09T12:17:22.060" v="883" actId="47"/>
        <pc:sldMkLst>
          <pc:docMk/>
          <pc:sldMk cId="0" sldId="323"/>
        </pc:sldMkLst>
      </pc:sldChg>
      <pc:sldChg chg="del">
        <pc:chgData name="Dražen Pranić" userId="3012855b-bf2d-4e7c-804b-71a5f3d907b3" providerId="ADAL" clId="{9EF8D581-BAED-496E-AC77-23815B938880}" dt="2023-10-09T12:17:24.001" v="884" actId="47"/>
        <pc:sldMkLst>
          <pc:docMk/>
          <pc:sldMk cId="0" sldId="324"/>
        </pc:sldMkLst>
      </pc:sldChg>
      <pc:sldChg chg="del">
        <pc:chgData name="Dražen Pranić" userId="3012855b-bf2d-4e7c-804b-71a5f3d907b3" providerId="ADAL" clId="{9EF8D581-BAED-496E-AC77-23815B938880}" dt="2023-10-06T09:12:15.677" v="42" actId="47"/>
        <pc:sldMkLst>
          <pc:docMk/>
          <pc:sldMk cId="2106274157" sldId="325"/>
        </pc:sldMkLst>
      </pc:sldChg>
      <pc:sldChg chg="modSp del mod">
        <pc:chgData name="Dražen Pranić" userId="3012855b-bf2d-4e7c-804b-71a5f3d907b3" providerId="ADAL" clId="{9EF8D581-BAED-496E-AC77-23815B938880}" dt="2023-10-09T12:18:14.084" v="892" actId="14100"/>
        <pc:sldMkLst>
          <pc:docMk/>
          <pc:sldMk cId="0" sldId="326"/>
        </pc:sldMkLst>
      </pc:sldChg>
      <pc:sldChg chg="modSp del mod">
        <pc:chgData name="Dražen Pranić" userId="3012855b-bf2d-4e7c-804b-71a5f3d907b3" providerId="ADAL" clId="{9EF8D581-BAED-496E-AC77-23815B938880}" dt="2023-10-09T12:18:07.697" v="890" actId="14100"/>
        <pc:sldMkLst>
          <pc:docMk/>
          <pc:sldMk cId="0" sldId="327"/>
        </pc:sldMkLst>
      </pc:sldChg>
      <pc:sldChg chg="del">
        <pc:chgData name="Dražen Pranić" userId="3012855b-bf2d-4e7c-804b-71a5f3d907b3" providerId="ADAL" clId="{9EF8D581-BAED-496E-AC77-23815B938880}" dt="2023-10-06T09:12:15.677" v="42" actId="47"/>
        <pc:sldMkLst>
          <pc:docMk/>
          <pc:sldMk cId="0" sldId="328"/>
        </pc:sldMkLst>
      </pc:sldChg>
      <pc:sldChg chg="del">
        <pc:chgData name="Dražen Pranić" userId="3012855b-bf2d-4e7c-804b-71a5f3d907b3" providerId="ADAL" clId="{9EF8D581-BAED-496E-AC77-23815B938880}" dt="2023-10-09T12:19:43.687" v="898" actId="47"/>
        <pc:sldMkLst>
          <pc:docMk/>
          <pc:sldMk cId="0" sldId="329"/>
        </pc:sldMkLst>
      </pc:sldChg>
      <pc:sldChg chg="del">
        <pc:chgData name="Dražen Pranić" userId="3012855b-bf2d-4e7c-804b-71a5f3d907b3" providerId="ADAL" clId="{9EF8D581-BAED-496E-AC77-23815B938880}" dt="2023-10-09T12:18:38.208" v="893" actId="47"/>
        <pc:sldMkLst>
          <pc:docMk/>
          <pc:sldMk cId="0" sldId="330"/>
        </pc:sldMkLst>
      </pc:sldChg>
      <pc:sldChg chg="del">
        <pc:chgData name="Dražen Pranić" userId="3012855b-bf2d-4e7c-804b-71a5f3d907b3" providerId="ADAL" clId="{9EF8D581-BAED-496E-AC77-23815B938880}" dt="2023-10-09T12:18:42.588" v="895" actId="47"/>
        <pc:sldMkLst>
          <pc:docMk/>
          <pc:sldMk cId="0" sldId="331"/>
        </pc:sldMkLst>
      </pc:sldChg>
      <pc:sldChg chg="modSp del mod">
        <pc:chgData name="Dražen Pranić" userId="3012855b-bf2d-4e7c-804b-71a5f3d907b3" providerId="ADAL" clId="{9EF8D581-BAED-496E-AC77-23815B938880}" dt="2023-10-09T12:18:40.079" v="894" actId="47"/>
        <pc:sldMkLst>
          <pc:docMk/>
          <pc:sldMk cId="0" sldId="332"/>
        </pc:sldMkLst>
      </pc:sldChg>
      <pc:sldChg chg="del">
        <pc:chgData name="Dražen Pranić" userId="3012855b-bf2d-4e7c-804b-71a5f3d907b3" providerId="ADAL" clId="{9EF8D581-BAED-496E-AC77-23815B938880}" dt="2023-10-09T12:18:43.789" v="896" actId="47"/>
        <pc:sldMkLst>
          <pc:docMk/>
          <pc:sldMk cId="0" sldId="333"/>
        </pc:sldMkLst>
      </pc:sldChg>
      <pc:sldChg chg="modSp del mod">
        <pc:chgData name="Dražen Pranić" userId="3012855b-bf2d-4e7c-804b-71a5f3d907b3" providerId="ADAL" clId="{9EF8D581-BAED-496E-AC77-23815B938880}" dt="2023-10-09T12:29:38.646" v="1073" actId="20577"/>
        <pc:sldMkLst>
          <pc:docMk/>
          <pc:sldMk cId="0" sldId="334"/>
        </pc:sldMkLst>
      </pc:sldChg>
      <pc:sldChg chg="del">
        <pc:chgData name="Dražen Pranić" userId="3012855b-bf2d-4e7c-804b-71a5f3d907b3" providerId="ADAL" clId="{9EF8D581-BAED-496E-AC77-23815B938880}" dt="2023-10-09T12:29:19.488" v="1054" actId="47"/>
        <pc:sldMkLst>
          <pc:docMk/>
          <pc:sldMk cId="0" sldId="335"/>
        </pc:sldMkLst>
      </pc:sldChg>
      <pc:sldChg chg="addSp delSp modSp del mod">
        <pc:chgData name="Dražen Pranić" userId="3012855b-bf2d-4e7c-804b-71a5f3d907b3" providerId="ADAL" clId="{9EF8D581-BAED-496E-AC77-23815B938880}" dt="2023-10-09T12:27:42.145" v="1044" actId="47"/>
        <pc:sldMkLst>
          <pc:docMk/>
          <pc:sldMk cId="0" sldId="336"/>
        </pc:sldMkLst>
      </pc:sldChg>
      <pc:sldChg chg="add">
        <pc:chgData name="Dražen Pranić" userId="3012855b-bf2d-4e7c-804b-71a5f3d907b3" providerId="ADAL" clId="{9EF8D581-BAED-496E-AC77-23815B938880}" dt="2023-10-09T12:28:12.288" v="1047"/>
        <pc:sldMkLst>
          <pc:docMk/>
          <pc:sldMk cId="3618227667" sldId="337"/>
        </pc:sldMkLst>
      </pc:sldChg>
      <pc:sldChg chg="add">
        <pc:chgData name="Dražen Pranić" userId="3012855b-bf2d-4e7c-804b-71a5f3d907b3" providerId="ADAL" clId="{9EF8D581-BAED-496E-AC77-23815B938880}" dt="2023-10-09T12:28:12.288" v="1047"/>
        <pc:sldMkLst>
          <pc:docMk/>
          <pc:sldMk cId="3519357905" sldId="338"/>
        </pc:sldMkLst>
      </pc:sldChg>
      <pc:sldChg chg="add">
        <pc:chgData name="Dražen Pranić" userId="3012855b-bf2d-4e7c-804b-71a5f3d907b3" providerId="ADAL" clId="{9EF8D581-BAED-496E-AC77-23815B938880}" dt="2023-10-09T12:28:12.288" v="1047"/>
        <pc:sldMkLst>
          <pc:docMk/>
          <pc:sldMk cId="674281650" sldId="339"/>
        </pc:sldMkLst>
      </pc:sldChg>
      <pc:sldChg chg="del">
        <pc:chgData name="Dražen Pranić" userId="3012855b-bf2d-4e7c-804b-71a5f3d907b3" providerId="ADAL" clId="{9EF8D581-BAED-496E-AC77-23815B938880}" dt="2023-10-09T12:28:37.051" v="1051" actId="47"/>
        <pc:sldMkLst>
          <pc:docMk/>
          <pc:sldMk cId="0" sldId="340"/>
        </pc:sldMkLst>
      </pc:sldChg>
      <pc:sldChg chg="del">
        <pc:chgData name="Dražen Pranić" userId="3012855b-bf2d-4e7c-804b-71a5f3d907b3" providerId="ADAL" clId="{9EF8D581-BAED-496E-AC77-23815B938880}" dt="2023-10-09T12:28:44.494" v="1052" actId="47"/>
        <pc:sldMkLst>
          <pc:docMk/>
          <pc:sldMk cId="0" sldId="341"/>
        </pc:sldMkLst>
      </pc:sldChg>
      <pc:sldChg chg="del">
        <pc:chgData name="Dražen Pranić" userId="3012855b-bf2d-4e7c-804b-71a5f3d907b3" providerId="ADAL" clId="{9EF8D581-BAED-496E-AC77-23815B938880}" dt="2023-10-09T12:28:45.649" v="1053" actId="47"/>
        <pc:sldMkLst>
          <pc:docMk/>
          <pc:sldMk cId="0" sldId="342"/>
        </pc:sldMkLst>
      </pc:sldChg>
      <pc:sldChg chg="modSp add del mod">
        <pc:chgData name="Dražen Pranić" userId="3012855b-bf2d-4e7c-804b-71a5f3d907b3" providerId="ADAL" clId="{9EF8D581-BAED-496E-AC77-23815B938880}" dt="2023-10-09T14:52:00.723" v="1138" actId="47"/>
        <pc:sldMkLst>
          <pc:docMk/>
          <pc:sldMk cId="0" sldId="344"/>
        </pc:sldMkLst>
      </pc:sldChg>
      <pc:sldChg chg="del">
        <pc:chgData name="Dražen Pranić" userId="3012855b-bf2d-4e7c-804b-71a5f3d907b3" providerId="ADAL" clId="{9EF8D581-BAED-496E-AC77-23815B938880}" dt="2023-10-09T12:19:56.598" v="899" actId="47"/>
        <pc:sldMkLst>
          <pc:docMk/>
          <pc:sldMk cId="0" sldId="345"/>
        </pc:sldMkLst>
      </pc:sldChg>
      <pc:sldChg chg="modSp add mod">
        <pc:chgData name="Dražen Pranić" userId="3012855b-bf2d-4e7c-804b-71a5f3d907b3" providerId="ADAL" clId="{9EF8D581-BAED-496E-AC77-23815B938880}" dt="2023-10-09T12:14:54.102" v="853" actId="20577"/>
        <pc:sldMkLst>
          <pc:docMk/>
          <pc:sldMk cId="1323774156" sldId="521"/>
        </pc:sldMkLst>
      </pc:sldChg>
      <pc:sldChg chg="modSp add mod">
        <pc:chgData name="Dražen Pranić" userId="3012855b-bf2d-4e7c-804b-71a5f3d907b3" providerId="ADAL" clId="{9EF8D581-BAED-496E-AC77-23815B938880}" dt="2023-10-09T14:51:33.465" v="1137" actId="20577"/>
        <pc:sldMkLst>
          <pc:docMk/>
          <pc:sldMk cId="1300360883" sldId="524"/>
        </pc:sldMkLst>
      </pc:sldChg>
      <pc:sldChg chg="modSp add mod">
        <pc:chgData name="Dražen Pranić" userId="3012855b-bf2d-4e7c-804b-71a5f3d907b3" providerId="ADAL" clId="{9EF8D581-BAED-496E-AC77-23815B938880}" dt="2023-10-09T12:24:45.397" v="1034"/>
        <pc:sldMkLst>
          <pc:docMk/>
          <pc:sldMk cId="3463159267" sldId="527"/>
        </pc:sldMkLst>
      </pc:sldChg>
      <pc:sldChg chg="del">
        <pc:chgData name="Dražen Pranić" userId="3012855b-bf2d-4e7c-804b-71a5f3d907b3" providerId="ADAL" clId="{9EF8D581-BAED-496E-AC77-23815B938880}" dt="2023-10-06T09:12:15.677" v="42" actId="47"/>
        <pc:sldMkLst>
          <pc:docMk/>
          <pc:sldMk cId="1972593686" sldId="529"/>
        </pc:sldMkLst>
      </pc:sldChg>
      <pc:sldChg chg="del">
        <pc:chgData name="Dražen Pranić" userId="3012855b-bf2d-4e7c-804b-71a5f3d907b3" providerId="ADAL" clId="{9EF8D581-BAED-496E-AC77-23815B938880}" dt="2023-10-06T09:12:15.677" v="42" actId="47"/>
        <pc:sldMkLst>
          <pc:docMk/>
          <pc:sldMk cId="3344226996" sldId="530"/>
        </pc:sldMkLst>
      </pc:sldChg>
      <pc:sldChg chg="modSp add mod">
        <pc:chgData name="Dražen Pranić" userId="3012855b-bf2d-4e7c-804b-71a5f3d907b3" providerId="ADAL" clId="{9EF8D581-BAED-496E-AC77-23815B938880}" dt="2023-10-09T14:53:52.706" v="1245" actId="20577"/>
        <pc:sldMkLst>
          <pc:docMk/>
          <pc:sldMk cId="211200286" sldId="535"/>
        </pc:sldMkLst>
      </pc:sldChg>
      <pc:sldChg chg="add del">
        <pc:chgData name="Dražen Pranić" userId="3012855b-bf2d-4e7c-804b-71a5f3d907b3" providerId="ADAL" clId="{9EF8D581-BAED-496E-AC77-23815B938880}" dt="2023-10-09T12:27:28.008" v="1042" actId="47"/>
        <pc:sldMkLst>
          <pc:docMk/>
          <pc:sldMk cId="1498089547" sldId="537"/>
        </pc:sldMkLst>
      </pc:sldChg>
      <pc:sldChg chg="modSp add mod">
        <pc:chgData name="Dražen Pranić" userId="3012855b-bf2d-4e7c-804b-71a5f3d907b3" providerId="ADAL" clId="{9EF8D581-BAED-496E-AC77-23815B938880}" dt="2023-10-09T14:55:09.455" v="1312" actId="20577"/>
        <pc:sldMkLst>
          <pc:docMk/>
          <pc:sldMk cId="3188593107" sldId="538"/>
        </pc:sldMkLst>
      </pc:sldChg>
      <pc:sldChg chg="add">
        <pc:chgData name="Dražen Pranić" userId="3012855b-bf2d-4e7c-804b-71a5f3d907b3" providerId="ADAL" clId="{9EF8D581-BAED-496E-AC77-23815B938880}" dt="2023-10-09T12:25:27.474" v="1035"/>
        <pc:sldMkLst>
          <pc:docMk/>
          <pc:sldMk cId="4242742668" sldId="539"/>
        </pc:sldMkLst>
      </pc:sldChg>
      <pc:sldChg chg="add">
        <pc:chgData name="Dražen Pranić" userId="3012855b-bf2d-4e7c-804b-71a5f3d907b3" providerId="ADAL" clId="{9EF8D581-BAED-496E-AC77-23815B938880}" dt="2023-10-09T12:25:27.474" v="1035"/>
        <pc:sldMkLst>
          <pc:docMk/>
          <pc:sldMk cId="567746569" sldId="540"/>
        </pc:sldMkLst>
      </pc:sldChg>
      <pc:sldChg chg="add">
        <pc:chgData name="Dražen Pranić" userId="3012855b-bf2d-4e7c-804b-71a5f3d907b3" providerId="ADAL" clId="{9EF8D581-BAED-496E-AC77-23815B938880}" dt="2023-10-09T12:26:18.375" v="1038"/>
        <pc:sldMkLst>
          <pc:docMk/>
          <pc:sldMk cId="1686791774" sldId="544"/>
        </pc:sldMkLst>
      </pc:sldChg>
      <pc:sldChg chg="add">
        <pc:chgData name="Dražen Pranić" userId="3012855b-bf2d-4e7c-804b-71a5f3d907b3" providerId="ADAL" clId="{9EF8D581-BAED-496E-AC77-23815B938880}" dt="2023-10-09T12:26:30.271" v="1039"/>
        <pc:sldMkLst>
          <pc:docMk/>
          <pc:sldMk cId="84228912" sldId="545"/>
        </pc:sldMkLst>
      </pc:sldChg>
      <pc:sldChg chg="modSp add mod">
        <pc:chgData name="Dražen Pranić" userId="3012855b-bf2d-4e7c-804b-71a5f3d907b3" providerId="ADAL" clId="{9EF8D581-BAED-496E-AC77-23815B938880}" dt="2023-10-09T11:56:43.006" v="294" actId="20577"/>
        <pc:sldMkLst>
          <pc:docMk/>
          <pc:sldMk cId="2669575339" sldId="546"/>
        </pc:sldMkLst>
      </pc:sldChg>
      <pc:sldChg chg="add ord">
        <pc:chgData name="Dražen Pranić" userId="3012855b-bf2d-4e7c-804b-71a5f3d907b3" providerId="ADAL" clId="{9EF8D581-BAED-496E-AC77-23815B938880}" dt="2023-10-09T12:28:33.107" v="1050"/>
        <pc:sldMkLst>
          <pc:docMk/>
          <pc:sldMk cId="3188511585" sldId="547"/>
        </pc:sldMkLst>
      </pc:sldChg>
      <pc:sldChg chg="add">
        <pc:chgData name="Dražen Pranić" userId="3012855b-bf2d-4e7c-804b-71a5f3d907b3" providerId="ADAL" clId="{9EF8D581-BAED-496E-AC77-23815B938880}" dt="2023-10-09T12:33:44.216" v="1100"/>
        <pc:sldMkLst>
          <pc:docMk/>
          <pc:sldMk cId="1075177612" sldId="552"/>
        </pc:sldMkLst>
      </pc:sldChg>
      <pc:sldChg chg="add">
        <pc:chgData name="Dražen Pranić" userId="3012855b-bf2d-4e7c-804b-71a5f3d907b3" providerId="ADAL" clId="{9EF8D581-BAED-496E-AC77-23815B938880}" dt="2023-10-09T12:10:50.199" v="745"/>
        <pc:sldMkLst>
          <pc:docMk/>
          <pc:sldMk cId="4216596090" sldId="557"/>
        </pc:sldMkLst>
      </pc:sldChg>
      <pc:sldChg chg="modSp add mod">
        <pc:chgData name="Dražen Pranić" userId="3012855b-bf2d-4e7c-804b-71a5f3d907b3" providerId="ADAL" clId="{9EF8D581-BAED-496E-AC77-23815B938880}" dt="2023-10-09T14:53:25.978" v="1196" actId="20577"/>
        <pc:sldMkLst>
          <pc:docMk/>
          <pc:sldMk cId="2301458990" sldId="558"/>
        </pc:sldMkLst>
      </pc:sldChg>
      <pc:sldChg chg="add">
        <pc:chgData name="Dražen Pranić" userId="3012855b-bf2d-4e7c-804b-71a5f3d907b3" providerId="ADAL" clId="{9EF8D581-BAED-496E-AC77-23815B938880}" dt="2023-10-09T12:11:06.691" v="746"/>
        <pc:sldMkLst>
          <pc:docMk/>
          <pc:sldMk cId="925330088" sldId="568"/>
        </pc:sldMkLst>
      </pc:sldChg>
      <pc:sldChg chg="modSp add mod">
        <pc:chgData name="Dražen Pranić" userId="3012855b-bf2d-4e7c-804b-71a5f3d907b3" providerId="ADAL" clId="{9EF8D581-BAED-496E-AC77-23815B938880}" dt="2023-10-09T12:13:05.263" v="831" actId="20577"/>
        <pc:sldMkLst>
          <pc:docMk/>
          <pc:sldMk cId="2900835215" sldId="569"/>
        </pc:sldMkLst>
      </pc:sldChg>
      <pc:sldChg chg="add">
        <pc:chgData name="Dražen Pranić" userId="3012855b-bf2d-4e7c-804b-71a5f3d907b3" providerId="ADAL" clId="{9EF8D581-BAED-496E-AC77-23815B938880}" dt="2023-10-09T12:19:14.387" v="897"/>
        <pc:sldMkLst>
          <pc:docMk/>
          <pc:sldMk cId="3993437305" sldId="571"/>
        </pc:sldMkLst>
      </pc:sldChg>
      <pc:sldChg chg="add">
        <pc:chgData name="Dražen Pranić" userId="3012855b-bf2d-4e7c-804b-71a5f3d907b3" providerId="ADAL" clId="{9EF8D581-BAED-496E-AC77-23815B938880}" dt="2023-10-09T12:26:50.537" v="1040"/>
        <pc:sldMkLst>
          <pc:docMk/>
          <pc:sldMk cId="1160311403" sldId="573"/>
        </pc:sldMkLst>
      </pc:sldChg>
      <pc:sldChg chg="add setBg">
        <pc:chgData name="Dražen Pranić" userId="3012855b-bf2d-4e7c-804b-71a5f3d907b3" providerId="ADAL" clId="{9EF8D581-BAED-496E-AC77-23815B938880}" dt="2023-10-09T12:16:57.044" v="880"/>
        <pc:sldMkLst>
          <pc:docMk/>
          <pc:sldMk cId="3748378742" sldId="574"/>
        </pc:sldMkLst>
      </pc:sldChg>
      <pc:sldChg chg="modSp add mod">
        <pc:chgData name="Dražen Pranić" userId="3012855b-bf2d-4e7c-804b-71a5f3d907b3" providerId="ADAL" clId="{9EF8D581-BAED-496E-AC77-23815B938880}" dt="2023-10-09T11:58:37.103" v="412" actId="20577"/>
        <pc:sldMkLst>
          <pc:docMk/>
          <pc:sldMk cId="3434236419" sldId="576"/>
        </pc:sldMkLst>
      </pc:sldChg>
      <pc:sldChg chg="modSp add mod">
        <pc:chgData name="Dražen Pranić" userId="3012855b-bf2d-4e7c-804b-71a5f3d907b3" providerId="ADAL" clId="{9EF8D581-BAED-496E-AC77-23815B938880}" dt="2023-10-09T12:03:24.474" v="608" actId="20577"/>
        <pc:sldMkLst>
          <pc:docMk/>
          <pc:sldMk cId="2168614695" sldId="577"/>
        </pc:sldMkLst>
      </pc:sldChg>
      <pc:sldChg chg="add">
        <pc:chgData name="Dražen Pranić" userId="3012855b-bf2d-4e7c-804b-71a5f3d907b3" providerId="ADAL" clId="{9EF8D581-BAED-496E-AC77-23815B938880}" dt="2023-10-09T12:06:41.258" v="685"/>
        <pc:sldMkLst>
          <pc:docMk/>
          <pc:sldMk cId="3386289169" sldId="578"/>
        </pc:sldMkLst>
      </pc:sldChg>
      <pc:sldChg chg="add del setBg">
        <pc:chgData name="Dražen Pranić" userId="3012855b-bf2d-4e7c-804b-71a5f3d907b3" providerId="ADAL" clId="{9EF8D581-BAED-496E-AC77-23815B938880}" dt="2023-10-09T12:04:24.676" v="609" actId="2696"/>
        <pc:sldMkLst>
          <pc:docMk/>
          <pc:sldMk cId="3537125837" sldId="578"/>
        </pc:sldMkLst>
      </pc:sldChg>
      <pc:sldChg chg="add">
        <pc:chgData name="Dražen Pranić" userId="3012855b-bf2d-4e7c-804b-71a5f3d907b3" providerId="ADAL" clId="{9EF8D581-BAED-496E-AC77-23815B938880}" dt="2023-10-09T12:25:27.474" v="1035"/>
        <pc:sldMkLst>
          <pc:docMk/>
          <pc:sldMk cId="265767056" sldId="579"/>
        </pc:sldMkLst>
      </pc:sldChg>
      <pc:sldChg chg="del">
        <pc:chgData name="Dražen Pranić" userId="3012855b-bf2d-4e7c-804b-71a5f3d907b3" providerId="ADAL" clId="{9EF8D581-BAED-496E-AC77-23815B938880}" dt="2023-10-06T09:12:15.677" v="42" actId="47"/>
        <pc:sldMkLst>
          <pc:docMk/>
          <pc:sldMk cId="1962350606" sldId="579"/>
        </pc:sldMkLst>
      </pc:sldChg>
      <pc:sldChg chg="del">
        <pc:chgData name="Dražen Pranić" userId="3012855b-bf2d-4e7c-804b-71a5f3d907b3" providerId="ADAL" clId="{9EF8D581-BAED-496E-AC77-23815B938880}" dt="2023-10-06T09:12:15.677" v="42" actId="47"/>
        <pc:sldMkLst>
          <pc:docMk/>
          <pc:sldMk cId="102587750" sldId="580"/>
        </pc:sldMkLst>
      </pc:sldChg>
      <pc:sldChg chg="add">
        <pc:chgData name="Dražen Pranić" userId="3012855b-bf2d-4e7c-804b-71a5f3d907b3" providerId="ADAL" clId="{9EF8D581-BAED-496E-AC77-23815B938880}" dt="2023-10-09T11:57:04.649" v="295"/>
        <pc:sldMkLst>
          <pc:docMk/>
          <pc:sldMk cId="867162270" sldId="580"/>
        </pc:sldMkLst>
      </pc:sldChg>
      <pc:sldChg chg="new del">
        <pc:chgData name="Dražen Pranić" userId="3012855b-bf2d-4e7c-804b-71a5f3d907b3" providerId="ADAL" clId="{9EF8D581-BAED-496E-AC77-23815B938880}" dt="2023-10-09T11:58:39.743" v="413" actId="47"/>
        <pc:sldMkLst>
          <pc:docMk/>
          <pc:sldMk cId="432011806" sldId="581"/>
        </pc:sldMkLst>
      </pc:sldChg>
      <pc:sldChg chg="modSp new del mod">
        <pc:chgData name="Dražen Pranić" userId="3012855b-bf2d-4e7c-804b-71a5f3d907b3" providerId="ADAL" clId="{9EF8D581-BAED-496E-AC77-23815B938880}" dt="2023-10-09T11:58:16.539" v="381" actId="47"/>
        <pc:sldMkLst>
          <pc:docMk/>
          <pc:sldMk cId="464684052" sldId="581"/>
        </pc:sldMkLst>
      </pc:sldChg>
      <pc:sldChg chg="modSp new mod">
        <pc:chgData name="Dražen Pranić" userId="3012855b-bf2d-4e7c-804b-71a5f3d907b3" providerId="ADAL" clId="{9EF8D581-BAED-496E-AC77-23815B938880}" dt="2023-10-09T12:01:38.571" v="457" actId="14"/>
        <pc:sldMkLst>
          <pc:docMk/>
          <pc:sldMk cId="2044469103" sldId="581"/>
        </pc:sldMkLst>
      </pc:sldChg>
      <pc:sldChg chg="del">
        <pc:chgData name="Dražen Pranić" userId="3012855b-bf2d-4e7c-804b-71a5f3d907b3" providerId="ADAL" clId="{9EF8D581-BAED-496E-AC77-23815B938880}" dt="2023-10-06T09:12:15.677" v="42" actId="47"/>
        <pc:sldMkLst>
          <pc:docMk/>
          <pc:sldMk cId="3598553254" sldId="581"/>
        </pc:sldMkLst>
      </pc:sldChg>
      <pc:sldChg chg="addSp delSp modSp new mod">
        <pc:chgData name="Dražen Pranić" userId="3012855b-bf2d-4e7c-804b-71a5f3d907b3" providerId="ADAL" clId="{9EF8D581-BAED-496E-AC77-23815B938880}" dt="2023-10-09T12:06:27.643" v="684"/>
        <pc:sldMkLst>
          <pc:docMk/>
          <pc:sldMk cId="1966153314" sldId="582"/>
        </pc:sldMkLst>
      </pc:sldChg>
      <pc:sldChg chg="del">
        <pc:chgData name="Dražen Pranić" userId="3012855b-bf2d-4e7c-804b-71a5f3d907b3" providerId="ADAL" clId="{9EF8D581-BAED-496E-AC77-23815B938880}" dt="2023-10-06T09:12:15.677" v="42" actId="47"/>
        <pc:sldMkLst>
          <pc:docMk/>
          <pc:sldMk cId="3406596939" sldId="582"/>
        </pc:sldMkLst>
      </pc:sldChg>
      <pc:sldChg chg="modSp new mod">
        <pc:chgData name="Dražen Pranić" userId="3012855b-bf2d-4e7c-804b-71a5f3d907b3" providerId="ADAL" clId="{9EF8D581-BAED-496E-AC77-23815B938880}" dt="2023-10-09T12:08:55.315" v="713" actId="20577"/>
        <pc:sldMkLst>
          <pc:docMk/>
          <pc:sldMk cId="1905878150" sldId="583"/>
        </pc:sldMkLst>
      </pc:sldChg>
      <pc:sldChg chg="modSp new mod">
        <pc:chgData name="Dražen Pranić" userId="3012855b-bf2d-4e7c-804b-71a5f3d907b3" providerId="ADAL" clId="{9EF8D581-BAED-496E-AC77-23815B938880}" dt="2023-10-09T12:10:04.373" v="744" actId="20577"/>
        <pc:sldMkLst>
          <pc:docMk/>
          <pc:sldMk cId="3919513425" sldId="584"/>
        </pc:sldMkLst>
      </pc:sldChg>
      <pc:sldChg chg="modSp new mod">
        <pc:chgData name="Dražen Pranić" userId="3012855b-bf2d-4e7c-804b-71a5f3d907b3" providerId="ADAL" clId="{9EF8D581-BAED-496E-AC77-23815B938880}" dt="2023-10-09T12:15:28.288" v="878" actId="6549"/>
        <pc:sldMkLst>
          <pc:docMk/>
          <pc:sldMk cId="2193458528" sldId="585"/>
        </pc:sldMkLst>
      </pc:sldChg>
      <pc:sldChg chg="del">
        <pc:chgData name="Dražen Pranić" userId="3012855b-bf2d-4e7c-804b-71a5f3d907b3" providerId="ADAL" clId="{9EF8D581-BAED-496E-AC77-23815B938880}" dt="2023-10-06T09:12:15.677" v="42" actId="47"/>
        <pc:sldMkLst>
          <pc:docMk/>
          <pc:sldMk cId="2916266953" sldId="585"/>
        </pc:sldMkLst>
      </pc:sldChg>
      <pc:sldChg chg="add">
        <pc:chgData name="Dražen Pranić" userId="3012855b-bf2d-4e7c-804b-71a5f3d907b3" providerId="ADAL" clId="{9EF8D581-BAED-496E-AC77-23815B938880}" dt="2023-10-09T12:22:24.046" v="980"/>
        <pc:sldMkLst>
          <pc:docMk/>
          <pc:sldMk cId="2912808415" sldId="586"/>
        </pc:sldMkLst>
      </pc:sldChg>
      <pc:sldChg chg="add">
        <pc:chgData name="Dražen Pranić" userId="3012855b-bf2d-4e7c-804b-71a5f3d907b3" providerId="ADAL" clId="{9EF8D581-BAED-496E-AC77-23815B938880}" dt="2023-10-09T12:25:27.474" v="1035"/>
        <pc:sldMkLst>
          <pc:docMk/>
          <pc:sldMk cId="2433161596" sldId="587"/>
        </pc:sldMkLst>
      </pc:sldChg>
      <pc:sldChg chg="addSp delSp new del mod">
        <pc:chgData name="Dražen Pranić" userId="3012855b-bf2d-4e7c-804b-71a5f3d907b3" providerId="ADAL" clId="{9EF8D581-BAED-496E-AC77-23815B938880}" dt="2023-10-09T12:23:35.847" v="1008" actId="680"/>
        <pc:sldMkLst>
          <pc:docMk/>
          <pc:sldMk cId="2556356501" sldId="587"/>
        </pc:sldMkLst>
      </pc:sldChg>
      <pc:sldChg chg="add">
        <pc:chgData name="Dražen Pranić" userId="3012855b-bf2d-4e7c-804b-71a5f3d907b3" providerId="ADAL" clId="{9EF8D581-BAED-496E-AC77-23815B938880}" dt="2023-10-09T12:25:27.474" v="1035"/>
        <pc:sldMkLst>
          <pc:docMk/>
          <pc:sldMk cId="3266496757" sldId="588"/>
        </pc:sldMkLst>
      </pc:sldChg>
      <pc:sldChg chg="add">
        <pc:chgData name="Dražen Pranić" userId="3012855b-bf2d-4e7c-804b-71a5f3d907b3" providerId="ADAL" clId="{9EF8D581-BAED-496E-AC77-23815B938880}" dt="2023-10-09T12:25:27.474" v="1035"/>
        <pc:sldMkLst>
          <pc:docMk/>
          <pc:sldMk cId="1726792224" sldId="589"/>
        </pc:sldMkLst>
      </pc:sldChg>
      <pc:sldChg chg="new del">
        <pc:chgData name="Dražen Pranić" userId="3012855b-bf2d-4e7c-804b-71a5f3d907b3" providerId="ADAL" clId="{9EF8D581-BAED-496E-AC77-23815B938880}" dt="2023-10-09T12:28:15.169" v="1048" actId="47"/>
        <pc:sldMkLst>
          <pc:docMk/>
          <pc:sldMk cId="1612223352" sldId="590"/>
        </pc:sldMkLst>
      </pc:sldChg>
      <pc:sldMasterChg chg="delSldLayout">
        <pc:chgData name="Dražen Pranić" userId="3012855b-bf2d-4e7c-804b-71a5f3d907b3" providerId="ADAL" clId="{9EF8D581-BAED-496E-AC77-23815B938880}" dt="2023-10-06T09:12:15.677" v="42" actId="47"/>
        <pc:sldMasterMkLst>
          <pc:docMk/>
          <pc:sldMasterMk cId="1131150009" sldId="2147483648"/>
        </pc:sldMasterMkLst>
        <pc:sldLayoutChg chg="del">
          <pc:chgData name="Dražen Pranić" userId="3012855b-bf2d-4e7c-804b-71a5f3d907b3" providerId="ADAL" clId="{9EF8D581-BAED-496E-AC77-23815B938880}" dt="2023-10-06T09:12:15.677" v="42" actId="47"/>
          <pc:sldLayoutMkLst>
            <pc:docMk/>
            <pc:sldMasterMk cId="1131150009" sldId="2147483648"/>
            <pc:sldLayoutMk cId="152399705" sldId="2147483662"/>
          </pc:sldLayoutMkLst>
        </pc:sldLayoutChg>
      </pc:sldMasterChg>
    </pc:docChg>
  </pc:docChgLst>
  <pc:docChgLst>
    <pc:chgData name="Dražen Pranić" userId="3012855b-bf2d-4e7c-804b-71a5f3d907b3" providerId="ADAL" clId="{0DDA5CBE-A7C7-490B-B046-2C814F77048D}"/>
    <pc:docChg chg="undo custSel addSld delSld modSld sldOrd">
      <pc:chgData name="Dražen Pranić" userId="3012855b-bf2d-4e7c-804b-71a5f3d907b3" providerId="ADAL" clId="{0DDA5CBE-A7C7-490B-B046-2C814F77048D}" dt="2025-10-07T15:46:38.665" v="579" actId="20577"/>
      <pc:docMkLst>
        <pc:docMk/>
      </pc:docMkLst>
      <pc:sldChg chg="modSp mod ord modClrScheme chgLayout">
        <pc:chgData name="Dražen Pranić" userId="3012855b-bf2d-4e7c-804b-71a5f3d907b3" providerId="ADAL" clId="{0DDA5CBE-A7C7-490B-B046-2C814F77048D}" dt="2025-10-05T16:27:57.590" v="532"/>
        <pc:sldMkLst>
          <pc:docMk/>
          <pc:sldMk cId="2516443838" sldId="287"/>
        </pc:sldMkLst>
        <pc:spChg chg="mod ord">
          <ac:chgData name="Dražen Pranić" userId="3012855b-bf2d-4e7c-804b-71a5f3d907b3" providerId="ADAL" clId="{0DDA5CBE-A7C7-490B-B046-2C814F77048D}" dt="2025-10-05T15:42:38.429" v="1" actId="700"/>
          <ac:spMkLst>
            <pc:docMk/>
            <pc:sldMk cId="2516443838" sldId="287"/>
            <ac:spMk id="2" creationId="{74DDC72F-CA21-EEA1-4090-E3FD04985902}"/>
          </ac:spMkLst>
        </pc:spChg>
        <pc:spChg chg="mod ord">
          <ac:chgData name="Dražen Pranić" userId="3012855b-bf2d-4e7c-804b-71a5f3d907b3" providerId="ADAL" clId="{0DDA5CBE-A7C7-490B-B046-2C814F77048D}" dt="2025-10-05T15:42:38.429" v="1" actId="700"/>
          <ac:spMkLst>
            <pc:docMk/>
            <pc:sldMk cId="2516443838" sldId="287"/>
            <ac:spMk id="3" creationId="{3A4BCF3F-AFA1-DE9B-28A7-84D2E67395D5}"/>
          </ac:spMkLst>
        </pc:spChg>
      </pc:sldChg>
      <pc:sldChg chg="addSp modSp mod modClrScheme chgLayout">
        <pc:chgData name="Dražen Pranić" userId="3012855b-bf2d-4e7c-804b-71a5f3d907b3" providerId="ADAL" clId="{0DDA5CBE-A7C7-490B-B046-2C814F77048D}" dt="2025-10-05T15:56:32.703" v="8" actId="700"/>
        <pc:sldMkLst>
          <pc:docMk/>
          <pc:sldMk cId="0" sldId="325"/>
        </pc:sldMkLst>
        <pc:spChg chg="mod ord">
          <ac:chgData name="Dražen Pranić" userId="3012855b-bf2d-4e7c-804b-71a5f3d907b3" providerId="ADAL" clId="{0DDA5CBE-A7C7-490B-B046-2C814F77048D}" dt="2025-10-05T15:56:32.703" v="8" actId="700"/>
          <ac:spMkLst>
            <pc:docMk/>
            <pc:sldMk cId="0" sldId="325"/>
            <ac:spMk id="2" creationId="{00000000-0000-0000-0000-000000000000}"/>
          </ac:spMkLst>
        </pc:spChg>
        <pc:spChg chg="add mod ord">
          <ac:chgData name="Dražen Pranić" userId="3012855b-bf2d-4e7c-804b-71a5f3d907b3" providerId="ADAL" clId="{0DDA5CBE-A7C7-490B-B046-2C814F77048D}" dt="2025-10-05T15:56:32.703" v="8" actId="700"/>
          <ac:spMkLst>
            <pc:docMk/>
            <pc:sldMk cId="0" sldId="325"/>
            <ac:spMk id="3" creationId="{8EE42CF1-81FE-69D9-83EC-E09833F52F84}"/>
          </ac:spMkLst>
        </pc:spChg>
      </pc:sldChg>
      <pc:sldChg chg="modSp mod modClrScheme chgLayout">
        <pc:chgData name="Dražen Pranić" userId="3012855b-bf2d-4e7c-804b-71a5f3d907b3" providerId="ADAL" clId="{0DDA5CBE-A7C7-490B-B046-2C814F77048D}" dt="2025-10-05T15:56:32.703" v="8" actId="700"/>
        <pc:sldMkLst>
          <pc:docMk/>
          <pc:sldMk cId="0" sldId="326"/>
        </pc:sldMkLst>
        <pc:spChg chg="mod ord">
          <ac:chgData name="Dražen Pranić" userId="3012855b-bf2d-4e7c-804b-71a5f3d907b3" providerId="ADAL" clId="{0DDA5CBE-A7C7-490B-B046-2C814F77048D}" dt="2025-10-05T15:56:32.703" v="8" actId="700"/>
          <ac:spMkLst>
            <pc:docMk/>
            <pc:sldMk cId="0" sldId="326"/>
            <ac:spMk id="2" creationId="{00000000-0000-0000-0000-000000000000}"/>
          </ac:spMkLst>
        </pc:spChg>
        <pc:spChg chg="mod ord">
          <ac:chgData name="Dražen Pranić" userId="3012855b-bf2d-4e7c-804b-71a5f3d907b3" providerId="ADAL" clId="{0DDA5CBE-A7C7-490B-B046-2C814F77048D}" dt="2025-10-05T15:56:32.703" v="8" actId="700"/>
          <ac:spMkLst>
            <pc:docMk/>
            <pc:sldMk cId="0" sldId="326"/>
            <ac:spMk id="3" creationId="{00000000-0000-0000-0000-000000000000}"/>
          </ac:spMkLst>
        </pc:spChg>
      </pc:sldChg>
      <pc:sldChg chg="modSp mod modClrScheme chgLayout">
        <pc:chgData name="Dražen Pranić" userId="3012855b-bf2d-4e7c-804b-71a5f3d907b3" providerId="ADAL" clId="{0DDA5CBE-A7C7-490B-B046-2C814F77048D}" dt="2025-10-05T15:56:32.778" v="9" actId="27636"/>
        <pc:sldMkLst>
          <pc:docMk/>
          <pc:sldMk cId="0" sldId="327"/>
        </pc:sldMkLst>
        <pc:spChg chg="mod ord">
          <ac:chgData name="Dražen Pranić" userId="3012855b-bf2d-4e7c-804b-71a5f3d907b3" providerId="ADAL" clId="{0DDA5CBE-A7C7-490B-B046-2C814F77048D}" dt="2025-10-05T15:56:32.703" v="8" actId="700"/>
          <ac:spMkLst>
            <pc:docMk/>
            <pc:sldMk cId="0" sldId="327"/>
            <ac:spMk id="2" creationId="{00000000-0000-0000-0000-000000000000}"/>
          </ac:spMkLst>
        </pc:spChg>
        <pc:spChg chg="mod ord">
          <ac:chgData name="Dražen Pranić" userId="3012855b-bf2d-4e7c-804b-71a5f3d907b3" providerId="ADAL" clId="{0DDA5CBE-A7C7-490B-B046-2C814F77048D}" dt="2025-10-05T15:56:32.778" v="9" actId="27636"/>
          <ac:spMkLst>
            <pc:docMk/>
            <pc:sldMk cId="0" sldId="327"/>
            <ac:spMk id="3" creationId="{00000000-0000-0000-0000-000000000000}"/>
          </ac:spMkLst>
        </pc:spChg>
      </pc:sldChg>
      <pc:sldChg chg="addSp modSp mod modClrScheme chgLayout">
        <pc:chgData name="Dražen Pranić" userId="3012855b-bf2d-4e7c-804b-71a5f3d907b3" providerId="ADAL" clId="{0DDA5CBE-A7C7-490B-B046-2C814F77048D}" dt="2025-10-05T15:56:32.703" v="8" actId="700"/>
        <pc:sldMkLst>
          <pc:docMk/>
          <pc:sldMk cId="0" sldId="328"/>
        </pc:sldMkLst>
        <pc:spChg chg="mod ord">
          <ac:chgData name="Dražen Pranić" userId="3012855b-bf2d-4e7c-804b-71a5f3d907b3" providerId="ADAL" clId="{0DDA5CBE-A7C7-490B-B046-2C814F77048D}" dt="2025-10-05T15:56:32.703" v="8" actId="700"/>
          <ac:spMkLst>
            <pc:docMk/>
            <pc:sldMk cId="0" sldId="328"/>
            <ac:spMk id="2" creationId="{00000000-0000-0000-0000-000000000000}"/>
          </ac:spMkLst>
        </pc:spChg>
        <pc:spChg chg="add mod ord">
          <ac:chgData name="Dražen Pranić" userId="3012855b-bf2d-4e7c-804b-71a5f3d907b3" providerId="ADAL" clId="{0DDA5CBE-A7C7-490B-B046-2C814F77048D}" dt="2025-10-05T15:56:32.703" v="8" actId="700"/>
          <ac:spMkLst>
            <pc:docMk/>
            <pc:sldMk cId="0" sldId="328"/>
            <ac:spMk id="3" creationId="{0CB9EA1D-32F2-68E9-9284-9AC5DECFBA03}"/>
          </ac:spMkLst>
        </pc:spChg>
      </pc:sldChg>
      <pc:sldChg chg="modSp mod modClrScheme chgLayout">
        <pc:chgData name="Dražen Pranić" userId="3012855b-bf2d-4e7c-804b-71a5f3d907b3" providerId="ADAL" clId="{0DDA5CBE-A7C7-490B-B046-2C814F77048D}" dt="2025-10-05T15:56:32.703" v="8" actId="700"/>
        <pc:sldMkLst>
          <pc:docMk/>
          <pc:sldMk cId="0" sldId="334"/>
        </pc:sldMkLst>
        <pc:spChg chg="mod ord">
          <ac:chgData name="Dražen Pranić" userId="3012855b-bf2d-4e7c-804b-71a5f3d907b3" providerId="ADAL" clId="{0DDA5CBE-A7C7-490B-B046-2C814F77048D}" dt="2025-10-05T15:56:32.703" v="8" actId="700"/>
          <ac:spMkLst>
            <pc:docMk/>
            <pc:sldMk cId="0" sldId="334"/>
            <ac:spMk id="2" creationId="{00000000-0000-0000-0000-000000000000}"/>
          </ac:spMkLst>
        </pc:spChg>
        <pc:spChg chg="mod ord">
          <ac:chgData name="Dražen Pranić" userId="3012855b-bf2d-4e7c-804b-71a5f3d907b3" providerId="ADAL" clId="{0DDA5CBE-A7C7-490B-B046-2C814F77048D}" dt="2025-10-05T15:56:32.703" v="8" actId="700"/>
          <ac:spMkLst>
            <pc:docMk/>
            <pc:sldMk cId="0" sldId="334"/>
            <ac:spMk id="3"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3618227667" sldId="337"/>
        </pc:sldMkLst>
        <pc:spChg chg="mod ord">
          <ac:chgData name="Dražen Pranić" userId="3012855b-bf2d-4e7c-804b-71a5f3d907b3" providerId="ADAL" clId="{0DDA5CBE-A7C7-490B-B046-2C814F77048D}" dt="2025-10-05T15:56:32.703" v="8" actId="700"/>
          <ac:spMkLst>
            <pc:docMk/>
            <pc:sldMk cId="3618227667" sldId="337"/>
            <ac:spMk id="2" creationId="{00000000-0000-0000-0000-000000000000}"/>
          </ac:spMkLst>
        </pc:spChg>
        <pc:spChg chg="mod ord">
          <ac:chgData name="Dražen Pranić" userId="3012855b-bf2d-4e7c-804b-71a5f3d907b3" providerId="ADAL" clId="{0DDA5CBE-A7C7-490B-B046-2C814F77048D}" dt="2025-10-05T15:56:32.703" v="8" actId="700"/>
          <ac:spMkLst>
            <pc:docMk/>
            <pc:sldMk cId="3618227667" sldId="337"/>
            <ac:spMk id="3"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3519357905" sldId="338"/>
        </pc:sldMkLst>
        <pc:spChg chg="mod ord">
          <ac:chgData name="Dražen Pranić" userId="3012855b-bf2d-4e7c-804b-71a5f3d907b3" providerId="ADAL" clId="{0DDA5CBE-A7C7-490B-B046-2C814F77048D}" dt="2025-10-05T15:56:32.703" v="8" actId="700"/>
          <ac:spMkLst>
            <pc:docMk/>
            <pc:sldMk cId="3519357905" sldId="338"/>
            <ac:spMk id="2" creationId="{00000000-0000-0000-0000-000000000000}"/>
          </ac:spMkLst>
        </pc:spChg>
        <pc:spChg chg="mod ord">
          <ac:chgData name="Dražen Pranić" userId="3012855b-bf2d-4e7c-804b-71a5f3d907b3" providerId="ADAL" clId="{0DDA5CBE-A7C7-490B-B046-2C814F77048D}" dt="2025-10-05T15:56:32.703" v="8" actId="700"/>
          <ac:spMkLst>
            <pc:docMk/>
            <pc:sldMk cId="3519357905" sldId="338"/>
            <ac:spMk id="3"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674281650" sldId="339"/>
        </pc:sldMkLst>
        <pc:spChg chg="mod ord">
          <ac:chgData name="Dražen Pranić" userId="3012855b-bf2d-4e7c-804b-71a5f3d907b3" providerId="ADAL" clId="{0DDA5CBE-A7C7-490B-B046-2C814F77048D}" dt="2025-10-05T15:56:32.703" v="8" actId="700"/>
          <ac:spMkLst>
            <pc:docMk/>
            <pc:sldMk cId="674281650" sldId="339"/>
            <ac:spMk id="2" creationId="{00000000-0000-0000-0000-000000000000}"/>
          </ac:spMkLst>
        </pc:spChg>
        <pc:spChg chg="mod ord">
          <ac:chgData name="Dražen Pranić" userId="3012855b-bf2d-4e7c-804b-71a5f3d907b3" providerId="ADAL" clId="{0DDA5CBE-A7C7-490B-B046-2C814F77048D}" dt="2025-10-05T15:56:32.703" v="8" actId="700"/>
          <ac:spMkLst>
            <pc:docMk/>
            <pc:sldMk cId="674281650" sldId="339"/>
            <ac:spMk id="3" creationId="{00000000-0000-0000-0000-000000000000}"/>
          </ac:spMkLst>
        </pc:spChg>
      </pc:sldChg>
      <pc:sldChg chg="addSp delSp modSp mod modClrScheme chgLayout">
        <pc:chgData name="Dražen Pranić" userId="3012855b-bf2d-4e7c-804b-71a5f3d907b3" providerId="ADAL" clId="{0DDA5CBE-A7C7-490B-B046-2C814F77048D}" dt="2025-10-05T15:56:32.703" v="8" actId="700"/>
        <pc:sldMkLst>
          <pc:docMk/>
          <pc:sldMk cId="1323774156" sldId="521"/>
        </pc:sldMkLst>
        <pc:spChg chg="add mod ord">
          <ac:chgData name="Dražen Pranić" userId="3012855b-bf2d-4e7c-804b-71a5f3d907b3" providerId="ADAL" clId="{0DDA5CBE-A7C7-490B-B046-2C814F77048D}" dt="2025-10-05T15:56:32.703" v="8" actId="700"/>
          <ac:spMkLst>
            <pc:docMk/>
            <pc:sldMk cId="1323774156" sldId="521"/>
            <ac:spMk id="2" creationId="{386E9C37-B122-B70A-7F10-792CF3781004}"/>
          </ac:spMkLst>
        </pc:spChg>
        <pc:spChg chg="mod ord">
          <ac:chgData name="Dražen Pranić" userId="3012855b-bf2d-4e7c-804b-71a5f3d907b3" providerId="ADAL" clId="{0DDA5CBE-A7C7-490B-B046-2C814F77048D}" dt="2025-10-05T15:56:32.703" v="8" actId="700"/>
          <ac:spMkLst>
            <pc:docMk/>
            <pc:sldMk cId="1323774156" sldId="521"/>
            <ac:spMk id="4"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1300360883" sldId="524"/>
        </pc:sldMkLst>
        <pc:spChg chg="mod ord">
          <ac:chgData name="Dražen Pranić" userId="3012855b-bf2d-4e7c-804b-71a5f3d907b3" providerId="ADAL" clId="{0DDA5CBE-A7C7-490B-B046-2C814F77048D}" dt="2025-10-05T15:56:32.703" v="8" actId="700"/>
          <ac:spMkLst>
            <pc:docMk/>
            <pc:sldMk cId="1300360883" sldId="524"/>
            <ac:spMk id="4" creationId="{00000000-0000-0000-0000-000000000000}"/>
          </ac:spMkLst>
        </pc:spChg>
        <pc:spChg chg="mod ord">
          <ac:chgData name="Dražen Pranić" userId="3012855b-bf2d-4e7c-804b-71a5f3d907b3" providerId="ADAL" clId="{0DDA5CBE-A7C7-490B-B046-2C814F77048D}" dt="2025-10-05T15:56:32.703" v="8" actId="700"/>
          <ac:spMkLst>
            <pc:docMk/>
            <pc:sldMk cId="1300360883" sldId="524"/>
            <ac:spMk id="5"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3463159267" sldId="527"/>
        </pc:sldMkLst>
        <pc:spChg chg="mod ord">
          <ac:chgData name="Dražen Pranić" userId="3012855b-bf2d-4e7c-804b-71a5f3d907b3" providerId="ADAL" clId="{0DDA5CBE-A7C7-490B-B046-2C814F77048D}" dt="2025-10-05T15:56:32.703" v="8" actId="700"/>
          <ac:spMkLst>
            <pc:docMk/>
            <pc:sldMk cId="3463159267" sldId="527"/>
            <ac:spMk id="4" creationId="{00000000-0000-0000-0000-000000000000}"/>
          </ac:spMkLst>
        </pc:spChg>
        <pc:spChg chg="mod ord">
          <ac:chgData name="Dražen Pranić" userId="3012855b-bf2d-4e7c-804b-71a5f3d907b3" providerId="ADAL" clId="{0DDA5CBE-A7C7-490B-B046-2C814F77048D}" dt="2025-10-05T15:56:32.703" v="8" actId="700"/>
          <ac:spMkLst>
            <pc:docMk/>
            <pc:sldMk cId="3463159267" sldId="527"/>
            <ac:spMk id="5"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211200286" sldId="535"/>
        </pc:sldMkLst>
        <pc:spChg chg="mod ord">
          <ac:chgData name="Dražen Pranić" userId="3012855b-bf2d-4e7c-804b-71a5f3d907b3" providerId="ADAL" clId="{0DDA5CBE-A7C7-490B-B046-2C814F77048D}" dt="2025-10-05T15:56:32.703" v="8" actId="700"/>
          <ac:spMkLst>
            <pc:docMk/>
            <pc:sldMk cId="211200286" sldId="535"/>
            <ac:spMk id="4" creationId="{00000000-0000-0000-0000-000000000000}"/>
          </ac:spMkLst>
        </pc:spChg>
        <pc:spChg chg="mod ord">
          <ac:chgData name="Dražen Pranić" userId="3012855b-bf2d-4e7c-804b-71a5f3d907b3" providerId="ADAL" clId="{0DDA5CBE-A7C7-490B-B046-2C814F77048D}" dt="2025-10-05T15:56:32.703" v="8" actId="700"/>
          <ac:spMkLst>
            <pc:docMk/>
            <pc:sldMk cId="211200286" sldId="535"/>
            <ac:spMk id="5"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3188593107" sldId="538"/>
        </pc:sldMkLst>
        <pc:spChg chg="mod ord">
          <ac:chgData name="Dražen Pranić" userId="3012855b-bf2d-4e7c-804b-71a5f3d907b3" providerId="ADAL" clId="{0DDA5CBE-A7C7-490B-B046-2C814F77048D}" dt="2025-10-05T15:56:32.703" v="8" actId="700"/>
          <ac:spMkLst>
            <pc:docMk/>
            <pc:sldMk cId="3188593107" sldId="538"/>
            <ac:spMk id="4" creationId="{00000000-0000-0000-0000-000000000000}"/>
          </ac:spMkLst>
        </pc:spChg>
        <pc:spChg chg="mod ord">
          <ac:chgData name="Dražen Pranić" userId="3012855b-bf2d-4e7c-804b-71a5f3d907b3" providerId="ADAL" clId="{0DDA5CBE-A7C7-490B-B046-2C814F77048D}" dt="2025-10-05T15:56:32.703" v="8" actId="700"/>
          <ac:spMkLst>
            <pc:docMk/>
            <pc:sldMk cId="3188593107" sldId="538"/>
            <ac:spMk id="5"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4242742668" sldId="539"/>
        </pc:sldMkLst>
        <pc:spChg chg="mod ord">
          <ac:chgData name="Dražen Pranić" userId="3012855b-bf2d-4e7c-804b-71a5f3d907b3" providerId="ADAL" clId="{0DDA5CBE-A7C7-490B-B046-2C814F77048D}" dt="2025-10-05T15:56:32.703" v="8" actId="700"/>
          <ac:spMkLst>
            <pc:docMk/>
            <pc:sldMk cId="4242742668" sldId="539"/>
            <ac:spMk id="4" creationId="{00000000-0000-0000-0000-000000000000}"/>
          </ac:spMkLst>
        </pc:spChg>
        <pc:spChg chg="mod ord">
          <ac:chgData name="Dražen Pranić" userId="3012855b-bf2d-4e7c-804b-71a5f3d907b3" providerId="ADAL" clId="{0DDA5CBE-A7C7-490B-B046-2C814F77048D}" dt="2025-10-05T15:56:32.703" v="8" actId="700"/>
          <ac:spMkLst>
            <pc:docMk/>
            <pc:sldMk cId="4242742668" sldId="539"/>
            <ac:spMk id="5"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567746569" sldId="540"/>
        </pc:sldMkLst>
        <pc:spChg chg="mod ord">
          <ac:chgData name="Dražen Pranić" userId="3012855b-bf2d-4e7c-804b-71a5f3d907b3" providerId="ADAL" clId="{0DDA5CBE-A7C7-490B-B046-2C814F77048D}" dt="2025-10-05T15:56:32.703" v="8" actId="700"/>
          <ac:spMkLst>
            <pc:docMk/>
            <pc:sldMk cId="567746569" sldId="540"/>
            <ac:spMk id="4" creationId="{00000000-0000-0000-0000-000000000000}"/>
          </ac:spMkLst>
        </pc:spChg>
        <pc:spChg chg="mod ord">
          <ac:chgData name="Dražen Pranić" userId="3012855b-bf2d-4e7c-804b-71a5f3d907b3" providerId="ADAL" clId="{0DDA5CBE-A7C7-490B-B046-2C814F77048D}" dt="2025-10-05T15:56:32.703" v="8" actId="700"/>
          <ac:spMkLst>
            <pc:docMk/>
            <pc:sldMk cId="567746569" sldId="540"/>
            <ac:spMk id="5"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1686791774" sldId="544"/>
        </pc:sldMkLst>
        <pc:spChg chg="mod ord">
          <ac:chgData name="Dražen Pranić" userId="3012855b-bf2d-4e7c-804b-71a5f3d907b3" providerId="ADAL" clId="{0DDA5CBE-A7C7-490B-B046-2C814F77048D}" dt="2025-10-05T15:56:32.703" v="8" actId="700"/>
          <ac:spMkLst>
            <pc:docMk/>
            <pc:sldMk cId="1686791774" sldId="544"/>
            <ac:spMk id="4" creationId="{00000000-0000-0000-0000-000000000000}"/>
          </ac:spMkLst>
        </pc:spChg>
        <pc:spChg chg="mod ord">
          <ac:chgData name="Dražen Pranić" userId="3012855b-bf2d-4e7c-804b-71a5f3d907b3" providerId="ADAL" clId="{0DDA5CBE-A7C7-490B-B046-2C814F77048D}" dt="2025-10-05T15:56:32.703" v="8" actId="700"/>
          <ac:spMkLst>
            <pc:docMk/>
            <pc:sldMk cId="1686791774" sldId="544"/>
            <ac:spMk id="5"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84228912" sldId="545"/>
        </pc:sldMkLst>
        <pc:spChg chg="mod ord">
          <ac:chgData name="Dražen Pranić" userId="3012855b-bf2d-4e7c-804b-71a5f3d907b3" providerId="ADAL" clId="{0DDA5CBE-A7C7-490B-B046-2C814F77048D}" dt="2025-10-05T15:56:32.703" v="8" actId="700"/>
          <ac:spMkLst>
            <pc:docMk/>
            <pc:sldMk cId="84228912" sldId="545"/>
            <ac:spMk id="4" creationId="{00000000-0000-0000-0000-000000000000}"/>
          </ac:spMkLst>
        </pc:spChg>
        <pc:spChg chg="mod ord">
          <ac:chgData name="Dražen Pranić" userId="3012855b-bf2d-4e7c-804b-71a5f3d907b3" providerId="ADAL" clId="{0DDA5CBE-A7C7-490B-B046-2C814F77048D}" dt="2025-10-05T15:56:32.703" v="8" actId="700"/>
          <ac:spMkLst>
            <pc:docMk/>
            <pc:sldMk cId="84228912" sldId="545"/>
            <ac:spMk id="5" creationId="{00000000-0000-0000-0000-000000000000}"/>
          </ac:spMkLst>
        </pc:spChg>
      </pc:sldChg>
      <pc:sldChg chg="addSp delSp modSp mod modClrScheme chgLayout">
        <pc:chgData name="Dražen Pranić" userId="3012855b-bf2d-4e7c-804b-71a5f3d907b3" providerId="ADAL" clId="{0DDA5CBE-A7C7-490B-B046-2C814F77048D}" dt="2025-10-05T15:56:32.703" v="8" actId="700"/>
        <pc:sldMkLst>
          <pc:docMk/>
          <pc:sldMk cId="2669575339" sldId="546"/>
        </pc:sldMkLst>
        <pc:spChg chg="add mod ord">
          <ac:chgData name="Dražen Pranić" userId="3012855b-bf2d-4e7c-804b-71a5f3d907b3" providerId="ADAL" clId="{0DDA5CBE-A7C7-490B-B046-2C814F77048D}" dt="2025-10-05T15:56:32.703" v="8" actId="700"/>
          <ac:spMkLst>
            <pc:docMk/>
            <pc:sldMk cId="2669575339" sldId="546"/>
            <ac:spMk id="3" creationId="{71A442F1-4AC5-493E-2D53-F6781863F7D5}"/>
          </ac:spMkLst>
        </pc:spChg>
        <pc:spChg chg="mod ord">
          <ac:chgData name="Dražen Pranić" userId="3012855b-bf2d-4e7c-804b-71a5f3d907b3" providerId="ADAL" clId="{0DDA5CBE-A7C7-490B-B046-2C814F77048D}" dt="2025-10-05T15:56:32.703" v="8" actId="700"/>
          <ac:spMkLst>
            <pc:docMk/>
            <pc:sldMk cId="2669575339" sldId="546"/>
            <ac:spMk id="4" creationId="{00000000-0000-0000-0000-000000000000}"/>
          </ac:spMkLst>
        </pc:spChg>
      </pc:sldChg>
      <pc:sldChg chg="modSp mod modClrScheme chgLayout">
        <pc:chgData name="Dražen Pranić" userId="3012855b-bf2d-4e7c-804b-71a5f3d907b3" providerId="ADAL" clId="{0DDA5CBE-A7C7-490B-B046-2C814F77048D}" dt="2025-10-05T15:56:32.703" v="8" actId="700"/>
        <pc:sldMkLst>
          <pc:docMk/>
          <pc:sldMk cId="3188511585" sldId="547"/>
        </pc:sldMkLst>
        <pc:spChg chg="mod ord">
          <ac:chgData name="Dražen Pranić" userId="3012855b-bf2d-4e7c-804b-71a5f3d907b3" providerId="ADAL" clId="{0DDA5CBE-A7C7-490B-B046-2C814F77048D}" dt="2025-10-05T15:56:32.703" v="8" actId="700"/>
          <ac:spMkLst>
            <pc:docMk/>
            <pc:sldMk cId="3188511585" sldId="547"/>
            <ac:spMk id="4" creationId="{00000000-0000-0000-0000-000000000000}"/>
          </ac:spMkLst>
        </pc:spChg>
        <pc:spChg chg="mod ord">
          <ac:chgData name="Dražen Pranić" userId="3012855b-bf2d-4e7c-804b-71a5f3d907b3" providerId="ADAL" clId="{0DDA5CBE-A7C7-490B-B046-2C814F77048D}" dt="2025-10-05T15:56:32.703" v="8" actId="700"/>
          <ac:spMkLst>
            <pc:docMk/>
            <pc:sldMk cId="3188511585" sldId="547"/>
            <ac:spMk id="5" creationId="{00000000-0000-0000-0000-000000000000}"/>
          </ac:spMkLst>
        </pc:spChg>
      </pc:sldChg>
      <pc:sldChg chg="addSp delSp modSp mod modClrScheme chgLayout">
        <pc:chgData name="Dražen Pranić" userId="3012855b-bf2d-4e7c-804b-71a5f3d907b3" providerId="ADAL" clId="{0DDA5CBE-A7C7-490B-B046-2C814F77048D}" dt="2025-10-05T15:56:32.703" v="8" actId="700"/>
        <pc:sldMkLst>
          <pc:docMk/>
          <pc:sldMk cId="1075177612" sldId="552"/>
        </pc:sldMkLst>
        <pc:spChg chg="add mod ord">
          <ac:chgData name="Dražen Pranić" userId="3012855b-bf2d-4e7c-804b-71a5f3d907b3" providerId="ADAL" clId="{0DDA5CBE-A7C7-490B-B046-2C814F77048D}" dt="2025-10-05T15:56:32.703" v="8" actId="700"/>
          <ac:spMkLst>
            <pc:docMk/>
            <pc:sldMk cId="1075177612" sldId="552"/>
            <ac:spMk id="2" creationId="{B1506C26-BB2F-5C13-D7CB-111C82C20677}"/>
          </ac:spMkLst>
        </pc:spChg>
        <pc:spChg chg="add mod ord">
          <ac:chgData name="Dražen Pranić" userId="3012855b-bf2d-4e7c-804b-71a5f3d907b3" providerId="ADAL" clId="{0DDA5CBE-A7C7-490B-B046-2C814F77048D}" dt="2025-10-05T15:56:32.703" v="8" actId="700"/>
          <ac:spMkLst>
            <pc:docMk/>
            <pc:sldMk cId="1075177612" sldId="552"/>
            <ac:spMk id="4" creationId="{8FFEBA33-6957-ED69-3EBA-E981EAEEBC64}"/>
          </ac:spMkLst>
        </pc:spChg>
      </pc:sldChg>
      <pc:sldChg chg="addSp modSp mod modClrScheme chgLayout">
        <pc:chgData name="Dražen Pranić" userId="3012855b-bf2d-4e7c-804b-71a5f3d907b3" providerId="ADAL" clId="{0DDA5CBE-A7C7-490B-B046-2C814F77048D}" dt="2025-10-05T15:56:32.703" v="8" actId="700"/>
        <pc:sldMkLst>
          <pc:docMk/>
          <pc:sldMk cId="4216596090" sldId="557"/>
        </pc:sldMkLst>
        <pc:spChg chg="add mod ord">
          <ac:chgData name="Dražen Pranić" userId="3012855b-bf2d-4e7c-804b-71a5f3d907b3" providerId="ADAL" clId="{0DDA5CBE-A7C7-490B-B046-2C814F77048D}" dt="2025-10-05T15:56:32.703" v="8" actId="700"/>
          <ac:spMkLst>
            <pc:docMk/>
            <pc:sldMk cId="4216596090" sldId="557"/>
            <ac:spMk id="2" creationId="{49B9112B-9A17-F113-7A5C-11FA1C233892}"/>
          </ac:spMkLst>
        </pc:spChg>
        <pc:spChg chg="mod ord">
          <ac:chgData name="Dražen Pranić" userId="3012855b-bf2d-4e7c-804b-71a5f3d907b3" providerId="ADAL" clId="{0DDA5CBE-A7C7-490B-B046-2C814F77048D}" dt="2025-10-05T15:56:32.703" v="8" actId="700"/>
          <ac:spMkLst>
            <pc:docMk/>
            <pc:sldMk cId="4216596090" sldId="557"/>
            <ac:spMk id="4" creationId="{00000000-0000-0000-0000-000000000000}"/>
          </ac:spMkLst>
        </pc:spChg>
      </pc:sldChg>
      <pc:sldChg chg="addSp modSp mod modClrScheme chgLayout">
        <pc:chgData name="Dražen Pranić" userId="3012855b-bf2d-4e7c-804b-71a5f3d907b3" providerId="ADAL" clId="{0DDA5CBE-A7C7-490B-B046-2C814F77048D}" dt="2025-10-05T15:56:32.703" v="8" actId="700"/>
        <pc:sldMkLst>
          <pc:docMk/>
          <pc:sldMk cId="2301458990" sldId="558"/>
        </pc:sldMkLst>
        <pc:spChg chg="add mod ord">
          <ac:chgData name="Dražen Pranić" userId="3012855b-bf2d-4e7c-804b-71a5f3d907b3" providerId="ADAL" clId="{0DDA5CBE-A7C7-490B-B046-2C814F77048D}" dt="2025-10-05T15:56:32.703" v="8" actId="700"/>
          <ac:spMkLst>
            <pc:docMk/>
            <pc:sldMk cId="2301458990" sldId="558"/>
            <ac:spMk id="2" creationId="{D6E913B6-52FE-0496-0E97-6586C63C823D}"/>
          </ac:spMkLst>
        </pc:spChg>
        <pc:spChg chg="mod ord">
          <ac:chgData name="Dražen Pranić" userId="3012855b-bf2d-4e7c-804b-71a5f3d907b3" providerId="ADAL" clId="{0DDA5CBE-A7C7-490B-B046-2C814F77048D}" dt="2025-10-05T15:56:32.703" v="8" actId="700"/>
          <ac:spMkLst>
            <pc:docMk/>
            <pc:sldMk cId="2301458990" sldId="558"/>
            <ac:spMk id="4" creationId="{00000000-0000-0000-0000-000000000000}"/>
          </ac:spMkLst>
        </pc:spChg>
      </pc:sldChg>
      <pc:sldChg chg="addSp modSp mod modClrScheme chgLayout">
        <pc:chgData name="Dražen Pranić" userId="3012855b-bf2d-4e7c-804b-71a5f3d907b3" providerId="ADAL" clId="{0DDA5CBE-A7C7-490B-B046-2C814F77048D}" dt="2025-10-05T15:56:32.703" v="8" actId="700"/>
        <pc:sldMkLst>
          <pc:docMk/>
          <pc:sldMk cId="925330088" sldId="568"/>
        </pc:sldMkLst>
        <pc:spChg chg="add mod ord">
          <ac:chgData name="Dražen Pranić" userId="3012855b-bf2d-4e7c-804b-71a5f3d907b3" providerId="ADAL" clId="{0DDA5CBE-A7C7-490B-B046-2C814F77048D}" dt="2025-10-05T15:56:32.703" v="8" actId="700"/>
          <ac:spMkLst>
            <pc:docMk/>
            <pc:sldMk cId="925330088" sldId="568"/>
            <ac:spMk id="2" creationId="{A5338E75-4DFD-5D22-13BB-8BF39FE14C63}"/>
          </ac:spMkLst>
        </pc:spChg>
        <pc:spChg chg="mod ord">
          <ac:chgData name="Dražen Pranić" userId="3012855b-bf2d-4e7c-804b-71a5f3d907b3" providerId="ADAL" clId="{0DDA5CBE-A7C7-490B-B046-2C814F77048D}" dt="2025-10-05T15:56:32.703" v="8" actId="700"/>
          <ac:spMkLst>
            <pc:docMk/>
            <pc:sldMk cId="925330088" sldId="568"/>
            <ac:spMk id="4" creationId="{00000000-0000-0000-0000-000000000000}"/>
          </ac:spMkLst>
        </pc:spChg>
      </pc:sldChg>
      <pc:sldChg chg="addSp modSp mod modClrScheme chgLayout">
        <pc:chgData name="Dražen Pranić" userId="3012855b-bf2d-4e7c-804b-71a5f3d907b3" providerId="ADAL" clId="{0DDA5CBE-A7C7-490B-B046-2C814F77048D}" dt="2025-10-05T15:56:32.703" v="8" actId="700"/>
        <pc:sldMkLst>
          <pc:docMk/>
          <pc:sldMk cId="2900835215" sldId="569"/>
        </pc:sldMkLst>
        <pc:spChg chg="add mod ord">
          <ac:chgData name="Dražen Pranić" userId="3012855b-bf2d-4e7c-804b-71a5f3d907b3" providerId="ADAL" clId="{0DDA5CBE-A7C7-490B-B046-2C814F77048D}" dt="2025-10-05T15:56:32.703" v="8" actId="700"/>
          <ac:spMkLst>
            <pc:docMk/>
            <pc:sldMk cId="2900835215" sldId="569"/>
            <ac:spMk id="2" creationId="{DC5FFF89-0CA2-194F-2A60-8093819DFF0D}"/>
          </ac:spMkLst>
        </pc:spChg>
        <pc:spChg chg="mod ord">
          <ac:chgData name="Dražen Pranić" userId="3012855b-bf2d-4e7c-804b-71a5f3d907b3" providerId="ADAL" clId="{0DDA5CBE-A7C7-490B-B046-2C814F77048D}" dt="2025-10-05T15:56:32.703" v="8" actId="700"/>
          <ac:spMkLst>
            <pc:docMk/>
            <pc:sldMk cId="2900835215" sldId="569"/>
            <ac:spMk id="4" creationId="{00000000-0000-0000-0000-000000000000}"/>
          </ac:spMkLst>
        </pc:spChg>
      </pc:sldChg>
      <pc:sldChg chg="addSp modSp mod modClrScheme chgLayout">
        <pc:chgData name="Dražen Pranić" userId="3012855b-bf2d-4e7c-804b-71a5f3d907b3" providerId="ADAL" clId="{0DDA5CBE-A7C7-490B-B046-2C814F77048D}" dt="2025-10-05T16:24:41.358" v="529" actId="1076"/>
        <pc:sldMkLst>
          <pc:docMk/>
          <pc:sldMk cId="3993437305" sldId="571"/>
        </pc:sldMkLst>
        <pc:spChg chg="add mod ord">
          <ac:chgData name="Dražen Pranić" userId="3012855b-bf2d-4e7c-804b-71a5f3d907b3" providerId="ADAL" clId="{0DDA5CBE-A7C7-490B-B046-2C814F77048D}" dt="2025-10-05T15:56:32.703" v="8" actId="700"/>
          <ac:spMkLst>
            <pc:docMk/>
            <pc:sldMk cId="3993437305" sldId="571"/>
            <ac:spMk id="2" creationId="{F1627016-E44F-6917-A75F-07D67FBD5A9C}"/>
          </ac:spMkLst>
        </pc:spChg>
        <pc:spChg chg="mod ord">
          <ac:chgData name="Dražen Pranić" userId="3012855b-bf2d-4e7c-804b-71a5f3d907b3" providerId="ADAL" clId="{0DDA5CBE-A7C7-490B-B046-2C814F77048D}" dt="2025-10-05T15:56:32.703" v="8" actId="700"/>
          <ac:spMkLst>
            <pc:docMk/>
            <pc:sldMk cId="3993437305" sldId="571"/>
            <ac:spMk id="4" creationId="{00000000-0000-0000-0000-000000000000}"/>
          </ac:spMkLst>
        </pc:spChg>
        <pc:picChg chg="mod">
          <ac:chgData name="Dražen Pranić" userId="3012855b-bf2d-4e7c-804b-71a5f3d907b3" providerId="ADAL" clId="{0DDA5CBE-A7C7-490B-B046-2C814F77048D}" dt="2025-10-05T16:24:41.358" v="529" actId="1076"/>
          <ac:picMkLst>
            <pc:docMk/>
            <pc:sldMk cId="3993437305" sldId="571"/>
            <ac:picMk id="2050" creationId="{00000000-0000-0000-0000-000000000000}"/>
          </ac:picMkLst>
        </pc:picChg>
      </pc:sldChg>
      <pc:sldChg chg="addSp modSp mod modClrScheme chgLayout">
        <pc:chgData name="Dražen Pranić" userId="3012855b-bf2d-4e7c-804b-71a5f3d907b3" providerId="ADAL" clId="{0DDA5CBE-A7C7-490B-B046-2C814F77048D}" dt="2025-10-05T15:56:32.703" v="8" actId="700"/>
        <pc:sldMkLst>
          <pc:docMk/>
          <pc:sldMk cId="1160311403" sldId="573"/>
        </pc:sldMkLst>
        <pc:spChg chg="add mod ord">
          <ac:chgData name="Dražen Pranić" userId="3012855b-bf2d-4e7c-804b-71a5f3d907b3" providerId="ADAL" clId="{0DDA5CBE-A7C7-490B-B046-2C814F77048D}" dt="2025-10-05T15:56:32.703" v="8" actId="700"/>
          <ac:spMkLst>
            <pc:docMk/>
            <pc:sldMk cId="1160311403" sldId="573"/>
            <ac:spMk id="2" creationId="{7DA5304B-AB60-1EA8-EF8A-C79A66399A5F}"/>
          </ac:spMkLst>
        </pc:spChg>
        <pc:spChg chg="mod ord">
          <ac:chgData name="Dražen Pranić" userId="3012855b-bf2d-4e7c-804b-71a5f3d907b3" providerId="ADAL" clId="{0DDA5CBE-A7C7-490B-B046-2C814F77048D}" dt="2025-10-05T15:56:32.703" v="8" actId="700"/>
          <ac:spMkLst>
            <pc:docMk/>
            <pc:sldMk cId="1160311403" sldId="573"/>
            <ac:spMk id="4" creationId="{00000000-0000-0000-0000-000000000000}"/>
          </ac:spMkLst>
        </pc:spChg>
      </pc:sldChg>
      <pc:sldChg chg="addSp modSp mod modClrScheme chgLayout">
        <pc:chgData name="Dražen Pranić" userId="3012855b-bf2d-4e7c-804b-71a5f3d907b3" providerId="ADAL" clId="{0DDA5CBE-A7C7-490B-B046-2C814F77048D}" dt="2025-10-05T16:24:28.322" v="528" actId="14100"/>
        <pc:sldMkLst>
          <pc:docMk/>
          <pc:sldMk cId="3748378742" sldId="574"/>
        </pc:sldMkLst>
        <pc:spChg chg="add mod ord">
          <ac:chgData name="Dražen Pranić" userId="3012855b-bf2d-4e7c-804b-71a5f3d907b3" providerId="ADAL" clId="{0DDA5CBE-A7C7-490B-B046-2C814F77048D}" dt="2025-10-05T15:56:32.703" v="8" actId="700"/>
          <ac:spMkLst>
            <pc:docMk/>
            <pc:sldMk cId="3748378742" sldId="574"/>
            <ac:spMk id="2" creationId="{54A6BC09-B1C0-56AC-31F1-3E8A2899B9AB}"/>
          </ac:spMkLst>
        </pc:spChg>
        <pc:picChg chg="mod ord">
          <ac:chgData name="Dražen Pranić" userId="3012855b-bf2d-4e7c-804b-71a5f3d907b3" providerId="ADAL" clId="{0DDA5CBE-A7C7-490B-B046-2C814F77048D}" dt="2025-10-05T16:24:28.322" v="528" actId="14100"/>
          <ac:picMkLst>
            <pc:docMk/>
            <pc:sldMk cId="3748378742" sldId="574"/>
            <ac:picMk id="1026" creationId="{5156A161-9FF6-794F-694F-53A3E94E1682}"/>
          </ac:picMkLst>
        </pc:picChg>
      </pc:sldChg>
      <pc:sldChg chg="addSp modSp mod modClrScheme chgLayout">
        <pc:chgData name="Dražen Pranić" userId="3012855b-bf2d-4e7c-804b-71a5f3d907b3" providerId="ADAL" clId="{0DDA5CBE-A7C7-490B-B046-2C814F77048D}" dt="2025-10-05T16:22:04.005" v="509" actId="1076"/>
        <pc:sldMkLst>
          <pc:docMk/>
          <pc:sldMk cId="3434236419" sldId="576"/>
        </pc:sldMkLst>
        <pc:spChg chg="add mod ord">
          <ac:chgData name="Dražen Pranić" userId="3012855b-bf2d-4e7c-804b-71a5f3d907b3" providerId="ADAL" clId="{0DDA5CBE-A7C7-490B-B046-2C814F77048D}" dt="2025-10-05T15:56:32.703" v="8" actId="700"/>
          <ac:spMkLst>
            <pc:docMk/>
            <pc:sldMk cId="3434236419" sldId="576"/>
            <ac:spMk id="2" creationId="{D095414B-11B8-D355-44B6-811231558544}"/>
          </ac:spMkLst>
        </pc:spChg>
        <pc:spChg chg="mod ord">
          <ac:chgData name="Dražen Pranić" userId="3012855b-bf2d-4e7c-804b-71a5f3d907b3" providerId="ADAL" clId="{0DDA5CBE-A7C7-490B-B046-2C814F77048D}" dt="2025-10-05T15:56:32.703" v="8" actId="700"/>
          <ac:spMkLst>
            <pc:docMk/>
            <pc:sldMk cId="3434236419" sldId="576"/>
            <ac:spMk id="4" creationId="{00000000-0000-0000-0000-000000000000}"/>
          </ac:spMkLst>
        </pc:spChg>
        <pc:picChg chg="mod">
          <ac:chgData name="Dražen Pranić" userId="3012855b-bf2d-4e7c-804b-71a5f3d907b3" providerId="ADAL" clId="{0DDA5CBE-A7C7-490B-B046-2C814F77048D}" dt="2025-10-05T16:22:04.005" v="509" actId="1076"/>
          <ac:picMkLst>
            <pc:docMk/>
            <pc:sldMk cId="3434236419" sldId="576"/>
            <ac:picMk id="5122" creationId="{00000000-0000-0000-0000-000000000000}"/>
          </ac:picMkLst>
        </pc:picChg>
      </pc:sldChg>
      <pc:sldChg chg="modSp mod modClrScheme chgLayout">
        <pc:chgData name="Dražen Pranić" userId="3012855b-bf2d-4e7c-804b-71a5f3d907b3" providerId="ADAL" clId="{0DDA5CBE-A7C7-490B-B046-2C814F77048D}" dt="2025-10-05T16:22:29.916" v="522" actId="5793"/>
        <pc:sldMkLst>
          <pc:docMk/>
          <pc:sldMk cId="2168614695" sldId="577"/>
        </pc:sldMkLst>
        <pc:spChg chg="mod ord">
          <ac:chgData name="Dražen Pranić" userId="3012855b-bf2d-4e7c-804b-71a5f3d907b3" providerId="ADAL" clId="{0DDA5CBE-A7C7-490B-B046-2C814F77048D}" dt="2025-10-05T15:56:32.703" v="8" actId="700"/>
          <ac:spMkLst>
            <pc:docMk/>
            <pc:sldMk cId="2168614695" sldId="577"/>
            <ac:spMk id="2" creationId="{745D9D9A-AB01-1795-5076-A312937BAB3A}"/>
          </ac:spMkLst>
        </pc:spChg>
        <pc:spChg chg="mod ord">
          <ac:chgData name="Dražen Pranić" userId="3012855b-bf2d-4e7c-804b-71a5f3d907b3" providerId="ADAL" clId="{0DDA5CBE-A7C7-490B-B046-2C814F77048D}" dt="2025-10-05T16:22:29.916" v="522" actId="5793"/>
          <ac:spMkLst>
            <pc:docMk/>
            <pc:sldMk cId="2168614695" sldId="577"/>
            <ac:spMk id="3" creationId="{0B64E6A4-DFA4-34ED-8371-AB07B39037F0}"/>
          </ac:spMkLst>
        </pc:spChg>
      </pc:sldChg>
      <pc:sldChg chg="addSp modSp mod modClrScheme chgLayout">
        <pc:chgData name="Dražen Pranić" userId="3012855b-bf2d-4e7c-804b-71a5f3d907b3" providerId="ADAL" clId="{0DDA5CBE-A7C7-490B-B046-2C814F77048D}" dt="2025-10-05T16:22:50.323" v="525" actId="1076"/>
        <pc:sldMkLst>
          <pc:docMk/>
          <pc:sldMk cId="3386289169" sldId="578"/>
        </pc:sldMkLst>
        <pc:spChg chg="add mod ord">
          <ac:chgData name="Dražen Pranić" userId="3012855b-bf2d-4e7c-804b-71a5f3d907b3" providerId="ADAL" clId="{0DDA5CBE-A7C7-490B-B046-2C814F77048D}" dt="2025-10-05T15:56:32.703" v="8" actId="700"/>
          <ac:spMkLst>
            <pc:docMk/>
            <pc:sldMk cId="3386289169" sldId="578"/>
            <ac:spMk id="2" creationId="{2A2C26BE-D189-57FA-84A2-D6BA168F751B}"/>
          </ac:spMkLst>
        </pc:spChg>
        <pc:picChg chg="mod ord">
          <ac:chgData name="Dražen Pranić" userId="3012855b-bf2d-4e7c-804b-71a5f3d907b3" providerId="ADAL" clId="{0DDA5CBE-A7C7-490B-B046-2C814F77048D}" dt="2025-10-05T16:22:50.323" v="525" actId="1076"/>
          <ac:picMkLst>
            <pc:docMk/>
            <pc:sldMk cId="3386289169" sldId="578"/>
            <ac:picMk id="2050" creationId="{FB9E235D-17E9-7E8E-0ED7-7CE7FB5C8886}"/>
          </ac:picMkLst>
        </pc:picChg>
      </pc:sldChg>
      <pc:sldChg chg="modSp mod modClrScheme chgLayout">
        <pc:chgData name="Dražen Pranić" userId="3012855b-bf2d-4e7c-804b-71a5f3d907b3" providerId="ADAL" clId="{0DDA5CBE-A7C7-490B-B046-2C814F77048D}" dt="2025-10-05T15:56:32.790" v="10" actId="27636"/>
        <pc:sldMkLst>
          <pc:docMk/>
          <pc:sldMk cId="265767056" sldId="579"/>
        </pc:sldMkLst>
        <pc:spChg chg="mod ord">
          <ac:chgData name="Dražen Pranić" userId="3012855b-bf2d-4e7c-804b-71a5f3d907b3" providerId="ADAL" clId="{0DDA5CBE-A7C7-490B-B046-2C814F77048D}" dt="2025-10-05T15:56:32.703" v="8" actId="700"/>
          <ac:spMkLst>
            <pc:docMk/>
            <pc:sldMk cId="265767056" sldId="579"/>
            <ac:spMk id="2" creationId="{B1BA8322-4E94-B1AD-DCE0-4FD1E25DEC85}"/>
          </ac:spMkLst>
        </pc:spChg>
        <pc:spChg chg="mod ord">
          <ac:chgData name="Dražen Pranić" userId="3012855b-bf2d-4e7c-804b-71a5f3d907b3" providerId="ADAL" clId="{0DDA5CBE-A7C7-490B-B046-2C814F77048D}" dt="2025-10-05T15:56:32.790" v="10" actId="27636"/>
          <ac:spMkLst>
            <pc:docMk/>
            <pc:sldMk cId="265767056" sldId="579"/>
            <ac:spMk id="3" creationId="{50B5A661-9594-042A-1379-FA39B003F530}"/>
          </ac:spMkLst>
        </pc:spChg>
      </pc:sldChg>
      <pc:sldChg chg="del">
        <pc:chgData name="Dražen Pranić" userId="3012855b-bf2d-4e7c-804b-71a5f3d907b3" providerId="ADAL" clId="{0DDA5CBE-A7C7-490B-B046-2C814F77048D}" dt="2025-10-05T15:42:46.466" v="3" actId="47"/>
        <pc:sldMkLst>
          <pc:docMk/>
          <pc:sldMk cId="867162270" sldId="580"/>
        </pc:sldMkLst>
      </pc:sldChg>
      <pc:sldChg chg="modSp mod modClrScheme chgLayout">
        <pc:chgData name="Dražen Pranić" userId="3012855b-bf2d-4e7c-804b-71a5f3d907b3" providerId="ADAL" clId="{0DDA5CBE-A7C7-490B-B046-2C814F77048D}" dt="2025-10-05T15:56:32.703" v="8" actId="700"/>
        <pc:sldMkLst>
          <pc:docMk/>
          <pc:sldMk cId="2044469103" sldId="581"/>
        </pc:sldMkLst>
        <pc:spChg chg="mod ord">
          <ac:chgData name="Dražen Pranić" userId="3012855b-bf2d-4e7c-804b-71a5f3d907b3" providerId="ADAL" clId="{0DDA5CBE-A7C7-490B-B046-2C814F77048D}" dt="2025-10-05T15:56:32.703" v="8" actId="700"/>
          <ac:spMkLst>
            <pc:docMk/>
            <pc:sldMk cId="2044469103" sldId="581"/>
            <ac:spMk id="2" creationId="{14FFC474-3CC4-3837-53AF-833A75DC6CB9}"/>
          </ac:spMkLst>
        </pc:spChg>
        <pc:spChg chg="mod ord">
          <ac:chgData name="Dražen Pranić" userId="3012855b-bf2d-4e7c-804b-71a5f3d907b3" providerId="ADAL" clId="{0DDA5CBE-A7C7-490B-B046-2C814F77048D}" dt="2025-10-05T15:56:32.703" v="8" actId="700"/>
          <ac:spMkLst>
            <pc:docMk/>
            <pc:sldMk cId="2044469103" sldId="581"/>
            <ac:spMk id="3" creationId="{E763424B-0ECA-8FC9-5F53-0EF470444328}"/>
          </ac:spMkLst>
        </pc:spChg>
      </pc:sldChg>
      <pc:sldChg chg="modSp mod modClrScheme chgLayout">
        <pc:chgData name="Dražen Pranić" userId="3012855b-bf2d-4e7c-804b-71a5f3d907b3" providerId="ADAL" clId="{0DDA5CBE-A7C7-490B-B046-2C814F77048D}" dt="2025-10-05T15:56:32.703" v="8" actId="700"/>
        <pc:sldMkLst>
          <pc:docMk/>
          <pc:sldMk cId="1966153314" sldId="582"/>
        </pc:sldMkLst>
        <pc:spChg chg="mod ord">
          <ac:chgData name="Dražen Pranić" userId="3012855b-bf2d-4e7c-804b-71a5f3d907b3" providerId="ADAL" clId="{0DDA5CBE-A7C7-490B-B046-2C814F77048D}" dt="2025-10-05T15:56:32.703" v="8" actId="700"/>
          <ac:spMkLst>
            <pc:docMk/>
            <pc:sldMk cId="1966153314" sldId="582"/>
            <ac:spMk id="2" creationId="{BB5670D5-0BD1-E9BF-4BE6-6E06401A900F}"/>
          </ac:spMkLst>
        </pc:spChg>
        <pc:spChg chg="mod ord">
          <ac:chgData name="Dražen Pranić" userId="3012855b-bf2d-4e7c-804b-71a5f3d907b3" providerId="ADAL" clId="{0DDA5CBE-A7C7-490B-B046-2C814F77048D}" dt="2025-10-05T15:56:32.703" v="8" actId="700"/>
          <ac:spMkLst>
            <pc:docMk/>
            <pc:sldMk cId="1966153314" sldId="582"/>
            <ac:spMk id="3" creationId="{17B70A59-C981-E877-6CD0-42F665EF39A8}"/>
          </ac:spMkLst>
        </pc:spChg>
      </pc:sldChg>
      <pc:sldChg chg="modSp mod modClrScheme chgLayout">
        <pc:chgData name="Dražen Pranić" userId="3012855b-bf2d-4e7c-804b-71a5f3d907b3" providerId="ADAL" clId="{0DDA5CBE-A7C7-490B-B046-2C814F77048D}" dt="2025-10-05T15:56:32.703" v="8" actId="700"/>
        <pc:sldMkLst>
          <pc:docMk/>
          <pc:sldMk cId="1905878150" sldId="583"/>
        </pc:sldMkLst>
        <pc:spChg chg="mod ord">
          <ac:chgData name="Dražen Pranić" userId="3012855b-bf2d-4e7c-804b-71a5f3d907b3" providerId="ADAL" clId="{0DDA5CBE-A7C7-490B-B046-2C814F77048D}" dt="2025-10-05T15:56:32.703" v="8" actId="700"/>
          <ac:spMkLst>
            <pc:docMk/>
            <pc:sldMk cId="1905878150" sldId="583"/>
            <ac:spMk id="2" creationId="{BFEFCF38-61DB-AD7F-3303-315FC6FDE60D}"/>
          </ac:spMkLst>
        </pc:spChg>
        <pc:spChg chg="mod ord">
          <ac:chgData name="Dražen Pranić" userId="3012855b-bf2d-4e7c-804b-71a5f3d907b3" providerId="ADAL" clId="{0DDA5CBE-A7C7-490B-B046-2C814F77048D}" dt="2025-10-05T15:56:32.703" v="8" actId="700"/>
          <ac:spMkLst>
            <pc:docMk/>
            <pc:sldMk cId="1905878150" sldId="583"/>
            <ac:spMk id="3" creationId="{0DF682DE-DD22-2302-8E1C-ED0AC8D1D750}"/>
          </ac:spMkLst>
        </pc:spChg>
      </pc:sldChg>
      <pc:sldChg chg="modSp mod modClrScheme chgLayout">
        <pc:chgData name="Dražen Pranić" userId="3012855b-bf2d-4e7c-804b-71a5f3d907b3" providerId="ADAL" clId="{0DDA5CBE-A7C7-490B-B046-2C814F77048D}" dt="2025-10-05T15:56:32.703" v="8" actId="700"/>
        <pc:sldMkLst>
          <pc:docMk/>
          <pc:sldMk cId="3919513425" sldId="584"/>
        </pc:sldMkLst>
        <pc:spChg chg="mod ord">
          <ac:chgData name="Dražen Pranić" userId="3012855b-bf2d-4e7c-804b-71a5f3d907b3" providerId="ADAL" clId="{0DDA5CBE-A7C7-490B-B046-2C814F77048D}" dt="2025-10-05T15:56:32.703" v="8" actId="700"/>
          <ac:spMkLst>
            <pc:docMk/>
            <pc:sldMk cId="3919513425" sldId="584"/>
            <ac:spMk id="2" creationId="{B05DB4D0-E46C-AC7C-A2DD-99143A099E0B}"/>
          </ac:spMkLst>
        </pc:spChg>
        <pc:spChg chg="mod ord">
          <ac:chgData name="Dražen Pranić" userId="3012855b-bf2d-4e7c-804b-71a5f3d907b3" providerId="ADAL" clId="{0DDA5CBE-A7C7-490B-B046-2C814F77048D}" dt="2025-10-05T15:56:32.703" v="8" actId="700"/>
          <ac:spMkLst>
            <pc:docMk/>
            <pc:sldMk cId="3919513425" sldId="584"/>
            <ac:spMk id="3" creationId="{472C8EB8-088C-8ABA-35A4-5CDBF331485B}"/>
          </ac:spMkLst>
        </pc:spChg>
      </pc:sldChg>
      <pc:sldChg chg="modSp mod modClrScheme chgLayout">
        <pc:chgData name="Dražen Pranić" userId="3012855b-bf2d-4e7c-804b-71a5f3d907b3" providerId="ADAL" clId="{0DDA5CBE-A7C7-490B-B046-2C814F77048D}" dt="2025-10-05T15:56:32.703" v="8" actId="700"/>
        <pc:sldMkLst>
          <pc:docMk/>
          <pc:sldMk cId="2193458528" sldId="585"/>
        </pc:sldMkLst>
        <pc:spChg chg="mod ord">
          <ac:chgData name="Dražen Pranić" userId="3012855b-bf2d-4e7c-804b-71a5f3d907b3" providerId="ADAL" clId="{0DDA5CBE-A7C7-490B-B046-2C814F77048D}" dt="2025-10-05T15:56:32.703" v="8" actId="700"/>
          <ac:spMkLst>
            <pc:docMk/>
            <pc:sldMk cId="2193458528" sldId="585"/>
            <ac:spMk id="2" creationId="{82A289E2-0FFA-7967-97FD-98EF50ACD727}"/>
          </ac:spMkLst>
        </pc:spChg>
        <pc:spChg chg="mod ord">
          <ac:chgData name="Dražen Pranić" userId="3012855b-bf2d-4e7c-804b-71a5f3d907b3" providerId="ADAL" clId="{0DDA5CBE-A7C7-490B-B046-2C814F77048D}" dt="2025-10-05T15:56:32.703" v="8" actId="700"/>
          <ac:spMkLst>
            <pc:docMk/>
            <pc:sldMk cId="2193458528" sldId="585"/>
            <ac:spMk id="3" creationId="{921EFF1C-BF2F-22F2-CB1D-93B78E9A6134}"/>
          </ac:spMkLst>
        </pc:spChg>
      </pc:sldChg>
      <pc:sldChg chg="addSp delSp modSp mod modClrScheme chgLayout">
        <pc:chgData name="Dražen Pranić" userId="3012855b-bf2d-4e7c-804b-71a5f3d907b3" providerId="ADAL" clId="{0DDA5CBE-A7C7-490B-B046-2C814F77048D}" dt="2025-10-05T15:56:32.703" v="8" actId="700"/>
        <pc:sldMkLst>
          <pc:docMk/>
          <pc:sldMk cId="2912808415" sldId="586"/>
        </pc:sldMkLst>
        <pc:spChg chg="add mod ord">
          <ac:chgData name="Dražen Pranić" userId="3012855b-bf2d-4e7c-804b-71a5f3d907b3" providerId="ADAL" clId="{0DDA5CBE-A7C7-490B-B046-2C814F77048D}" dt="2025-10-05T15:56:32.703" v="8" actId="700"/>
          <ac:spMkLst>
            <pc:docMk/>
            <pc:sldMk cId="2912808415" sldId="586"/>
            <ac:spMk id="4" creationId="{BB0E5E6C-557A-6FF6-6648-69E205C5C8BF}"/>
          </ac:spMkLst>
        </pc:spChg>
        <pc:spChg chg="add mod ord">
          <ac:chgData name="Dražen Pranić" userId="3012855b-bf2d-4e7c-804b-71a5f3d907b3" providerId="ADAL" clId="{0DDA5CBE-A7C7-490B-B046-2C814F77048D}" dt="2025-10-05T15:56:32.703" v="8" actId="700"/>
          <ac:spMkLst>
            <pc:docMk/>
            <pc:sldMk cId="2912808415" sldId="586"/>
            <ac:spMk id="5" creationId="{2BCE1A81-F43A-2509-D17E-5842982A56CE}"/>
          </ac:spMkLst>
        </pc:spChg>
      </pc:sldChg>
      <pc:sldChg chg="modSp mod modClrScheme chgLayout">
        <pc:chgData name="Dražen Pranić" userId="3012855b-bf2d-4e7c-804b-71a5f3d907b3" providerId="ADAL" clId="{0DDA5CBE-A7C7-490B-B046-2C814F77048D}" dt="2025-10-05T15:56:32.703" v="8" actId="700"/>
        <pc:sldMkLst>
          <pc:docMk/>
          <pc:sldMk cId="2433161596" sldId="587"/>
        </pc:sldMkLst>
        <pc:spChg chg="mod ord">
          <ac:chgData name="Dražen Pranić" userId="3012855b-bf2d-4e7c-804b-71a5f3d907b3" providerId="ADAL" clId="{0DDA5CBE-A7C7-490B-B046-2C814F77048D}" dt="2025-10-05T15:56:32.703" v="8" actId="700"/>
          <ac:spMkLst>
            <pc:docMk/>
            <pc:sldMk cId="2433161596" sldId="587"/>
            <ac:spMk id="2" creationId="{F872675C-5775-85B5-FD1E-772189CD1A67}"/>
          </ac:spMkLst>
        </pc:spChg>
        <pc:spChg chg="mod ord">
          <ac:chgData name="Dražen Pranić" userId="3012855b-bf2d-4e7c-804b-71a5f3d907b3" providerId="ADAL" clId="{0DDA5CBE-A7C7-490B-B046-2C814F77048D}" dt="2025-10-05T15:56:32.703" v="8" actId="700"/>
          <ac:spMkLst>
            <pc:docMk/>
            <pc:sldMk cId="2433161596" sldId="587"/>
            <ac:spMk id="3" creationId="{9E152E59-29CB-65C4-5E07-C133EF899115}"/>
          </ac:spMkLst>
        </pc:spChg>
      </pc:sldChg>
      <pc:sldChg chg="modSp del mod modClrScheme chgLayout">
        <pc:chgData name="Dražen Pranić" userId="3012855b-bf2d-4e7c-804b-71a5f3d907b3" providerId="ADAL" clId="{0DDA5CBE-A7C7-490B-B046-2C814F77048D}" dt="2025-10-05T16:25:40.016" v="530" actId="47"/>
        <pc:sldMkLst>
          <pc:docMk/>
          <pc:sldMk cId="3266496757" sldId="588"/>
        </pc:sldMkLst>
      </pc:sldChg>
      <pc:sldChg chg="addSp delSp modSp mod modClrScheme chgLayout">
        <pc:chgData name="Dražen Pranić" userId="3012855b-bf2d-4e7c-804b-71a5f3d907b3" providerId="ADAL" clId="{0DDA5CBE-A7C7-490B-B046-2C814F77048D}" dt="2025-10-05T15:56:32.703" v="8" actId="700"/>
        <pc:sldMkLst>
          <pc:docMk/>
          <pc:sldMk cId="1726792224" sldId="589"/>
        </pc:sldMkLst>
        <pc:spChg chg="add mod ord">
          <ac:chgData name="Dražen Pranić" userId="3012855b-bf2d-4e7c-804b-71a5f3d907b3" providerId="ADAL" clId="{0DDA5CBE-A7C7-490B-B046-2C814F77048D}" dt="2025-10-05T15:56:32.703" v="8" actId="700"/>
          <ac:spMkLst>
            <pc:docMk/>
            <pc:sldMk cId="1726792224" sldId="589"/>
            <ac:spMk id="4" creationId="{9F1BA05E-3D7A-749E-9F04-5AB27C0AF503}"/>
          </ac:spMkLst>
        </pc:spChg>
        <pc:spChg chg="add mod ord">
          <ac:chgData name="Dražen Pranić" userId="3012855b-bf2d-4e7c-804b-71a5f3d907b3" providerId="ADAL" clId="{0DDA5CBE-A7C7-490B-B046-2C814F77048D}" dt="2025-10-05T15:56:32.703" v="8" actId="700"/>
          <ac:spMkLst>
            <pc:docMk/>
            <pc:sldMk cId="1726792224" sldId="589"/>
            <ac:spMk id="5" creationId="{8A85E5E4-5C85-1D1B-05E7-F9C99DB88828}"/>
          </ac:spMkLst>
        </pc:spChg>
      </pc:sldChg>
      <pc:sldChg chg="add del">
        <pc:chgData name="Dražen Pranić" userId="3012855b-bf2d-4e7c-804b-71a5f3d907b3" providerId="ADAL" clId="{0DDA5CBE-A7C7-490B-B046-2C814F77048D}" dt="2025-10-05T15:42:44.168" v="2" actId="47"/>
        <pc:sldMkLst>
          <pc:docMk/>
          <pc:sldMk cId="944902521" sldId="590"/>
        </pc:sldMkLst>
      </pc:sldChg>
      <pc:sldChg chg="addSp delSp modSp new mod ord modClrScheme chgLayout">
        <pc:chgData name="Dražen Pranić" userId="3012855b-bf2d-4e7c-804b-71a5f3d907b3" providerId="ADAL" clId="{0DDA5CBE-A7C7-490B-B046-2C814F77048D}" dt="2025-10-05T16:21:15.974" v="504" actId="1076"/>
        <pc:sldMkLst>
          <pc:docMk/>
          <pc:sldMk cId="1034742623" sldId="590"/>
        </pc:sldMkLst>
        <pc:spChg chg="mod">
          <ac:chgData name="Dražen Pranić" userId="3012855b-bf2d-4e7c-804b-71a5f3d907b3" providerId="ADAL" clId="{0DDA5CBE-A7C7-490B-B046-2C814F77048D}" dt="2025-10-05T16:21:03.018" v="503" actId="14100"/>
          <ac:spMkLst>
            <pc:docMk/>
            <pc:sldMk cId="1034742623" sldId="590"/>
            <ac:spMk id="2" creationId="{096CC8F7-2F46-F99A-E2ED-54A05568A98D}"/>
          </ac:spMkLst>
        </pc:spChg>
        <pc:spChg chg="add mod">
          <ac:chgData name="Dražen Pranić" userId="3012855b-bf2d-4e7c-804b-71a5f3d907b3" providerId="ADAL" clId="{0DDA5CBE-A7C7-490B-B046-2C814F77048D}" dt="2025-10-05T15:59:10.055" v="14" actId="26606"/>
          <ac:spMkLst>
            <pc:docMk/>
            <pc:sldMk cId="1034742623" sldId="590"/>
            <ac:spMk id="1031" creationId="{9D13ECEE-2CA0-94BE-BC6C-B7D9C8084C6F}"/>
          </ac:spMkLst>
        </pc:spChg>
        <pc:picChg chg="add mod">
          <ac:chgData name="Dražen Pranić" userId="3012855b-bf2d-4e7c-804b-71a5f3d907b3" providerId="ADAL" clId="{0DDA5CBE-A7C7-490B-B046-2C814F77048D}" dt="2025-10-05T16:00:28.932" v="17" actId="14100"/>
          <ac:picMkLst>
            <pc:docMk/>
            <pc:sldMk cId="1034742623" sldId="590"/>
            <ac:picMk id="1026" creationId="{3B5DE4DD-1CDD-66C1-714E-6173B783F162}"/>
          </ac:picMkLst>
        </pc:picChg>
        <pc:picChg chg="add mod">
          <ac:chgData name="Dražen Pranić" userId="3012855b-bf2d-4e7c-804b-71a5f3d907b3" providerId="ADAL" clId="{0DDA5CBE-A7C7-490B-B046-2C814F77048D}" dt="2025-10-05T16:21:15.974" v="504" actId="1076"/>
          <ac:picMkLst>
            <pc:docMk/>
            <pc:sldMk cId="1034742623" sldId="590"/>
            <ac:picMk id="1030" creationId="{E6F9858E-D9E7-885E-6ADB-BC0ABAF4DF3C}"/>
          </ac:picMkLst>
        </pc:picChg>
      </pc:sldChg>
      <pc:sldChg chg="new del">
        <pc:chgData name="Dražen Pranić" userId="3012855b-bf2d-4e7c-804b-71a5f3d907b3" providerId="ADAL" clId="{0DDA5CBE-A7C7-490B-B046-2C814F77048D}" dt="2025-10-05T16:00:53.817" v="25" actId="47"/>
        <pc:sldMkLst>
          <pc:docMk/>
          <pc:sldMk cId="1489108393" sldId="591"/>
        </pc:sldMkLst>
      </pc:sldChg>
      <pc:sldChg chg="addSp modSp new mod ord">
        <pc:chgData name="Dražen Pranić" userId="3012855b-bf2d-4e7c-804b-71a5f3d907b3" providerId="ADAL" clId="{0DDA5CBE-A7C7-490B-B046-2C814F77048D}" dt="2025-10-05T16:20:34.189" v="497" actId="20577"/>
        <pc:sldMkLst>
          <pc:docMk/>
          <pc:sldMk cId="1878759566" sldId="592"/>
        </pc:sldMkLst>
        <pc:spChg chg="mod">
          <ac:chgData name="Dražen Pranić" userId="3012855b-bf2d-4e7c-804b-71a5f3d907b3" providerId="ADAL" clId="{0DDA5CBE-A7C7-490B-B046-2C814F77048D}" dt="2025-10-05T16:20:23.952" v="495"/>
          <ac:spMkLst>
            <pc:docMk/>
            <pc:sldMk cId="1878759566" sldId="592"/>
            <ac:spMk id="2" creationId="{DCF23265-8520-FF74-B44F-175E129BC5E1}"/>
          </ac:spMkLst>
        </pc:spChg>
        <pc:spChg chg="mod">
          <ac:chgData name="Dražen Pranić" userId="3012855b-bf2d-4e7c-804b-71a5f3d907b3" providerId="ADAL" clId="{0DDA5CBE-A7C7-490B-B046-2C814F77048D}" dt="2025-10-05T16:20:34.189" v="497" actId="20577"/>
          <ac:spMkLst>
            <pc:docMk/>
            <pc:sldMk cId="1878759566" sldId="592"/>
            <ac:spMk id="3" creationId="{0E8656FC-04B1-C871-956B-4D5B0A44472F}"/>
          </ac:spMkLst>
        </pc:spChg>
      </pc:sldChg>
      <pc:sldChg chg="modSp new mod">
        <pc:chgData name="Dražen Pranić" userId="3012855b-bf2d-4e7c-804b-71a5f3d907b3" providerId="ADAL" clId="{0DDA5CBE-A7C7-490B-B046-2C814F77048D}" dt="2025-10-05T16:21:50.991" v="508" actId="113"/>
        <pc:sldMkLst>
          <pc:docMk/>
          <pc:sldMk cId="3532720773" sldId="593"/>
        </pc:sldMkLst>
        <pc:spChg chg="mod">
          <ac:chgData name="Dražen Pranić" userId="3012855b-bf2d-4e7c-804b-71a5f3d907b3" providerId="ADAL" clId="{0DDA5CBE-A7C7-490B-B046-2C814F77048D}" dt="2025-10-05T16:03:02.952" v="39" actId="27636"/>
          <ac:spMkLst>
            <pc:docMk/>
            <pc:sldMk cId="3532720773" sldId="593"/>
            <ac:spMk id="2" creationId="{BA50976A-5D91-9603-1ECD-E7B2922DC607}"/>
          </ac:spMkLst>
        </pc:spChg>
        <pc:spChg chg="mod">
          <ac:chgData name="Dražen Pranić" userId="3012855b-bf2d-4e7c-804b-71a5f3d907b3" providerId="ADAL" clId="{0DDA5CBE-A7C7-490B-B046-2C814F77048D}" dt="2025-10-05T16:21:50.991" v="508" actId="113"/>
          <ac:spMkLst>
            <pc:docMk/>
            <pc:sldMk cId="3532720773" sldId="593"/>
            <ac:spMk id="3" creationId="{4908618E-1809-AD46-5334-4D9D2A6AE564}"/>
          </ac:spMkLst>
        </pc:spChg>
      </pc:sldChg>
      <pc:sldChg chg="addSp delSp modSp new mod">
        <pc:chgData name="Dražen Pranić" userId="3012855b-bf2d-4e7c-804b-71a5f3d907b3" providerId="ADAL" clId="{0DDA5CBE-A7C7-490B-B046-2C814F77048D}" dt="2025-10-05T16:04:52.094" v="123" actId="20577"/>
        <pc:sldMkLst>
          <pc:docMk/>
          <pc:sldMk cId="2616607455" sldId="594"/>
        </pc:sldMkLst>
        <pc:spChg chg="mod">
          <ac:chgData name="Dražen Pranić" userId="3012855b-bf2d-4e7c-804b-71a5f3d907b3" providerId="ADAL" clId="{0DDA5CBE-A7C7-490B-B046-2C814F77048D}" dt="2025-10-05T16:04:19.706" v="92" actId="20577"/>
          <ac:spMkLst>
            <pc:docMk/>
            <pc:sldMk cId="2616607455" sldId="594"/>
            <ac:spMk id="2" creationId="{9DA46A4F-3484-81FE-BC10-FB647353CE98}"/>
          </ac:spMkLst>
        </pc:spChg>
        <pc:spChg chg="add del mod">
          <ac:chgData name="Dražen Pranić" userId="3012855b-bf2d-4e7c-804b-71a5f3d907b3" providerId="ADAL" clId="{0DDA5CBE-A7C7-490B-B046-2C814F77048D}" dt="2025-10-05T16:04:52.094" v="123" actId="20577"/>
          <ac:spMkLst>
            <pc:docMk/>
            <pc:sldMk cId="2616607455" sldId="594"/>
            <ac:spMk id="3" creationId="{B2F18F9B-8330-9D2B-99AF-D0323D676738}"/>
          </ac:spMkLst>
        </pc:spChg>
      </pc:sldChg>
      <pc:sldChg chg="modSp new mod">
        <pc:chgData name="Dražen Pranić" userId="3012855b-bf2d-4e7c-804b-71a5f3d907b3" providerId="ADAL" clId="{0DDA5CBE-A7C7-490B-B046-2C814F77048D}" dt="2025-10-05T16:19:27.004" v="494" actId="20577"/>
        <pc:sldMkLst>
          <pc:docMk/>
          <pc:sldMk cId="3965104070" sldId="595"/>
        </pc:sldMkLst>
        <pc:spChg chg="mod">
          <ac:chgData name="Dražen Pranić" userId="3012855b-bf2d-4e7c-804b-71a5f3d907b3" providerId="ADAL" clId="{0DDA5CBE-A7C7-490B-B046-2C814F77048D}" dt="2025-10-05T16:08:20.948" v="144" actId="20577"/>
          <ac:spMkLst>
            <pc:docMk/>
            <pc:sldMk cId="3965104070" sldId="595"/>
            <ac:spMk id="2" creationId="{9608743F-9753-5144-C184-2DAD8A24031D}"/>
          </ac:spMkLst>
        </pc:spChg>
        <pc:spChg chg="mod">
          <ac:chgData name="Dražen Pranić" userId="3012855b-bf2d-4e7c-804b-71a5f3d907b3" providerId="ADAL" clId="{0DDA5CBE-A7C7-490B-B046-2C814F77048D}" dt="2025-10-05T16:19:27.004" v="494" actId="20577"/>
          <ac:spMkLst>
            <pc:docMk/>
            <pc:sldMk cId="3965104070" sldId="595"/>
            <ac:spMk id="3" creationId="{702AD84D-C776-D360-0A82-46CA69086B94}"/>
          </ac:spMkLst>
        </pc:spChg>
      </pc:sldChg>
      <pc:sldChg chg="modSp new mod">
        <pc:chgData name="Dražen Pranić" userId="3012855b-bf2d-4e7c-804b-71a5f3d907b3" providerId="ADAL" clId="{0DDA5CBE-A7C7-490B-B046-2C814F77048D}" dt="2025-10-07T15:46:38.665" v="579" actId="20577"/>
        <pc:sldMkLst>
          <pc:docMk/>
          <pc:sldMk cId="3177845033" sldId="596"/>
        </pc:sldMkLst>
        <pc:spChg chg="mod">
          <ac:chgData name="Dražen Pranić" userId="3012855b-bf2d-4e7c-804b-71a5f3d907b3" providerId="ADAL" clId="{0DDA5CBE-A7C7-490B-B046-2C814F77048D}" dt="2025-10-07T15:46:38.665" v="579" actId="20577"/>
          <ac:spMkLst>
            <pc:docMk/>
            <pc:sldMk cId="3177845033" sldId="596"/>
            <ac:spMk id="2" creationId="{1EA4A35F-14B5-3DA9-C6DC-31C02B66359F}"/>
          </ac:spMkLst>
        </pc:spChg>
        <pc:spChg chg="mod">
          <ac:chgData name="Dražen Pranić" userId="3012855b-bf2d-4e7c-804b-71a5f3d907b3" providerId="ADAL" clId="{0DDA5CBE-A7C7-490B-B046-2C814F77048D}" dt="2025-10-07T15:46:17.273" v="562" actId="20577"/>
          <ac:spMkLst>
            <pc:docMk/>
            <pc:sldMk cId="3177845033" sldId="596"/>
            <ac:spMk id="3" creationId="{47395F38-A06D-2028-F89A-B89AAC45DB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365555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Enterprise applications are used to coordinate and integrate the information used in the systems discussed previously. In other words, enterprise applications are used to ensure that TPS, MIS, DSS, and ESS work together smoothly.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CRM systems are extremely important for both marketing and customer service. You could ask students if they</a:t>
            </a:r>
            <a:r>
              <a:rPr lang="ja-JP" altLang="en-US" dirty="0"/>
              <a:t>’</a:t>
            </a:r>
            <a:r>
              <a:rPr lang="en-US" altLang="ja-JP" dirty="0" err="1"/>
              <a:t>ve</a:t>
            </a:r>
            <a:r>
              <a:rPr lang="en-US" altLang="ja-JP" dirty="0"/>
              <a:t> ever filled out a survey for a company. Then connect that to information systems, perhaps explaining that the information they entered was provided as input to a CRM system for analysis.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idea that business firms are repositories of knowledge may be new to many students. Ask students for examples of firm knowledge, for instance, the knowledge required to run a fast-food restaurant, or the knowledge required to operate a website such as Amazon.  Explain that knowledge management systems are useful for helping a firm</a:t>
            </a:r>
            <a:r>
              <a:rPr lang="en-US" altLang="ja-JP" dirty="0"/>
              <a:t>'s employees understand how to perform certain business processes or how to solve problems. What might the consequences be for a firm with poor knowledge management systems?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how they use social sites such as Facebook, and if they have ever used these sites for business purposes. How about Twitter, Pinterest, or Instagram?</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hangingPunct="1"/>
            <a:r>
              <a:rPr lang="en-US" altLang="en-US" dirty="0"/>
              <a:t>Research regarding the business benefits of collaboration is anecdotal; however, business and academic communities generally regard collaboration as an essential driving factor in business success: Firms that collaborate more make more money.</a:t>
            </a:r>
          </a:p>
          <a:p>
            <a:pPr eaLnBrk="1" hangingPunct="1"/>
            <a:endParaRPr lang="en-US" altLang="en-US" dirty="0"/>
          </a:p>
          <a:p>
            <a:pPr eaLnBrk="1" hangingPunct="1"/>
            <a:r>
              <a:rPr lang="en-US" altLang="en-US" dirty="0"/>
              <a:t>Ask students to give examples of how collaboration can improve productivity, product quality, and customer service. Has anyone had a fruitful collaborative experience in which an aspect of a company they worked at or an organization they were in?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Collaboration is not something that spontaneously arises—it must be enabled and nurtured. Collaborative culture is an essential factor—simply having collaborative technology will not result in collaboration if it </a:t>
            </a:r>
            <a:r>
              <a:rPr lang="en-US" altLang="en-US" dirty="0" err="1"/>
              <a:t>isn</a:t>
            </a:r>
            <a:r>
              <a:rPr lang="ja-JP" altLang="en-US" dirty="0"/>
              <a:t>’</a:t>
            </a:r>
            <a:r>
              <a:rPr lang="en-US" altLang="ja-JP" dirty="0"/>
              <a:t>t seen as part of the business and rewarded. Have any students worked at </a:t>
            </a:r>
            <a:r>
              <a:rPr lang="ja-JP" altLang="en-US" dirty="0"/>
              <a:t>“</a:t>
            </a:r>
            <a:r>
              <a:rPr lang="en-US" altLang="ja-JP" dirty="0"/>
              <a:t>command and control</a:t>
            </a:r>
            <a:r>
              <a:rPr lang="ja-JP" altLang="en-US" dirty="0"/>
              <a:t>”</a:t>
            </a:r>
            <a:r>
              <a:rPr lang="en-US" altLang="ja-JP" dirty="0"/>
              <a:t> organizations? If so, were they able to see aspects of the business that could be improved but were unable to make contributions because of the firm's culture? Are there any businesses or business functions that benefit by less collaboration? Are there any disadvantages to collaboration?</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572001"/>
          </a:xfrm>
        </p:spPr>
        <p:txBody>
          <a:bodyPr>
            <a:normAutofit/>
          </a:bodyPr>
          <a:lstStyle/>
          <a:p>
            <a:endParaRPr lang="en-US" sz="1800" dirty="0">
              <a:solidFill>
                <a:srgbClr val="000000"/>
              </a:solidFill>
            </a:endParaRPr>
          </a:p>
          <a:p>
            <a:endParaRPr lang="en-US" sz="1800" dirty="0">
              <a:solidFill>
                <a:prstClr val="black"/>
              </a:solidFill>
              <a:latin typeface="Segoe UI" panose="020B0502040204020203" pitchFamily="34" charset="0"/>
            </a:endParaRPr>
          </a:p>
          <a:p>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495800"/>
          </a:xfrm>
        </p:spPr>
        <p:txBody>
          <a:bodyPr>
            <a:normAutofit/>
          </a:bodyPr>
          <a:lstStyle/>
          <a:p>
            <a:endParaRPr lang="en-US" altLang="en-US" sz="1600" b="0" i="0" u="none" strike="noStrike" kern="1200" cap="none" baseline="0" dirty="0">
              <a:solidFill>
                <a:schemeClr val="tx1"/>
              </a:solidFill>
              <a:latin typeface="+mn-lt"/>
              <a:ea typeface="Arial"/>
              <a:cs typeface="Arial"/>
              <a:sym typeface="Arial"/>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762000" y="4343400"/>
            <a:ext cx="5410200" cy="4114800"/>
          </a:xfrm>
        </p:spPr>
        <p:txBody>
          <a:bodyPr>
            <a:normAutofit/>
          </a:bodyPr>
          <a:lstStyle/>
          <a:p>
            <a:pPr marL="0" marR="0">
              <a:lnSpc>
                <a:spcPct val="115000"/>
              </a:lnSpc>
              <a:spcBef>
                <a:spcPts val="1500"/>
              </a:spcBef>
              <a:spcAft>
                <a:spcPts val="1000"/>
              </a:spcAft>
            </a:pPr>
            <a:endParaRPr lang="en-US" sz="1200" dirty="0">
              <a:latin typeface="+mn-l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354346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341813"/>
          </a:xfrm>
        </p:spPr>
        <p:txBody>
          <a:bodyPr>
            <a:normAutofit/>
          </a:bodyPr>
          <a:lstStyle/>
          <a:p>
            <a:pPr marL="0" marR="0">
              <a:lnSpc>
                <a:spcPct val="115000"/>
              </a:lnSpc>
              <a:spcBef>
                <a:spcPts val="1500"/>
              </a:spcBef>
              <a:spcAft>
                <a:spcPts val="1000"/>
              </a:spcAft>
            </a:pPr>
            <a:endParaRPr lang="en-US" altLang="en-US" sz="1200" dirty="0"/>
          </a:p>
          <a:p>
            <a:pPr marL="0" marR="0">
              <a:lnSpc>
                <a:spcPct val="115000"/>
              </a:lnSpc>
              <a:spcBef>
                <a:spcPts val="1500"/>
              </a:spcBef>
              <a:spcAft>
                <a:spcPts val="1000"/>
              </a:spcAft>
            </a:pPr>
            <a:endParaRPr lang="en-US" altLang="en-US" sz="1200" dirty="0"/>
          </a:p>
          <a:p>
            <a:pPr marL="0" marR="0">
              <a:lnSpc>
                <a:spcPct val="115000"/>
              </a:lnSpc>
              <a:spcBef>
                <a:spcPts val="1500"/>
              </a:spcBef>
              <a:spcAft>
                <a:spcPts val="1000"/>
              </a:spcAft>
            </a:pPr>
            <a:endParaRPr lang="en-US" altLang="en-US" sz="1200" dirty="0"/>
          </a:p>
          <a:p>
            <a:pPr marL="0" marR="0">
              <a:lnSpc>
                <a:spcPct val="115000"/>
              </a:lnSpc>
              <a:spcBef>
                <a:spcPts val="1500"/>
              </a:spcBef>
              <a:spcAft>
                <a:spcPts val="1000"/>
              </a:spcAft>
            </a:pPr>
            <a:endParaRPr lang="en-US" sz="1200" dirty="0">
              <a:effectLst/>
              <a:latin typeface="+mn-lt"/>
              <a:ea typeface="Calibri" panose="020F0502020204030204" pitchFamily="34" charset="0"/>
            </a:endParaRPr>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354346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1367" indent="-341367">
              <a:buClr>
                <a:srgbClr val="007FA3"/>
              </a:buClr>
              <a:buSzPct val="100000"/>
              <a:defRPr sz="3200"/>
            </a:lvl1pPr>
            <a:lvl2pPr marL="987527" indent="-377943">
              <a:buClr>
                <a:srgbClr val="007FA3"/>
              </a:buClr>
              <a:defRPr sz="2933"/>
            </a:lvl2pPr>
            <a:lvl3pPr>
              <a:buClr>
                <a:srgbClr val="007FA3"/>
              </a:buClr>
              <a:defRPr sz="2667"/>
            </a:lvl3pPr>
            <a:lvl4pPr>
              <a:buClr>
                <a:srgbClr val="007FA3"/>
              </a:buClr>
              <a:defRPr sz="2400"/>
            </a:lvl4pPr>
            <a:lvl5pPr>
              <a:buClr>
                <a:srgbClr val="007FA3"/>
              </a:buClr>
              <a:defRPr sz="2133"/>
            </a:lvl5pPr>
            <a:lvl6pPr>
              <a:buClr>
                <a:srgbClr val="007FA3"/>
              </a:buClr>
              <a:defRPr sz="2133"/>
            </a:lvl6pPr>
            <a:lvl7pPr>
              <a:buClr>
                <a:srgbClr val="007FA3"/>
              </a:buClr>
              <a:defRPr sz="2133"/>
            </a:lvl7pPr>
            <a:lvl8pPr>
              <a:buClr>
                <a:srgbClr val="007FA3"/>
              </a:buClr>
              <a:defRPr sz="2133"/>
            </a:lvl8pPr>
            <a:lvl9pPr>
              <a:buClr>
                <a:srgbClr val="007FA3"/>
              </a:buCl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25292" y="6172203"/>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10/7/2025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27192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345704"/>
            <a:ext cx="8813132"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838200" y="365127"/>
            <a:ext cx="105156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838200" y="1825625"/>
            <a:ext cx="105156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404554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238959"/>
            <a:ext cx="11931868" cy="619041"/>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 id="2147483662" r:id="rId14"/>
    <p:sldLayoutId id="2147483663" r:id="rId15"/>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453" y="932330"/>
            <a:ext cx="6304709" cy="2166098"/>
          </a:xfrm>
        </p:spPr>
        <p:txBody>
          <a:bodyPr>
            <a:noAutofit/>
          </a:bodyPr>
          <a:lstStyle/>
          <a:p>
            <a:pPr algn="ctr"/>
            <a:r>
              <a:rPr lang="hr-HR" sz="4000" dirty="0"/>
              <a:t>UPRAVLJANJE INFORMACIJSKIM SUSTAVIMA</a:t>
            </a:r>
            <a:endParaRPr lang="en-US" sz="2400" b="0" dirty="0">
              <a:solidFill>
                <a:srgbClr val="C30E60"/>
              </a:solidFill>
            </a:endParaRPr>
          </a:p>
        </p:txBody>
      </p:sp>
      <p:sp>
        <p:nvSpPr>
          <p:cNvPr id="3" name="TekstniOkvir 2"/>
          <p:cNvSpPr txBox="1"/>
          <p:nvPr/>
        </p:nvSpPr>
        <p:spPr>
          <a:xfrm>
            <a:off x="5593278" y="3962400"/>
            <a:ext cx="5361593" cy="646331"/>
          </a:xfrm>
          <a:prstGeom prst="rect">
            <a:avLst/>
          </a:prstGeom>
          <a:noFill/>
        </p:spPr>
        <p:txBody>
          <a:bodyPr wrap="square" rtlCol="0">
            <a:spAutoFit/>
          </a:bodyPr>
          <a:lstStyle/>
          <a:p>
            <a:pPr algn="ctr"/>
            <a:r>
              <a:rPr lang="hr-HR" sz="3600" dirty="0">
                <a:solidFill>
                  <a:schemeClr val="accent6">
                    <a:lumMod val="20000"/>
                    <a:lumOff val="80000"/>
                  </a:schemeClr>
                </a:solidFill>
                <a:latin typeface="Arial" panose="020B0604020202020204" pitchFamily="34" charset="0"/>
                <a:cs typeface="Arial" panose="020B0604020202020204" pitchFamily="34" charset="0"/>
              </a:rPr>
              <a:t>Mr.sc Dražen Pranić</a:t>
            </a: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C474-3CC4-3837-53AF-833A75DC6CB9}"/>
              </a:ext>
            </a:extLst>
          </p:cNvPr>
          <p:cNvSpPr>
            <a:spLocks noGrp="1"/>
          </p:cNvSpPr>
          <p:nvPr>
            <p:ph type="title"/>
          </p:nvPr>
        </p:nvSpPr>
        <p:spPr/>
        <p:txBody>
          <a:bodyPr/>
          <a:lstStyle/>
          <a:p>
            <a:r>
              <a:rPr lang="hr-HR" dirty="0"/>
              <a:t>Specifičnosti svake organizacije</a:t>
            </a:r>
          </a:p>
        </p:txBody>
      </p:sp>
      <p:sp>
        <p:nvSpPr>
          <p:cNvPr id="3" name="Content Placeholder 2">
            <a:extLst>
              <a:ext uri="{FF2B5EF4-FFF2-40B4-BE49-F238E27FC236}">
                <a16:creationId xmlns:a16="http://schemas.microsoft.com/office/drawing/2014/main" id="{E763424B-0ECA-8FC9-5F53-0EF470444328}"/>
              </a:ext>
            </a:extLst>
          </p:cNvPr>
          <p:cNvSpPr>
            <a:spLocks noGrp="1"/>
          </p:cNvSpPr>
          <p:nvPr>
            <p:ph idx="1"/>
          </p:nvPr>
        </p:nvSpPr>
        <p:spPr/>
        <p:txBody>
          <a:bodyPr/>
          <a:lstStyle/>
          <a:p>
            <a:r>
              <a:rPr lang="hr-HR" dirty="0"/>
              <a:t>Razdvajanje poslovnih funkcija</a:t>
            </a:r>
          </a:p>
          <a:p>
            <a:pPr lvl="1"/>
            <a:r>
              <a:rPr lang="hr-HR" dirty="0"/>
              <a:t>Prodaja i marketing</a:t>
            </a:r>
          </a:p>
          <a:p>
            <a:pPr lvl="1"/>
            <a:r>
              <a:rPr lang="hr-HR" dirty="0"/>
              <a:t>Ljudski resursi</a:t>
            </a:r>
          </a:p>
          <a:p>
            <a:pPr lvl="1"/>
            <a:r>
              <a:rPr lang="hr-HR" dirty="0"/>
              <a:t>Financije i računovodstvo</a:t>
            </a:r>
          </a:p>
          <a:p>
            <a:pPr lvl="1"/>
            <a:r>
              <a:rPr lang="hr-HR" dirty="0"/>
              <a:t>Proizvodnja </a:t>
            </a:r>
          </a:p>
          <a:p>
            <a:r>
              <a:rPr lang="hr-HR" dirty="0"/>
              <a:t>Jedinstveni poslovni procesi</a:t>
            </a:r>
          </a:p>
          <a:p>
            <a:r>
              <a:rPr lang="hr-HR" dirty="0"/>
              <a:t>Jedinstvena poslovna kultura</a:t>
            </a:r>
          </a:p>
          <a:p>
            <a:r>
              <a:rPr lang="hr-HR" dirty="0"/>
              <a:t>Organizacijska politika</a:t>
            </a:r>
          </a:p>
        </p:txBody>
      </p:sp>
    </p:spTree>
    <p:extLst>
      <p:ext uri="{BB962C8B-B14F-4D97-AF65-F5344CB8AC3E}">
        <p14:creationId xmlns:p14="http://schemas.microsoft.com/office/powerpoint/2010/main" val="204446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9D9A-AB01-1795-5076-A312937BAB3A}"/>
              </a:ext>
            </a:extLst>
          </p:cNvPr>
          <p:cNvSpPr>
            <a:spLocks noGrp="1"/>
          </p:cNvSpPr>
          <p:nvPr>
            <p:ph type="title"/>
          </p:nvPr>
        </p:nvSpPr>
        <p:spPr/>
        <p:txBody>
          <a:bodyPr/>
          <a:lstStyle/>
          <a:p>
            <a:r>
              <a:rPr lang="hr-HR" dirty="0"/>
              <a:t>Vrsta poslovanja</a:t>
            </a:r>
          </a:p>
        </p:txBody>
      </p:sp>
      <p:sp>
        <p:nvSpPr>
          <p:cNvPr id="3" name="Content Placeholder 2">
            <a:extLst>
              <a:ext uri="{FF2B5EF4-FFF2-40B4-BE49-F238E27FC236}">
                <a16:creationId xmlns:a16="http://schemas.microsoft.com/office/drawing/2014/main" id="{0B64E6A4-DFA4-34ED-8371-AB07B39037F0}"/>
              </a:ext>
            </a:extLst>
          </p:cNvPr>
          <p:cNvSpPr>
            <a:spLocks noGrp="1"/>
          </p:cNvSpPr>
          <p:nvPr>
            <p:ph idx="1"/>
          </p:nvPr>
        </p:nvSpPr>
        <p:spPr/>
        <p:txBody>
          <a:bodyPr>
            <a:normAutofit fontScale="92500" lnSpcReduction="10000"/>
          </a:bodyPr>
          <a:lstStyle/>
          <a:p>
            <a:r>
              <a:rPr lang="hr-HR" dirty="0"/>
              <a:t>Uslužna djelatnost</a:t>
            </a:r>
          </a:p>
          <a:p>
            <a:pPr lvl="1"/>
            <a:r>
              <a:rPr lang="hr-HR" dirty="0"/>
              <a:t>Financije</a:t>
            </a:r>
          </a:p>
          <a:p>
            <a:pPr lvl="1"/>
            <a:r>
              <a:rPr lang="hr-HR" dirty="0"/>
              <a:t>Turizam</a:t>
            </a:r>
          </a:p>
          <a:p>
            <a:pPr lvl="1"/>
            <a:r>
              <a:rPr lang="hr-HR" dirty="0"/>
              <a:t>IT</a:t>
            </a:r>
          </a:p>
          <a:p>
            <a:r>
              <a:rPr lang="hr-HR" dirty="0"/>
              <a:t>Proizvodnja</a:t>
            </a:r>
          </a:p>
          <a:p>
            <a:pPr lvl="1"/>
            <a:r>
              <a:rPr lang="hr-HR" dirty="0"/>
              <a:t>Hrana</a:t>
            </a:r>
          </a:p>
          <a:p>
            <a:pPr lvl="1"/>
            <a:r>
              <a:rPr lang="hr-HR" dirty="0"/>
              <a:t>Lijekovi</a:t>
            </a:r>
          </a:p>
          <a:p>
            <a:pPr lvl="1"/>
            <a:r>
              <a:rPr lang="hr-HR" dirty="0"/>
              <a:t>Industrija</a:t>
            </a:r>
          </a:p>
          <a:p>
            <a:r>
              <a:rPr lang="hr-HR" dirty="0"/>
              <a:t>Distribucija</a:t>
            </a:r>
          </a:p>
          <a:p>
            <a:r>
              <a:rPr lang="hr-HR" dirty="0"/>
              <a:t>Prodaja</a:t>
            </a:r>
          </a:p>
          <a:p>
            <a:r>
              <a:rPr lang="hr-HR" dirty="0"/>
              <a:t>…</a:t>
            </a:r>
          </a:p>
          <a:p>
            <a:endParaRPr lang="hr-HR" dirty="0"/>
          </a:p>
          <a:p>
            <a:endParaRPr lang="hr-HR" dirty="0"/>
          </a:p>
          <a:p>
            <a:endParaRPr lang="hr-HR" dirty="0"/>
          </a:p>
        </p:txBody>
      </p:sp>
    </p:spTree>
    <p:extLst>
      <p:ext uri="{BB962C8B-B14F-4D97-AF65-F5344CB8AC3E}">
        <p14:creationId xmlns:p14="http://schemas.microsoft.com/office/powerpoint/2010/main" val="216861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70D5-0BD1-E9BF-4BE6-6E06401A900F}"/>
              </a:ext>
            </a:extLst>
          </p:cNvPr>
          <p:cNvSpPr>
            <a:spLocks noGrp="1"/>
          </p:cNvSpPr>
          <p:nvPr>
            <p:ph type="title"/>
          </p:nvPr>
        </p:nvSpPr>
        <p:spPr/>
        <p:txBody>
          <a:bodyPr/>
          <a:lstStyle/>
          <a:p>
            <a:r>
              <a:rPr lang="hr-HR" dirty="0"/>
              <a:t>Informacijska tehnologija</a:t>
            </a:r>
          </a:p>
        </p:txBody>
      </p:sp>
      <p:sp>
        <p:nvSpPr>
          <p:cNvPr id="3" name="Content Placeholder 2">
            <a:extLst>
              <a:ext uri="{FF2B5EF4-FFF2-40B4-BE49-F238E27FC236}">
                <a16:creationId xmlns:a16="http://schemas.microsoft.com/office/drawing/2014/main" id="{17B70A59-C981-E877-6CD0-42F665EF39A8}"/>
              </a:ext>
            </a:extLst>
          </p:cNvPr>
          <p:cNvSpPr>
            <a:spLocks noGrp="1"/>
          </p:cNvSpPr>
          <p:nvPr>
            <p:ph idx="1"/>
          </p:nvPr>
        </p:nvSpPr>
        <p:spPr/>
        <p:txBody>
          <a:bodyPr/>
          <a:lstStyle/>
          <a:p>
            <a:r>
              <a:rPr lang="hr-HR" dirty="0"/>
              <a:t>Računalni hardver i softver</a:t>
            </a:r>
          </a:p>
          <a:p>
            <a:r>
              <a:rPr lang="hr-HR" dirty="0"/>
              <a:t>Tehnologija upravljanja podacima</a:t>
            </a:r>
          </a:p>
          <a:p>
            <a:r>
              <a:rPr lang="hr-HR" dirty="0"/>
              <a:t>Mrežna i telekomunikacijska tehnologija</a:t>
            </a:r>
          </a:p>
          <a:p>
            <a:r>
              <a:rPr lang="hr-HR" dirty="0"/>
              <a:t>Mreže, Internet, intraneti i ekstraneti, Web</a:t>
            </a:r>
          </a:p>
          <a:p>
            <a:r>
              <a:rPr lang="hr-HR" dirty="0"/>
              <a:t>IT infrastruktura: pruža platformu na kojoj je sustav izgrađen</a:t>
            </a:r>
          </a:p>
        </p:txBody>
      </p:sp>
    </p:spTree>
    <p:extLst>
      <p:ext uri="{BB962C8B-B14F-4D97-AF65-F5344CB8AC3E}">
        <p14:creationId xmlns:p14="http://schemas.microsoft.com/office/powerpoint/2010/main" val="196615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26BE-D189-57FA-84A2-D6BA168F751B}"/>
              </a:ext>
            </a:extLst>
          </p:cNvPr>
          <p:cNvSpPr>
            <a:spLocks noGrp="1"/>
          </p:cNvSpPr>
          <p:nvPr>
            <p:ph type="title"/>
          </p:nvPr>
        </p:nvSpPr>
        <p:spPr/>
        <p:txBody>
          <a:bodyPr/>
          <a:lstStyle/>
          <a:p>
            <a:endParaRPr lang="hr-HR"/>
          </a:p>
        </p:txBody>
      </p:sp>
      <p:pic>
        <p:nvPicPr>
          <p:cNvPr id="2050" name="Picture 2" descr="Introduction to the Gartner Hype Cycle – BMC Software | Blogs">
            <a:extLst>
              <a:ext uri="{FF2B5EF4-FFF2-40B4-BE49-F238E27FC236}">
                <a16:creationId xmlns:a16="http://schemas.microsoft.com/office/drawing/2014/main" id="{FB9E235D-17E9-7E8E-0ED7-7CE7FB5C88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65790" y="365127"/>
            <a:ext cx="8527510" cy="567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28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FCF38-61DB-AD7F-3303-315FC6FDE60D}"/>
              </a:ext>
            </a:extLst>
          </p:cNvPr>
          <p:cNvSpPr>
            <a:spLocks noGrp="1"/>
          </p:cNvSpPr>
          <p:nvPr>
            <p:ph type="title"/>
          </p:nvPr>
        </p:nvSpPr>
        <p:spPr/>
        <p:txBody>
          <a:bodyPr/>
          <a:lstStyle/>
          <a:p>
            <a:r>
              <a:rPr lang="hr-HR" dirty="0"/>
              <a:t>Poslovna perspektiva</a:t>
            </a:r>
          </a:p>
        </p:txBody>
      </p:sp>
      <p:sp>
        <p:nvSpPr>
          <p:cNvPr id="3" name="Content Placeholder 2">
            <a:extLst>
              <a:ext uri="{FF2B5EF4-FFF2-40B4-BE49-F238E27FC236}">
                <a16:creationId xmlns:a16="http://schemas.microsoft.com/office/drawing/2014/main" id="{0DF682DE-DD22-2302-8E1C-ED0AC8D1D750}"/>
              </a:ext>
            </a:extLst>
          </p:cNvPr>
          <p:cNvSpPr>
            <a:spLocks noGrp="1"/>
          </p:cNvSpPr>
          <p:nvPr>
            <p:ph idx="1"/>
          </p:nvPr>
        </p:nvSpPr>
        <p:spPr/>
        <p:txBody>
          <a:bodyPr/>
          <a:lstStyle/>
          <a:p>
            <a:r>
              <a:rPr lang="hr-HR" dirty="0"/>
              <a:t>Informacijski sustav je instrument za stvaranje vrijednosti</a:t>
            </a:r>
          </a:p>
          <a:p>
            <a:r>
              <a:rPr lang="hr-HR" dirty="0"/>
              <a:t>Ulaganja u informacijsku tehnologiju trebala bi rezultirati vrhunskim prinosima</a:t>
            </a:r>
          </a:p>
          <a:p>
            <a:pPr lvl="1"/>
            <a:r>
              <a:rPr lang="hr-HR" dirty="0"/>
              <a:t>Povećava se produktivnost</a:t>
            </a:r>
          </a:p>
          <a:p>
            <a:pPr lvl="1"/>
            <a:r>
              <a:rPr lang="hr-HR" dirty="0"/>
              <a:t>Povećava se prihod</a:t>
            </a:r>
          </a:p>
          <a:p>
            <a:pPr lvl="1"/>
            <a:r>
              <a:rPr lang="hr-HR" dirty="0"/>
              <a:t>Superiorno dugoročno strateško pozicioniranje</a:t>
            </a:r>
          </a:p>
        </p:txBody>
      </p:sp>
    </p:spTree>
    <p:extLst>
      <p:ext uri="{BB962C8B-B14F-4D97-AF65-F5344CB8AC3E}">
        <p14:creationId xmlns:p14="http://schemas.microsoft.com/office/powerpoint/2010/main" val="190587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B4D0-E46C-AC7C-A2DD-99143A099E0B}"/>
              </a:ext>
            </a:extLst>
          </p:cNvPr>
          <p:cNvSpPr>
            <a:spLocks noGrp="1"/>
          </p:cNvSpPr>
          <p:nvPr>
            <p:ph type="title"/>
          </p:nvPr>
        </p:nvSpPr>
        <p:spPr/>
        <p:txBody>
          <a:bodyPr/>
          <a:lstStyle/>
          <a:p>
            <a:r>
              <a:rPr lang="hr-HR" dirty="0"/>
              <a:t>Poslovna perspektiva</a:t>
            </a:r>
          </a:p>
        </p:txBody>
      </p:sp>
      <p:sp>
        <p:nvSpPr>
          <p:cNvPr id="3" name="Content Placeholder 2">
            <a:extLst>
              <a:ext uri="{FF2B5EF4-FFF2-40B4-BE49-F238E27FC236}">
                <a16:creationId xmlns:a16="http://schemas.microsoft.com/office/drawing/2014/main" id="{472C8EB8-088C-8ABA-35A4-5CDBF331485B}"/>
              </a:ext>
            </a:extLst>
          </p:cNvPr>
          <p:cNvSpPr>
            <a:spLocks noGrp="1"/>
          </p:cNvSpPr>
          <p:nvPr>
            <p:ph idx="1"/>
          </p:nvPr>
        </p:nvSpPr>
        <p:spPr/>
        <p:txBody>
          <a:bodyPr>
            <a:normAutofit/>
          </a:bodyPr>
          <a:lstStyle/>
          <a:p>
            <a:r>
              <a:rPr lang="hr-HR" dirty="0"/>
              <a:t>Ulaganje u informacijsku tehnologiju ne jamči dobar povrat</a:t>
            </a:r>
          </a:p>
          <a:p>
            <a:r>
              <a:rPr lang="hr-HR" dirty="0"/>
              <a:t>Postoje značajne varijacije u povratima koje tvrtke dobivaju od ulaganja u sustave</a:t>
            </a:r>
          </a:p>
          <a:p>
            <a:r>
              <a:rPr lang="hr-HR" dirty="0"/>
              <a:t>Čimbenici</a:t>
            </a:r>
          </a:p>
          <a:p>
            <a:pPr lvl="1"/>
            <a:r>
              <a:rPr lang="hr-HR" dirty="0"/>
              <a:t>Usvajanje pravog poslovnog modela</a:t>
            </a:r>
          </a:p>
          <a:p>
            <a:pPr lvl="1"/>
            <a:r>
              <a:rPr lang="hr-HR" dirty="0"/>
              <a:t>Ulaganje u komplementarnu imovinu (kao što su novi poslovni modeli, novi poslovni procesi, ponašanje menadžmenta, organizacijska kultura ili obuka,...)</a:t>
            </a:r>
          </a:p>
        </p:txBody>
      </p:sp>
    </p:spTree>
    <p:extLst>
      <p:ext uri="{BB962C8B-B14F-4D97-AF65-F5344CB8AC3E}">
        <p14:creationId xmlns:p14="http://schemas.microsoft.com/office/powerpoint/2010/main" val="3919513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a:spAutoFit/>
          </a:bodyPr>
          <a:lstStyle/>
          <a:p>
            <a:r>
              <a:rPr lang="en-US" altLang="en-US" dirty="0"/>
              <a:t>The Business Information Value Chain</a:t>
            </a:r>
            <a:endParaRPr lang="en-US" sz="3733" dirty="0"/>
          </a:p>
        </p:txBody>
      </p:sp>
      <p:sp>
        <p:nvSpPr>
          <p:cNvPr id="2" name="Content Placeholder 1">
            <a:extLst>
              <a:ext uri="{FF2B5EF4-FFF2-40B4-BE49-F238E27FC236}">
                <a16:creationId xmlns:a16="http://schemas.microsoft.com/office/drawing/2014/main" id="{49B9112B-9A17-F113-7A5C-11FA1C233892}"/>
              </a:ext>
            </a:extLst>
          </p:cNvPr>
          <p:cNvSpPr>
            <a:spLocks noGrp="1"/>
          </p:cNvSpPr>
          <p:nvPr>
            <p:ph idx="1"/>
          </p:nvPr>
        </p:nvSpPr>
        <p:spPr/>
        <p:txBody>
          <a:bodyPr/>
          <a:lstStyle/>
          <a:p>
            <a:endParaRPr lang="hr-HR"/>
          </a:p>
        </p:txBody>
      </p:sp>
      <p:pic>
        <p:nvPicPr>
          <p:cNvPr id="6146" name="Picture 2" descr="A flow diagram shows parts of the business value chain.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50521" y="1905001"/>
            <a:ext cx="7290961" cy="432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96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dirty="0"/>
              <a:t>Variation in Returns on Information Technology Investment</a:t>
            </a:r>
            <a:endParaRPr lang="en-US" sz="3733" dirty="0"/>
          </a:p>
        </p:txBody>
      </p:sp>
      <p:sp>
        <p:nvSpPr>
          <p:cNvPr id="2" name="Content Placeholder 1">
            <a:extLst>
              <a:ext uri="{FF2B5EF4-FFF2-40B4-BE49-F238E27FC236}">
                <a16:creationId xmlns:a16="http://schemas.microsoft.com/office/drawing/2014/main" id="{A5338E75-4DFD-5D22-13BB-8BF39FE14C63}"/>
              </a:ext>
            </a:extLst>
          </p:cNvPr>
          <p:cNvSpPr>
            <a:spLocks noGrp="1"/>
          </p:cNvSpPr>
          <p:nvPr>
            <p:ph idx="1"/>
          </p:nvPr>
        </p:nvSpPr>
        <p:spPr/>
        <p:txBody>
          <a:bodyPr/>
          <a:lstStyle/>
          <a:p>
            <a:endParaRPr lang="hr-HR"/>
          </a:p>
        </p:txBody>
      </p:sp>
      <p:pic>
        <p:nvPicPr>
          <p:cNvPr id="5" name="Picture 2" descr="A scatterplot shows the productivity in relation to IT capital stock, relative to industry average.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16295" y="1803400"/>
            <a:ext cx="6359412" cy="448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33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89E2-0FFA-7967-97FD-98EF50ACD727}"/>
              </a:ext>
            </a:extLst>
          </p:cNvPr>
          <p:cNvSpPr>
            <a:spLocks noGrp="1"/>
          </p:cNvSpPr>
          <p:nvPr>
            <p:ph type="title"/>
          </p:nvPr>
        </p:nvSpPr>
        <p:spPr/>
        <p:txBody>
          <a:bodyPr/>
          <a:lstStyle/>
          <a:p>
            <a:r>
              <a:rPr lang="hr-HR" dirty="0"/>
              <a:t>Poslovni procesi</a:t>
            </a:r>
          </a:p>
        </p:txBody>
      </p:sp>
      <p:sp>
        <p:nvSpPr>
          <p:cNvPr id="3" name="Content Placeholder 2">
            <a:extLst>
              <a:ext uri="{FF2B5EF4-FFF2-40B4-BE49-F238E27FC236}">
                <a16:creationId xmlns:a16="http://schemas.microsoft.com/office/drawing/2014/main" id="{921EFF1C-BF2F-22F2-CB1D-93B78E9A6134}"/>
              </a:ext>
            </a:extLst>
          </p:cNvPr>
          <p:cNvSpPr>
            <a:spLocks noGrp="1"/>
          </p:cNvSpPr>
          <p:nvPr>
            <p:ph idx="1"/>
          </p:nvPr>
        </p:nvSpPr>
        <p:spPr/>
        <p:txBody>
          <a:bodyPr/>
          <a:lstStyle/>
          <a:p>
            <a:r>
              <a:rPr lang="hr-HR" dirty="0"/>
              <a:t>Strukturiran skup aktivnosti osmišljen za ostvarenje</a:t>
            </a:r>
          </a:p>
          <a:p>
            <a:pPr marL="0" indent="0">
              <a:buNone/>
            </a:pPr>
            <a:r>
              <a:rPr lang="hr-HR" dirty="0"/>
              <a:t>specifičnog cilja</a:t>
            </a:r>
          </a:p>
          <a:p>
            <a:r>
              <a:rPr lang="hr-HR" dirty="0"/>
              <a:t>Proces uzima jedan ili više definiranih ulaza i pretvara ih u definirane izlaze</a:t>
            </a:r>
          </a:p>
        </p:txBody>
      </p:sp>
    </p:spTree>
    <p:extLst>
      <p:ext uri="{BB962C8B-B14F-4D97-AF65-F5344CB8AC3E}">
        <p14:creationId xmlns:p14="http://schemas.microsoft.com/office/powerpoint/2010/main" val="219345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altLang="en-US" dirty="0"/>
              <a:t>Poslovni procesi</a:t>
            </a:r>
            <a:endParaRPr lang="en-US" sz="3733" dirty="0"/>
          </a:p>
        </p:txBody>
      </p:sp>
      <p:sp>
        <p:nvSpPr>
          <p:cNvPr id="2" name="Content Placeholder 1">
            <a:extLst>
              <a:ext uri="{FF2B5EF4-FFF2-40B4-BE49-F238E27FC236}">
                <a16:creationId xmlns:a16="http://schemas.microsoft.com/office/drawing/2014/main" id="{386E9C37-B122-B70A-7F10-792CF3781004}"/>
              </a:ext>
            </a:extLst>
          </p:cNvPr>
          <p:cNvSpPr>
            <a:spLocks noGrp="1"/>
          </p:cNvSpPr>
          <p:nvPr>
            <p:ph idx="1"/>
          </p:nvPr>
        </p:nvSpPr>
        <p:spPr/>
        <p:txBody>
          <a:bodyPr/>
          <a:lstStyle/>
          <a:p>
            <a:endParaRPr lang="hr-HR"/>
          </a:p>
        </p:txBody>
      </p:sp>
      <p:pic>
        <p:nvPicPr>
          <p:cNvPr id="3" name="Picture 2">
            <a:extLst>
              <a:ext uri="{FF2B5EF4-FFF2-40B4-BE49-F238E27FC236}">
                <a16:creationId xmlns:a16="http://schemas.microsoft.com/office/drawing/2014/main" id="{64550236-5008-39EA-D70A-F8FBC977CE6C}"/>
              </a:ext>
            </a:extLst>
          </p:cNvPr>
          <p:cNvPicPr>
            <a:picLocks noChangeAspect="1"/>
          </p:cNvPicPr>
          <p:nvPr/>
        </p:nvPicPr>
        <p:blipFill>
          <a:blip r:embed="rId3"/>
          <a:stretch>
            <a:fillRect/>
          </a:stretch>
        </p:blipFill>
        <p:spPr>
          <a:xfrm>
            <a:off x="2152546" y="817703"/>
            <a:ext cx="7268415" cy="5381215"/>
          </a:xfrm>
          <a:prstGeom prst="rect">
            <a:avLst/>
          </a:prstGeom>
        </p:spPr>
      </p:pic>
    </p:spTree>
    <p:extLst>
      <p:ext uri="{BB962C8B-B14F-4D97-AF65-F5344CB8AC3E}">
        <p14:creationId xmlns:p14="http://schemas.microsoft.com/office/powerpoint/2010/main" val="132377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C72F-CA21-EEA1-4090-E3FD04985902}"/>
              </a:ext>
            </a:extLst>
          </p:cNvPr>
          <p:cNvSpPr>
            <a:spLocks noGrp="1"/>
          </p:cNvSpPr>
          <p:nvPr>
            <p:ph type="title"/>
          </p:nvPr>
        </p:nvSpPr>
        <p:spPr/>
        <p:txBody>
          <a:bodyPr/>
          <a:lstStyle/>
          <a:p>
            <a:r>
              <a:rPr lang="hr-HR" dirty="0"/>
              <a:t>Agenda</a:t>
            </a:r>
          </a:p>
        </p:txBody>
      </p:sp>
      <p:sp>
        <p:nvSpPr>
          <p:cNvPr id="3" name="Content Placeholder 2">
            <a:extLst>
              <a:ext uri="{FF2B5EF4-FFF2-40B4-BE49-F238E27FC236}">
                <a16:creationId xmlns:a16="http://schemas.microsoft.com/office/drawing/2014/main" id="{3A4BCF3F-AFA1-DE9B-28A7-84D2E67395D5}"/>
              </a:ext>
            </a:extLst>
          </p:cNvPr>
          <p:cNvSpPr>
            <a:spLocks noGrp="1"/>
          </p:cNvSpPr>
          <p:nvPr>
            <p:ph idx="1"/>
          </p:nvPr>
        </p:nvSpPr>
        <p:spPr/>
        <p:txBody>
          <a:bodyPr/>
          <a:lstStyle/>
          <a:p>
            <a:r>
              <a:rPr lang="hr-HR" dirty="0"/>
              <a:t>Informacijski sustavi i organizacija</a:t>
            </a:r>
          </a:p>
          <a:p>
            <a:r>
              <a:rPr lang="hr-HR" dirty="0"/>
              <a:t>Poslovni procesi</a:t>
            </a:r>
          </a:p>
          <a:p>
            <a:r>
              <a:rPr lang="hr-HR" dirty="0"/>
              <a:t>Vrste informacijskih sustava</a:t>
            </a:r>
          </a:p>
        </p:txBody>
      </p:sp>
    </p:spTree>
    <p:extLst>
      <p:ext uri="{BB962C8B-B14F-4D97-AF65-F5344CB8AC3E}">
        <p14:creationId xmlns:p14="http://schemas.microsoft.com/office/powerpoint/2010/main" val="251644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sz="4267" dirty="0"/>
              <a:t>Proces naručivanja</a:t>
            </a:r>
            <a:endParaRPr lang="en-US" sz="3200" dirty="0"/>
          </a:p>
        </p:txBody>
      </p:sp>
      <p:sp>
        <p:nvSpPr>
          <p:cNvPr id="2" name="Content Placeholder 1">
            <a:extLst>
              <a:ext uri="{FF2B5EF4-FFF2-40B4-BE49-F238E27FC236}">
                <a16:creationId xmlns:a16="http://schemas.microsoft.com/office/drawing/2014/main" id="{DC5FFF89-0CA2-194F-2A60-8093819DFF0D}"/>
              </a:ext>
            </a:extLst>
          </p:cNvPr>
          <p:cNvSpPr>
            <a:spLocks noGrp="1"/>
          </p:cNvSpPr>
          <p:nvPr>
            <p:ph idx="1"/>
          </p:nvPr>
        </p:nvSpPr>
        <p:spPr/>
        <p:txBody>
          <a:bodyPr/>
          <a:lstStyle/>
          <a:p>
            <a:endParaRPr lang="hr-HR"/>
          </a:p>
        </p:txBody>
      </p:sp>
      <p:pic>
        <p:nvPicPr>
          <p:cNvPr id="1026" name="Picture 2" descr="Short description: An illustration explains the process followed to fulfill customer orders.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0283" y="1081565"/>
            <a:ext cx="9071435" cy="5326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35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sz="4533" dirty="0"/>
              <a:t>Promjena poslovnih procesa</a:t>
            </a:r>
            <a:endParaRPr lang="en-US" sz="4533" dirty="0"/>
          </a:p>
        </p:txBody>
      </p:sp>
      <p:sp>
        <p:nvSpPr>
          <p:cNvPr id="5" name="Content Placeholder 4"/>
          <p:cNvSpPr>
            <a:spLocks noGrp="1"/>
          </p:cNvSpPr>
          <p:nvPr>
            <p:ph idx="1"/>
          </p:nvPr>
        </p:nvSpPr>
        <p:spPr/>
        <p:txBody>
          <a:bodyPr>
            <a:spAutoFit/>
          </a:bodyPr>
          <a:lstStyle/>
          <a:p>
            <a:pPr>
              <a:defRPr/>
            </a:pPr>
            <a:r>
              <a:rPr lang="en-US" dirty="0" err="1"/>
              <a:t>Povećanje</a:t>
            </a:r>
            <a:r>
              <a:rPr lang="en-US" dirty="0"/>
              <a:t> </a:t>
            </a:r>
            <a:r>
              <a:rPr lang="en-US" dirty="0" err="1"/>
              <a:t>učinkovitosti</a:t>
            </a:r>
            <a:r>
              <a:rPr lang="en-US" dirty="0"/>
              <a:t> </a:t>
            </a:r>
            <a:r>
              <a:rPr lang="en-US" dirty="0" err="1"/>
              <a:t>postojećih</a:t>
            </a:r>
            <a:r>
              <a:rPr lang="en-US" dirty="0"/>
              <a:t> </a:t>
            </a:r>
            <a:r>
              <a:rPr lang="en-US" dirty="0" err="1"/>
              <a:t>procesa</a:t>
            </a:r>
            <a:endParaRPr lang="en-US" dirty="0"/>
          </a:p>
          <a:p>
            <a:pPr lvl="1">
              <a:defRPr/>
            </a:pPr>
            <a:r>
              <a:rPr lang="en-US" dirty="0" err="1"/>
              <a:t>Automatiziranje</a:t>
            </a:r>
            <a:r>
              <a:rPr lang="en-US" dirty="0"/>
              <a:t> </a:t>
            </a:r>
            <a:r>
              <a:rPr lang="en-US" dirty="0" err="1"/>
              <a:t>koraka</a:t>
            </a:r>
            <a:r>
              <a:rPr lang="en-US" dirty="0"/>
              <a:t> koji </a:t>
            </a:r>
            <a:r>
              <a:rPr lang="en-US" dirty="0" err="1"/>
              <a:t>su</a:t>
            </a:r>
            <a:r>
              <a:rPr lang="en-US" dirty="0"/>
              <a:t> </a:t>
            </a:r>
            <a:r>
              <a:rPr lang="en-US" dirty="0" err="1"/>
              <a:t>bili</a:t>
            </a:r>
            <a:r>
              <a:rPr lang="en-US" dirty="0"/>
              <a:t> </a:t>
            </a:r>
            <a:r>
              <a:rPr lang="en-US" dirty="0" err="1"/>
              <a:t>ručni</a:t>
            </a:r>
            <a:endParaRPr lang="en-US" dirty="0"/>
          </a:p>
          <a:p>
            <a:pPr>
              <a:defRPr/>
            </a:pPr>
            <a:r>
              <a:rPr lang="en-US" dirty="0" err="1"/>
              <a:t>Omogućavanje</a:t>
            </a:r>
            <a:r>
              <a:rPr lang="en-US" dirty="0"/>
              <a:t> </a:t>
            </a:r>
            <a:r>
              <a:rPr lang="en-US" dirty="0" err="1"/>
              <a:t>potpuno</a:t>
            </a:r>
            <a:r>
              <a:rPr lang="en-US" dirty="0"/>
              <a:t> </a:t>
            </a:r>
            <a:r>
              <a:rPr lang="en-US" dirty="0" err="1"/>
              <a:t>novih</a:t>
            </a:r>
            <a:r>
              <a:rPr lang="en-US" dirty="0"/>
              <a:t> </a:t>
            </a:r>
            <a:r>
              <a:rPr lang="en-US" dirty="0" err="1"/>
              <a:t>procesa</a:t>
            </a:r>
            <a:endParaRPr lang="en-US" dirty="0"/>
          </a:p>
          <a:p>
            <a:pPr lvl="1">
              <a:defRPr/>
            </a:pPr>
            <a:r>
              <a:rPr lang="en-US" dirty="0" err="1"/>
              <a:t>Promjena</a:t>
            </a:r>
            <a:r>
              <a:rPr lang="en-US" dirty="0"/>
              <a:t> </a:t>
            </a:r>
            <a:r>
              <a:rPr lang="en-US" dirty="0" err="1"/>
              <a:t>protoka</a:t>
            </a:r>
            <a:r>
              <a:rPr lang="en-US" dirty="0"/>
              <a:t> </a:t>
            </a:r>
            <a:r>
              <a:rPr lang="en-US" dirty="0" err="1"/>
              <a:t>informacija</a:t>
            </a:r>
            <a:endParaRPr lang="en-US" dirty="0"/>
          </a:p>
          <a:p>
            <a:pPr lvl="1">
              <a:defRPr/>
            </a:pPr>
            <a:r>
              <a:rPr lang="en-US" dirty="0" err="1"/>
              <a:t>Zamjena</a:t>
            </a:r>
            <a:r>
              <a:rPr lang="en-US" dirty="0"/>
              <a:t> </a:t>
            </a:r>
            <a:r>
              <a:rPr lang="en-US" dirty="0" err="1"/>
              <a:t>uzastopnih</a:t>
            </a:r>
            <a:r>
              <a:rPr lang="en-US" dirty="0"/>
              <a:t> </a:t>
            </a:r>
            <a:r>
              <a:rPr lang="en-US" dirty="0" err="1"/>
              <a:t>koraka</a:t>
            </a:r>
            <a:r>
              <a:rPr lang="en-US" dirty="0"/>
              <a:t> </a:t>
            </a:r>
            <a:r>
              <a:rPr lang="en-US" dirty="0" err="1"/>
              <a:t>paralelnim</a:t>
            </a:r>
            <a:r>
              <a:rPr lang="en-US" dirty="0"/>
              <a:t> </a:t>
            </a:r>
            <a:r>
              <a:rPr lang="en-US" dirty="0" err="1"/>
              <a:t>koracima</a:t>
            </a:r>
            <a:endParaRPr lang="en-US" dirty="0"/>
          </a:p>
          <a:p>
            <a:pPr lvl="1">
              <a:defRPr/>
            </a:pPr>
            <a:r>
              <a:rPr lang="en-US" dirty="0" err="1"/>
              <a:t>Uklanjanje</a:t>
            </a:r>
            <a:r>
              <a:rPr lang="en-US" dirty="0"/>
              <a:t> </a:t>
            </a:r>
            <a:r>
              <a:rPr lang="en-US" dirty="0" err="1"/>
              <a:t>kašnjenja</a:t>
            </a:r>
            <a:r>
              <a:rPr lang="en-US" dirty="0"/>
              <a:t> u </a:t>
            </a:r>
            <a:r>
              <a:rPr lang="en-US" dirty="0" err="1"/>
              <a:t>donošenju</a:t>
            </a:r>
            <a:r>
              <a:rPr lang="en-US" dirty="0"/>
              <a:t> </a:t>
            </a:r>
            <a:r>
              <a:rPr lang="en-US" dirty="0" err="1"/>
              <a:t>odluka</a:t>
            </a:r>
            <a:endParaRPr lang="en-US" dirty="0"/>
          </a:p>
          <a:p>
            <a:pPr lvl="1">
              <a:defRPr/>
            </a:pPr>
            <a:r>
              <a:rPr lang="en-US" dirty="0" err="1"/>
              <a:t>Podrška</a:t>
            </a:r>
            <a:r>
              <a:rPr lang="en-US" dirty="0"/>
              <a:t> </a:t>
            </a:r>
            <a:r>
              <a:rPr lang="en-US" dirty="0" err="1"/>
              <a:t>novim</a:t>
            </a:r>
            <a:r>
              <a:rPr lang="en-US" dirty="0"/>
              <a:t> </a:t>
            </a:r>
            <a:r>
              <a:rPr lang="en-US" dirty="0" err="1"/>
              <a:t>poslovnim</a:t>
            </a:r>
            <a:r>
              <a:rPr lang="en-US" dirty="0"/>
              <a:t> </a:t>
            </a:r>
            <a:r>
              <a:rPr lang="en-US" dirty="0" err="1"/>
              <a:t>modelima</a:t>
            </a:r>
            <a:endParaRPr lang="en-US" dirty="0"/>
          </a:p>
        </p:txBody>
      </p:sp>
    </p:spTree>
    <p:extLst>
      <p:ext uri="{BB962C8B-B14F-4D97-AF65-F5344CB8AC3E}">
        <p14:creationId xmlns:p14="http://schemas.microsoft.com/office/powerpoint/2010/main" val="130036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A35F-14B5-3DA9-C6DC-31C02B66359F}"/>
              </a:ext>
            </a:extLst>
          </p:cNvPr>
          <p:cNvSpPr>
            <a:spLocks noGrp="1"/>
          </p:cNvSpPr>
          <p:nvPr>
            <p:ph type="title"/>
          </p:nvPr>
        </p:nvSpPr>
        <p:spPr/>
        <p:txBody>
          <a:bodyPr/>
          <a:lstStyle/>
          <a:p>
            <a:r>
              <a:rPr lang="hr-HR" dirty="0"/>
              <a:t>Automatizacija </a:t>
            </a:r>
            <a:r>
              <a:rPr lang="hr-HR"/>
              <a:t>poslovnih procesa</a:t>
            </a:r>
            <a:endParaRPr lang="hr-HR" dirty="0"/>
          </a:p>
        </p:txBody>
      </p:sp>
      <p:sp>
        <p:nvSpPr>
          <p:cNvPr id="3" name="Content Placeholder 2">
            <a:extLst>
              <a:ext uri="{FF2B5EF4-FFF2-40B4-BE49-F238E27FC236}">
                <a16:creationId xmlns:a16="http://schemas.microsoft.com/office/drawing/2014/main" id="{47395F38-A06D-2028-F89A-B89AAC45DBF3}"/>
              </a:ext>
            </a:extLst>
          </p:cNvPr>
          <p:cNvSpPr>
            <a:spLocks noGrp="1"/>
          </p:cNvSpPr>
          <p:nvPr>
            <p:ph idx="1"/>
          </p:nvPr>
        </p:nvSpPr>
        <p:spPr/>
        <p:txBody>
          <a:bodyPr>
            <a:normAutofit fontScale="92500"/>
          </a:bodyPr>
          <a:lstStyle/>
          <a:p>
            <a:r>
              <a:rPr lang="hr-HR" dirty="0"/>
              <a:t>Administrativni zadaci – unos podataka, fakturiranje, izrada izvještaja</a:t>
            </a:r>
          </a:p>
          <a:p>
            <a:r>
              <a:rPr lang="hr-HR" dirty="0"/>
              <a:t>Korisnička podrška – </a:t>
            </a:r>
            <a:r>
              <a:rPr lang="hr-HR" dirty="0" err="1"/>
              <a:t>chatbotovi</a:t>
            </a:r>
            <a:r>
              <a:rPr lang="hr-HR" dirty="0"/>
              <a:t>, automatski odgovori, </a:t>
            </a:r>
            <a:r>
              <a:rPr lang="hr-HR" dirty="0" err="1"/>
              <a:t>ticketing</a:t>
            </a:r>
            <a:r>
              <a:rPr lang="hr-HR" dirty="0"/>
              <a:t> sustavi</a:t>
            </a:r>
          </a:p>
          <a:p>
            <a:r>
              <a:rPr lang="hr-HR" dirty="0"/>
              <a:t>Financijski procesi – knjiženje računa, plaćanja, usklađivanje podataka</a:t>
            </a:r>
          </a:p>
          <a:p>
            <a:r>
              <a:rPr lang="hr-HR" dirty="0"/>
              <a:t>HR procesi – </a:t>
            </a:r>
            <a:r>
              <a:rPr lang="hr-HR" dirty="0" err="1"/>
              <a:t>onboarding</a:t>
            </a:r>
            <a:r>
              <a:rPr lang="hr-HR" dirty="0"/>
              <a:t> zaposlenika, evidencija radnog vremena, obračun plaća</a:t>
            </a:r>
          </a:p>
          <a:p>
            <a:r>
              <a:rPr lang="hr-HR" dirty="0"/>
              <a:t>Marketing i prodaja – CRM automatizacija, e-mail kampanje, </a:t>
            </a:r>
            <a:r>
              <a:rPr lang="hr-HR" dirty="0" err="1"/>
              <a:t>lead</a:t>
            </a:r>
            <a:r>
              <a:rPr lang="hr-HR" dirty="0"/>
              <a:t> </a:t>
            </a:r>
            <a:r>
              <a:rPr lang="hr-HR" dirty="0" err="1"/>
              <a:t>scoring</a:t>
            </a:r>
            <a:endParaRPr lang="hr-HR" dirty="0"/>
          </a:p>
          <a:p>
            <a:r>
              <a:rPr lang="hr-HR" dirty="0"/>
              <a:t>Nabava i logistika – praćenje zaliha, narudžbe, planiranje isporuka</a:t>
            </a:r>
          </a:p>
        </p:txBody>
      </p:sp>
    </p:spTree>
    <p:extLst>
      <p:ext uri="{BB962C8B-B14F-4D97-AF65-F5344CB8AC3E}">
        <p14:creationId xmlns:p14="http://schemas.microsoft.com/office/powerpoint/2010/main" val="3177845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BC09-B1C0-56AC-31F1-3E8A2899B9AB}"/>
              </a:ext>
            </a:extLst>
          </p:cNvPr>
          <p:cNvSpPr>
            <a:spLocks noGrp="1"/>
          </p:cNvSpPr>
          <p:nvPr>
            <p:ph type="title"/>
          </p:nvPr>
        </p:nvSpPr>
        <p:spPr/>
        <p:txBody>
          <a:bodyPr/>
          <a:lstStyle/>
          <a:p>
            <a:endParaRPr lang="hr-HR"/>
          </a:p>
        </p:txBody>
      </p:sp>
      <p:pic>
        <p:nvPicPr>
          <p:cNvPr id="1026" name="Picture 2" descr="Management Information Systems (MIS) - DEV4U">
            <a:extLst>
              <a:ext uri="{FF2B5EF4-FFF2-40B4-BE49-F238E27FC236}">
                <a16:creationId xmlns:a16="http://schemas.microsoft.com/office/drawing/2014/main" id="{5156A161-9FF6-794F-694F-53A3E94E16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06700" y="140494"/>
            <a:ext cx="66675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78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Vrste informacijskog sustava</a:t>
            </a:r>
          </a:p>
        </p:txBody>
      </p:sp>
      <p:sp>
        <p:nvSpPr>
          <p:cNvPr id="3" name="Content Placeholder 2">
            <a:extLst>
              <a:ext uri="{FF2B5EF4-FFF2-40B4-BE49-F238E27FC236}">
                <a16:creationId xmlns:a16="http://schemas.microsoft.com/office/drawing/2014/main" id="{8EE42CF1-81FE-69D9-83EC-E09833F52F84}"/>
              </a:ext>
            </a:extLst>
          </p:cNvPr>
          <p:cNvSpPr>
            <a:spLocks noGrp="1"/>
          </p:cNvSpPr>
          <p:nvPr>
            <p:ph idx="1"/>
          </p:nvPr>
        </p:nvSpPr>
        <p:spPr/>
        <p:txBody>
          <a:bodyPr/>
          <a:lstStyle/>
          <a:p>
            <a:endParaRPr lang="hr-HR"/>
          </a:p>
        </p:txBody>
      </p:sp>
      <p:pic>
        <p:nvPicPr>
          <p:cNvPr id="1026" name="Picture 2"/>
          <p:cNvPicPr>
            <a:picLocks noChangeAspect="1" noChangeArrowheads="1"/>
          </p:cNvPicPr>
          <p:nvPr/>
        </p:nvPicPr>
        <p:blipFill>
          <a:blip r:embed="rId2" cstate="print"/>
          <a:srcRect/>
          <a:stretch>
            <a:fillRect/>
          </a:stretch>
        </p:blipFill>
        <p:spPr bwMode="auto">
          <a:xfrm>
            <a:off x="1592762" y="2214554"/>
            <a:ext cx="8789519" cy="314327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Sustav za obradu transakcija</a:t>
            </a:r>
          </a:p>
        </p:txBody>
      </p:sp>
      <p:sp>
        <p:nvSpPr>
          <p:cNvPr id="3" name="Content Placeholder 2">
            <a:extLst>
              <a:ext uri="{FF2B5EF4-FFF2-40B4-BE49-F238E27FC236}">
                <a16:creationId xmlns:a16="http://schemas.microsoft.com/office/drawing/2014/main" id="{0CB9EA1D-32F2-68E9-9284-9AC5DECFBA03}"/>
              </a:ext>
            </a:extLst>
          </p:cNvPr>
          <p:cNvSpPr>
            <a:spLocks noGrp="1"/>
          </p:cNvSpPr>
          <p:nvPr>
            <p:ph idx="1"/>
          </p:nvPr>
        </p:nvSpPr>
        <p:spPr/>
        <p:txBody>
          <a:bodyPr/>
          <a:lstStyle/>
          <a:p>
            <a:endParaRPr lang="hr-HR"/>
          </a:p>
        </p:txBody>
      </p:sp>
      <p:pic>
        <p:nvPicPr>
          <p:cNvPr id="4" name="Picture 2"/>
          <p:cNvPicPr>
            <a:picLocks noChangeAspect="1" noChangeArrowheads="1"/>
          </p:cNvPicPr>
          <p:nvPr/>
        </p:nvPicPr>
        <p:blipFill>
          <a:blip r:embed="rId2" cstate="print"/>
          <a:srcRect/>
          <a:stretch>
            <a:fillRect/>
          </a:stretch>
        </p:blipFill>
        <p:spPr bwMode="auto">
          <a:xfrm>
            <a:off x="2381224" y="2428869"/>
            <a:ext cx="7715304" cy="27974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A Payroll </a:t>
            </a:r>
            <a:r>
              <a:rPr lang="en-US" spc="-600" dirty="0"/>
              <a:t>T P </a:t>
            </a:r>
            <a:r>
              <a:rPr lang="en-US" dirty="0"/>
              <a:t>S</a:t>
            </a:r>
          </a:p>
        </p:txBody>
      </p:sp>
      <p:sp>
        <p:nvSpPr>
          <p:cNvPr id="2" name="Content Placeholder 1">
            <a:extLst>
              <a:ext uri="{FF2B5EF4-FFF2-40B4-BE49-F238E27FC236}">
                <a16:creationId xmlns:a16="http://schemas.microsoft.com/office/drawing/2014/main" id="{F1627016-E44F-6917-A75F-07D67FBD5A9C}"/>
              </a:ext>
            </a:extLst>
          </p:cNvPr>
          <p:cNvSpPr>
            <a:spLocks noGrp="1"/>
          </p:cNvSpPr>
          <p:nvPr>
            <p:ph idx="1"/>
          </p:nvPr>
        </p:nvSpPr>
        <p:spPr/>
        <p:txBody>
          <a:bodyPr/>
          <a:lstStyle/>
          <a:p>
            <a:endParaRPr lang="hr-HR"/>
          </a:p>
        </p:txBody>
      </p:sp>
      <p:pic>
        <p:nvPicPr>
          <p:cNvPr id="2050" name="Picture 2" descr="A figure illustrates a typical payroll TPS found in many firms.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16577" y="1318238"/>
            <a:ext cx="6844647" cy="536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437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Sustav za obradu transakcija</a:t>
            </a:r>
          </a:p>
        </p:txBody>
      </p:sp>
      <p:sp>
        <p:nvSpPr>
          <p:cNvPr id="3" name="Rezervirano mjesto sadržaja 2"/>
          <p:cNvSpPr>
            <a:spLocks noGrp="1"/>
          </p:cNvSpPr>
          <p:nvPr>
            <p:ph idx="1"/>
          </p:nvPr>
        </p:nvSpPr>
        <p:spPr/>
        <p:txBody>
          <a:bodyPr/>
          <a:lstStyle/>
          <a:p>
            <a:r>
              <a:rPr lang="hr-HR" sz="2200" dirty="0"/>
              <a:t>Ovisno o veličini neke organizacije na dnevnoj bazi se obrađuje na tisuće transakcija</a:t>
            </a:r>
          </a:p>
          <a:p>
            <a:r>
              <a:rPr lang="hr-HR" sz="2200" dirty="0"/>
              <a:t>transakcija -bilo koji poslovni događaj koji generira podatke vrijedne bilježenja i spremanja u bazu podataka (</a:t>
            </a:r>
            <a:r>
              <a:rPr lang="hr-HR" sz="2200" dirty="0" err="1"/>
              <a:t>npr</a:t>
            </a:r>
            <a:r>
              <a:rPr lang="hr-HR" sz="2200" dirty="0"/>
              <a:t>. podizanje novca s bankomata, evidencija proizvedenih dobara, isplata plaće, upis ocjena studentima)</a:t>
            </a:r>
          </a:p>
          <a:p>
            <a:r>
              <a:rPr lang="hr-HR" sz="2200" dirty="0"/>
              <a:t>Sustav za obradu transakcija ili transakcijski sustav (</a:t>
            </a:r>
            <a:r>
              <a:rPr lang="hr-HR" sz="2200" dirty="0" err="1"/>
              <a:t>engl</a:t>
            </a:r>
            <a:r>
              <a:rPr lang="hr-HR" sz="2200" dirty="0"/>
              <a:t>. </a:t>
            </a:r>
            <a:r>
              <a:rPr lang="hr-HR" sz="2200" i="1" dirty="0" err="1"/>
              <a:t>Transaction</a:t>
            </a:r>
            <a:r>
              <a:rPr lang="hr-HR" sz="2200" i="1" dirty="0"/>
              <a:t> </a:t>
            </a:r>
            <a:r>
              <a:rPr lang="hr-HR" sz="2200" i="1" dirty="0" err="1"/>
              <a:t>Processing</a:t>
            </a:r>
            <a:r>
              <a:rPr lang="hr-HR" sz="2200" i="1" dirty="0"/>
              <a:t> </a:t>
            </a:r>
            <a:r>
              <a:rPr lang="hr-HR" sz="2200" i="1" dirty="0" err="1"/>
              <a:t>System</a:t>
            </a:r>
            <a:r>
              <a:rPr lang="hr-HR" sz="2200" dirty="0"/>
              <a:t>) nadzire, prikuplja, pohranjuje i obrađuje podatke generirane od strane svih poslovnih transakcija</a:t>
            </a:r>
          </a:p>
          <a:p>
            <a:r>
              <a:rPr lang="hr-HR" sz="2200" dirty="0"/>
              <a:t>mora učinkovito  upravljati s velikim brojem transakcija, smanjiti na minimalnu mjeru broj grešaka i vrijeme ispada, bilježiti rezultate točno i sigurno te čuvati privatnost i sigurnost podataka</a:t>
            </a:r>
          </a:p>
          <a:p>
            <a:endParaRPr lang="hr-H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Sustav za obradu transakcija</a:t>
            </a:r>
          </a:p>
        </p:txBody>
      </p:sp>
      <p:sp>
        <p:nvSpPr>
          <p:cNvPr id="3" name="Rezervirano mjesto sadržaja 2"/>
          <p:cNvSpPr>
            <a:spLocks noGrp="1"/>
          </p:cNvSpPr>
          <p:nvPr>
            <p:ph idx="1"/>
          </p:nvPr>
        </p:nvSpPr>
        <p:spPr/>
        <p:txBody>
          <a:bodyPr>
            <a:normAutofit fontScale="92500" lnSpcReduction="20000"/>
          </a:bodyPr>
          <a:lstStyle/>
          <a:p>
            <a:r>
              <a:rPr lang="hr-HR" sz="3800" dirty="0"/>
              <a:t>vođenja evidencije o poslovnim transakcijama u bazama podataka</a:t>
            </a:r>
          </a:p>
          <a:p>
            <a:r>
              <a:rPr lang="hr-HR" sz="3800" dirty="0"/>
              <a:t>procesiranje podataka : pozadinske (</a:t>
            </a:r>
            <a:r>
              <a:rPr lang="hr-HR" sz="3800" dirty="0" err="1"/>
              <a:t>engl</a:t>
            </a:r>
            <a:r>
              <a:rPr lang="hr-HR" sz="3800" dirty="0"/>
              <a:t>. </a:t>
            </a:r>
            <a:r>
              <a:rPr lang="hr-HR" sz="3800" i="1" dirty="0" err="1"/>
              <a:t>batch</a:t>
            </a:r>
            <a:r>
              <a:rPr lang="hr-HR" sz="3800" dirty="0"/>
              <a:t>) obrade i obrade u stvarnom vremenu (</a:t>
            </a:r>
            <a:r>
              <a:rPr lang="hr-HR" sz="3800" dirty="0" err="1"/>
              <a:t>engl</a:t>
            </a:r>
            <a:r>
              <a:rPr lang="hr-HR" sz="3800" dirty="0"/>
              <a:t>. </a:t>
            </a:r>
            <a:r>
              <a:rPr lang="hr-HR" sz="3800" i="1" dirty="0" err="1"/>
              <a:t>realtime</a:t>
            </a:r>
            <a:r>
              <a:rPr lang="hr-HR" sz="3800" dirty="0"/>
              <a:t>)</a:t>
            </a:r>
          </a:p>
          <a:p>
            <a:r>
              <a:rPr lang="hr-HR" sz="3800" dirty="0"/>
              <a:t>izdavanje dokumenata (računi, fakture, platna lista,</a:t>
            </a:r>
            <a:r>
              <a:rPr lang="hr-HR" sz="3800" dirty="0" err="1"/>
              <a:t>..</a:t>
            </a:r>
            <a:r>
              <a:rPr lang="hr-HR" sz="3800" dirty="0"/>
              <a:t>.</a:t>
            </a:r>
          </a:p>
          <a:p>
            <a:r>
              <a:rPr lang="hr-HR" sz="3800" dirty="0"/>
              <a:t>upravljački izvještajni sustav – predefinirani izvještaji (</a:t>
            </a:r>
            <a:r>
              <a:rPr lang="hr-HR" sz="3800" dirty="0" err="1"/>
              <a:t>npr</a:t>
            </a:r>
            <a:r>
              <a:rPr lang="hr-HR" sz="3800" dirty="0"/>
              <a:t>. dnevni izvještaj o prodaji)  ili  po potrebi te prema zahtjevima menadžera</a:t>
            </a:r>
          </a:p>
          <a:p>
            <a:endParaRPr lang="hr-H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dirty="0"/>
              <a:t>Poslovna inteligencija</a:t>
            </a:r>
            <a:endParaRPr lang="en-US" sz="3733" dirty="0"/>
          </a:p>
        </p:txBody>
      </p:sp>
      <p:sp>
        <p:nvSpPr>
          <p:cNvPr id="5" name="Content Placeholder 4"/>
          <p:cNvSpPr>
            <a:spLocks noGrp="1"/>
          </p:cNvSpPr>
          <p:nvPr>
            <p:ph idx="1"/>
          </p:nvPr>
        </p:nvSpPr>
        <p:spPr/>
        <p:txBody>
          <a:bodyPr>
            <a:spAutoFit/>
          </a:bodyPr>
          <a:lstStyle/>
          <a:p>
            <a:pPr>
              <a:defRPr/>
            </a:pPr>
            <a:r>
              <a:rPr lang="en-US" dirty="0" err="1"/>
              <a:t>Podaci</a:t>
            </a:r>
            <a:r>
              <a:rPr lang="en-US" dirty="0"/>
              <a:t> </a:t>
            </a:r>
            <a:r>
              <a:rPr lang="en-US" dirty="0" err="1"/>
              <a:t>i</a:t>
            </a:r>
            <a:r>
              <a:rPr lang="en-US" dirty="0"/>
              <a:t> </a:t>
            </a:r>
            <a:r>
              <a:rPr lang="en-US" dirty="0" err="1"/>
              <a:t>softverski</a:t>
            </a:r>
            <a:r>
              <a:rPr lang="en-US" dirty="0"/>
              <a:t> </a:t>
            </a:r>
            <a:r>
              <a:rPr lang="en-US" dirty="0" err="1"/>
              <a:t>alati</a:t>
            </a:r>
            <a:r>
              <a:rPr lang="en-US" dirty="0"/>
              <a:t> za </a:t>
            </a:r>
            <a:r>
              <a:rPr lang="en-US" dirty="0" err="1"/>
              <a:t>organiziranje</a:t>
            </a:r>
            <a:r>
              <a:rPr lang="en-US" dirty="0"/>
              <a:t> </a:t>
            </a:r>
            <a:r>
              <a:rPr lang="en-US" dirty="0" err="1"/>
              <a:t>i</a:t>
            </a:r>
            <a:r>
              <a:rPr lang="en-US" dirty="0"/>
              <a:t> </a:t>
            </a:r>
            <a:r>
              <a:rPr lang="en-US" dirty="0" err="1"/>
              <a:t>analizu</a:t>
            </a:r>
            <a:r>
              <a:rPr lang="en-US" dirty="0"/>
              <a:t> </a:t>
            </a:r>
            <a:r>
              <a:rPr lang="en-US" dirty="0" err="1"/>
              <a:t>podataka</a:t>
            </a:r>
            <a:endParaRPr lang="en-US" dirty="0"/>
          </a:p>
          <a:p>
            <a:pPr>
              <a:defRPr/>
            </a:pPr>
            <a:r>
              <a:rPr lang="en-US" dirty="0" err="1"/>
              <a:t>Koristi</a:t>
            </a:r>
            <a:r>
              <a:rPr lang="en-US" dirty="0"/>
              <a:t> se za </a:t>
            </a:r>
            <a:r>
              <a:rPr lang="en-US" dirty="0" err="1"/>
              <a:t>pomoć</a:t>
            </a:r>
            <a:r>
              <a:rPr lang="en-US" dirty="0"/>
              <a:t> </a:t>
            </a:r>
            <a:r>
              <a:rPr lang="en-US" dirty="0" err="1"/>
              <a:t>menadžerima</a:t>
            </a:r>
            <a:r>
              <a:rPr lang="en-US" dirty="0"/>
              <a:t> (</a:t>
            </a:r>
            <a:r>
              <a:rPr lang="en-US" dirty="0" err="1"/>
              <a:t>sve</a:t>
            </a:r>
            <a:r>
              <a:rPr lang="en-US" dirty="0"/>
              <a:t> </a:t>
            </a:r>
            <a:r>
              <a:rPr lang="en-US" dirty="0" err="1"/>
              <a:t>razine</a:t>
            </a:r>
            <a:r>
              <a:rPr lang="en-US" dirty="0"/>
              <a:t>) </a:t>
            </a:r>
            <a:r>
              <a:rPr lang="en-US" dirty="0" err="1"/>
              <a:t>i</a:t>
            </a:r>
            <a:r>
              <a:rPr lang="en-US" dirty="0"/>
              <a:t> </a:t>
            </a:r>
            <a:r>
              <a:rPr lang="en-US" dirty="0" err="1"/>
              <a:t>zaposlenicima</a:t>
            </a:r>
            <a:r>
              <a:rPr lang="en-US" dirty="0"/>
              <a:t> u </a:t>
            </a:r>
            <a:r>
              <a:rPr lang="en-US" dirty="0" err="1"/>
              <a:t>donošenju</a:t>
            </a:r>
            <a:r>
              <a:rPr lang="en-US" dirty="0"/>
              <a:t> </a:t>
            </a:r>
            <a:r>
              <a:rPr lang="en-US" dirty="0" err="1"/>
              <a:t>boljih</a:t>
            </a:r>
            <a:r>
              <a:rPr lang="en-US" dirty="0"/>
              <a:t> </a:t>
            </a:r>
            <a:r>
              <a:rPr lang="en-US" dirty="0" err="1"/>
              <a:t>odluka</a:t>
            </a:r>
            <a:endParaRPr lang="en-US" dirty="0"/>
          </a:p>
          <a:p>
            <a:pPr>
              <a:defRPr/>
            </a:pPr>
            <a:r>
              <a:rPr lang="en-US" dirty="0" err="1"/>
              <a:t>Upravljački</a:t>
            </a:r>
            <a:r>
              <a:rPr lang="en-US" dirty="0"/>
              <a:t> </a:t>
            </a:r>
            <a:r>
              <a:rPr lang="en-US" dirty="0" err="1"/>
              <a:t>informacijski</a:t>
            </a:r>
            <a:r>
              <a:rPr lang="en-US" dirty="0"/>
              <a:t> </a:t>
            </a:r>
            <a:r>
              <a:rPr lang="en-US" dirty="0" err="1"/>
              <a:t>sustavi</a:t>
            </a:r>
            <a:endParaRPr lang="en-US" dirty="0"/>
          </a:p>
          <a:p>
            <a:pPr>
              <a:defRPr/>
            </a:pPr>
            <a:r>
              <a:rPr lang="en-US" dirty="0" err="1"/>
              <a:t>Sustavi</a:t>
            </a:r>
            <a:r>
              <a:rPr lang="en-US" dirty="0"/>
              <a:t> za </a:t>
            </a:r>
            <a:r>
              <a:rPr lang="en-US" dirty="0" err="1"/>
              <a:t>podršku</a:t>
            </a:r>
            <a:r>
              <a:rPr lang="en-US" dirty="0"/>
              <a:t> </a:t>
            </a:r>
            <a:r>
              <a:rPr lang="en-US" dirty="0" err="1"/>
              <a:t>odlučivanju</a:t>
            </a:r>
            <a:endParaRPr lang="en-US" dirty="0"/>
          </a:p>
          <a:p>
            <a:pPr>
              <a:defRPr/>
            </a:pPr>
            <a:r>
              <a:rPr lang="en-US" dirty="0" err="1"/>
              <a:t>Sustavi</a:t>
            </a:r>
            <a:r>
              <a:rPr lang="en-US" dirty="0"/>
              <a:t> </a:t>
            </a:r>
            <a:r>
              <a:rPr lang="en-US" dirty="0" err="1"/>
              <a:t>izvršne</a:t>
            </a:r>
            <a:r>
              <a:rPr lang="en-US" dirty="0"/>
              <a:t> </a:t>
            </a:r>
            <a:r>
              <a:rPr lang="en-US" dirty="0" err="1"/>
              <a:t>podrške</a:t>
            </a:r>
            <a:endParaRPr lang="en-US" dirty="0"/>
          </a:p>
        </p:txBody>
      </p:sp>
    </p:spTree>
    <p:extLst>
      <p:ext uri="{BB962C8B-B14F-4D97-AF65-F5344CB8AC3E}">
        <p14:creationId xmlns:p14="http://schemas.microsoft.com/office/powerpoint/2010/main" val="346315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C8F7-2F46-F99A-E2ED-54A05568A98D}"/>
              </a:ext>
            </a:extLst>
          </p:cNvPr>
          <p:cNvSpPr>
            <a:spLocks noGrp="1"/>
          </p:cNvSpPr>
          <p:nvPr>
            <p:ph type="title"/>
          </p:nvPr>
        </p:nvSpPr>
        <p:spPr>
          <a:xfrm>
            <a:off x="215900" y="365125"/>
            <a:ext cx="11607800" cy="1325563"/>
          </a:xfrm>
        </p:spPr>
        <p:txBody>
          <a:bodyPr anchor="ctr">
            <a:normAutofit fontScale="90000"/>
          </a:bodyPr>
          <a:lstStyle/>
          <a:p>
            <a:r>
              <a:rPr lang="hr-HR" dirty="0"/>
              <a:t>Umjetna inteligencija u medicinskoj dijagnostici: Studija slučaja – Viz.ai otkrivanje moždanog udara</a:t>
            </a:r>
          </a:p>
        </p:txBody>
      </p:sp>
      <p:pic>
        <p:nvPicPr>
          <p:cNvPr id="1026" name="Picture 2" descr="Viz ICH Datasheet | Viz.ai">
            <a:extLst>
              <a:ext uri="{FF2B5EF4-FFF2-40B4-BE49-F238E27FC236}">
                <a16:creationId xmlns:a16="http://schemas.microsoft.com/office/drawing/2014/main" id="{3B5DE4DD-1CDD-66C1-714E-6173B783F16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2581152"/>
            <a:ext cx="5181600" cy="2840284"/>
          </a:xfrm>
          <a:prstGeom prst="rect">
            <a:avLst/>
          </a:prstGeom>
          <a:solidFill>
            <a:srgbClr val="FFFFFF"/>
          </a:solidFill>
        </p:spPr>
      </p:pic>
      <p:sp>
        <p:nvSpPr>
          <p:cNvPr id="1031" name="Content Placeholder 3">
            <a:extLst>
              <a:ext uri="{FF2B5EF4-FFF2-40B4-BE49-F238E27FC236}">
                <a16:creationId xmlns:a16="http://schemas.microsoft.com/office/drawing/2014/main" id="{9D13ECEE-2CA0-94BE-BC6C-B7D9C8084C6F}"/>
              </a:ext>
            </a:extLst>
          </p:cNvPr>
          <p:cNvSpPr>
            <a:spLocks noGrp="1"/>
          </p:cNvSpPr>
          <p:nvPr>
            <p:ph sz="half" idx="2"/>
          </p:nvPr>
        </p:nvSpPr>
        <p:spPr>
          <a:xfrm>
            <a:off x="6172200" y="1825625"/>
            <a:ext cx="5181600" cy="4351338"/>
          </a:xfrm>
        </p:spPr>
        <p:txBody>
          <a:bodyPr/>
          <a:lstStyle/>
          <a:p>
            <a:endParaRPr lang="en-US"/>
          </a:p>
        </p:txBody>
      </p:sp>
      <p:pic>
        <p:nvPicPr>
          <p:cNvPr id="1030" name="Picture 6" descr="Stroke - Wikipedia">
            <a:extLst>
              <a:ext uri="{FF2B5EF4-FFF2-40B4-BE49-F238E27FC236}">
                <a16:creationId xmlns:a16="http://schemas.microsoft.com/office/drawing/2014/main" id="{E6F9858E-D9E7-885E-6ADB-BC0ABAF4D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035" y="1825625"/>
            <a:ext cx="380559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42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E5E6C-557A-6FF6-6648-69E205C5C8BF}"/>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2BCE1A81-F43A-2509-D17E-5842982A56CE}"/>
              </a:ext>
            </a:extLst>
          </p:cNvPr>
          <p:cNvSpPr>
            <a:spLocks noGrp="1"/>
          </p:cNvSpPr>
          <p:nvPr>
            <p:ph idx="1"/>
          </p:nvPr>
        </p:nvSpPr>
        <p:spPr/>
        <p:txBody>
          <a:bodyPr/>
          <a:lstStyle/>
          <a:p>
            <a:endParaRPr lang="hr-HR"/>
          </a:p>
        </p:txBody>
      </p:sp>
      <p:pic>
        <p:nvPicPr>
          <p:cNvPr id="3074" name="Picture 2" descr="What is Business Intelligence (BI): Complete Implementation Workflow |  AltexSoft">
            <a:extLst>
              <a:ext uri="{FF2B5EF4-FFF2-40B4-BE49-F238E27FC236}">
                <a16:creationId xmlns:a16="http://schemas.microsoft.com/office/drawing/2014/main" id="{E8588536-A730-7ACA-5C3F-3CC907903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4563"/>
            <a:ext cx="12192000" cy="496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808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dirty="0"/>
              <a:t>Poslovne aplikacije</a:t>
            </a:r>
            <a:endParaRPr lang="en-US" sz="3733" dirty="0"/>
          </a:p>
        </p:txBody>
      </p:sp>
      <p:sp>
        <p:nvSpPr>
          <p:cNvPr id="5" name="Content Placeholder 4"/>
          <p:cNvSpPr>
            <a:spLocks noGrp="1"/>
          </p:cNvSpPr>
          <p:nvPr>
            <p:ph idx="1"/>
          </p:nvPr>
        </p:nvSpPr>
        <p:spPr/>
        <p:txBody>
          <a:bodyPr>
            <a:spAutoFit/>
          </a:bodyPr>
          <a:lstStyle/>
          <a:p>
            <a:pPr>
              <a:spcBef>
                <a:spcPts val="800"/>
              </a:spcBef>
              <a:defRPr/>
            </a:pPr>
            <a:r>
              <a:rPr lang="en-US" dirty="0" err="1"/>
              <a:t>Sustavi</a:t>
            </a:r>
            <a:r>
              <a:rPr lang="en-US" dirty="0"/>
              <a:t> za </a:t>
            </a:r>
            <a:r>
              <a:rPr lang="en-US" dirty="0" err="1"/>
              <a:t>povezivanje</a:t>
            </a:r>
            <a:r>
              <a:rPr lang="en-US" dirty="0"/>
              <a:t> </a:t>
            </a:r>
            <a:r>
              <a:rPr lang="en-US" dirty="0" err="1"/>
              <a:t>poduzeća</a:t>
            </a:r>
            <a:endParaRPr lang="en-US" dirty="0"/>
          </a:p>
          <a:p>
            <a:pPr>
              <a:spcBef>
                <a:spcPts val="800"/>
              </a:spcBef>
              <a:defRPr/>
            </a:pPr>
            <a:r>
              <a:rPr lang="en-US" dirty="0" err="1"/>
              <a:t>Raspon</a:t>
            </a:r>
            <a:r>
              <a:rPr lang="en-US" dirty="0"/>
              <a:t> </a:t>
            </a:r>
            <a:r>
              <a:rPr lang="en-US" dirty="0" err="1"/>
              <a:t>funkcionalnih</a:t>
            </a:r>
            <a:r>
              <a:rPr lang="en-US" dirty="0"/>
              <a:t> </a:t>
            </a:r>
            <a:r>
              <a:rPr lang="en-US" dirty="0" err="1"/>
              <a:t>područja</a:t>
            </a:r>
            <a:endParaRPr lang="en-US" dirty="0"/>
          </a:p>
          <a:p>
            <a:pPr>
              <a:spcBef>
                <a:spcPts val="800"/>
              </a:spcBef>
              <a:defRPr/>
            </a:pPr>
            <a:r>
              <a:rPr lang="en-US" dirty="0" err="1"/>
              <a:t>Izvrš</a:t>
            </a:r>
            <a:r>
              <a:rPr lang="hr-HR" dirty="0"/>
              <a:t>avaju </a:t>
            </a:r>
            <a:r>
              <a:rPr lang="en-US" dirty="0" err="1"/>
              <a:t>poslovne</a:t>
            </a:r>
            <a:r>
              <a:rPr lang="en-US" dirty="0"/>
              <a:t> </a:t>
            </a:r>
            <a:r>
              <a:rPr lang="en-US" dirty="0" err="1"/>
              <a:t>procese</a:t>
            </a:r>
            <a:r>
              <a:rPr lang="en-US" dirty="0"/>
              <a:t> u </a:t>
            </a:r>
            <a:r>
              <a:rPr lang="en-US" dirty="0" err="1"/>
              <a:t>cijeloj</a:t>
            </a:r>
            <a:r>
              <a:rPr lang="en-US" dirty="0"/>
              <a:t> </a:t>
            </a:r>
            <a:r>
              <a:rPr lang="en-US" dirty="0" err="1"/>
              <a:t>tvrtki</a:t>
            </a:r>
            <a:endParaRPr lang="en-US" dirty="0"/>
          </a:p>
          <a:p>
            <a:pPr>
              <a:spcBef>
                <a:spcPts val="800"/>
              </a:spcBef>
              <a:defRPr/>
            </a:pPr>
            <a:r>
              <a:rPr lang="en-US" dirty="0" err="1"/>
              <a:t>Uključ</a:t>
            </a:r>
            <a:r>
              <a:rPr lang="hr-HR" dirty="0"/>
              <a:t>uju</a:t>
            </a:r>
            <a:r>
              <a:rPr lang="en-US" dirty="0"/>
              <a:t> </a:t>
            </a:r>
            <a:r>
              <a:rPr lang="en-US" dirty="0" err="1"/>
              <a:t>sve</a:t>
            </a:r>
            <a:r>
              <a:rPr lang="en-US" dirty="0"/>
              <a:t> </a:t>
            </a:r>
            <a:r>
              <a:rPr lang="en-US" dirty="0" err="1"/>
              <a:t>razine</a:t>
            </a:r>
            <a:r>
              <a:rPr lang="en-US" dirty="0"/>
              <a:t> </a:t>
            </a:r>
            <a:r>
              <a:rPr lang="en-US" dirty="0" err="1"/>
              <a:t>upravljanja</a:t>
            </a:r>
            <a:endParaRPr lang="en-US" dirty="0"/>
          </a:p>
          <a:p>
            <a:pPr>
              <a:spcBef>
                <a:spcPts val="800"/>
              </a:spcBef>
              <a:defRPr/>
            </a:pPr>
            <a:r>
              <a:rPr lang="hr-HR" dirty="0"/>
              <a:t>Integralni informacijski sustav</a:t>
            </a:r>
            <a:endParaRPr lang="en-US" dirty="0"/>
          </a:p>
          <a:p>
            <a:pPr>
              <a:spcBef>
                <a:spcPts val="800"/>
              </a:spcBef>
              <a:defRPr/>
            </a:pPr>
            <a:r>
              <a:rPr lang="en-US" dirty="0" err="1"/>
              <a:t>Sustavi</a:t>
            </a:r>
            <a:r>
              <a:rPr lang="en-US" dirty="0"/>
              <a:t> </a:t>
            </a:r>
            <a:r>
              <a:rPr lang="en-US" dirty="0" err="1"/>
              <a:t>upravljanja</a:t>
            </a:r>
            <a:r>
              <a:rPr lang="en-US" dirty="0"/>
              <a:t> </a:t>
            </a:r>
            <a:r>
              <a:rPr lang="en-US" dirty="0" err="1"/>
              <a:t>lancem</a:t>
            </a:r>
            <a:r>
              <a:rPr lang="en-US" dirty="0"/>
              <a:t> </a:t>
            </a:r>
            <a:r>
              <a:rPr lang="en-US" dirty="0" err="1"/>
              <a:t>opskrbe</a:t>
            </a:r>
            <a:endParaRPr lang="en-US" dirty="0"/>
          </a:p>
          <a:p>
            <a:pPr>
              <a:spcBef>
                <a:spcPts val="800"/>
              </a:spcBef>
              <a:defRPr/>
            </a:pPr>
            <a:r>
              <a:rPr lang="en-US" dirty="0" err="1"/>
              <a:t>Sustavi</a:t>
            </a:r>
            <a:r>
              <a:rPr lang="en-US" dirty="0"/>
              <a:t> </a:t>
            </a:r>
            <a:r>
              <a:rPr lang="en-US" dirty="0" err="1"/>
              <a:t>upravljanja</a:t>
            </a:r>
            <a:r>
              <a:rPr lang="en-US" dirty="0"/>
              <a:t> </a:t>
            </a:r>
            <a:r>
              <a:rPr lang="en-US" dirty="0" err="1"/>
              <a:t>odnosima</a:t>
            </a:r>
            <a:r>
              <a:rPr lang="en-US" dirty="0"/>
              <a:t> s </a:t>
            </a:r>
            <a:r>
              <a:rPr lang="en-US" dirty="0" err="1"/>
              <a:t>kupcima</a:t>
            </a:r>
            <a:endParaRPr lang="en-US" dirty="0"/>
          </a:p>
          <a:p>
            <a:pPr>
              <a:spcBef>
                <a:spcPts val="800"/>
              </a:spcBef>
              <a:defRPr/>
            </a:pPr>
            <a:r>
              <a:rPr lang="en-US" dirty="0" err="1"/>
              <a:t>Sustavi</a:t>
            </a:r>
            <a:r>
              <a:rPr lang="en-US" dirty="0"/>
              <a:t> </a:t>
            </a:r>
            <a:r>
              <a:rPr lang="en-US" dirty="0" err="1"/>
              <a:t>upravljanja</a:t>
            </a:r>
            <a:r>
              <a:rPr lang="en-US" dirty="0"/>
              <a:t> </a:t>
            </a:r>
            <a:r>
              <a:rPr lang="en-US" dirty="0" err="1"/>
              <a:t>znanjem</a:t>
            </a:r>
            <a:r>
              <a:rPr lang="hr-HR" sz="3467" dirty="0"/>
              <a:t>…</a:t>
            </a:r>
            <a:endParaRPr lang="en-US" sz="3467" dirty="0"/>
          </a:p>
        </p:txBody>
      </p:sp>
    </p:spTree>
    <p:extLst>
      <p:ext uri="{BB962C8B-B14F-4D97-AF65-F5344CB8AC3E}">
        <p14:creationId xmlns:p14="http://schemas.microsoft.com/office/powerpoint/2010/main" val="211200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sz="3733" dirty="0"/>
              <a:t>Arhitektura</a:t>
            </a:r>
            <a:endParaRPr lang="en-US" sz="3733" dirty="0"/>
          </a:p>
        </p:txBody>
      </p:sp>
      <p:sp>
        <p:nvSpPr>
          <p:cNvPr id="2" name="Content Placeholder 1">
            <a:extLst>
              <a:ext uri="{FF2B5EF4-FFF2-40B4-BE49-F238E27FC236}">
                <a16:creationId xmlns:a16="http://schemas.microsoft.com/office/drawing/2014/main" id="{D6E913B6-52FE-0496-0E97-6586C63C823D}"/>
              </a:ext>
            </a:extLst>
          </p:cNvPr>
          <p:cNvSpPr>
            <a:spLocks noGrp="1"/>
          </p:cNvSpPr>
          <p:nvPr>
            <p:ph idx="1"/>
          </p:nvPr>
        </p:nvSpPr>
        <p:spPr/>
        <p:txBody>
          <a:bodyPr/>
          <a:lstStyle/>
          <a:p>
            <a:endParaRPr lang="hr-HR"/>
          </a:p>
        </p:txBody>
      </p:sp>
      <p:pic>
        <p:nvPicPr>
          <p:cNvPr id="5122" name="Picture 2" descr="A pyramid diagram shows the classification scheme of architectures and their important functional areas. For a full description, see Notes. Press F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32608" y="1167485"/>
            <a:ext cx="5347065" cy="524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58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Integralni informacijski sustav</a:t>
            </a:r>
          </a:p>
        </p:txBody>
      </p:sp>
      <p:sp>
        <p:nvSpPr>
          <p:cNvPr id="3" name="Rezervirano mjesto sadržaja 2"/>
          <p:cNvSpPr>
            <a:spLocks noGrp="1"/>
          </p:cNvSpPr>
          <p:nvPr>
            <p:ph idx="1"/>
          </p:nvPr>
        </p:nvSpPr>
        <p:spPr/>
        <p:txBody>
          <a:bodyPr/>
          <a:lstStyle/>
          <a:p>
            <a:r>
              <a:rPr lang="hr-HR" sz="2400" dirty="0"/>
              <a:t>Integralni informacijski sustav (</a:t>
            </a:r>
            <a:r>
              <a:rPr lang="hr-HR" sz="2400" dirty="0" err="1"/>
              <a:t>engl</a:t>
            </a:r>
            <a:r>
              <a:rPr lang="hr-HR" sz="2400" dirty="0"/>
              <a:t>. </a:t>
            </a:r>
            <a:r>
              <a:rPr lang="hr-HR" sz="2400" i="1" dirty="0"/>
              <a:t>Enterprise </a:t>
            </a:r>
            <a:r>
              <a:rPr lang="hr-HR" sz="2400" i="1" dirty="0" err="1"/>
              <a:t>Resource</a:t>
            </a:r>
            <a:r>
              <a:rPr lang="hr-HR" sz="2400" i="1" dirty="0"/>
              <a:t> </a:t>
            </a:r>
            <a:r>
              <a:rPr lang="hr-HR" sz="2400" i="1" dirty="0" err="1"/>
              <a:t>Planning</a:t>
            </a:r>
            <a:r>
              <a:rPr lang="hr-HR" sz="2400" i="1" dirty="0"/>
              <a:t>, ERP</a:t>
            </a:r>
            <a:r>
              <a:rPr lang="hr-HR" sz="2400" dirty="0"/>
              <a:t>) služi planiranju, praćenju, kontroliranju, analiziranju, odnosno upravljanju poslovnim resursima poduzeća</a:t>
            </a:r>
          </a:p>
          <a:p>
            <a:r>
              <a:rPr lang="hr-HR" sz="2400" dirty="0"/>
              <a:t>ERP kao softverska arhitektura temeljena na zajedničkoj bazi podataka i korisničkom sučelju, osigurava nesmetani tok informacija između dijelova organizacije i omogućava cjelovit informacijski pogled na poslovni sustav.</a:t>
            </a:r>
          </a:p>
          <a:p>
            <a:r>
              <a:rPr lang="hr-HR" sz="2400" dirty="0"/>
              <a:t>obavlja funkcije transakcijskog sustava, a novija rješenja (integrirano) podupiru i upravljanje i komunikaciju</a:t>
            </a:r>
          </a:p>
        </p:txBody>
      </p:sp>
    </p:spTree>
    <p:extLst>
      <p:ext uri="{BB962C8B-B14F-4D97-AF65-F5344CB8AC3E}">
        <p14:creationId xmlns:p14="http://schemas.microsoft.com/office/powerpoint/2010/main" val="3618227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Prednosti uvođenja</a:t>
            </a:r>
          </a:p>
        </p:txBody>
      </p:sp>
      <p:sp>
        <p:nvSpPr>
          <p:cNvPr id="3" name="Rezervirano mjesto sadržaja 2"/>
          <p:cNvSpPr>
            <a:spLocks noGrp="1"/>
          </p:cNvSpPr>
          <p:nvPr>
            <p:ph idx="1"/>
          </p:nvPr>
        </p:nvSpPr>
        <p:spPr/>
        <p:txBody>
          <a:bodyPr/>
          <a:lstStyle/>
          <a:p>
            <a:r>
              <a:rPr lang="hr-HR" dirty="0"/>
              <a:t>Programski moduli su izgrađeni na temelju </a:t>
            </a:r>
            <a:r>
              <a:rPr lang="hr-HR" dirty="0" err="1"/>
              <a:t>predefiniranih</a:t>
            </a:r>
            <a:r>
              <a:rPr lang="hr-HR" dirty="0"/>
              <a:t> poslovni procesa temeljem najbolje prakse koju je razvio proizvođač ERP sustava. </a:t>
            </a:r>
          </a:p>
          <a:p>
            <a:r>
              <a:rPr lang="hr-HR" dirty="0"/>
              <a:t>smanjenje troškova poboljšanjem performansi te povećanje mogućnosti tvrtki da reagiraju na rastuće poslovne izazove</a:t>
            </a:r>
          </a:p>
          <a:p>
            <a:r>
              <a:rPr lang="hr-HR" dirty="0"/>
              <a:t>Manje i srednje tvrtke su implementirale uglavnom domaće proizvođače ERP sustava</a:t>
            </a:r>
          </a:p>
          <a:p>
            <a:endParaRPr lang="hr-HR" dirty="0"/>
          </a:p>
        </p:txBody>
      </p:sp>
    </p:spTree>
    <p:extLst>
      <p:ext uri="{BB962C8B-B14F-4D97-AF65-F5344CB8AC3E}">
        <p14:creationId xmlns:p14="http://schemas.microsoft.com/office/powerpoint/2010/main" val="3519357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Nedostatci </a:t>
            </a:r>
          </a:p>
        </p:txBody>
      </p:sp>
      <p:sp>
        <p:nvSpPr>
          <p:cNvPr id="3" name="Rezervirano mjesto sadržaja 2"/>
          <p:cNvSpPr>
            <a:spLocks noGrp="1"/>
          </p:cNvSpPr>
          <p:nvPr>
            <p:ph idx="1"/>
          </p:nvPr>
        </p:nvSpPr>
        <p:spPr/>
        <p:txBody>
          <a:bodyPr/>
          <a:lstStyle/>
          <a:p>
            <a:r>
              <a:rPr lang="hr-HR" dirty="0"/>
              <a:t>sustavi mogu biti izuzetno kompleksni, skupi te vremenski zahtjevni za implementaciju.</a:t>
            </a:r>
          </a:p>
          <a:p>
            <a:r>
              <a:rPr lang="hr-HR" dirty="0"/>
              <a:t>implementacija ERP rješenja može biti jako rizična te u konačnici generirati velike gubitke za organizaciju.</a:t>
            </a:r>
          </a:p>
          <a:p>
            <a:r>
              <a:rPr lang="hr-HR" dirty="0"/>
              <a:t>organizacije najčešće moraju prilagoditi svoje poslovne proces već </a:t>
            </a:r>
            <a:r>
              <a:rPr lang="hr-HR" dirty="0" err="1"/>
              <a:t>predefiniranim</a:t>
            </a:r>
            <a:r>
              <a:rPr lang="hr-HR" dirty="0"/>
              <a:t> poslovnim procesima u ERP softveru. Za organizacije koje imaju dobro definirane i ustrojene procese to može predstavljati veliki zahtjev.</a:t>
            </a:r>
          </a:p>
        </p:txBody>
      </p:sp>
    </p:spTree>
    <p:extLst>
      <p:ext uri="{BB962C8B-B14F-4D97-AF65-F5344CB8AC3E}">
        <p14:creationId xmlns:p14="http://schemas.microsoft.com/office/powerpoint/2010/main" val="674281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hr-HR" sz="4000" dirty="0"/>
              <a:t>Sustavi za upravljanje odnosa s dobavljačima</a:t>
            </a:r>
            <a:endParaRPr lang="en-US" sz="4000" dirty="0"/>
          </a:p>
        </p:txBody>
      </p:sp>
      <p:sp>
        <p:nvSpPr>
          <p:cNvPr id="5" name="Content Placeholder 4"/>
          <p:cNvSpPr>
            <a:spLocks noGrp="1"/>
          </p:cNvSpPr>
          <p:nvPr>
            <p:ph idx="1"/>
          </p:nvPr>
        </p:nvSpPr>
        <p:spPr/>
        <p:txBody>
          <a:bodyPr>
            <a:spAutoFit/>
          </a:bodyPr>
          <a:lstStyle/>
          <a:p>
            <a:pPr>
              <a:spcBef>
                <a:spcPts val="800"/>
              </a:spcBef>
            </a:pPr>
            <a:r>
              <a:rPr lang="en-US" sz="2933" dirty="0" err="1"/>
              <a:t>Upravlja</a:t>
            </a:r>
            <a:r>
              <a:rPr lang="hr-HR" sz="2933" dirty="0"/>
              <a:t>nj</a:t>
            </a:r>
            <a:r>
              <a:rPr lang="en-US" sz="2933" dirty="0"/>
              <a:t> </a:t>
            </a:r>
            <a:r>
              <a:rPr lang="en-US" sz="2933" dirty="0" err="1"/>
              <a:t>odnos</a:t>
            </a:r>
            <a:r>
              <a:rPr lang="hr-HR" sz="2933" dirty="0"/>
              <a:t>a</a:t>
            </a:r>
            <a:r>
              <a:rPr lang="en-US" sz="2933" dirty="0"/>
              <a:t> s </a:t>
            </a:r>
            <a:r>
              <a:rPr lang="en-US" sz="2933" dirty="0" err="1"/>
              <a:t>dobavljačima</a:t>
            </a:r>
            <a:r>
              <a:rPr lang="en-US" sz="2933" dirty="0"/>
              <a:t>, </a:t>
            </a:r>
            <a:r>
              <a:rPr lang="en-US" sz="2933" dirty="0" err="1"/>
              <a:t>nabavnim</a:t>
            </a:r>
            <a:r>
              <a:rPr lang="en-US" sz="2933" dirty="0"/>
              <a:t> </a:t>
            </a:r>
            <a:r>
              <a:rPr lang="en-US" sz="2933" dirty="0" err="1"/>
              <a:t>tvrtkama</a:t>
            </a:r>
            <a:r>
              <a:rPr lang="en-US" sz="2933" dirty="0"/>
              <a:t>, </a:t>
            </a:r>
            <a:r>
              <a:rPr lang="en-US" sz="2933" dirty="0" err="1"/>
              <a:t>distributerima</a:t>
            </a:r>
            <a:r>
              <a:rPr lang="en-US" sz="2933" dirty="0"/>
              <a:t> </a:t>
            </a:r>
            <a:r>
              <a:rPr lang="en-US" sz="2933" dirty="0" err="1"/>
              <a:t>i</a:t>
            </a:r>
            <a:r>
              <a:rPr lang="en-US" sz="2933" dirty="0"/>
              <a:t> </a:t>
            </a:r>
            <a:r>
              <a:rPr lang="en-US" sz="2933" dirty="0" err="1"/>
              <a:t>logističkim</a:t>
            </a:r>
            <a:r>
              <a:rPr lang="en-US" sz="2933" dirty="0"/>
              <a:t> </a:t>
            </a:r>
            <a:r>
              <a:rPr lang="en-US" sz="2933" dirty="0" err="1"/>
              <a:t>tvrtkama</a:t>
            </a:r>
            <a:endParaRPr lang="en-US" sz="2933" dirty="0"/>
          </a:p>
          <a:p>
            <a:pPr>
              <a:spcBef>
                <a:spcPts val="800"/>
              </a:spcBef>
            </a:pPr>
            <a:r>
              <a:rPr lang="en-US" sz="2933" dirty="0" err="1"/>
              <a:t>Upravlja</a:t>
            </a:r>
            <a:r>
              <a:rPr lang="hr-HR" sz="2933" dirty="0"/>
              <a:t>nje</a:t>
            </a:r>
            <a:r>
              <a:rPr lang="en-US" sz="2933" dirty="0"/>
              <a:t> </a:t>
            </a:r>
            <a:r>
              <a:rPr lang="en-US" sz="2933" dirty="0" err="1"/>
              <a:t>dijeljenim</a:t>
            </a:r>
            <a:r>
              <a:rPr lang="en-US" sz="2933" dirty="0"/>
              <a:t> </a:t>
            </a:r>
            <a:r>
              <a:rPr lang="en-US" sz="2933" dirty="0" err="1"/>
              <a:t>informacijama</a:t>
            </a:r>
            <a:r>
              <a:rPr lang="en-US" sz="2933" dirty="0"/>
              <a:t> o </a:t>
            </a:r>
            <a:r>
              <a:rPr lang="en-US" sz="2933" dirty="0" err="1"/>
              <a:t>narudžbama</a:t>
            </a:r>
            <a:r>
              <a:rPr lang="en-US" sz="2933" dirty="0"/>
              <a:t>, </a:t>
            </a:r>
            <a:r>
              <a:rPr lang="en-US" sz="2933" dirty="0" err="1"/>
              <a:t>proizvodnji</a:t>
            </a:r>
            <a:r>
              <a:rPr lang="en-US" sz="2933" dirty="0"/>
              <a:t>, </a:t>
            </a:r>
            <a:r>
              <a:rPr lang="en-US" sz="2933" dirty="0" err="1"/>
              <a:t>razinama</a:t>
            </a:r>
            <a:r>
              <a:rPr lang="en-US" sz="2933" dirty="0"/>
              <a:t> </a:t>
            </a:r>
            <a:r>
              <a:rPr lang="en-US" sz="2933" dirty="0" err="1"/>
              <a:t>zaliha</a:t>
            </a:r>
            <a:r>
              <a:rPr lang="en-US" sz="2933" dirty="0"/>
              <a:t> </a:t>
            </a:r>
            <a:r>
              <a:rPr lang="en-US" sz="2933" dirty="0" err="1"/>
              <a:t>i</a:t>
            </a:r>
            <a:r>
              <a:rPr lang="en-US" sz="2933" dirty="0"/>
              <a:t> </a:t>
            </a:r>
            <a:r>
              <a:rPr lang="en-US" sz="2933" dirty="0" err="1"/>
              <a:t>tako</a:t>
            </a:r>
            <a:r>
              <a:rPr lang="en-US" sz="2933" dirty="0"/>
              <a:t> </a:t>
            </a:r>
            <a:r>
              <a:rPr lang="en-US" sz="2933" dirty="0" err="1"/>
              <a:t>dalje</a:t>
            </a:r>
            <a:endParaRPr lang="en-US" sz="2933" dirty="0"/>
          </a:p>
          <a:p>
            <a:pPr>
              <a:spcBef>
                <a:spcPts val="800"/>
              </a:spcBef>
            </a:pPr>
            <a:r>
              <a:rPr lang="en-US" sz="2933" dirty="0" err="1"/>
              <a:t>Cilj</a:t>
            </a:r>
            <a:r>
              <a:rPr lang="en-US" sz="2933" dirty="0"/>
              <a:t> je </a:t>
            </a:r>
            <a:r>
              <a:rPr lang="en-US" sz="2933" dirty="0" err="1"/>
              <a:t>premjestiti</a:t>
            </a:r>
            <a:r>
              <a:rPr lang="en-US" sz="2933" dirty="0"/>
              <a:t> </a:t>
            </a:r>
            <a:r>
              <a:rPr lang="en-US" sz="2933" dirty="0" err="1"/>
              <a:t>točnu</a:t>
            </a:r>
            <a:r>
              <a:rPr lang="en-US" sz="2933" dirty="0"/>
              <a:t> </a:t>
            </a:r>
            <a:r>
              <a:rPr lang="en-US" sz="2933" dirty="0" err="1"/>
              <a:t>količinu</a:t>
            </a:r>
            <a:r>
              <a:rPr lang="en-US" sz="2933" dirty="0"/>
              <a:t> </a:t>
            </a:r>
            <a:r>
              <a:rPr lang="en-US" sz="2933" dirty="0" err="1"/>
              <a:t>proizvoda</a:t>
            </a:r>
            <a:r>
              <a:rPr lang="en-US" sz="2933" dirty="0"/>
              <a:t> od </a:t>
            </a:r>
            <a:r>
              <a:rPr lang="en-US" sz="2933" dirty="0" err="1"/>
              <a:t>izvora</a:t>
            </a:r>
            <a:r>
              <a:rPr lang="en-US" sz="2933" dirty="0"/>
              <a:t> do </a:t>
            </a:r>
            <a:r>
              <a:rPr lang="en-US" sz="2933" dirty="0" err="1"/>
              <a:t>točke</a:t>
            </a:r>
            <a:r>
              <a:rPr lang="en-US" sz="2933" dirty="0"/>
              <a:t> </a:t>
            </a:r>
            <a:r>
              <a:rPr lang="en-US" sz="2933" dirty="0" err="1"/>
              <a:t>potrošnje</a:t>
            </a:r>
            <a:r>
              <a:rPr lang="en-US" sz="2933" dirty="0"/>
              <a:t> </a:t>
            </a:r>
            <a:r>
              <a:rPr lang="en-US" sz="2933" dirty="0" err="1"/>
              <a:t>što</a:t>
            </a:r>
            <a:r>
              <a:rPr lang="en-US" sz="2933" dirty="0"/>
              <a:t> je </a:t>
            </a:r>
            <a:r>
              <a:rPr lang="en-US" sz="2933" dirty="0" err="1"/>
              <a:t>brže</a:t>
            </a:r>
            <a:r>
              <a:rPr lang="en-US" sz="2933" dirty="0"/>
              <a:t> </a:t>
            </a:r>
            <a:r>
              <a:rPr lang="en-US" sz="2933" dirty="0" err="1"/>
              <a:t>moguće</a:t>
            </a:r>
            <a:r>
              <a:rPr lang="en-US" sz="2933" dirty="0"/>
              <a:t> </a:t>
            </a:r>
            <a:r>
              <a:rPr lang="en-US" sz="2933" dirty="0" err="1"/>
              <a:t>i</a:t>
            </a:r>
            <a:r>
              <a:rPr lang="en-US" sz="2933" dirty="0"/>
              <a:t> </a:t>
            </a:r>
            <a:r>
              <a:rPr lang="en-US" sz="2933" dirty="0" err="1"/>
              <a:t>uz</a:t>
            </a:r>
            <a:r>
              <a:rPr lang="en-US" sz="2933" dirty="0"/>
              <a:t> </a:t>
            </a:r>
            <a:r>
              <a:rPr lang="en-US" sz="2933" dirty="0" err="1"/>
              <a:t>najmanji</a:t>
            </a:r>
            <a:r>
              <a:rPr lang="en-US" sz="2933" dirty="0"/>
              <a:t> </a:t>
            </a:r>
            <a:r>
              <a:rPr lang="en-US" sz="2933" dirty="0" err="1"/>
              <a:t>trošak</a:t>
            </a:r>
            <a:endParaRPr lang="en-US" sz="2933" dirty="0"/>
          </a:p>
          <a:p>
            <a:pPr>
              <a:spcBef>
                <a:spcPts val="800"/>
              </a:spcBef>
            </a:pPr>
            <a:r>
              <a:rPr lang="en-US" sz="2933" dirty="0"/>
              <a:t>Tip </a:t>
            </a:r>
            <a:r>
              <a:rPr lang="en-US" sz="2933" dirty="0" err="1"/>
              <a:t>međuorganizacijskog</a:t>
            </a:r>
            <a:r>
              <a:rPr lang="en-US" sz="2933" dirty="0"/>
              <a:t> </a:t>
            </a:r>
            <a:r>
              <a:rPr lang="en-US" sz="2933" dirty="0" err="1"/>
              <a:t>sustava</a:t>
            </a:r>
            <a:r>
              <a:rPr lang="en-US" sz="2933" dirty="0"/>
              <a:t>: </a:t>
            </a:r>
            <a:r>
              <a:rPr lang="hr-HR" sz="2933" dirty="0"/>
              <a:t>a</a:t>
            </a:r>
            <a:r>
              <a:rPr lang="en-US" sz="2933" dirty="0" err="1"/>
              <a:t>utomatizirani</a:t>
            </a:r>
            <a:r>
              <a:rPr lang="en-US" sz="2933" dirty="0"/>
              <a:t> </a:t>
            </a:r>
            <a:r>
              <a:rPr lang="en-US" sz="2933" dirty="0" err="1"/>
              <a:t>protok</a:t>
            </a:r>
            <a:r>
              <a:rPr lang="en-US" sz="2933" dirty="0"/>
              <a:t> </a:t>
            </a:r>
            <a:r>
              <a:rPr lang="en-US" sz="2933" dirty="0" err="1"/>
              <a:t>informacija</a:t>
            </a:r>
            <a:r>
              <a:rPr lang="en-US" sz="2933" dirty="0"/>
              <a:t> </a:t>
            </a:r>
            <a:r>
              <a:rPr lang="en-US" sz="2933" dirty="0" err="1"/>
              <a:t>preko</a:t>
            </a:r>
            <a:r>
              <a:rPr lang="en-US" sz="2933" dirty="0"/>
              <a:t> </a:t>
            </a:r>
            <a:r>
              <a:rPr lang="en-US" sz="2933" dirty="0" err="1"/>
              <a:t>organizacijskih</a:t>
            </a:r>
            <a:r>
              <a:rPr lang="en-US" sz="2933" dirty="0"/>
              <a:t> </a:t>
            </a:r>
            <a:r>
              <a:rPr lang="en-US" sz="2933" dirty="0" err="1"/>
              <a:t>granica</a:t>
            </a:r>
            <a:endParaRPr lang="en-US" sz="2933" dirty="0"/>
          </a:p>
        </p:txBody>
      </p:sp>
    </p:spTree>
    <p:extLst>
      <p:ext uri="{BB962C8B-B14F-4D97-AF65-F5344CB8AC3E}">
        <p14:creationId xmlns:p14="http://schemas.microsoft.com/office/powerpoint/2010/main" val="3188593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675C-5775-85B5-FD1E-772189CD1A67}"/>
              </a:ext>
            </a:extLst>
          </p:cNvPr>
          <p:cNvSpPr>
            <a:spLocks noGrp="1"/>
          </p:cNvSpPr>
          <p:nvPr>
            <p:ph type="title"/>
          </p:nvPr>
        </p:nvSpPr>
        <p:spPr/>
        <p:txBody>
          <a:bodyPr/>
          <a:lstStyle/>
          <a:p>
            <a:r>
              <a:rPr lang="hr-HR" dirty="0"/>
              <a:t>Amazon FBA</a:t>
            </a:r>
          </a:p>
        </p:txBody>
      </p:sp>
      <p:sp>
        <p:nvSpPr>
          <p:cNvPr id="3" name="Content Placeholder 2">
            <a:extLst>
              <a:ext uri="{FF2B5EF4-FFF2-40B4-BE49-F238E27FC236}">
                <a16:creationId xmlns:a16="http://schemas.microsoft.com/office/drawing/2014/main" id="{9E152E59-29CB-65C4-5E07-C133EF899115}"/>
              </a:ext>
            </a:extLst>
          </p:cNvPr>
          <p:cNvSpPr>
            <a:spLocks noGrp="1"/>
          </p:cNvSpPr>
          <p:nvPr>
            <p:ph idx="1"/>
          </p:nvPr>
        </p:nvSpPr>
        <p:spPr/>
        <p:txBody>
          <a:bodyPr/>
          <a:lstStyle/>
          <a:p>
            <a:r>
              <a:rPr lang="hr-HR" dirty="0"/>
              <a:t>Outsource logistic business process</a:t>
            </a:r>
          </a:p>
          <a:p>
            <a:r>
              <a:rPr lang="en-US" dirty="0"/>
              <a:t>nearly one quarter (23%) </a:t>
            </a:r>
            <a:r>
              <a:rPr lang="hr-HR" dirty="0"/>
              <a:t>Amazon </a:t>
            </a:r>
            <a:r>
              <a:rPr lang="en-US" dirty="0"/>
              <a:t>revenue is driven by third-party sellers</a:t>
            </a:r>
            <a:endParaRPr lang="hr-HR" dirty="0"/>
          </a:p>
          <a:p>
            <a:r>
              <a:rPr lang="en-US" dirty="0"/>
              <a:t>86% of them use Fulfillment by Amazon (FBA) to fulfill orders in their Amazon business</a:t>
            </a:r>
            <a:endParaRPr lang="hr-HR" dirty="0"/>
          </a:p>
          <a:p>
            <a:endParaRPr lang="hr-HR" dirty="0"/>
          </a:p>
          <a:p>
            <a:pPr marL="0" indent="0">
              <a:buNone/>
            </a:pPr>
            <a:endParaRPr lang="hr-HR" dirty="0"/>
          </a:p>
        </p:txBody>
      </p:sp>
    </p:spTree>
    <p:extLst>
      <p:ext uri="{BB962C8B-B14F-4D97-AF65-F5344CB8AC3E}">
        <p14:creationId xmlns:p14="http://schemas.microsoft.com/office/powerpoint/2010/main" val="2433161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8322-4E94-B1AD-DCE0-4FD1E25DEC85}"/>
              </a:ext>
            </a:extLst>
          </p:cNvPr>
          <p:cNvSpPr>
            <a:spLocks noGrp="1"/>
          </p:cNvSpPr>
          <p:nvPr>
            <p:ph type="title"/>
          </p:nvPr>
        </p:nvSpPr>
        <p:spPr/>
        <p:txBody>
          <a:bodyPr/>
          <a:lstStyle/>
          <a:p>
            <a:r>
              <a:rPr lang="hr-HR" dirty="0"/>
              <a:t>Amazon FBA</a:t>
            </a:r>
          </a:p>
        </p:txBody>
      </p:sp>
      <p:sp>
        <p:nvSpPr>
          <p:cNvPr id="3" name="Content Placeholder 2">
            <a:extLst>
              <a:ext uri="{FF2B5EF4-FFF2-40B4-BE49-F238E27FC236}">
                <a16:creationId xmlns:a16="http://schemas.microsoft.com/office/drawing/2014/main" id="{50B5A661-9594-042A-1379-FA39B003F530}"/>
              </a:ext>
            </a:extLst>
          </p:cNvPr>
          <p:cNvSpPr>
            <a:spLocks noGrp="1"/>
          </p:cNvSpPr>
          <p:nvPr>
            <p:ph idx="1"/>
          </p:nvPr>
        </p:nvSpPr>
        <p:spPr/>
        <p:txBody>
          <a:bodyPr>
            <a:normAutofit lnSpcReduction="10000"/>
          </a:bodyPr>
          <a:lstStyle/>
          <a:p>
            <a:r>
              <a:rPr lang="en-US" dirty="0"/>
              <a:t>Amazon’s Supply Chain Optimization Technologies team (SCOT)</a:t>
            </a:r>
            <a:endParaRPr lang="hr-HR" dirty="0"/>
          </a:p>
          <a:p>
            <a:r>
              <a:rPr lang="en-US" dirty="0"/>
              <a:t>SCOT is responsible for computing the delivery promises Amazon Store customers see when ordering, forecasting demand for its hundreds of millions of products, deciding which products to stock and in what quantities, allocating stock to warehouses and fulfillment centers (FCs) in anticipation of regional customer needs, working out how to consolidate customer orders for maximum efficiency, coordinating inbound and inventory management from millions of sellers worldwide, and so much more.</a:t>
            </a:r>
            <a:endParaRPr lang="hr-HR" dirty="0"/>
          </a:p>
        </p:txBody>
      </p:sp>
    </p:spTree>
    <p:extLst>
      <p:ext uri="{BB962C8B-B14F-4D97-AF65-F5344CB8AC3E}">
        <p14:creationId xmlns:p14="http://schemas.microsoft.com/office/powerpoint/2010/main" val="26576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1BA05E-3D7A-749E-9F04-5AB27C0AF503}"/>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8A85E5E4-5C85-1D1B-05E7-F9C99DB88828}"/>
              </a:ext>
            </a:extLst>
          </p:cNvPr>
          <p:cNvSpPr>
            <a:spLocks noGrp="1"/>
          </p:cNvSpPr>
          <p:nvPr>
            <p:ph idx="1"/>
          </p:nvPr>
        </p:nvSpPr>
        <p:spPr/>
        <p:txBody>
          <a:bodyPr/>
          <a:lstStyle/>
          <a:p>
            <a:endParaRPr lang="hr-HR"/>
          </a:p>
        </p:txBody>
      </p:sp>
      <p:pic>
        <p:nvPicPr>
          <p:cNvPr id="3074" name="Picture 2">
            <a:extLst>
              <a:ext uri="{FF2B5EF4-FFF2-40B4-BE49-F238E27FC236}">
                <a16:creationId xmlns:a16="http://schemas.microsoft.com/office/drawing/2014/main" id="{7155F4EE-9AB7-B50C-3CBF-EBA1BBEED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9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3265-8520-FF74-B44F-175E129BC5E1}"/>
              </a:ext>
            </a:extLst>
          </p:cNvPr>
          <p:cNvSpPr>
            <a:spLocks noGrp="1"/>
          </p:cNvSpPr>
          <p:nvPr>
            <p:ph type="title"/>
          </p:nvPr>
        </p:nvSpPr>
        <p:spPr/>
        <p:txBody>
          <a:bodyPr/>
          <a:lstStyle/>
          <a:p>
            <a:r>
              <a:rPr lang="hr-HR" dirty="0"/>
              <a:t>Izazov: Vrijeme je mozak</a:t>
            </a:r>
          </a:p>
        </p:txBody>
      </p:sp>
      <p:sp>
        <p:nvSpPr>
          <p:cNvPr id="3" name="Content Placeholder 2">
            <a:extLst>
              <a:ext uri="{FF2B5EF4-FFF2-40B4-BE49-F238E27FC236}">
                <a16:creationId xmlns:a16="http://schemas.microsoft.com/office/drawing/2014/main" id="{0E8656FC-04B1-C871-956B-4D5B0A44472F}"/>
              </a:ext>
            </a:extLst>
          </p:cNvPr>
          <p:cNvSpPr>
            <a:spLocks noGrp="1"/>
          </p:cNvSpPr>
          <p:nvPr>
            <p:ph idx="1"/>
          </p:nvPr>
        </p:nvSpPr>
        <p:spPr/>
        <p:txBody>
          <a:bodyPr/>
          <a:lstStyle/>
          <a:p>
            <a:r>
              <a:rPr lang="hr-HR" dirty="0"/>
              <a:t>Svaka minuta je važna kod moždanog udara</a:t>
            </a:r>
          </a:p>
          <a:p>
            <a:r>
              <a:rPr lang="hr-HR" dirty="0"/>
              <a:t>Moždani udar uzrokovan začepljenjem velike krvne žile (LVO) jedan je od najtežih oblika</a:t>
            </a:r>
          </a:p>
          <a:p>
            <a:r>
              <a:rPr lang="hr-HR" dirty="0"/>
              <a:t>Tradicionalni proces: CT snimka → radiolog → konzultacija neurologa → odluka o liječenju</a:t>
            </a:r>
          </a:p>
          <a:p>
            <a:r>
              <a:rPr lang="hr-HR" dirty="0"/>
              <a:t>Prosječno kašnjenje: 30–60 minuta do odluke o terapiji</a:t>
            </a:r>
          </a:p>
          <a:p>
            <a:r>
              <a:rPr lang="hr-HR" dirty="0"/>
              <a:t>1,9 milijuna moždanih stanica umire svake minute kašnjenja</a:t>
            </a:r>
          </a:p>
        </p:txBody>
      </p:sp>
    </p:spTree>
    <p:extLst>
      <p:ext uri="{BB962C8B-B14F-4D97-AF65-F5344CB8AC3E}">
        <p14:creationId xmlns:p14="http://schemas.microsoft.com/office/powerpoint/2010/main" val="1878759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4000" dirty="0"/>
              <a:t>Customer Relationship Management (</a:t>
            </a:r>
            <a:r>
              <a:rPr lang="en-US" sz="4000" spc="-600" dirty="0"/>
              <a:t>C R </a:t>
            </a:r>
            <a:r>
              <a:rPr lang="en-US" sz="4000" dirty="0"/>
              <a:t>M) Systems</a:t>
            </a:r>
          </a:p>
        </p:txBody>
      </p:sp>
      <p:sp>
        <p:nvSpPr>
          <p:cNvPr id="5" name="Content Placeholder 4"/>
          <p:cNvSpPr>
            <a:spLocks noGrp="1"/>
          </p:cNvSpPr>
          <p:nvPr>
            <p:ph idx="1"/>
          </p:nvPr>
        </p:nvSpPr>
        <p:spPr/>
        <p:txBody>
          <a:bodyPr>
            <a:spAutoFit/>
          </a:bodyPr>
          <a:lstStyle/>
          <a:p>
            <a:pPr>
              <a:spcBef>
                <a:spcPts val="800"/>
              </a:spcBef>
            </a:pPr>
            <a:r>
              <a:rPr lang="en-US" sz="2667" dirty="0"/>
              <a:t>Help manage relationship with customers</a:t>
            </a:r>
          </a:p>
          <a:p>
            <a:pPr>
              <a:spcBef>
                <a:spcPts val="800"/>
              </a:spcBef>
            </a:pPr>
            <a:r>
              <a:rPr lang="en-US" sz="2667" dirty="0"/>
              <a:t>Coordinate business processes that deal with customers in sales, marketing, and customer service</a:t>
            </a:r>
          </a:p>
          <a:p>
            <a:pPr>
              <a:spcBef>
                <a:spcPts val="800"/>
              </a:spcBef>
            </a:pPr>
            <a:r>
              <a:rPr lang="en-US" sz="2667" dirty="0"/>
              <a:t>Goals:</a:t>
            </a:r>
          </a:p>
          <a:p>
            <a:pPr lvl="1"/>
            <a:r>
              <a:rPr lang="en-US" sz="2667" dirty="0"/>
              <a:t>Optimize revenue</a:t>
            </a:r>
          </a:p>
          <a:p>
            <a:pPr lvl="1"/>
            <a:r>
              <a:rPr lang="en-US" sz="2667" dirty="0"/>
              <a:t>Improve customer satisfaction</a:t>
            </a:r>
          </a:p>
          <a:p>
            <a:pPr lvl="1"/>
            <a:r>
              <a:rPr lang="en-US" sz="2667" dirty="0"/>
              <a:t>Increase customer retention</a:t>
            </a:r>
          </a:p>
          <a:p>
            <a:pPr lvl="1"/>
            <a:r>
              <a:rPr lang="en-US" sz="2667" dirty="0"/>
              <a:t>Identify and retain most profitable customers</a:t>
            </a:r>
          </a:p>
          <a:p>
            <a:pPr lvl="1"/>
            <a:r>
              <a:rPr lang="en-US" sz="2667" dirty="0"/>
              <a:t>Increase sales</a:t>
            </a:r>
          </a:p>
        </p:txBody>
      </p:sp>
    </p:spTree>
    <p:extLst>
      <p:ext uri="{BB962C8B-B14F-4D97-AF65-F5344CB8AC3E}">
        <p14:creationId xmlns:p14="http://schemas.microsoft.com/office/powerpoint/2010/main" val="4242742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IN" dirty="0"/>
              <a:t>Knowledge Management Systems (</a:t>
            </a:r>
            <a:r>
              <a:rPr lang="en-IN" spc="-600" dirty="0"/>
              <a:t>K M S</a:t>
            </a:r>
            <a:r>
              <a:rPr lang="en-IN" dirty="0"/>
              <a:t>)</a:t>
            </a:r>
            <a:endParaRPr lang="en-US" sz="3733" dirty="0"/>
          </a:p>
        </p:txBody>
      </p:sp>
      <p:sp>
        <p:nvSpPr>
          <p:cNvPr id="5" name="Content Placeholder 4"/>
          <p:cNvSpPr>
            <a:spLocks noGrp="1"/>
          </p:cNvSpPr>
          <p:nvPr>
            <p:ph idx="1"/>
          </p:nvPr>
        </p:nvSpPr>
        <p:spPr/>
        <p:txBody>
          <a:bodyPr>
            <a:spAutoFit/>
          </a:bodyPr>
          <a:lstStyle/>
          <a:p>
            <a:r>
              <a:rPr lang="en-US" dirty="0"/>
              <a:t>Manage processes for capturing and applying knowledge and expertise</a:t>
            </a:r>
          </a:p>
          <a:p>
            <a:r>
              <a:rPr lang="en-US" dirty="0"/>
              <a:t>Collect relevant knowledge and make it available wherever needed in the enterprise to improve business processes and management decisions</a:t>
            </a:r>
          </a:p>
          <a:p>
            <a:r>
              <a:rPr lang="en-US" dirty="0"/>
              <a:t>Link firm to external sources of knowledge</a:t>
            </a:r>
          </a:p>
        </p:txBody>
      </p:sp>
    </p:spTree>
    <p:extLst>
      <p:ext uri="{BB962C8B-B14F-4D97-AF65-F5344CB8AC3E}">
        <p14:creationId xmlns:p14="http://schemas.microsoft.com/office/powerpoint/2010/main" val="567746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Sustav za komunikaciju, suradnju i individualni rad</a:t>
            </a:r>
          </a:p>
        </p:txBody>
      </p:sp>
      <p:sp>
        <p:nvSpPr>
          <p:cNvPr id="3" name="Rezervirano mjesto sadržaja 2"/>
          <p:cNvSpPr>
            <a:spLocks noGrp="1"/>
          </p:cNvSpPr>
          <p:nvPr>
            <p:ph idx="1"/>
          </p:nvPr>
        </p:nvSpPr>
        <p:spPr/>
        <p:txBody>
          <a:bodyPr/>
          <a:lstStyle/>
          <a:p>
            <a:r>
              <a:rPr lang="hr-HR" sz="2400" dirty="0"/>
              <a:t>Komunikacije: elektronička pošta, slanje istovremenih poruka (</a:t>
            </a:r>
            <a:r>
              <a:rPr lang="hr-HR" sz="2400" dirty="0" err="1"/>
              <a:t>engl</a:t>
            </a:r>
            <a:r>
              <a:rPr lang="hr-HR" sz="2400" dirty="0"/>
              <a:t>. </a:t>
            </a:r>
            <a:r>
              <a:rPr lang="hr-HR" sz="2400" i="1" dirty="0"/>
              <a:t>instant </a:t>
            </a:r>
            <a:r>
              <a:rPr lang="hr-HR" sz="2400" i="1" dirty="0" err="1"/>
              <a:t>messaging</a:t>
            </a:r>
            <a:r>
              <a:rPr lang="hr-HR" sz="2400" dirty="0"/>
              <a:t>), video konferenciju, sjedinjene komunikacije (</a:t>
            </a:r>
            <a:r>
              <a:rPr lang="hr-HR" sz="2400" dirty="0" err="1"/>
              <a:t>engl</a:t>
            </a:r>
            <a:r>
              <a:rPr lang="hr-HR" sz="2400" dirty="0"/>
              <a:t>. </a:t>
            </a:r>
            <a:r>
              <a:rPr lang="hr-HR" sz="2400" i="1" dirty="0"/>
              <a:t>unified communications</a:t>
            </a:r>
            <a:r>
              <a:rPr lang="hr-HR" sz="2400" dirty="0"/>
              <a:t>), </a:t>
            </a:r>
          </a:p>
          <a:p>
            <a:r>
              <a:rPr lang="hr-HR" sz="2400" dirty="0"/>
              <a:t>Suradnja u skupini ili kolaboracija: upravljanje dokumentacijom, workflow, planiranje vremena, upravljanje projektima, itd.</a:t>
            </a:r>
          </a:p>
          <a:p>
            <a:pPr lvl="0"/>
            <a:r>
              <a:rPr lang="hr-HR" sz="2400" dirty="0"/>
              <a:t>Individualni rad: softverska rješenja za obradu teksta, izradu teksta, tablične kalkulacije, pristup Web stranicama, AI rješenja,...</a:t>
            </a:r>
          </a:p>
          <a:p>
            <a:endParaRPr lang="hr-H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t>What is Social Business?</a:t>
            </a:r>
            <a:endParaRPr lang="en-US" sz="3733" dirty="0"/>
          </a:p>
        </p:txBody>
      </p:sp>
      <p:sp>
        <p:nvSpPr>
          <p:cNvPr id="5" name="Content Placeholder 4"/>
          <p:cNvSpPr>
            <a:spLocks noGrp="1"/>
          </p:cNvSpPr>
          <p:nvPr>
            <p:ph idx="1"/>
          </p:nvPr>
        </p:nvSpPr>
        <p:spPr/>
        <p:txBody>
          <a:bodyPr>
            <a:spAutoFit/>
          </a:bodyPr>
          <a:lstStyle/>
          <a:p>
            <a:r>
              <a:rPr lang="en-US" altLang="en-US" sz="2933" dirty="0"/>
              <a:t>Social business</a:t>
            </a:r>
          </a:p>
          <a:p>
            <a:pPr lvl="1"/>
            <a:r>
              <a:rPr lang="en-US" altLang="en-US" sz="2667" dirty="0"/>
              <a:t>Use of social networking platforms (internal and external) to engage employees, customers, and suppliers</a:t>
            </a:r>
          </a:p>
          <a:p>
            <a:pPr>
              <a:spcBef>
                <a:spcPts val="800"/>
              </a:spcBef>
            </a:pPr>
            <a:r>
              <a:rPr lang="en-US" altLang="en-US" sz="2933" dirty="0"/>
              <a:t>Aims to deepen interactions and expedite information sharing</a:t>
            </a:r>
          </a:p>
          <a:p>
            <a:pPr>
              <a:spcBef>
                <a:spcPts val="800"/>
              </a:spcBef>
            </a:pPr>
            <a:r>
              <a:rPr lang="ja-JP" altLang="en-US" sz="2933" dirty="0"/>
              <a:t>“</a:t>
            </a:r>
            <a:r>
              <a:rPr lang="en-US" altLang="ja-JP" sz="2933" dirty="0"/>
              <a:t>Conversations</a:t>
            </a:r>
            <a:r>
              <a:rPr lang="ja-JP" altLang="en-US" sz="2933" dirty="0"/>
              <a:t>”</a:t>
            </a:r>
            <a:r>
              <a:rPr lang="en-US" sz="2933" dirty="0"/>
              <a:t> to strengthen bonds with customers </a:t>
            </a:r>
            <a:endParaRPr lang="en-US" altLang="ja-JP" sz="2933" dirty="0"/>
          </a:p>
          <a:p>
            <a:pPr>
              <a:spcBef>
                <a:spcPts val="800"/>
              </a:spcBef>
            </a:pPr>
            <a:r>
              <a:rPr lang="en-US" altLang="en-US" sz="2933" dirty="0"/>
              <a:t>Requires information transparency</a:t>
            </a:r>
          </a:p>
          <a:p>
            <a:pPr>
              <a:spcBef>
                <a:spcPts val="800"/>
              </a:spcBef>
            </a:pPr>
            <a:r>
              <a:rPr lang="en-US" sz="2933" dirty="0"/>
              <a:t>Seen as way to drive operational efficiency, spur innovation, accelerate decision making</a:t>
            </a:r>
            <a:endParaRPr lang="en-US" altLang="en-US" sz="2933" dirty="0"/>
          </a:p>
        </p:txBody>
      </p:sp>
    </p:spTree>
    <p:extLst>
      <p:ext uri="{BB962C8B-B14F-4D97-AF65-F5344CB8AC3E}">
        <p14:creationId xmlns:p14="http://schemas.microsoft.com/office/powerpoint/2010/main" val="1686791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dirty="0">
                <a:cs typeface="ＭＳ Ｐゴシック" charset="0"/>
              </a:rPr>
              <a:t>Business Benefits of Collaboration and Teamwork</a:t>
            </a:r>
            <a:endParaRPr lang="en-US" sz="3733" dirty="0"/>
          </a:p>
        </p:txBody>
      </p:sp>
      <p:sp>
        <p:nvSpPr>
          <p:cNvPr id="5" name="Content Placeholder 4"/>
          <p:cNvSpPr>
            <a:spLocks noGrp="1"/>
          </p:cNvSpPr>
          <p:nvPr>
            <p:ph idx="1"/>
          </p:nvPr>
        </p:nvSpPr>
        <p:spPr/>
        <p:txBody>
          <a:bodyPr>
            <a:spAutoFit/>
          </a:bodyPr>
          <a:lstStyle/>
          <a:p>
            <a:pPr>
              <a:spcBef>
                <a:spcPts val="0"/>
              </a:spcBef>
            </a:pPr>
            <a:r>
              <a:rPr lang="en-US" dirty="0"/>
              <a:t>Investment in collaboration technology can return large rewards, especially in sales and marketing, research and development</a:t>
            </a:r>
          </a:p>
          <a:p>
            <a:pPr>
              <a:spcBef>
                <a:spcPts val="0"/>
              </a:spcBef>
            </a:pPr>
            <a:r>
              <a:rPr lang="en-US" dirty="0"/>
              <a:t>Productivity: Sharing knowledge and resolving problems</a:t>
            </a:r>
          </a:p>
          <a:p>
            <a:pPr>
              <a:spcBef>
                <a:spcPts val="0"/>
              </a:spcBef>
            </a:pPr>
            <a:r>
              <a:rPr lang="en-US" dirty="0"/>
              <a:t>Quality: Faster resolution of quality issues</a:t>
            </a:r>
          </a:p>
          <a:p>
            <a:pPr>
              <a:spcBef>
                <a:spcPts val="0"/>
              </a:spcBef>
            </a:pPr>
            <a:r>
              <a:rPr lang="en-US" dirty="0"/>
              <a:t>Innovation: More ideas for products and services</a:t>
            </a:r>
          </a:p>
          <a:p>
            <a:pPr>
              <a:spcBef>
                <a:spcPts val="0"/>
              </a:spcBef>
            </a:pPr>
            <a:r>
              <a:rPr lang="en-US" dirty="0"/>
              <a:t>Customer service: Complaints handled more rapidly</a:t>
            </a:r>
          </a:p>
          <a:p>
            <a:pPr>
              <a:spcBef>
                <a:spcPts val="0"/>
              </a:spcBef>
            </a:pPr>
            <a:r>
              <a:rPr lang="en-US" dirty="0"/>
              <a:t>Financial performance: Generated by improvements in factors above</a:t>
            </a:r>
          </a:p>
        </p:txBody>
      </p:sp>
    </p:spTree>
    <p:extLst>
      <p:ext uri="{BB962C8B-B14F-4D97-AF65-F5344CB8AC3E}">
        <p14:creationId xmlns:p14="http://schemas.microsoft.com/office/powerpoint/2010/main" val="84228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sz="4267" dirty="0"/>
              <a:t>Requirements for Collaboration</a:t>
            </a:r>
          </a:p>
        </p:txBody>
      </p:sp>
      <p:sp>
        <p:nvSpPr>
          <p:cNvPr id="2" name="Content Placeholder 1">
            <a:extLst>
              <a:ext uri="{FF2B5EF4-FFF2-40B4-BE49-F238E27FC236}">
                <a16:creationId xmlns:a16="http://schemas.microsoft.com/office/drawing/2014/main" id="{7DA5304B-AB60-1EA8-EF8A-C79A66399A5F}"/>
              </a:ext>
            </a:extLst>
          </p:cNvPr>
          <p:cNvSpPr>
            <a:spLocks noGrp="1"/>
          </p:cNvSpPr>
          <p:nvPr>
            <p:ph idx="1"/>
          </p:nvPr>
        </p:nvSpPr>
        <p:spPr/>
        <p:txBody>
          <a:bodyPr/>
          <a:lstStyle/>
          <a:p>
            <a:endParaRPr lang="hr-HR"/>
          </a:p>
        </p:txBody>
      </p:sp>
      <p:pic>
        <p:nvPicPr>
          <p:cNvPr id="5" name="Picture 2" descr="A flow diagram explains how collaboration capability and technology affect the firm's performance. For a full description, see Notes. Press F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29226" y="1221501"/>
            <a:ext cx="7333551" cy="510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11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pAutoFit/>
          </a:bodyPr>
          <a:lstStyle/>
          <a:p>
            <a:r>
              <a:rPr lang="en-US" altLang="en-US" dirty="0"/>
              <a:t>Building a Collaborative Culture and Business Processes</a:t>
            </a:r>
            <a:endParaRPr lang="en-US" sz="3733" dirty="0"/>
          </a:p>
        </p:txBody>
      </p:sp>
      <p:sp>
        <p:nvSpPr>
          <p:cNvPr id="5" name="Content Placeholder 4"/>
          <p:cNvSpPr>
            <a:spLocks noGrp="1"/>
          </p:cNvSpPr>
          <p:nvPr>
            <p:ph idx="1"/>
          </p:nvPr>
        </p:nvSpPr>
        <p:spPr/>
        <p:txBody>
          <a:bodyPr>
            <a:spAutoFit/>
          </a:bodyPr>
          <a:lstStyle/>
          <a:p>
            <a:r>
              <a:rPr lang="ja-JP" altLang="en-US" dirty="0"/>
              <a:t>“</a:t>
            </a:r>
            <a:r>
              <a:rPr lang="en-US" altLang="ja-JP" dirty="0"/>
              <a:t>Command and control</a:t>
            </a:r>
            <a:r>
              <a:rPr lang="ja-JP" altLang="en-US" dirty="0"/>
              <a:t>”</a:t>
            </a:r>
            <a:r>
              <a:rPr lang="en-US" altLang="ja-JP" dirty="0"/>
              <a:t> organizations</a:t>
            </a:r>
          </a:p>
          <a:p>
            <a:pPr lvl="1"/>
            <a:r>
              <a:rPr lang="en-US" altLang="en-US" sz="3200" dirty="0"/>
              <a:t>No value placed on teamwork or lower-level participation in decisions</a:t>
            </a:r>
          </a:p>
          <a:p>
            <a:pPr>
              <a:spcBef>
                <a:spcPts val="800"/>
              </a:spcBef>
            </a:pPr>
            <a:r>
              <a:rPr lang="en-US" altLang="en-US" dirty="0"/>
              <a:t>Collaborative business culture</a:t>
            </a:r>
          </a:p>
          <a:p>
            <a:pPr lvl="1"/>
            <a:r>
              <a:rPr lang="en-US" altLang="en-US" sz="3200" dirty="0"/>
              <a:t>Senior managers rely on teams of employees</a:t>
            </a:r>
          </a:p>
          <a:p>
            <a:pPr lvl="1"/>
            <a:r>
              <a:rPr lang="en-US" altLang="en-US" sz="3200" dirty="0"/>
              <a:t>Policies, products, designs, processes, and systems rely on teams</a:t>
            </a:r>
          </a:p>
          <a:p>
            <a:pPr lvl="1"/>
            <a:r>
              <a:rPr lang="en-US" altLang="en-US" sz="3200" dirty="0"/>
              <a:t>The managers purpose is to build teams</a:t>
            </a:r>
            <a:endParaRPr lang="en-US" sz="3200" dirty="0"/>
          </a:p>
        </p:txBody>
      </p:sp>
    </p:spTree>
    <p:extLst>
      <p:ext uri="{BB962C8B-B14F-4D97-AF65-F5344CB8AC3E}">
        <p14:creationId xmlns:p14="http://schemas.microsoft.com/office/powerpoint/2010/main" val="318851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6C26-BB2F-5C13-D7CB-111C82C20677}"/>
              </a:ext>
            </a:extLst>
          </p:cNvPr>
          <p:cNvSpPr>
            <a:spLocks noGrp="1"/>
          </p:cNvSpPr>
          <p:nvPr>
            <p:ph type="title"/>
          </p:nvPr>
        </p:nvSpPr>
        <p:spPr/>
        <p:txBody>
          <a:bodyPr/>
          <a:lstStyle/>
          <a:p>
            <a:endParaRPr lang="hr-HR"/>
          </a:p>
        </p:txBody>
      </p:sp>
      <p:sp>
        <p:nvSpPr>
          <p:cNvPr id="4" name="Content Placeholder 3">
            <a:extLst>
              <a:ext uri="{FF2B5EF4-FFF2-40B4-BE49-F238E27FC236}">
                <a16:creationId xmlns:a16="http://schemas.microsoft.com/office/drawing/2014/main" id="{8FFEBA33-6957-ED69-3EBA-E981EAEEBC64}"/>
              </a:ext>
            </a:extLst>
          </p:cNvPr>
          <p:cNvSpPr>
            <a:spLocks noGrp="1"/>
          </p:cNvSpPr>
          <p:nvPr>
            <p:ph idx="1"/>
          </p:nvPr>
        </p:nvSpPr>
        <p:spPr/>
        <p:txBody>
          <a:bodyPr/>
          <a:lstStyle/>
          <a:p>
            <a:endParaRPr lang="hr-HR"/>
          </a:p>
        </p:txBody>
      </p:sp>
      <p:pic>
        <p:nvPicPr>
          <p:cNvPr id="6" name="Picture 5">
            <a:extLst>
              <a:ext uri="{FF2B5EF4-FFF2-40B4-BE49-F238E27FC236}">
                <a16:creationId xmlns:a16="http://schemas.microsoft.com/office/drawing/2014/main" id="{41A65473-0B9C-1CD9-0241-F593F0124CFD}"/>
              </a:ext>
            </a:extLst>
          </p:cNvPr>
          <p:cNvPicPr>
            <a:picLocks noChangeAspect="1"/>
          </p:cNvPicPr>
          <p:nvPr/>
        </p:nvPicPr>
        <p:blipFill>
          <a:blip r:embed="rId3"/>
          <a:stretch>
            <a:fillRect/>
          </a:stretch>
        </p:blipFill>
        <p:spPr>
          <a:xfrm>
            <a:off x="838200" y="279944"/>
            <a:ext cx="9742714" cy="5681173"/>
          </a:xfrm>
          <a:prstGeom prst="rect">
            <a:avLst/>
          </a:prstGeom>
        </p:spPr>
      </p:pic>
    </p:spTree>
    <p:extLst>
      <p:ext uri="{BB962C8B-B14F-4D97-AF65-F5344CB8AC3E}">
        <p14:creationId xmlns:p14="http://schemas.microsoft.com/office/powerpoint/2010/main" val="1075177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Hvala</a:t>
            </a:r>
            <a:r>
              <a:rPr lang="en-US" dirty="0"/>
              <a:t> </a:t>
            </a:r>
            <a:r>
              <a:rPr lang="en-US" dirty="0" err="1"/>
              <a:t>na</a:t>
            </a:r>
            <a:r>
              <a:rPr lang="en-US" dirty="0"/>
              <a:t> </a:t>
            </a:r>
            <a:r>
              <a:rPr lang="en-US" dirty="0" err="1"/>
              <a:t>pažnji</a:t>
            </a:r>
            <a:r>
              <a:rPr lang="en-US" dirty="0"/>
              <a:t>!</a:t>
            </a:r>
          </a:p>
        </p:txBody>
      </p:sp>
    </p:spTree>
    <p:extLst>
      <p:ext uri="{BB962C8B-B14F-4D97-AF65-F5344CB8AC3E}">
        <p14:creationId xmlns:p14="http://schemas.microsoft.com/office/powerpoint/2010/main" val="112619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0976A-5D91-9603-1ECD-E7B2922DC607}"/>
              </a:ext>
            </a:extLst>
          </p:cNvPr>
          <p:cNvSpPr>
            <a:spLocks noGrp="1"/>
          </p:cNvSpPr>
          <p:nvPr>
            <p:ph type="title"/>
          </p:nvPr>
        </p:nvSpPr>
        <p:spPr/>
        <p:txBody>
          <a:bodyPr>
            <a:normAutofit fontScale="90000"/>
          </a:bodyPr>
          <a:lstStyle/>
          <a:p>
            <a:r>
              <a:rPr lang="hr-HR" dirty="0"/>
              <a:t>AI koji analizira CT snimke u nekoliko minuta i automatski obavještava liječnike</a:t>
            </a:r>
          </a:p>
        </p:txBody>
      </p:sp>
      <p:sp>
        <p:nvSpPr>
          <p:cNvPr id="3" name="Content Placeholder 2">
            <a:extLst>
              <a:ext uri="{FF2B5EF4-FFF2-40B4-BE49-F238E27FC236}">
                <a16:creationId xmlns:a16="http://schemas.microsoft.com/office/drawing/2014/main" id="{4908618E-1809-AD46-5334-4D9D2A6AE564}"/>
              </a:ext>
            </a:extLst>
          </p:cNvPr>
          <p:cNvSpPr>
            <a:spLocks noGrp="1"/>
          </p:cNvSpPr>
          <p:nvPr>
            <p:ph idx="1"/>
          </p:nvPr>
        </p:nvSpPr>
        <p:spPr/>
        <p:txBody>
          <a:bodyPr/>
          <a:lstStyle/>
          <a:p>
            <a:pPr marL="514350" indent="-514350">
              <a:buFont typeface="+mj-lt"/>
              <a:buAutoNum type="arabicPeriod"/>
            </a:pPr>
            <a:r>
              <a:rPr lang="hr-HR" dirty="0"/>
              <a:t>Pacijent stiže u hitnu službu s mogućim simptomima moždanog udara</a:t>
            </a:r>
          </a:p>
          <a:p>
            <a:pPr marL="514350" indent="-514350">
              <a:buFont typeface="+mj-lt"/>
              <a:buAutoNum type="arabicPeriod"/>
            </a:pPr>
            <a:r>
              <a:rPr lang="hr-HR" dirty="0"/>
              <a:t>Radi se CT / CTA snimanje</a:t>
            </a:r>
          </a:p>
          <a:p>
            <a:pPr marL="514350" indent="-514350">
              <a:buFont typeface="+mj-lt"/>
              <a:buAutoNum type="arabicPeriod"/>
            </a:pPr>
            <a:r>
              <a:rPr lang="hr-HR" dirty="0"/>
              <a:t>Snimka se automatski šalje u Viz.ai oblak</a:t>
            </a:r>
          </a:p>
          <a:p>
            <a:pPr marL="514350" indent="-514350">
              <a:buFont typeface="+mj-lt"/>
              <a:buAutoNum type="arabicPeriod"/>
            </a:pPr>
            <a:r>
              <a:rPr lang="hr-HR" dirty="0"/>
              <a:t>AI otkriva začepljenje krvne žile i odmah šalje obavijest neurologu putem mobilne aplikacije</a:t>
            </a:r>
          </a:p>
          <a:p>
            <a:pPr marL="514350" indent="-514350">
              <a:buFont typeface="+mj-lt"/>
              <a:buAutoNum type="arabicPeriod"/>
            </a:pPr>
            <a:r>
              <a:rPr lang="hr-HR" dirty="0"/>
              <a:t>Liječnici pregledavaju snimku na daljinu i započinju liječenje bez odgode</a:t>
            </a:r>
          </a:p>
        </p:txBody>
      </p:sp>
    </p:spTree>
    <p:extLst>
      <p:ext uri="{BB962C8B-B14F-4D97-AF65-F5344CB8AC3E}">
        <p14:creationId xmlns:p14="http://schemas.microsoft.com/office/powerpoint/2010/main" val="353272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6A4F-3484-81FE-BC10-FB647353CE98}"/>
              </a:ext>
            </a:extLst>
          </p:cNvPr>
          <p:cNvSpPr>
            <a:spLocks noGrp="1"/>
          </p:cNvSpPr>
          <p:nvPr>
            <p:ph type="title"/>
          </p:nvPr>
        </p:nvSpPr>
        <p:spPr/>
        <p:txBody>
          <a:bodyPr/>
          <a:lstStyle/>
          <a:p>
            <a:r>
              <a:rPr lang="hr-HR" dirty="0"/>
              <a:t>Rezultati i učinak</a:t>
            </a:r>
          </a:p>
        </p:txBody>
      </p:sp>
      <p:sp>
        <p:nvSpPr>
          <p:cNvPr id="3" name="Content Placeholder 2">
            <a:extLst>
              <a:ext uri="{FF2B5EF4-FFF2-40B4-BE49-F238E27FC236}">
                <a16:creationId xmlns:a16="http://schemas.microsoft.com/office/drawing/2014/main" id="{B2F18F9B-8330-9D2B-99AF-D0323D676738}"/>
              </a:ext>
            </a:extLst>
          </p:cNvPr>
          <p:cNvSpPr>
            <a:spLocks noGrp="1"/>
          </p:cNvSpPr>
          <p:nvPr>
            <p:ph idx="1"/>
          </p:nvPr>
        </p:nvSpPr>
        <p:spPr/>
        <p:txBody>
          <a:bodyPr/>
          <a:lstStyle/>
          <a:p>
            <a:r>
              <a:rPr lang="hr-HR" dirty="0"/>
              <a:t>Do 66 minuta brže donošenje odluke o liječenju</a:t>
            </a:r>
          </a:p>
          <a:p>
            <a:r>
              <a:rPr lang="hr-HR" dirty="0"/>
              <a:t>Značajno bolji ishodi oporavka</a:t>
            </a:r>
          </a:p>
          <a:p>
            <a:r>
              <a:rPr lang="hr-HR" dirty="0"/>
              <a:t>Učinkovitija suradnja između hitne službe, radiologije i neurologije</a:t>
            </a:r>
          </a:p>
          <a:p>
            <a:r>
              <a:rPr lang="hr-HR" dirty="0"/>
              <a:t>Niži troškovi i manji rizik trajnih posljedica</a:t>
            </a:r>
          </a:p>
        </p:txBody>
      </p:sp>
    </p:spTree>
    <p:extLst>
      <p:ext uri="{BB962C8B-B14F-4D97-AF65-F5344CB8AC3E}">
        <p14:creationId xmlns:p14="http://schemas.microsoft.com/office/powerpoint/2010/main" val="261660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743F-9753-5144-C184-2DAD8A24031D}"/>
              </a:ext>
            </a:extLst>
          </p:cNvPr>
          <p:cNvSpPr>
            <a:spLocks noGrp="1"/>
          </p:cNvSpPr>
          <p:nvPr>
            <p:ph type="title"/>
          </p:nvPr>
        </p:nvSpPr>
        <p:spPr/>
        <p:txBody>
          <a:bodyPr/>
          <a:lstStyle/>
          <a:p>
            <a:r>
              <a:rPr lang="hr-HR" dirty="0"/>
              <a:t>Arhitektura rješenja</a:t>
            </a:r>
          </a:p>
        </p:txBody>
      </p:sp>
      <p:sp>
        <p:nvSpPr>
          <p:cNvPr id="3" name="Content Placeholder 2">
            <a:extLst>
              <a:ext uri="{FF2B5EF4-FFF2-40B4-BE49-F238E27FC236}">
                <a16:creationId xmlns:a16="http://schemas.microsoft.com/office/drawing/2014/main" id="{702AD84D-C776-D360-0A82-46CA69086B94}"/>
              </a:ext>
            </a:extLst>
          </p:cNvPr>
          <p:cNvSpPr>
            <a:spLocks noGrp="1"/>
          </p:cNvSpPr>
          <p:nvPr>
            <p:ph idx="1"/>
          </p:nvPr>
        </p:nvSpPr>
        <p:spPr/>
        <p:txBody>
          <a:bodyPr>
            <a:normAutofit fontScale="92500" lnSpcReduction="10000"/>
          </a:bodyPr>
          <a:lstStyle/>
          <a:p>
            <a:r>
              <a:rPr lang="hr-HR" dirty="0" err="1"/>
              <a:t>Viz</a:t>
            </a:r>
            <a:r>
              <a:rPr lang="hr-HR" dirty="0"/>
              <a:t> </a:t>
            </a:r>
            <a:r>
              <a:rPr lang="hr-HR" dirty="0" err="1"/>
              <a:t>Connect</a:t>
            </a:r>
            <a:r>
              <a:rPr lang="hr-HR" dirty="0"/>
              <a:t> </a:t>
            </a:r>
            <a:r>
              <a:rPr lang="hr-HR" dirty="0" err="1"/>
              <a:t>Gateway</a:t>
            </a:r>
            <a:endParaRPr lang="hr-HR" dirty="0"/>
          </a:p>
          <a:p>
            <a:pPr lvl="1"/>
            <a:r>
              <a:rPr lang="hr-HR" dirty="0"/>
              <a:t>Povezuje na siguran način lokalni bolnički sustav s </a:t>
            </a:r>
            <a:r>
              <a:rPr lang="hr-HR" dirty="0" err="1"/>
              <a:t>Viz</a:t>
            </a:r>
            <a:r>
              <a:rPr lang="hr-HR" dirty="0"/>
              <a:t> Cloud-om </a:t>
            </a:r>
          </a:p>
          <a:p>
            <a:pPr lvl="1"/>
            <a:r>
              <a:rPr lang="hr-HR" dirty="0"/>
              <a:t>Stalno nadzire kada se pojavi nova snimka koja zadovoljava kriterij</a:t>
            </a:r>
          </a:p>
          <a:p>
            <a:r>
              <a:rPr lang="hr-HR" dirty="0" err="1"/>
              <a:t>Viz</a:t>
            </a:r>
            <a:r>
              <a:rPr lang="hr-HR" dirty="0"/>
              <a:t> </a:t>
            </a:r>
            <a:r>
              <a:rPr lang="hr-HR" dirty="0" err="1"/>
              <a:t>Platform</a:t>
            </a:r>
            <a:r>
              <a:rPr lang="hr-HR" dirty="0"/>
              <a:t> (cloud </a:t>
            </a:r>
            <a:r>
              <a:rPr lang="hr-HR" dirty="0" err="1"/>
              <a:t>backend</a:t>
            </a:r>
            <a:r>
              <a:rPr lang="hr-HR" dirty="0"/>
              <a:t>)</a:t>
            </a:r>
          </a:p>
          <a:p>
            <a:pPr lvl="1"/>
            <a:r>
              <a:rPr lang="hr-HR" dirty="0"/>
              <a:t>Infrastruktura hostana na HIPAA-</a:t>
            </a:r>
            <a:r>
              <a:rPr lang="hr-HR" dirty="0" err="1"/>
              <a:t>compliant</a:t>
            </a:r>
            <a:r>
              <a:rPr lang="hr-HR" dirty="0"/>
              <a:t> cloud servisima (npr. AWS, Azure Health Cloud).</a:t>
            </a:r>
          </a:p>
          <a:p>
            <a:r>
              <a:rPr lang="hr-HR" dirty="0"/>
              <a:t>AI algoritmi i modeli</a:t>
            </a:r>
          </a:p>
          <a:p>
            <a:pPr lvl="1"/>
            <a:r>
              <a:rPr lang="hr-HR" dirty="0"/>
              <a:t>Vlasnički trenirani CNN (</a:t>
            </a:r>
            <a:r>
              <a:rPr lang="hr-HR" dirty="0" err="1"/>
              <a:t>Convolutional</a:t>
            </a:r>
            <a:r>
              <a:rPr lang="hr-HR" dirty="0"/>
              <a:t> </a:t>
            </a:r>
            <a:r>
              <a:rPr lang="hr-HR" dirty="0" err="1"/>
              <a:t>Neural</a:t>
            </a:r>
            <a:r>
              <a:rPr lang="hr-HR" dirty="0"/>
              <a:t> Network) modeli </a:t>
            </a:r>
          </a:p>
          <a:p>
            <a:pPr lvl="1"/>
            <a:r>
              <a:rPr lang="hr-HR" dirty="0"/>
              <a:t>Modeli su trenirani na milijunima medicinskih slika s oznakama stručnjaka.</a:t>
            </a:r>
          </a:p>
          <a:p>
            <a:r>
              <a:rPr lang="hr-HR" dirty="0"/>
              <a:t>Mobilna aplikacija</a:t>
            </a:r>
          </a:p>
          <a:p>
            <a:pPr lvl="1"/>
            <a:r>
              <a:rPr lang="hr-HR" dirty="0"/>
              <a:t>Notifikacija, pregledavanje slika, komunikacija, praćenje toka liječenja</a:t>
            </a:r>
          </a:p>
          <a:p>
            <a:endParaRPr lang="hr-HR" dirty="0"/>
          </a:p>
          <a:p>
            <a:endParaRPr lang="hr-HR" dirty="0"/>
          </a:p>
        </p:txBody>
      </p:sp>
    </p:spTree>
    <p:extLst>
      <p:ext uri="{BB962C8B-B14F-4D97-AF65-F5344CB8AC3E}">
        <p14:creationId xmlns:p14="http://schemas.microsoft.com/office/powerpoint/2010/main" val="396510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a:spAutoFit/>
          </a:bodyPr>
          <a:lstStyle/>
          <a:p>
            <a:r>
              <a:rPr lang="hr-HR" sz="3733" dirty="0"/>
              <a:t>Nije samo tehnologija</a:t>
            </a:r>
            <a:endParaRPr lang="en-US" sz="3733" dirty="0"/>
          </a:p>
        </p:txBody>
      </p:sp>
      <p:sp>
        <p:nvSpPr>
          <p:cNvPr id="3" name="Content Placeholder 2">
            <a:extLst>
              <a:ext uri="{FF2B5EF4-FFF2-40B4-BE49-F238E27FC236}">
                <a16:creationId xmlns:a16="http://schemas.microsoft.com/office/drawing/2014/main" id="{71A442F1-4AC5-493E-2D53-F6781863F7D5}"/>
              </a:ext>
            </a:extLst>
          </p:cNvPr>
          <p:cNvSpPr>
            <a:spLocks noGrp="1"/>
          </p:cNvSpPr>
          <p:nvPr>
            <p:ph idx="1"/>
          </p:nvPr>
        </p:nvSpPr>
        <p:spPr/>
        <p:txBody>
          <a:bodyPr/>
          <a:lstStyle/>
          <a:p>
            <a:endParaRPr lang="hr-HR"/>
          </a:p>
        </p:txBody>
      </p:sp>
      <p:pic>
        <p:nvPicPr>
          <p:cNvPr id="4098" name="Picture 2" descr="A figure shows the three dimensions of information systems, which include organizations, management, and technolog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47854" y="1782623"/>
            <a:ext cx="5662777" cy="461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57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a:spAutoFit/>
          </a:bodyPr>
          <a:lstStyle/>
          <a:p>
            <a:r>
              <a:rPr lang="hr-HR" dirty="0"/>
              <a:t>Podržava čitavu organizaciju</a:t>
            </a:r>
            <a:endParaRPr lang="en-US" sz="3733" dirty="0"/>
          </a:p>
        </p:txBody>
      </p:sp>
      <p:sp>
        <p:nvSpPr>
          <p:cNvPr id="2" name="Content Placeholder 1">
            <a:extLst>
              <a:ext uri="{FF2B5EF4-FFF2-40B4-BE49-F238E27FC236}">
                <a16:creationId xmlns:a16="http://schemas.microsoft.com/office/drawing/2014/main" id="{D095414B-11B8-D355-44B6-811231558544}"/>
              </a:ext>
            </a:extLst>
          </p:cNvPr>
          <p:cNvSpPr>
            <a:spLocks noGrp="1"/>
          </p:cNvSpPr>
          <p:nvPr>
            <p:ph idx="1"/>
          </p:nvPr>
        </p:nvSpPr>
        <p:spPr/>
        <p:txBody>
          <a:bodyPr/>
          <a:lstStyle/>
          <a:p>
            <a:endParaRPr lang="hr-HR"/>
          </a:p>
        </p:txBody>
      </p:sp>
      <p:pic>
        <p:nvPicPr>
          <p:cNvPr id="5122" name="Picture 2" descr="A figure shows a pyramid depicting the principal levels in a firm. For a full description, see Notes. Press F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343246" y="1642245"/>
            <a:ext cx="5784345" cy="521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36419"/>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5114</TotalTime>
  <Words>1953</Words>
  <Application>Microsoft Office PowerPoint</Application>
  <PresentationFormat>Widescreen</PresentationFormat>
  <Paragraphs>228</Paragraphs>
  <Slides>48</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ＭＳ Ｐゴシック</vt:lpstr>
      <vt:lpstr>Arial</vt:lpstr>
      <vt:lpstr>Calibri</vt:lpstr>
      <vt:lpstr>Segoe UI</vt:lpstr>
      <vt:lpstr>Office Theme</vt:lpstr>
      <vt:lpstr>UPRAVLJANJE INFORMACIJSKIM SUSTAVIMA</vt:lpstr>
      <vt:lpstr>Agenda</vt:lpstr>
      <vt:lpstr>Umjetna inteligencija u medicinskoj dijagnostici: Studija slučaja – Viz.ai otkrivanje moždanog udara</vt:lpstr>
      <vt:lpstr>Izazov: Vrijeme je mozak</vt:lpstr>
      <vt:lpstr>AI koji analizira CT snimke u nekoliko minuta i automatski obavještava liječnike</vt:lpstr>
      <vt:lpstr>Rezultati i učinak</vt:lpstr>
      <vt:lpstr>Arhitektura rješenja</vt:lpstr>
      <vt:lpstr>Nije samo tehnologija</vt:lpstr>
      <vt:lpstr>Podržava čitavu organizaciju</vt:lpstr>
      <vt:lpstr>Specifičnosti svake organizacije</vt:lpstr>
      <vt:lpstr>Vrsta poslovanja</vt:lpstr>
      <vt:lpstr>Informacijska tehnologija</vt:lpstr>
      <vt:lpstr>PowerPoint Presentation</vt:lpstr>
      <vt:lpstr>Poslovna perspektiva</vt:lpstr>
      <vt:lpstr>Poslovna perspektiva</vt:lpstr>
      <vt:lpstr>The Business Information Value Chain</vt:lpstr>
      <vt:lpstr>Variation in Returns on Information Technology Investment</vt:lpstr>
      <vt:lpstr>Poslovni procesi</vt:lpstr>
      <vt:lpstr>Poslovni procesi</vt:lpstr>
      <vt:lpstr>Proces naručivanja</vt:lpstr>
      <vt:lpstr>Promjena poslovnih procesa</vt:lpstr>
      <vt:lpstr>Automatizacija poslovnih procesa</vt:lpstr>
      <vt:lpstr>PowerPoint Presentation</vt:lpstr>
      <vt:lpstr>Vrste informacijskog sustava</vt:lpstr>
      <vt:lpstr>Sustav za obradu transakcija</vt:lpstr>
      <vt:lpstr>A Payroll T P S</vt:lpstr>
      <vt:lpstr>Sustav za obradu transakcija</vt:lpstr>
      <vt:lpstr>Sustav za obradu transakcija</vt:lpstr>
      <vt:lpstr>Poslovna inteligencija</vt:lpstr>
      <vt:lpstr>PowerPoint Presentation</vt:lpstr>
      <vt:lpstr>Poslovne aplikacije</vt:lpstr>
      <vt:lpstr>Arhitektura</vt:lpstr>
      <vt:lpstr>Integralni informacijski sustav</vt:lpstr>
      <vt:lpstr>Prednosti uvođenja</vt:lpstr>
      <vt:lpstr>Nedostatci </vt:lpstr>
      <vt:lpstr>Sustavi za upravljanje odnosa s dobavljačima</vt:lpstr>
      <vt:lpstr>Amazon FBA</vt:lpstr>
      <vt:lpstr>Amazon FBA</vt:lpstr>
      <vt:lpstr>PowerPoint Presentation</vt:lpstr>
      <vt:lpstr>Customer Relationship Management (C R M) Systems</vt:lpstr>
      <vt:lpstr>Knowledge Management Systems (K M S)</vt:lpstr>
      <vt:lpstr>Sustav za komunikaciju, suradnju i individualni rad</vt:lpstr>
      <vt:lpstr>What is Social Business?</vt:lpstr>
      <vt:lpstr>Business Benefits of Collaboration and Teamwork</vt:lpstr>
      <vt:lpstr>Requirements for Collaboration</vt:lpstr>
      <vt:lpstr>Building a Collaborative Culture and Business Processes</vt:lpstr>
      <vt:lpstr>PowerPoint Presentation</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Dražen Pranić</cp:lastModifiedBy>
  <cp:revision>62</cp:revision>
  <dcterms:created xsi:type="dcterms:W3CDTF">2018-01-24T13:33:55Z</dcterms:created>
  <dcterms:modified xsi:type="dcterms:W3CDTF">2025-10-07T15:46:40Z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f682b7-f91e-48bc-97e5-bfb95b32f5b9_Enabled">
    <vt:lpwstr>true</vt:lpwstr>
  </property>
  <property fmtid="{D5CDD505-2E9C-101B-9397-08002B2CF9AE}" pid="3" name="MSIP_Label_edf682b7-f91e-48bc-97e5-bfb95b32f5b9_SetDate">
    <vt:lpwstr>2024-09-30T12:10:50Z</vt:lpwstr>
  </property>
  <property fmtid="{D5CDD505-2E9C-101B-9397-08002B2CF9AE}" pid="4" name="MSIP_Label_edf682b7-f91e-48bc-97e5-bfb95b32f5b9_Method">
    <vt:lpwstr>Privileged</vt:lpwstr>
  </property>
  <property fmtid="{D5CDD505-2E9C-101B-9397-08002B2CF9AE}" pid="5" name="MSIP_Label_edf682b7-f91e-48bc-97e5-bfb95b32f5b9_Name">
    <vt:lpwstr>defa4170-0d19-0005-0001-bc88714345d2</vt:lpwstr>
  </property>
  <property fmtid="{D5CDD505-2E9C-101B-9397-08002B2CF9AE}" pid="6" name="MSIP_Label_edf682b7-f91e-48bc-97e5-bfb95b32f5b9_SiteId">
    <vt:lpwstr>fbb567ee-ca59-4aea-a378-fbf7761a4986</vt:lpwstr>
  </property>
  <property fmtid="{D5CDD505-2E9C-101B-9397-08002B2CF9AE}" pid="7" name="MSIP_Label_edf682b7-f91e-48bc-97e5-bfb95b32f5b9_ActionId">
    <vt:lpwstr>f72279f3-75dc-4493-8b39-6e44c7074203</vt:lpwstr>
  </property>
  <property fmtid="{D5CDD505-2E9C-101B-9397-08002B2CF9AE}" pid="8" name="MSIP_Label_edf682b7-f91e-48bc-97e5-bfb95b32f5b9_ContentBits">
    <vt:lpwstr>0</vt:lpwstr>
  </property>
</Properties>
</file>