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7" r:id="rId2"/>
    <p:sldId id="588" r:id="rId3"/>
    <p:sldId id="587" r:id="rId4"/>
    <p:sldId id="589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0E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E9C1E5-A86B-4C1E-8CE4-42983F01A709}" v="2" dt="2025-12-09T15:22:04.745"/>
  </p1510:revLst>
</p1510:revInfo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Srednji stil 2 - Isticanj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Svijetli stil 2 - Isticanj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CF1AB2-1976-4502-BF36-3FF5EA218861}" styleName="Srednji stil 4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D083AE6-46FA-4A59-8FB0-9F97EB10719F}" styleName="Svijetli stil 3 - Isticanj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vijetli stil 1 - Isticanj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Srednji stil 3 - Isticanj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rednji stil 4 - Isticanj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7AC3CCA-C797-4891-BE02-D94E43425B78}" styleName="Srednji sti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Svijetli sti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Svijetli sti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7" autoAdjust="0"/>
    <p:restoredTop sz="73257" autoAdjust="0"/>
  </p:normalViewPr>
  <p:slideViewPr>
    <p:cSldViewPr snapToGrid="0" snapToObjects="1">
      <p:cViewPr varScale="1">
        <p:scale>
          <a:sx n="116" d="100"/>
          <a:sy n="116" d="100"/>
        </p:scale>
        <p:origin x="1974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3" d="100"/>
          <a:sy n="93" d="100"/>
        </p:scale>
        <p:origin x="3528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81C21E-1610-F840-997A-88EB307E0A1C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DC0C92-97E4-9540-AC90-F1BBF9189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343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Ažurirati naziv kolegija.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DC0C92-97E4-9540-AC90-F1BBF91896C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554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958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78571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6416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081119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79553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arning 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1367" indent="-341367">
              <a:buClr>
                <a:srgbClr val="007FA3"/>
              </a:buClr>
              <a:buSzPct val="100000"/>
              <a:defRPr sz="3200"/>
            </a:lvl1pPr>
            <a:lvl2pPr marL="987527" indent="-377943">
              <a:buClr>
                <a:srgbClr val="007FA3"/>
              </a:buClr>
              <a:defRPr sz="2933"/>
            </a:lvl2pPr>
            <a:lvl3pPr>
              <a:buClr>
                <a:srgbClr val="007FA3"/>
              </a:buClr>
              <a:defRPr sz="2667"/>
            </a:lvl3pPr>
            <a:lvl4pPr>
              <a:buClr>
                <a:srgbClr val="007FA3"/>
              </a:buClr>
              <a:defRPr sz="2400"/>
            </a:lvl4pPr>
            <a:lvl5pPr>
              <a:buClr>
                <a:srgbClr val="007FA3"/>
              </a:buClr>
              <a:defRPr sz="2133"/>
            </a:lvl5pPr>
            <a:lvl6pPr>
              <a:buClr>
                <a:srgbClr val="007FA3"/>
              </a:buClr>
              <a:defRPr sz="2133"/>
            </a:lvl6pPr>
            <a:lvl7pPr>
              <a:buClr>
                <a:srgbClr val="007FA3"/>
              </a:buClr>
              <a:defRPr sz="2133"/>
            </a:lvl7pPr>
            <a:lvl8pPr>
              <a:buClr>
                <a:srgbClr val="007FA3"/>
              </a:buClr>
              <a:defRPr sz="2133"/>
            </a:lvl8pPr>
            <a:lvl9pPr>
              <a:buClr>
                <a:srgbClr val="007FA3"/>
              </a:buCl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</a:t>
            </a:r>
          </a:p>
          <a:p>
            <a:pPr lvl="6"/>
            <a:r>
              <a:rPr lang="en-US" dirty="0"/>
              <a:t>Seventh</a:t>
            </a:r>
          </a:p>
          <a:p>
            <a:pPr lvl="7"/>
            <a:r>
              <a:rPr lang="en-US" dirty="0"/>
              <a:t>Eighth</a:t>
            </a:r>
          </a:p>
          <a:p>
            <a:pPr lvl="8"/>
            <a:r>
              <a:rPr lang="en-US" dirty="0"/>
              <a:t>Ninth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5292" y="6172202"/>
            <a:ext cx="11460480" cy="2354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F6EFB-3F44-496C-A842-1E0B3D3B975A}" type="datetimeFigureOut">
              <a:rPr lang="en-US" smtClean="0"/>
              <a:pPr/>
              <a:t>12/9/2025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B2350-5261-4F5C-9DF5-EF0D264FC8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144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AB UNIVERSITY pas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C791CF42-5CF5-1042-C3D6-4455F256141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45704"/>
            <a:ext cx="8813132" cy="512296"/>
          </a:xfrm>
          <a:prstGeom prst="rect">
            <a:avLst/>
          </a:prstGeom>
        </p:spPr>
      </p:pic>
      <p:sp>
        <p:nvSpPr>
          <p:cNvPr id="5" name="Naslov 1">
            <a:extLst>
              <a:ext uri="{FF2B5EF4-FFF2-40B4-BE49-F238E27FC236}">
                <a16:creationId xmlns:a16="http://schemas.microsoft.com/office/drawing/2014/main" id="{3DB087E0-08F6-7EA5-1AE1-CC688527B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6" name="Rezervirano mjesto sadržaja 2">
            <a:extLst>
              <a:ext uri="{FF2B5EF4-FFF2-40B4-BE49-F238E27FC236}">
                <a16:creationId xmlns:a16="http://schemas.microsoft.com/office/drawing/2014/main" id="{2F407C7A-CC70-6CBF-7578-1C5D64A6B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</p:spTree>
    <p:extLst>
      <p:ext uri="{BB962C8B-B14F-4D97-AF65-F5344CB8AC3E}">
        <p14:creationId xmlns:p14="http://schemas.microsoft.com/office/powerpoint/2010/main" val="2139105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965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0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934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5422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7678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912510-587E-0743-8BB6-FA03E27BCB0C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526255" y="1600199"/>
            <a:ext cx="5829301" cy="54864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0" y="728663"/>
            <a:ext cx="6476999" cy="2014537"/>
          </a:xfrm>
        </p:spPr>
        <p:txBody>
          <a:bodyPr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912510-587E-0743-8BB6-FA03E27BCB0C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8718" y="3904457"/>
            <a:ext cx="6022181" cy="2014537"/>
          </a:xfrm>
        </p:spPr>
        <p:txBody>
          <a:bodyPr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860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Slika 3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38959"/>
            <a:ext cx="11931868" cy="619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15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61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2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3453" y="932330"/>
            <a:ext cx="6304709" cy="2166098"/>
          </a:xfrm>
        </p:spPr>
        <p:txBody>
          <a:bodyPr>
            <a:noAutofit/>
          </a:bodyPr>
          <a:lstStyle/>
          <a:p>
            <a:pPr algn="ctr"/>
            <a:r>
              <a:rPr lang="hr-HR" sz="4000" dirty="0"/>
              <a:t>Managing </a:t>
            </a:r>
            <a:r>
              <a:rPr lang="hr-HR" sz="4000" dirty="0" err="1"/>
              <a:t>information</a:t>
            </a:r>
            <a:r>
              <a:rPr lang="hr-HR" sz="4000" dirty="0"/>
              <a:t> </a:t>
            </a:r>
            <a:r>
              <a:rPr lang="hr-HR" sz="4000" dirty="0" err="1"/>
              <a:t>systems</a:t>
            </a:r>
            <a:r>
              <a:rPr lang="hr-HR" sz="4000" dirty="0"/>
              <a:t> - Anketa</a:t>
            </a:r>
            <a:endParaRPr lang="en-US" sz="2400" b="0" dirty="0">
              <a:solidFill>
                <a:srgbClr val="C30E60"/>
              </a:solidFill>
            </a:endParaRPr>
          </a:p>
        </p:txBody>
      </p:sp>
      <p:sp>
        <p:nvSpPr>
          <p:cNvPr id="3" name="TekstniOkvir 2"/>
          <p:cNvSpPr txBox="1"/>
          <p:nvPr/>
        </p:nvSpPr>
        <p:spPr>
          <a:xfrm>
            <a:off x="6024282" y="3962400"/>
            <a:ext cx="4930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36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Mr.sc Dražen Pranić</a:t>
            </a:r>
          </a:p>
        </p:txBody>
      </p:sp>
    </p:spTree>
    <p:extLst>
      <p:ext uri="{BB962C8B-B14F-4D97-AF65-F5344CB8AC3E}">
        <p14:creationId xmlns:p14="http://schemas.microsoft.com/office/powerpoint/2010/main" val="1847328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D13934B-9F89-6A93-CC4E-ABAA8DBC0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Anketa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F23D38C-9E28-4198-7F25-A1C3E3CA30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6373A070-38DE-C4E4-BEE6-A2F8CD1046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774" y="1762898"/>
            <a:ext cx="10260337" cy="428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666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0C7AF11-D831-70A9-3D91-903EA10F4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Anketa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BE79DCF-C6E5-5DA3-403B-A721F4ACD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00719" cy="4351338"/>
          </a:xfrm>
        </p:spPr>
        <p:txBody>
          <a:bodyPr/>
          <a:lstStyle/>
          <a:p>
            <a:r>
              <a:rPr lang="hr-HR" dirty="0"/>
              <a:t>Zadovoljni ste s balansom </a:t>
            </a:r>
            <a:r>
              <a:rPr lang="en-US" dirty="0" err="1"/>
              <a:t>predavanja</a:t>
            </a:r>
            <a:r>
              <a:rPr lang="en-US" dirty="0"/>
              <a:t>, </a:t>
            </a:r>
            <a:r>
              <a:rPr lang="en-US" dirty="0" err="1"/>
              <a:t>vježbi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dodatnog</a:t>
            </a:r>
            <a:r>
              <a:rPr lang="en-US" dirty="0"/>
              <a:t> rada </a:t>
            </a:r>
            <a:r>
              <a:rPr lang="en-US" dirty="0" err="1"/>
              <a:t>doma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kolegiju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propisane</a:t>
            </a:r>
            <a:r>
              <a:rPr lang="en-US" dirty="0"/>
              <a:t> ECTS</a:t>
            </a:r>
            <a:endParaRPr lang="hr-HR" dirty="0"/>
          </a:p>
          <a:p>
            <a:r>
              <a:rPr lang="hr-HR" dirty="0"/>
              <a:t>Znanja dobivena na ovom kolegiju </a:t>
            </a:r>
            <a:r>
              <a:rPr lang="hr-HR" b="1" dirty="0"/>
              <a:t>nisu</a:t>
            </a:r>
            <a:r>
              <a:rPr lang="hr-HR" dirty="0"/>
              <a:t> u skladu sa vašim očekivanjima.</a:t>
            </a:r>
          </a:p>
          <a:p>
            <a:r>
              <a:rPr lang="pl-PL" dirty="0"/>
              <a:t>Zadaci i projekti postavljeni na kolegiju </a:t>
            </a:r>
            <a:r>
              <a:rPr lang="pl-PL" b="1" dirty="0"/>
              <a:t>ne </a:t>
            </a:r>
            <a:r>
              <a:rPr lang="pl-PL" dirty="0"/>
              <a:t>prate sadržaj kolegija.</a:t>
            </a:r>
            <a:endParaRPr lang="hr-HR" dirty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125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A7FC734-F7BC-950D-8820-794581588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Unaprjeđenja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159073E-5B7C-5D1F-A0B9-B630D3462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Potrebno</a:t>
            </a:r>
            <a:r>
              <a:rPr lang="en-US" dirty="0"/>
              <a:t> </a:t>
            </a:r>
            <a:r>
              <a:rPr lang="en-US" dirty="0" err="1"/>
              <a:t>uskladiti</a:t>
            </a:r>
            <a:r>
              <a:rPr lang="en-US" dirty="0"/>
              <a:t> </a:t>
            </a:r>
            <a:r>
              <a:rPr lang="en-US" dirty="0" err="1"/>
              <a:t>sadržaj</a:t>
            </a:r>
            <a:r>
              <a:rPr lang="en-US" dirty="0"/>
              <a:t> </a:t>
            </a:r>
            <a:r>
              <a:rPr lang="en-US" dirty="0" err="1"/>
              <a:t>predavanja</a:t>
            </a:r>
            <a:r>
              <a:rPr lang="en-US" dirty="0"/>
              <a:t>, </a:t>
            </a:r>
            <a:r>
              <a:rPr lang="en-US" dirty="0" err="1"/>
              <a:t>vježbi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projektnog</a:t>
            </a:r>
            <a:r>
              <a:rPr lang="en-US" dirty="0"/>
              <a:t> rada</a:t>
            </a:r>
            <a:endParaRPr lang="hr-HR" dirty="0"/>
          </a:p>
          <a:p>
            <a:r>
              <a:rPr lang="hr-HR" dirty="0"/>
              <a:t>Više prostora ostaviti za ITIL</a:t>
            </a:r>
          </a:p>
          <a:p>
            <a:r>
              <a:rPr lang="hr-HR" dirty="0"/>
              <a:t>Promijeniti kriterije ocjenjivanja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923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Hvala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pažnji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26191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gebra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CF41AD"/>
      </a:accent1>
      <a:accent2>
        <a:srgbClr val="F7921D"/>
      </a:accent2>
      <a:accent3>
        <a:srgbClr val="E5E5E5"/>
      </a:accent3>
      <a:accent4>
        <a:srgbClr val="B71373"/>
      </a:accent4>
      <a:accent5>
        <a:srgbClr val="FF8529"/>
      </a:accent5>
      <a:accent6>
        <a:srgbClr val="E83773"/>
      </a:accent6>
      <a:hlink>
        <a:srgbClr val="414141"/>
      </a:hlink>
      <a:folHlink>
        <a:srgbClr val="C1316E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14851</TotalTime>
  <Words>80</Words>
  <Application>Microsoft Office PowerPoint</Application>
  <PresentationFormat>Široki zaslon</PresentationFormat>
  <Paragraphs>14</Paragraphs>
  <Slides>5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Managing information systems - Anketa</vt:lpstr>
      <vt:lpstr>Anketa</vt:lpstr>
      <vt:lpstr>Anketa</vt:lpstr>
      <vt:lpstr>Unaprjeđenja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zana mrsa</dc:creator>
  <cp:lastModifiedBy>Dražen Pranić</cp:lastModifiedBy>
  <cp:revision>68</cp:revision>
  <dcterms:created xsi:type="dcterms:W3CDTF">2018-01-24T13:33:55Z</dcterms:created>
  <dcterms:modified xsi:type="dcterms:W3CDTF">2025-12-09T15:24:32Z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df682b7-f91e-48bc-97e5-bfb95b32f5b9_Enabled">
    <vt:lpwstr>true</vt:lpwstr>
  </property>
  <property fmtid="{D5CDD505-2E9C-101B-9397-08002B2CF9AE}" pid="3" name="MSIP_Label_edf682b7-f91e-48bc-97e5-bfb95b32f5b9_SetDate">
    <vt:lpwstr>2023-10-13T13:57:40Z</vt:lpwstr>
  </property>
  <property fmtid="{D5CDD505-2E9C-101B-9397-08002B2CF9AE}" pid="4" name="MSIP_Label_edf682b7-f91e-48bc-97e5-bfb95b32f5b9_Method">
    <vt:lpwstr>Standard</vt:lpwstr>
  </property>
  <property fmtid="{D5CDD505-2E9C-101B-9397-08002B2CF9AE}" pid="5" name="MSIP_Label_edf682b7-f91e-48bc-97e5-bfb95b32f5b9_Name">
    <vt:lpwstr>defa4170-0d19-0005-0001-bc88714345d2</vt:lpwstr>
  </property>
  <property fmtid="{D5CDD505-2E9C-101B-9397-08002B2CF9AE}" pid="6" name="MSIP_Label_edf682b7-f91e-48bc-97e5-bfb95b32f5b9_SiteId">
    <vt:lpwstr>fbb567ee-ca59-4aea-a378-fbf7761a4986</vt:lpwstr>
  </property>
  <property fmtid="{D5CDD505-2E9C-101B-9397-08002B2CF9AE}" pid="7" name="MSIP_Label_edf682b7-f91e-48bc-97e5-bfb95b32f5b9_ActionId">
    <vt:lpwstr>94854dc5-6cd7-4165-8b3c-a7448ca9444b</vt:lpwstr>
  </property>
  <property fmtid="{D5CDD505-2E9C-101B-9397-08002B2CF9AE}" pid="8" name="MSIP_Label_edf682b7-f91e-48bc-97e5-bfb95b32f5b9_ContentBits">
    <vt:lpwstr>0</vt:lpwstr>
  </property>
</Properties>
</file>