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87" r:id="rId3"/>
    <p:sldId id="590" r:id="rId4"/>
    <p:sldId id="591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529" r:id="rId17"/>
    <p:sldId id="530" r:id="rId18"/>
    <p:sldId id="331" r:id="rId19"/>
    <p:sldId id="579" r:id="rId20"/>
    <p:sldId id="332" r:id="rId21"/>
    <p:sldId id="333" r:id="rId22"/>
    <p:sldId id="334" r:id="rId23"/>
    <p:sldId id="335" r:id="rId24"/>
    <p:sldId id="588" r:id="rId25"/>
    <p:sldId id="336" r:id="rId26"/>
    <p:sldId id="291" r:id="rId27"/>
    <p:sldId id="582" r:id="rId28"/>
    <p:sldId id="580" r:id="rId29"/>
    <p:sldId id="581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587" r:id="rId38"/>
    <p:sldId id="583" r:id="rId39"/>
    <p:sldId id="584" r:id="rId40"/>
    <p:sldId id="302" r:id="rId41"/>
    <p:sldId id="303" r:id="rId42"/>
    <p:sldId id="304" r:id="rId43"/>
    <p:sldId id="585" r:id="rId44"/>
    <p:sldId id="2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1089-6976-4D7A-BB01-AE88A28F80EB}" v="2" dt="2025-09-30T16:21:04.34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3257" autoAdjust="0"/>
  </p:normalViewPr>
  <p:slideViewPr>
    <p:cSldViewPr snapToGrid="0" snapToObjects="1">
      <p:cViewPr varScale="1">
        <p:scale>
          <a:sx n="88" d="100"/>
          <a:sy n="88" d="100"/>
        </p:scale>
        <p:origin x="175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žen Pranić" userId="3012855b-bf2d-4e7c-804b-71a5f3d907b3" providerId="ADAL" clId="{8D7AFF6F-7B41-4E26-89A1-9E64D1A3CE34}"/>
    <pc:docChg chg="undo redo custSel addSld delSld modSld sldOrd">
      <pc:chgData name="Dražen Pranić" userId="3012855b-bf2d-4e7c-804b-71a5f3d907b3" providerId="ADAL" clId="{8D7AFF6F-7B41-4E26-89A1-9E64D1A3CE34}" dt="2023-10-02T12:43:23.181" v="2789" actId="20577"/>
      <pc:docMkLst>
        <pc:docMk/>
      </pc:docMkLst>
      <pc:sldChg chg="del">
        <pc:chgData name="Dražen Pranić" userId="3012855b-bf2d-4e7c-804b-71a5f3d907b3" providerId="ADAL" clId="{8D7AFF6F-7B41-4E26-89A1-9E64D1A3CE34}" dt="2023-09-30T11:36:27.944" v="31" actId="47"/>
        <pc:sldMkLst>
          <pc:docMk/>
          <pc:sldMk cId="2017376534" sldId="256"/>
        </pc:sldMkLst>
      </pc:sldChg>
      <pc:sldChg chg="del">
        <pc:chgData name="Dražen Pranić" userId="3012855b-bf2d-4e7c-804b-71a5f3d907b3" providerId="ADAL" clId="{8D7AFF6F-7B41-4E26-89A1-9E64D1A3CE34}" dt="2023-09-30T11:36:27.659" v="30" actId="47"/>
        <pc:sldMkLst>
          <pc:docMk/>
          <pc:sldMk cId="1551440388" sldId="258"/>
        </pc:sldMkLst>
      </pc:sldChg>
      <pc:sldChg chg="del">
        <pc:chgData name="Dražen Pranić" userId="3012855b-bf2d-4e7c-804b-71a5f3d907b3" providerId="ADAL" clId="{8D7AFF6F-7B41-4E26-89A1-9E64D1A3CE34}" dt="2023-10-01T17:56:39.159" v="2454" actId="47"/>
        <pc:sldMkLst>
          <pc:docMk/>
          <pc:sldMk cId="1183122677" sldId="265"/>
        </pc:sldMkLst>
      </pc:sldChg>
      <pc:sldChg chg="del">
        <pc:chgData name="Dražen Pranić" userId="3012855b-bf2d-4e7c-804b-71a5f3d907b3" providerId="ADAL" clId="{8D7AFF6F-7B41-4E26-89A1-9E64D1A3CE34}" dt="2023-09-30T11:36:22.556" v="20" actId="47"/>
        <pc:sldMkLst>
          <pc:docMk/>
          <pc:sldMk cId="3809978095" sldId="266"/>
        </pc:sldMkLst>
      </pc:sldChg>
      <pc:sldChg chg="del">
        <pc:chgData name="Dražen Pranić" userId="3012855b-bf2d-4e7c-804b-71a5f3d907b3" providerId="ADAL" clId="{8D7AFF6F-7B41-4E26-89A1-9E64D1A3CE34}" dt="2023-09-30T11:36:22.739" v="21" actId="47"/>
        <pc:sldMkLst>
          <pc:docMk/>
          <pc:sldMk cId="1187903912" sldId="267"/>
        </pc:sldMkLst>
      </pc:sldChg>
      <pc:sldChg chg="del">
        <pc:chgData name="Dražen Pranić" userId="3012855b-bf2d-4e7c-804b-71a5f3d907b3" providerId="ADAL" clId="{8D7AFF6F-7B41-4E26-89A1-9E64D1A3CE34}" dt="2023-09-30T11:36:23.516" v="25" actId="47"/>
        <pc:sldMkLst>
          <pc:docMk/>
          <pc:sldMk cId="1585692768" sldId="269"/>
        </pc:sldMkLst>
      </pc:sldChg>
      <pc:sldChg chg="del">
        <pc:chgData name="Dražen Pranić" userId="3012855b-bf2d-4e7c-804b-71a5f3d907b3" providerId="ADAL" clId="{8D7AFF6F-7B41-4E26-89A1-9E64D1A3CE34}" dt="2023-09-30T11:36:24.159" v="26" actId="47"/>
        <pc:sldMkLst>
          <pc:docMk/>
          <pc:sldMk cId="3134541302" sldId="270"/>
        </pc:sldMkLst>
      </pc:sldChg>
      <pc:sldChg chg="del">
        <pc:chgData name="Dražen Pranić" userId="3012855b-bf2d-4e7c-804b-71a5f3d907b3" providerId="ADAL" clId="{8D7AFF6F-7B41-4E26-89A1-9E64D1A3CE34}" dt="2023-09-30T11:36:22.358" v="19" actId="47"/>
        <pc:sldMkLst>
          <pc:docMk/>
          <pc:sldMk cId="1216154458" sldId="272"/>
        </pc:sldMkLst>
      </pc:sldChg>
      <pc:sldChg chg="del">
        <pc:chgData name="Dražen Pranić" userId="3012855b-bf2d-4e7c-804b-71a5f3d907b3" providerId="ADAL" clId="{8D7AFF6F-7B41-4E26-89A1-9E64D1A3CE34}" dt="2023-09-30T11:36:23.104" v="23" actId="47"/>
        <pc:sldMkLst>
          <pc:docMk/>
          <pc:sldMk cId="44342537" sldId="275"/>
        </pc:sldMkLst>
      </pc:sldChg>
      <pc:sldChg chg="del">
        <pc:chgData name="Dražen Pranić" userId="3012855b-bf2d-4e7c-804b-71a5f3d907b3" providerId="ADAL" clId="{8D7AFF6F-7B41-4E26-89A1-9E64D1A3CE34}" dt="2023-09-30T11:36:22.914" v="22" actId="47"/>
        <pc:sldMkLst>
          <pc:docMk/>
          <pc:sldMk cId="676786474" sldId="278"/>
        </pc:sldMkLst>
      </pc:sldChg>
      <pc:sldChg chg="del">
        <pc:chgData name="Dražen Pranić" userId="3012855b-bf2d-4e7c-804b-71a5f3d907b3" providerId="ADAL" clId="{8D7AFF6F-7B41-4E26-89A1-9E64D1A3CE34}" dt="2023-09-30T11:36:28.340" v="32" actId="47"/>
        <pc:sldMkLst>
          <pc:docMk/>
          <pc:sldMk cId="885474615" sldId="279"/>
        </pc:sldMkLst>
      </pc:sldChg>
      <pc:sldChg chg="del">
        <pc:chgData name="Dražen Pranić" userId="3012855b-bf2d-4e7c-804b-71a5f3d907b3" providerId="ADAL" clId="{8D7AFF6F-7B41-4E26-89A1-9E64D1A3CE34}" dt="2023-09-30T11:36:28.878" v="33" actId="47"/>
        <pc:sldMkLst>
          <pc:docMk/>
          <pc:sldMk cId="2628111245" sldId="282"/>
        </pc:sldMkLst>
      </pc:sldChg>
      <pc:sldChg chg="del">
        <pc:chgData name="Dražen Pranić" userId="3012855b-bf2d-4e7c-804b-71a5f3d907b3" providerId="ADAL" clId="{8D7AFF6F-7B41-4E26-89A1-9E64D1A3CE34}" dt="2023-09-30T11:36:23.296" v="24" actId="47"/>
        <pc:sldMkLst>
          <pc:docMk/>
          <pc:sldMk cId="675939408" sldId="283"/>
        </pc:sldMkLst>
      </pc:sldChg>
      <pc:sldChg chg="del">
        <pc:chgData name="Dražen Pranić" userId="3012855b-bf2d-4e7c-804b-71a5f3d907b3" providerId="ADAL" clId="{8D7AFF6F-7B41-4E26-89A1-9E64D1A3CE34}" dt="2023-09-30T11:36:24.414" v="27" actId="47"/>
        <pc:sldMkLst>
          <pc:docMk/>
          <pc:sldMk cId="2135240112" sldId="284"/>
        </pc:sldMkLst>
      </pc:sldChg>
      <pc:sldChg chg="del">
        <pc:chgData name="Dražen Pranić" userId="3012855b-bf2d-4e7c-804b-71a5f3d907b3" providerId="ADAL" clId="{8D7AFF6F-7B41-4E26-89A1-9E64D1A3CE34}" dt="2023-09-30T11:36:26.502" v="28" actId="47"/>
        <pc:sldMkLst>
          <pc:docMk/>
          <pc:sldMk cId="1716341100" sldId="285"/>
        </pc:sldMkLst>
      </pc:sldChg>
      <pc:sldChg chg="del">
        <pc:chgData name="Dražen Pranić" userId="3012855b-bf2d-4e7c-804b-71a5f3d907b3" providerId="ADAL" clId="{8D7AFF6F-7B41-4E26-89A1-9E64D1A3CE34}" dt="2023-09-30T11:36:26.913" v="29" actId="47"/>
        <pc:sldMkLst>
          <pc:docMk/>
          <pc:sldMk cId="2469323162" sldId="286"/>
        </pc:sldMkLst>
      </pc:sldChg>
      <pc:sldChg chg="modSp new mod">
        <pc:chgData name="Dražen Pranić" userId="3012855b-bf2d-4e7c-804b-71a5f3d907b3" providerId="ADAL" clId="{8D7AFF6F-7B41-4E26-89A1-9E64D1A3CE34}" dt="2023-10-02T12:15:45.993" v="2734" actId="6549"/>
        <pc:sldMkLst>
          <pc:docMk/>
          <pc:sldMk cId="2516443838" sldId="287"/>
        </pc:sldMkLst>
      </pc:sldChg>
      <pc:sldChg chg="modSp new del mod">
        <pc:chgData name="Dražen Pranić" userId="3012855b-bf2d-4e7c-804b-71a5f3d907b3" providerId="ADAL" clId="{8D7AFF6F-7B41-4E26-89A1-9E64D1A3CE34}" dt="2023-10-02T11:43:21.897" v="2725" actId="47"/>
        <pc:sldMkLst>
          <pc:docMk/>
          <pc:sldMk cId="3252682064" sldId="288"/>
        </pc:sldMkLst>
      </pc:sldChg>
      <pc:sldChg chg="modSp add del mod">
        <pc:chgData name="Dražen Pranić" userId="3012855b-bf2d-4e7c-804b-71a5f3d907b3" providerId="ADAL" clId="{8D7AFF6F-7B41-4E26-89A1-9E64D1A3CE34}" dt="2023-10-02T11:43:22.571" v="2726" actId="47"/>
        <pc:sldMkLst>
          <pc:docMk/>
          <pc:sldMk cId="542685060" sldId="289"/>
        </pc:sldMkLst>
      </pc:sldChg>
      <pc:sldChg chg="modSp add del mod">
        <pc:chgData name="Dražen Pranić" userId="3012855b-bf2d-4e7c-804b-71a5f3d907b3" providerId="ADAL" clId="{8D7AFF6F-7B41-4E26-89A1-9E64D1A3CE34}" dt="2023-09-30T11:51:18.909" v="218" actId="47"/>
        <pc:sldMkLst>
          <pc:docMk/>
          <pc:sldMk cId="3209114601" sldId="290"/>
        </pc:sldMkLst>
      </pc:sldChg>
      <pc:sldChg chg="addSp delSp modSp add mod setBg">
        <pc:chgData name="Dražen Pranić" userId="3012855b-bf2d-4e7c-804b-71a5f3d907b3" providerId="ADAL" clId="{8D7AFF6F-7B41-4E26-89A1-9E64D1A3CE34}" dt="2023-09-30T14:46:10.257" v="472" actId="26606"/>
        <pc:sldMkLst>
          <pc:docMk/>
          <pc:sldMk cId="2324203524" sldId="291"/>
        </pc:sldMkLst>
      </pc:sldChg>
      <pc:sldChg chg="addSp delSp modSp add mod modAnim">
        <pc:chgData name="Dražen Pranić" userId="3012855b-bf2d-4e7c-804b-71a5f3d907b3" providerId="ADAL" clId="{8D7AFF6F-7B41-4E26-89A1-9E64D1A3CE34}" dt="2023-09-30T14:54:09.090" v="526"/>
        <pc:sldMkLst>
          <pc:docMk/>
          <pc:sldMk cId="1404568862" sldId="292"/>
        </pc:sldMkLst>
      </pc:sldChg>
      <pc:sldChg chg="addSp delSp modSp add mod ord setBg modAnim">
        <pc:chgData name="Dražen Pranić" userId="3012855b-bf2d-4e7c-804b-71a5f3d907b3" providerId="ADAL" clId="{8D7AFF6F-7B41-4E26-89A1-9E64D1A3CE34}" dt="2023-10-01T16:14:14.326" v="849"/>
        <pc:sldMkLst>
          <pc:docMk/>
          <pc:sldMk cId="3297445128" sldId="293"/>
        </pc:sldMkLst>
      </pc:sldChg>
      <pc:sldChg chg="modSp add mod">
        <pc:chgData name="Dražen Pranić" userId="3012855b-bf2d-4e7c-804b-71a5f3d907b3" providerId="ADAL" clId="{8D7AFF6F-7B41-4E26-89A1-9E64D1A3CE34}" dt="2023-10-02T12:38:51.458" v="2735" actId="6549"/>
        <pc:sldMkLst>
          <pc:docMk/>
          <pc:sldMk cId="4095961029" sldId="294"/>
        </pc:sldMkLst>
      </pc:sldChg>
      <pc:sldChg chg="modSp add mod">
        <pc:chgData name="Dražen Pranić" userId="3012855b-bf2d-4e7c-804b-71a5f3d907b3" providerId="ADAL" clId="{8D7AFF6F-7B41-4E26-89A1-9E64D1A3CE34}" dt="2023-10-01T16:06:11.855" v="775" actId="20577"/>
        <pc:sldMkLst>
          <pc:docMk/>
          <pc:sldMk cId="3741404743" sldId="295"/>
        </pc:sldMkLst>
      </pc:sldChg>
      <pc:sldChg chg="modSp add mod">
        <pc:chgData name="Dražen Pranić" userId="3012855b-bf2d-4e7c-804b-71a5f3d907b3" providerId="ADAL" clId="{8D7AFF6F-7B41-4E26-89A1-9E64D1A3CE34}" dt="2023-10-01T16:32:12.736" v="981" actId="20577"/>
        <pc:sldMkLst>
          <pc:docMk/>
          <pc:sldMk cId="373848485" sldId="296"/>
        </pc:sldMkLst>
      </pc:sldChg>
      <pc:sldChg chg="modSp add del mod">
        <pc:chgData name="Dražen Pranić" userId="3012855b-bf2d-4e7c-804b-71a5f3d907b3" providerId="ADAL" clId="{8D7AFF6F-7B41-4E26-89A1-9E64D1A3CE34}" dt="2023-10-02T12:38:59.652" v="2736" actId="47"/>
        <pc:sldMkLst>
          <pc:docMk/>
          <pc:sldMk cId="3821589468" sldId="297"/>
        </pc:sldMkLst>
      </pc:sldChg>
      <pc:sldChg chg="modSp add mod">
        <pc:chgData name="Dražen Pranić" userId="3012855b-bf2d-4e7c-804b-71a5f3d907b3" providerId="ADAL" clId="{8D7AFF6F-7B41-4E26-89A1-9E64D1A3CE34}" dt="2023-10-02T12:39:59.830" v="2738" actId="5793"/>
        <pc:sldMkLst>
          <pc:docMk/>
          <pc:sldMk cId="2639086061" sldId="298"/>
        </pc:sldMkLst>
      </pc:sldChg>
      <pc:sldChg chg="modSp add mod">
        <pc:chgData name="Dražen Pranić" userId="3012855b-bf2d-4e7c-804b-71a5f3d907b3" providerId="ADAL" clId="{8D7AFF6F-7B41-4E26-89A1-9E64D1A3CE34}" dt="2023-10-02T12:42:46.785" v="2774" actId="20577"/>
        <pc:sldMkLst>
          <pc:docMk/>
          <pc:sldMk cId="2822982210" sldId="299"/>
        </pc:sldMkLst>
      </pc:sldChg>
      <pc:sldChg chg="modSp add mod">
        <pc:chgData name="Dražen Pranić" userId="3012855b-bf2d-4e7c-804b-71a5f3d907b3" providerId="ADAL" clId="{8D7AFF6F-7B41-4E26-89A1-9E64D1A3CE34}" dt="2023-10-02T12:43:23.181" v="2789" actId="20577"/>
        <pc:sldMkLst>
          <pc:docMk/>
          <pc:sldMk cId="2892435184" sldId="300"/>
        </pc:sldMkLst>
      </pc:sldChg>
      <pc:sldChg chg="modSp add mod">
        <pc:chgData name="Dražen Pranić" userId="3012855b-bf2d-4e7c-804b-71a5f3d907b3" providerId="ADAL" clId="{8D7AFF6F-7B41-4E26-89A1-9E64D1A3CE34}" dt="2023-10-01T17:16:36.624" v="2323" actId="20577"/>
        <pc:sldMkLst>
          <pc:docMk/>
          <pc:sldMk cId="1600007626" sldId="301"/>
        </pc:sldMkLst>
      </pc:sldChg>
      <pc:sldChg chg="addSp delSp modSp add mod setBg">
        <pc:chgData name="Dražen Pranić" userId="3012855b-bf2d-4e7c-804b-71a5f3d907b3" providerId="ADAL" clId="{8D7AFF6F-7B41-4E26-89A1-9E64D1A3CE34}" dt="2023-10-01T17:48:03.352" v="2365" actId="1076"/>
        <pc:sldMkLst>
          <pc:docMk/>
          <pc:sldMk cId="1311441711" sldId="302"/>
        </pc:sldMkLst>
      </pc:sldChg>
      <pc:sldChg chg="addSp delSp modSp add mod setBg">
        <pc:chgData name="Dražen Pranić" userId="3012855b-bf2d-4e7c-804b-71a5f3d907b3" providerId="ADAL" clId="{8D7AFF6F-7B41-4E26-89A1-9E64D1A3CE34}" dt="2023-10-01T17:39:05.630" v="2352" actId="1076"/>
        <pc:sldMkLst>
          <pc:docMk/>
          <pc:sldMk cId="1318094856" sldId="303"/>
        </pc:sldMkLst>
      </pc:sldChg>
      <pc:sldChg chg="addSp delSp modSp add mod setBg">
        <pc:chgData name="Dražen Pranić" userId="3012855b-bf2d-4e7c-804b-71a5f3d907b3" providerId="ADAL" clId="{8D7AFF6F-7B41-4E26-89A1-9E64D1A3CE34}" dt="2023-10-01T17:54:29.347" v="2428" actId="26606"/>
        <pc:sldMkLst>
          <pc:docMk/>
          <pc:sldMk cId="1924054599" sldId="304"/>
        </pc:sldMkLst>
      </pc:sldChg>
      <pc:sldChg chg="add del">
        <pc:chgData name="Dražen Pranić" userId="3012855b-bf2d-4e7c-804b-71a5f3d907b3" providerId="ADAL" clId="{8D7AFF6F-7B41-4E26-89A1-9E64D1A3CE34}" dt="2023-10-01T17:55:02.862" v="2429" actId="47"/>
        <pc:sldMkLst>
          <pc:docMk/>
          <pc:sldMk cId="416155942" sldId="305"/>
        </pc:sldMkLst>
      </pc:sldChg>
      <pc:sldChg chg="add del">
        <pc:chgData name="Dražen Pranić" userId="3012855b-bf2d-4e7c-804b-71a5f3d907b3" providerId="ADAL" clId="{8D7AFF6F-7B41-4E26-89A1-9E64D1A3CE34}" dt="2023-10-01T17:55:05.678" v="2430" actId="47"/>
        <pc:sldMkLst>
          <pc:docMk/>
          <pc:sldMk cId="2674250294" sldId="306"/>
        </pc:sldMkLst>
      </pc:sldChg>
      <pc:sldChg chg="add del">
        <pc:chgData name="Dražen Pranić" userId="3012855b-bf2d-4e7c-804b-71a5f3d907b3" providerId="ADAL" clId="{8D7AFF6F-7B41-4E26-89A1-9E64D1A3CE34}" dt="2023-10-01T17:55:06.942" v="2431" actId="47"/>
        <pc:sldMkLst>
          <pc:docMk/>
          <pc:sldMk cId="11165390" sldId="307"/>
        </pc:sldMkLst>
      </pc:sldChg>
      <pc:sldChg chg="add del">
        <pc:chgData name="Dražen Pranić" userId="3012855b-bf2d-4e7c-804b-71a5f3d907b3" providerId="ADAL" clId="{8D7AFF6F-7B41-4E26-89A1-9E64D1A3CE34}" dt="2023-10-01T17:55:07.945" v="2432" actId="47"/>
        <pc:sldMkLst>
          <pc:docMk/>
          <pc:sldMk cId="2080553597" sldId="308"/>
        </pc:sldMkLst>
      </pc:sldChg>
      <pc:sldChg chg="add del">
        <pc:chgData name="Dražen Pranić" userId="3012855b-bf2d-4e7c-804b-71a5f3d907b3" providerId="ADAL" clId="{8D7AFF6F-7B41-4E26-89A1-9E64D1A3CE34}" dt="2023-10-01T17:55:08.705" v="2433" actId="47"/>
        <pc:sldMkLst>
          <pc:docMk/>
          <pc:sldMk cId="935681629" sldId="309"/>
        </pc:sldMkLst>
      </pc:sldChg>
      <pc:sldChg chg="add del">
        <pc:chgData name="Dražen Pranić" userId="3012855b-bf2d-4e7c-804b-71a5f3d907b3" providerId="ADAL" clId="{8D7AFF6F-7B41-4E26-89A1-9E64D1A3CE34}" dt="2023-10-01T17:55:09.547" v="2434" actId="47"/>
        <pc:sldMkLst>
          <pc:docMk/>
          <pc:sldMk cId="488898413" sldId="310"/>
        </pc:sldMkLst>
      </pc:sldChg>
      <pc:sldChg chg="add del">
        <pc:chgData name="Dražen Pranić" userId="3012855b-bf2d-4e7c-804b-71a5f3d907b3" providerId="ADAL" clId="{8D7AFF6F-7B41-4E26-89A1-9E64D1A3CE34}" dt="2023-10-01T17:55:10.409" v="2435" actId="47"/>
        <pc:sldMkLst>
          <pc:docMk/>
          <pc:sldMk cId="1284664156" sldId="311"/>
        </pc:sldMkLst>
      </pc:sldChg>
      <pc:sldChg chg="add del">
        <pc:chgData name="Dražen Pranić" userId="3012855b-bf2d-4e7c-804b-71a5f3d907b3" providerId="ADAL" clId="{8D7AFF6F-7B41-4E26-89A1-9E64D1A3CE34}" dt="2023-10-01T17:55:11.330" v="2436" actId="47"/>
        <pc:sldMkLst>
          <pc:docMk/>
          <pc:sldMk cId="2451992029" sldId="312"/>
        </pc:sldMkLst>
      </pc:sldChg>
      <pc:sldChg chg="add del">
        <pc:chgData name="Dražen Pranić" userId="3012855b-bf2d-4e7c-804b-71a5f3d907b3" providerId="ADAL" clId="{8D7AFF6F-7B41-4E26-89A1-9E64D1A3CE34}" dt="2023-10-01T17:55:12.190" v="2437" actId="47"/>
        <pc:sldMkLst>
          <pc:docMk/>
          <pc:sldMk cId="2877785660" sldId="313"/>
        </pc:sldMkLst>
      </pc:sldChg>
      <pc:sldChg chg="add del">
        <pc:chgData name="Dražen Pranić" userId="3012855b-bf2d-4e7c-804b-71a5f3d907b3" providerId="ADAL" clId="{8D7AFF6F-7B41-4E26-89A1-9E64D1A3CE34}" dt="2023-10-01T17:55:13.098" v="2438" actId="47"/>
        <pc:sldMkLst>
          <pc:docMk/>
          <pc:sldMk cId="749908307" sldId="314"/>
        </pc:sldMkLst>
      </pc:sldChg>
      <pc:sldChg chg="add del">
        <pc:chgData name="Dražen Pranić" userId="3012855b-bf2d-4e7c-804b-71a5f3d907b3" providerId="ADAL" clId="{8D7AFF6F-7B41-4E26-89A1-9E64D1A3CE34}" dt="2023-10-01T17:55:14.009" v="2439" actId="47"/>
        <pc:sldMkLst>
          <pc:docMk/>
          <pc:sldMk cId="1433125792" sldId="315"/>
        </pc:sldMkLst>
      </pc:sldChg>
      <pc:sldChg chg="add del">
        <pc:chgData name="Dražen Pranić" userId="3012855b-bf2d-4e7c-804b-71a5f3d907b3" providerId="ADAL" clId="{8D7AFF6F-7B41-4E26-89A1-9E64D1A3CE34}" dt="2023-10-01T17:55:14.842" v="2440" actId="47"/>
        <pc:sldMkLst>
          <pc:docMk/>
          <pc:sldMk cId="2997619818" sldId="316"/>
        </pc:sldMkLst>
      </pc:sldChg>
      <pc:sldChg chg="add del">
        <pc:chgData name="Dražen Pranić" userId="3012855b-bf2d-4e7c-804b-71a5f3d907b3" providerId="ADAL" clId="{8D7AFF6F-7B41-4E26-89A1-9E64D1A3CE34}" dt="2023-10-01T17:55:15.793" v="2441" actId="47"/>
        <pc:sldMkLst>
          <pc:docMk/>
          <pc:sldMk cId="4000164096" sldId="317"/>
        </pc:sldMkLst>
      </pc:sldChg>
      <pc:sldChg chg="add del">
        <pc:chgData name="Dražen Pranić" userId="3012855b-bf2d-4e7c-804b-71a5f3d907b3" providerId="ADAL" clId="{8D7AFF6F-7B41-4E26-89A1-9E64D1A3CE34}" dt="2023-10-01T17:55:16.882" v="2442" actId="47"/>
        <pc:sldMkLst>
          <pc:docMk/>
          <pc:sldMk cId="983806784" sldId="318"/>
        </pc:sldMkLst>
      </pc:sldChg>
      <pc:sldChg chg="add del">
        <pc:chgData name="Dražen Pranić" userId="3012855b-bf2d-4e7c-804b-71a5f3d907b3" providerId="ADAL" clId="{8D7AFF6F-7B41-4E26-89A1-9E64D1A3CE34}" dt="2023-10-01T17:55:18.032" v="2443" actId="47"/>
        <pc:sldMkLst>
          <pc:docMk/>
          <pc:sldMk cId="1664669451" sldId="319"/>
        </pc:sldMkLst>
      </pc:sldChg>
      <pc:sldChg chg="modSp mod">
        <pc:chgData name="Dražen Pranić" userId="3012855b-bf2d-4e7c-804b-71a5f3d907b3" providerId="ADAL" clId="{8D7AFF6F-7B41-4E26-89A1-9E64D1A3CE34}" dt="2023-09-30T11:42:30.532" v="96" actId="1076"/>
        <pc:sldMkLst>
          <pc:docMk/>
          <pc:sldMk cId="0" sldId="320"/>
        </pc:sldMkLst>
      </pc:sldChg>
      <pc:sldChg chg="modSp mod">
        <pc:chgData name="Dražen Pranić" userId="3012855b-bf2d-4e7c-804b-71a5f3d907b3" providerId="ADAL" clId="{8D7AFF6F-7B41-4E26-89A1-9E64D1A3CE34}" dt="2023-09-30T11:43:35.207" v="141" actId="20577"/>
        <pc:sldMkLst>
          <pc:docMk/>
          <pc:sldMk cId="0" sldId="321"/>
        </pc:sldMkLst>
      </pc:sldChg>
      <pc:sldChg chg="modSp mod">
        <pc:chgData name="Dražen Pranić" userId="3012855b-bf2d-4e7c-804b-71a5f3d907b3" providerId="ADAL" clId="{8D7AFF6F-7B41-4E26-89A1-9E64D1A3CE34}" dt="2023-09-30T11:44:57.145" v="166" actId="20577"/>
        <pc:sldMkLst>
          <pc:docMk/>
          <pc:sldMk cId="0" sldId="322"/>
        </pc:sldMkLst>
      </pc:sldChg>
      <pc:sldChg chg="addSp delSp modSp new mod setBg">
        <pc:chgData name="Dražen Pranić" userId="3012855b-bf2d-4e7c-804b-71a5f3d907b3" providerId="ADAL" clId="{8D7AFF6F-7B41-4E26-89A1-9E64D1A3CE34}" dt="2023-09-30T11:51:33.378" v="221" actId="26606"/>
        <pc:sldMkLst>
          <pc:docMk/>
          <pc:sldMk cId="2106274157" sldId="325"/>
        </pc:sldMkLst>
      </pc:sldChg>
      <pc:sldChg chg="modSp del mod">
        <pc:chgData name="Dražen Pranić" userId="3012855b-bf2d-4e7c-804b-71a5f3d907b3" providerId="ADAL" clId="{8D7AFF6F-7B41-4E26-89A1-9E64D1A3CE34}" dt="2023-09-30T11:55:43.241" v="244" actId="1076"/>
        <pc:sldMkLst>
          <pc:docMk/>
          <pc:sldMk cId="0" sldId="326"/>
        </pc:sldMkLst>
      </pc:sldChg>
      <pc:sldChg chg="addSp delSp modSp mod modAnim">
        <pc:chgData name="Dražen Pranić" userId="3012855b-bf2d-4e7c-804b-71a5f3d907b3" providerId="ADAL" clId="{8D7AFF6F-7B41-4E26-89A1-9E64D1A3CE34}" dt="2023-09-30T14:20:43.144" v="333" actId="1076"/>
        <pc:sldMkLst>
          <pc:docMk/>
          <pc:sldMk cId="0" sldId="327"/>
        </pc:sldMkLst>
      </pc:sldChg>
      <pc:sldChg chg="modSp mod">
        <pc:chgData name="Dražen Pranić" userId="3012855b-bf2d-4e7c-804b-71a5f3d907b3" providerId="ADAL" clId="{8D7AFF6F-7B41-4E26-89A1-9E64D1A3CE34}" dt="2023-09-30T12:09:32.496" v="264" actId="27636"/>
        <pc:sldMkLst>
          <pc:docMk/>
          <pc:sldMk cId="0" sldId="328"/>
        </pc:sldMkLst>
      </pc:sldChg>
      <pc:sldChg chg="addSp delSp modSp mod">
        <pc:chgData name="Dražen Pranić" userId="3012855b-bf2d-4e7c-804b-71a5f3d907b3" providerId="ADAL" clId="{8D7AFF6F-7B41-4E26-89A1-9E64D1A3CE34}" dt="2023-09-30T12:13:57.339" v="300" actId="14100"/>
        <pc:sldMkLst>
          <pc:docMk/>
          <pc:sldMk cId="0" sldId="330"/>
        </pc:sldMkLst>
      </pc:sldChg>
      <pc:sldChg chg="modSp mod">
        <pc:chgData name="Dražen Pranić" userId="3012855b-bf2d-4e7c-804b-71a5f3d907b3" providerId="ADAL" clId="{8D7AFF6F-7B41-4E26-89A1-9E64D1A3CE34}" dt="2023-09-30T12:11:21.886" v="270" actId="14100"/>
        <pc:sldMkLst>
          <pc:docMk/>
          <pc:sldMk cId="0" sldId="331"/>
        </pc:sldMkLst>
      </pc:sldChg>
      <pc:sldChg chg="addSp delSp modSp mod">
        <pc:chgData name="Dražen Pranić" userId="3012855b-bf2d-4e7c-804b-71a5f3d907b3" providerId="ADAL" clId="{8D7AFF6F-7B41-4E26-89A1-9E64D1A3CE34}" dt="2023-09-30T14:37:42.039" v="449" actId="1076"/>
        <pc:sldMkLst>
          <pc:docMk/>
          <pc:sldMk cId="0" sldId="332"/>
        </pc:sldMkLst>
      </pc:sldChg>
      <pc:sldChg chg="addSp modSp mod">
        <pc:chgData name="Dražen Pranić" userId="3012855b-bf2d-4e7c-804b-71a5f3d907b3" providerId="ADAL" clId="{8D7AFF6F-7B41-4E26-89A1-9E64D1A3CE34}" dt="2023-09-30T14:40:11.790" v="453" actId="1076"/>
        <pc:sldMkLst>
          <pc:docMk/>
          <pc:sldMk cId="0" sldId="333"/>
        </pc:sldMkLst>
      </pc:sldChg>
      <pc:sldChg chg="addSp delSp modSp mod">
        <pc:chgData name="Dražen Pranić" userId="3012855b-bf2d-4e7c-804b-71a5f3d907b3" providerId="ADAL" clId="{8D7AFF6F-7B41-4E26-89A1-9E64D1A3CE34}" dt="2023-09-30T14:43:17.193" v="468" actId="1076"/>
        <pc:sldMkLst>
          <pc:docMk/>
          <pc:sldMk cId="0" sldId="334"/>
        </pc:sldMkLst>
      </pc:sldChg>
      <pc:sldChg chg="modSp mod modNotes modNotesTx">
        <pc:chgData name="Dražen Pranić" userId="3012855b-bf2d-4e7c-804b-71a5f3d907b3" providerId="ADAL" clId="{8D7AFF6F-7B41-4E26-89A1-9E64D1A3CE34}" dt="2023-10-02T11:12:23.032" v="2534" actId="27636"/>
        <pc:sldMkLst>
          <pc:docMk/>
          <pc:sldMk cId="1972593686" sldId="529"/>
        </pc:sldMkLst>
      </pc:sldChg>
      <pc:sldChg chg="modSp mod modNotes modNotesTx">
        <pc:chgData name="Dražen Pranić" userId="3012855b-bf2d-4e7c-804b-71a5f3d907b3" providerId="ADAL" clId="{8D7AFF6F-7B41-4E26-89A1-9E64D1A3CE34}" dt="2023-09-30T14:34:43.350" v="419" actId="27636"/>
        <pc:sldMkLst>
          <pc:docMk/>
          <pc:sldMk cId="3344226996" sldId="530"/>
        </pc:sldMkLst>
      </pc:sldChg>
      <pc:sldChg chg="modSp mod modNotesTx">
        <pc:chgData name="Dražen Pranić" userId="3012855b-bf2d-4e7c-804b-71a5f3d907b3" providerId="ADAL" clId="{8D7AFF6F-7B41-4E26-89A1-9E64D1A3CE34}" dt="2023-09-30T14:35:32.406" v="445" actId="20577"/>
        <pc:sldMkLst>
          <pc:docMk/>
          <pc:sldMk cId="1962350606" sldId="579"/>
        </pc:sldMkLst>
      </pc:sldChg>
      <pc:sldChg chg="addSp delSp modSp new mod">
        <pc:chgData name="Dražen Pranić" userId="3012855b-bf2d-4e7c-804b-71a5f3d907b3" providerId="ADAL" clId="{8D7AFF6F-7B41-4E26-89A1-9E64D1A3CE34}" dt="2023-10-01T16:30:26.604" v="862" actId="21"/>
        <pc:sldMkLst>
          <pc:docMk/>
          <pc:sldMk cId="102587750" sldId="580"/>
        </pc:sldMkLst>
      </pc:sldChg>
      <pc:sldChg chg="addSp delSp modSp new mod">
        <pc:chgData name="Dražen Pranić" userId="3012855b-bf2d-4e7c-804b-71a5f3d907b3" providerId="ADAL" clId="{8D7AFF6F-7B41-4E26-89A1-9E64D1A3CE34}" dt="2023-10-01T16:31:28.708" v="975" actId="20577"/>
        <pc:sldMkLst>
          <pc:docMk/>
          <pc:sldMk cId="3598553254" sldId="581"/>
        </pc:sldMkLst>
      </pc:sldChg>
      <pc:sldChg chg="modSp new mod">
        <pc:chgData name="Dražen Pranić" userId="3012855b-bf2d-4e7c-804b-71a5f3d907b3" providerId="ADAL" clId="{8D7AFF6F-7B41-4E26-89A1-9E64D1A3CE34}" dt="2023-10-01T17:02:55.922" v="1903" actId="20577"/>
        <pc:sldMkLst>
          <pc:docMk/>
          <pc:sldMk cId="3406596939" sldId="582"/>
        </pc:sldMkLst>
      </pc:sldChg>
      <pc:sldChg chg="modSp mod ord">
        <pc:chgData name="Dražen Pranić" userId="3012855b-bf2d-4e7c-804b-71a5f3d907b3" providerId="ADAL" clId="{8D7AFF6F-7B41-4E26-89A1-9E64D1A3CE34}" dt="2023-10-01T17:48:12.333" v="2367"/>
        <pc:sldMkLst>
          <pc:docMk/>
          <pc:sldMk cId="0" sldId="583"/>
        </pc:sldMkLst>
      </pc:sldChg>
      <pc:sldChg chg="modSp new del mod">
        <pc:chgData name="Dražen Pranić" userId="3012855b-bf2d-4e7c-804b-71a5f3d907b3" providerId="ADAL" clId="{8D7AFF6F-7B41-4E26-89A1-9E64D1A3CE34}" dt="2023-10-01T17:07:40.834" v="2151" actId="47"/>
        <pc:sldMkLst>
          <pc:docMk/>
          <pc:sldMk cId="527999793" sldId="583"/>
        </pc:sldMkLst>
      </pc:sldChg>
      <pc:sldChg chg="modSp mod ord">
        <pc:chgData name="Dražen Pranić" userId="3012855b-bf2d-4e7c-804b-71a5f3d907b3" providerId="ADAL" clId="{8D7AFF6F-7B41-4E26-89A1-9E64D1A3CE34}" dt="2023-10-01T17:49:41.077" v="2410" actId="20577"/>
        <pc:sldMkLst>
          <pc:docMk/>
          <pc:sldMk cId="0" sldId="584"/>
        </pc:sldMkLst>
      </pc:sldChg>
      <pc:sldChg chg="modSp new mod">
        <pc:chgData name="Dražen Pranić" userId="3012855b-bf2d-4e7c-804b-71a5f3d907b3" providerId="ADAL" clId="{8D7AFF6F-7B41-4E26-89A1-9E64D1A3CE34}" dt="2023-10-02T11:14:33.248" v="2724" actId="20577"/>
        <pc:sldMkLst>
          <pc:docMk/>
          <pc:sldMk cId="2916266953" sldId="585"/>
        </pc:sldMkLst>
      </pc:sldChg>
      <pc:sldChg chg="modSp new del mod">
        <pc:chgData name="Dražen Pranić" userId="3012855b-bf2d-4e7c-804b-71a5f3d907b3" providerId="ADAL" clId="{8D7AFF6F-7B41-4E26-89A1-9E64D1A3CE34}" dt="2023-10-02T11:11:58.227" v="2522" actId="47"/>
        <pc:sldMkLst>
          <pc:docMk/>
          <pc:sldMk cId="3032339419" sldId="585"/>
        </pc:sldMkLst>
      </pc:sldChg>
      <pc:sldChg chg="new del">
        <pc:chgData name="Dražen Pranić" userId="3012855b-bf2d-4e7c-804b-71a5f3d907b3" providerId="ADAL" clId="{8D7AFF6F-7B41-4E26-89A1-9E64D1A3CE34}" dt="2023-10-02T11:12:53.412" v="2535" actId="47"/>
        <pc:sldMkLst>
          <pc:docMk/>
          <pc:sldMk cId="4085979555" sldId="586"/>
        </pc:sldMkLst>
      </pc:sldChg>
    </pc:docChg>
  </pc:docChgLst>
  <pc:docChgLst>
    <pc:chgData name="Dražen Pranić" userId="3012855b-bf2d-4e7c-804b-71a5f3d907b3" providerId="ADAL" clId="{38231089-6976-4D7A-BB01-AE88A28F80EB}"/>
    <pc:docChg chg="undo custSel addSld delSld modSld sldOrd">
      <pc:chgData name="Dražen Pranić" userId="3012855b-bf2d-4e7c-804b-71a5f3d907b3" providerId="ADAL" clId="{38231089-6976-4D7A-BB01-AE88A28F80EB}" dt="2025-09-30T16:21:11.535" v="116" actId="20577"/>
      <pc:docMkLst>
        <pc:docMk/>
      </pc:docMkLst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516443838" sldId="287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516443838" sldId="287"/>
            <ac:spMk id="2" creationId="{74DDC72F-CA21-EEA1-4090-E3FD04985902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516443838" sldId="287"/>
            <ac:spMk id="3" creationId="{3A4BCF3F-AFA1-DE9B-28A7-84D2E67395D5}"/>
          </ac:spMkLst>
        </pc:spChg>
      </pc:sldChg>
      <pc:sldChg chg="addSp delSp modSp mod modClrScheme delDesignElem chgLayout">
        <pc:chgData name="Dražen Pranić" userId="3012855b-bf2d-4e7c-804b-71a5f3d907b3" providerId="ADAL" clId="{38231089-6976-4D7A-BB01-AE88A28F80EB}" dt="2025-09-30T16:01:13.871" v="15" actId="1076"/>
        <pc:sldMkLst>
          <pc:docMk/>
          <pc:sldMk cId="2324203524" sldId="291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324203524" sldId="291"/>
            <ac:spMk id="2" creationId="{A54F73E1-7A36-8D7F-D18D-C64C67BE87FC}"/>
          </ac:spMkLst>
        </pc:spChg>
        <pc:spChg chg="del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324203524" sldId="291"/>
            <ac:spMk id="6" creationId="{32BC26D8-82FB-445E-AA49-62A77D7C1EE0}"/>
          </ac:spMkLst>
        </pc:spChg>
        <pc:spChg chg="del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324203524" sldId="291"/>
            <ac:spMk id="11" creationId="{CB44330D-EA18-4254-AA95-EB49948539B8}"/>
          </ac:spMkLst>
        </pc:spChg>
        <pc:picChg chg="mod ord">
          <ac:chgData name="Dražen Pranić" userId="3012855b-bf2d-4e7c-804b-71a5f3d907b3" providerId="ADAL" clId="{38231089-6976-4D7A-BB01-AE88A28F80EB}" dt="2025-09-30T16:01:13.871" v="15" actId="1076"/>
          <ac:picMkLst>
            <pc:docMk/>
            <pc:sldMk cId="2324203524" sldId="291"/>
            <ac:picMk id="4" creationId="{36F964D4-5ACF-1494-4E11-FAF3F5A43A2E}"/>
          </ac:picMkLst>
        </pc:picChg>
      </pc:sldChg>
      <pc:sldChg chg="addSp modSp del mod modClrScheme chgLayout">
        <pc:chgData name="Dražen Pranić" userId="3012855b-bf2d-4e7c-804b-71a5f3d907b3" providerId="ADAL" clId="{38231089-6976-4D7A-BB01-AE88A28F80EB}" dt="2025-09-30T16:00:31.931" v="11" actId="2696"/>
        <pc:sldMkLst>
          <pc:docMk/>
          <pc:sldMk cId="1404568862" sldId="292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404568862" sldId="292"/>
            <ac:spMk id="2" creationId="{9CC51D5A-0837-6059-1302-E27D8D9BF213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404568862" sldId="292"/>
            <ac:spMk id="7" creationId="{03315FA6-0675-4CFE-5C43-C8AE8106B170}"/>
          </ac:spMkLst>
        </pc:spChg>
        <pc:picChg chg="mod">
          <ac:chgData name="Dražen Pranić" userId="3012855b-bf2d-4e7c-804b-71a5f3d907b3" providerId="ADAL" clId="{38231089-6976-4D7A-BB01-AE88A28F80EB}" dt="2025-09-30T12:17:55.183" v="1" actId="1076"/>
          <ac:picMkLst>
            <pc:docMk/>
            <pc:sldMk cId="1404568862" sldId="292"/>
            <ac:picMk id="6" creationId="{C5403746-641B-E57F-58D7-EED73ED8D759}"/>
          </ac:picMkLst>
        </pc:picChg>
      </pc:sldChg>
      <pc:sldChg chg="addSp modSp del mod modClrScheme chgLayout">
        <pc:chgData name="Dražen Pranić" userId="3012855b-bf2d-4e7c-804b-71a5f3d907b3" providerId="ADAL" clId="{38231089-6976-4D7A-BB01-AE88A28F80EB}" dt="2025-09-30T16:01:19.510" v="16" actId="47"/>
        <pc:sldMkLst>
          <pc:docMk/>
          <pc:sldMk cId="3297445128" sldId="293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297445128" sldId="293"/>
            <ac:spMk id="2" creationId="{2A23F89B-3999-761A-9023-C2A771EEBCD5}"/>
          </ac:spMkLst>
        </pc:spChg>
        <pc:picChg chg="mod ord">
          <ac:chgData name="Dražen Pranić" userId="3012855b-bf2d-4e7c-804b-71a5f3d907b3" providerId="ADAL" clId="{38231089-6976-4D7A-BB01-AE88A28F80EB}" dt="2025-09-30T12:56:07.883" v="6" actId="700"/>
          <ac:picMkLst>
            <pc:docMk/>
            <pc:sldMk cId="3297445128" sldId="293"/>
            <ac:picMk id="5" creationId="{3898BF78-6B21-7245-DD01-4C63449BCDC5}"/>
          </ac:picMkLst>
        </pc:picChg>
      </pc:sldChg>
      <pc:sldChg chg="modSp mod ord modClrScheme chgLayout">
        <pc:chgData name="Dražen Pranić" userId="3012855b-bf2d-4e7c-804b-71a5f3d907b3" providerId="ADAL" clId="{38231089-6976-4D7A-BB01-AE88A28F80EB}" dt="2025-09-30T16:01:37.844" v="19"/>
        <pc:sldMkLst>
          <pc:docMk/>
          <pc:sldMk cId="4095961029" sldId="294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4095961029" sldId="294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4095961029" sldId="294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3741404743" sldId="295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741404743" sldId="295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741404743" sldId="295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373848485" sldId="296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73848485" sldId="296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73848485" sldId="296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639086061" sldId="298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639086061" sldId="298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639086061" sldId="298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822982210" sldId="299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822982210" sldId="299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822982210" sldId="299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892435184" sldId="300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892435184" sldId="300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892435184" sldId="300"/>
            <ac:spMk id="3" creationId="{AF3A6957-5491-8323-6C3D-9711FF0639D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1600007626" sldId="301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600007626" sldId="301"/>
            <ac:spMk id="2" creationId="{ECE1DC0F-FD7B-DE6C-7AF0-3F327AF82399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600007626" sldId="301"/>
            <ac:spMk id="3" creationId="{AF3A6957-5491-8323-6C3D-9711FF0639DC}"/>
          </ac:spMkLst>
        </pc:spChg>
      </pc:sldChg>
      <pc:sldChg chg="addSp delSp modSp mod modClrScheme delDesignElem chgLayout">
        <pc:chgData name="Dražen Pranić" userId="3012855b-bf2d-4e7c-804b-71a5f3d907b3" providerId="ADAL" clId="{38231089-6976-4D7A-BB01-AE88A28F80EB}" dt="2025-09-30T16:03:15.282" v="26" actId="14100"/>
        <pc:sldMkLst>
          <pc:docMk/>
          <pc:sldMk cId="1311441711" sldId="302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311441711" sldId="302"/>
            <ac:spMk id="2" creationId="{0B10D0B3-ADEC-BA85-920C-630B7DE55BE8}"/>
          </ac:spMkLst>
        </pc:spChg>
        <pc:spChg chg="del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311441711" sldId="302"/>
            <ac:spMk id="9" creationId="{E2BA2BD9-7B54-4190-8F06-3EF3658A0020}"/>
          </ac:spMkLst>
        </pc:spChg>
        <pc:picChg chg="mod ord">
          <ac:chgData name="Dražen Pranić" userId="3012855b-bf2d-4e7c-804b-71a5f3d907b3" providerId="ADAL" clId="{38231089-6976-4D7A-BB01-AE88A28F80EB}" dt="2025-09-30T16:03:15.282" v="26" actId="14100"/>
          <ac:picMkLst>
            <pc:docMk/>
            <pc:sldMk cId="1311441711" sldId="302"/>
            <ac:picMk id="4" creationId="{2EC7891B-6CDF-60E0-C786-1E5B4194621B}"/>
          </ac:picMkLst>
        </pc:picChg>
      </pc:sldChg>
      <pc:sldChg chg="addSp delSp modSp mod modClrScheme chgLayout">
        <pc:chgData name="Dražen Pranić" userId="3012855b-bf2d-4e7c-804b-71a5f3d907b3" providerId="ADAL" clId="{38231089-6976-4D7A-BB01-AE88A28F80EB}" dt="2025-09-30T16:03:32.069" v="29" actId="1076"/>
        <pc:sldMkLst>
          <pc:docMk/>
          <pc:sldMk cId="1318094856" sldId="303"/>
        </pc:sldMkLst>
        <pc:spChg chg="del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318094856" sldId="303"/>
            <ac:spMk id="2" creationId="{ECE1DC0F-FD7B-DE6C-7AF0-3F327AF82399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318094856" sldId="303"/>
            <ac:spMk id="3" creationId="{72F1853E-C508-25D8-0588-676EC8F38C39}"/>
          </ac:spMkLst>
        </pc:spChg>
        <pc:picChg chg="mod ord">
          <ac:chgData name="Dražen Pranić" userId="3012855b-bf2d-4e7c-804b-71a5f3d907b3" providerId="ADAL" clId="{38231089-6976-4D7A-BB01-AE88A28F80EB}" dt="2025-09-30T16:03:22.509" v="27" actId="1076"/>
          <ac:picMkLst>
            <pc:docMk/>
            <pc:sldMk cId="1318094856" sldId="303"/>
            <ac:picMk id="5" creationId="{E963B81A-D2B5-7ABD-DC88-B69DC0365841}"/>
          </ac:picMkLst>
        </pc:picChg>
        <pc:picChg chg="mod">
          <ac:chgData name="Dražen Pranić" userId="3012855b-bf2d-4e7c-804b-71a5f3d907b3" providerId="ADAL" clId="{38231089-6976-4D7A-BB01-AE88A28F80EB}" dt="2025-09-30T16:03:32.069" v="29" actId="1076"/>
          <ac:picMkLst>
            <pc:docMk/>
            <pc:sldMk cId="1318094856" sldId="303"/>
            <ac:picMk id="9" creationId="{9673D8BC-E3F0-572C-301D-2A2B14AE9292}"/>
          </ac:picMkLst>
        </pc:picChg>
      </pc:sldChg>
      <pc:sldChg chg="modSp mod modClrScheme chgLayout">
        <pc:chgData name="Dražen Pranić" userId="3012855b-bf2d-4e7c-804b-71a5f3d907b3" providerId="ADAL" clId="{38231089-6976-4D7A-BB01-AE88A28F80EB}" dt="2025-09-30T16:03:39.560" v="30" actId="1076"/>
        <pc:sldMkLst>
          <pc:docMk/>
          <pc:sldMk cId="1924054599" sldId="304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24054599" sldId="304"/>
            <ac:spMk id="3" creationId="{AF3A6957-5491-8323-6C3D-9711FF0639DC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24054599" sldId="304"/>
            <ac:spMk id="4" creationId="{C1379D6F-86BC-7ECB-7C6C-E9DC0DD1A570}"/>
          </ac:spMkLst>
        </pc:spChg>
        <pc:picChg chg="mod">
          <ac:chgData name="Dražen Pranić" userId="3012855b-bf2d-4e7c-804b-71a5f3d907b3" providerId="ADAL" clId="{38231089-6976-4D7A-BB01-AE88A28F80EB}" dt="2025-09-30T16:03:39.560" v="30" actId="1076"/>
          <ac:picMkLst>
            <pc:docMk/>
            <pc:sldMk cId="1924054599" sldId="304"/>
            <ac:picMk id="5" creationId="{81B889F4-0EE7-60FD-D09A-A1F6718ADF0F}"/>
          </ac:picMkLst>
        </pc:pic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20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0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0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6:08:40.068" v="51" actId="14100"/>
        <pc:sldMkLst>
          <pc:docMk/>
          <pc:sldMk cId="0" sldId="321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1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6:08:40.068" v="51" actId="14100"/>
          <ac:spMkLst>
            <pc:docMk/>
            <pc:sldMk cId="0" sldId="321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22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2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2"/>
            <ac:spMk id="3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23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3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3"/>
            <ac:spMk id="3" creationId="{5168B406-2854-88EE-3A74-8823A47CCC59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24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4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4"/>
            <ac:spMk id="3" creationId="{CB99AEAF-E8F4-D0D9-2C20-C187D014757C}"/>
          </ac:spMkLst>
        </pc:spChg>
      </pc:sldChg>
      <pc:sldChg chg="addSp delSp modSp mod modClrScheme delDesignElem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106274157" sldId="325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106274157" sldId="325"/>
            <ac:spMk id="2" creationId="{126A97C9-B88B-6D0C-5649-52046187B905}"/>
          </ac:spMkLst>
        </pc:spChg>
        <pc:spChg chg="del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106274157" sldId="325"/>
            <ac:spMk id="9" creationId="{42A4FC2C-047E-45A5-965D-8E1E3BF09BC6}"/>
          </ac:spMkLst>
        </pc:spChg>
        <pc:picChg chg="mod ord">
          <ac:chgData name="Dražen Pranić" userId="3012855b-bf2d-4e7c-804b-71a5f3d907b3" providerId="ADAL" clId="{38231089-6976-4D7A-BB01-AE88A28F80EB}" dt="2025-09-30T12:56:07.883" v="6" actId="700"/>
          <ac:picMkLst>
            <pc:docMk/>
            <pc:sldMk cId="2106274157" sldId="325"/>
            <ac:picMk id="4" creationId="{981E817B-02D2-7DD0-8072-C346E0D364E9}"/>
          </ac:picMkLst>
        </pc:picChg>
      </pc:sldChg>
      <pc:sldChg chg="modSp mod modClrScheme chgLayout">
        <pc:chgData name="Dražen Pranić" userId="3012855b-bf2d-4e7c-804b-71a5f3d907b3" providerId="ADAL" clId="{38231089-6976-4D7A-BB01-AE88A28F80EB}" dt="2025-09-30T16:09:17.314" v="53" actId="1076"/>
        <pc:sldMkLst>
          <pc:docMk/>
          <pc:sldMk cId="0" sldId="326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6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6"/>
            <ac:spMk id="3" creationId="{00000000-0000-0000-0000-000000000000}"/>
          </ac:spMkLst>
        </pc:spChg>
        <pc:picChg chg="mod">
          <ac:chgData name="Dražen Pranić" userId="3012855b-bf2d-4e7c-804b-71a5f3d907b3" providerId="ADAL" clId="{38231089-6976-4D7A-BB01-AE88A28F80EB}" dt="2025-09-30T16:09:17.314" v="53" actId="1076"/>
          <ac:picMkLst>
            <pc:docMk/>
            <pc:sldMk cId="0" sldId="326"/>
            <ac:picMk id="6" creationId="{00000000-0000-0000-0000-000000000000}"/>
          </ac:picMkLst>
        </pc:pic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27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7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7"/>
            <ac:spMk id="8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6:09:28.753" v="54" actId="1076"/>
        <pc:sldMkLst>
          <pc:docMk/>
          <pc:sldMk cId="0" sldId="328"/>
        </pc:sldMkLst>
        <pc:spChg chg="mod ord">
          <ac:chgData name="Dražen Pranić" userId="3012855b-bf2d-4e7c-804b-71a5f3d907b3" providerId="ADAL" clId="{38231089-6976-4D7A-BB01-AE88A28F80EB}" dt="2025-09-30T12:56:07.955" v="8" actId="27636"/>
          <ac:spMkLst>
            <pc:docMk/>
            <pc:sldMk cId="0" sldId="328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8"/>
            <ac:spMk id="3" creationId="{487F6F02-4485-38A5-0F00-9791383C10EC}"/>
          </ac:spMkLst>
        </pc:spChg>
        <pc:picChg chg="mod">
          <ac:chgData name="Dražen Pranić" userId="3012855b-bf2d-4e7c-804b-71a5f3d907b3" providerId="ADAL" clId="{38231089-6976-4D7A-BB01-AE88A28F80EB}" dt="2025-09-30T16:09:28.753" v="54" actId="1076"/>
          <ac:picMkLst>
            <pc:docMk/>
            <pc:sldMk cId="0" sldId="328"/>
            <ac:picMk id="6" creationId="{00000000-0000-0000-0000-000000000000}"/>
          </ac:picMkLst>
        </pc:picChg>
      </pc:sldChg>
      <pc:sldChg chg="addSp modSp mod modClrScheme chgLayout">
        <pc:chgData name="Dražen Pranić" userId="3012855b-bf2d-4e7c-804b-71a5f3d907b3" providerId="ADAL" clId="{38231089-6976-4D7A-BB01-AE88A28F80EB}" dt="2025-09-30T16:09:39.580" v="56" actId="14100"/>
        <pc:sldMkLst>
          <pc:docMk/>
          <pc:sldMk cId="0" sldId="329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9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29"/>
            <ac:spMk id="3" creationId="{5747DADB-C834-195B-C41F-4AAF034784A2}"/>
          </ac:spMkLst>
        </pc:spChg>
        <pc:picChg chg="mod">
          <ac:chgData name="Dražen Pranić" userId="3012855b-bf2d-4e7c-804b-71a5f3d907b3" providerId="ADAL" clId="{38231089-6976-4D7A-BB01-AE88A28F80EB}" dt="2025-09-30T16:09:39.580" v="56" actId="14100"/>
          <ac:picMkLst>
            <pc:docMk/>
            <pc:sldMk cId="0" sldId="329"/>
            <ac:picMk id="4" creationId="{00000000-0000-0000-0000-000000000000}"/>
          </ac:picMkLst>
        </pc:pic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0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0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0"/>
            <ac:spMk id="7" creationId="{85F59C0E-10B1-D1DE-1AC7-10C3EE7228D8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1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1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1"/>
            <ac:spMk id="3" creationId="{846B80C3-B570-C5D0-2109-0A4CE8D7A873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2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2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2"/>
            <ac:spMk id="4" creationId="{6D49A782-D299-1A08-A3A1-2E39437F62AC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6:14:36.480" v="57" actId="1076"/>
        <pc:sldMkLst>
          <pc:docMk/>
          <pc:sldMk cId="0" sldId="333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3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3"/>
            <ac:spMk id="6" creationId="{24CF492F-9E1A-8D17-17DA-D3E43FDC5D24}"/>
          </ac:spMkLst>
        </pc:spChg>
        <pc:picChg chg="mod">
          <ac:chgData name="Dražen Pranić" userId="3012855b-bf2d-4e7c-804b-71a5f3d907b3" providerId="ADAL" clId="{38231089-6976-4D7A-BB01-AE88A28F80EB}" dt="2025-09-30T16:14:36.480" v="57" actId="1076"/>
          <ac:picMkLst>
            <pc:docMk/>
            <pc:sldMk cId="0" sldId="333"/>
            <ac:picMk id="5" creationId="{530B766D-8F55-F66D-9F26-392424F8F101}"/>
          </ac:picMkLst>
        </pc:pic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4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4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4"/>
            <ac:spMk id="4" creationId="{5D160A37-2917-5E99-703D-4DB52ABE913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5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5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5"/>
            <ac:spMk id="3" creationId="{ADEC8801-C00B-23B4-59FC-B71D53C5EBC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336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6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336"/>
            <ac:spMk id="3" creationId="{00000000-0000-0000-0000-000000000000}"/>
          </ac:spMkLst>
        </pc:spChg>
      </pc:sldChg>
      <pc:sldChg chg="add del">
        <pc:chgData name="Dražen Pranić" userId="3012855b-bf2d-4e7c-804b-71a5f3d907b3" providerId="ADAL" clId="{38231089-6976-4D7A-BB01-AE88A28F80EB}" dt="2025-09-30T12:55:57.914" v="5" actId="47"/>
        <pc:sldMkLst>
          <pc:docMk/>
          <pc:sldMk cId="560968619" sldId="483"/>
        </pc:sldMkLst>
      </pc:sldChg>
      <pc:sldChg chg="modSp add del mod">
        <pc:chgData name="Dražen Pranić" userId="3012855b-bf2d-4e7c-804b-71a5f3d907b3" providerId="ADAL" clId="{38231089-6976-4D7A-BB01-AE88A28F80EB}" dt="2025-09-30T12:55:57.914" v="5" actId="47"/>
        <pc:sldMkLst>
          <pc:docMk/>
          <pc:sldMk cId="858628766" sldId="484"/>
        </pc:sldMkLst>
        <pc:spChg chg="mod">
          <ac:chgData name="Dražen Pranić" userId="3012855b-bf2d-4e7c-804b-71a5f3d907b3" providerId="ADAL" clId="{38231089-6976-4D7A-BB01-AE88A28F80EB}" dt="2025-09-30T12:55:46.099" v="3" actId="27636"/>
          <ac:spMkLst>
            <pc:docMk/>
            <pc:sldMk cId="858628766" sldId="484"/>
            <ac:spMk id="2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1972593686" sldId="529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72593686" sldId="529"/>
            <ac:spMk id="2" creationId="{9503D75F-0977-0EC5-2E03-F28F219687E4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72593686" sldId="529"/>
            <ac:spMk id="4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3344226996" sldId="530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344226996" sldId="530"/>
            <ac:spMk id="2" creationId="{FF0F29EE-7575-04A9-6F0E-1727671820BE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344226996" sldId="530"/>
            <ac:spMk id="4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1962350606" sldId="579"/>
        </pc:sldMkLst>
        <pc:spChg chg="add 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62350606" sldId="579"/>
            <ac:spMk id="2" creationId="{CA8F055D-4477-F2AD-90BE-7AA650420061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962350606" sldId="579"/>
            <ac:spMk id="4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6:01:23.920" v="17" actId="14100"/>
        <pc:sldMkLst>
          <pc:docMk/>
          <pc:sldMk cId="102587750" sldId="580"/>
        </pc:sldMkLst>
        <pc:spChg chg="mod ord">
          <ac:chgData name="Dražen Pranić" userId="3012855b-bf2d-4e7c-804b-71a5f3d907b3" providerId="ADAL" clId="{38231089-6976-4D7A-BB01-AE88A28F80EB}" dt="2025-09-30T16:01:23.920" v="17" actId="14100"/>
          <ac:spMkLst>
            <pc:docMk/>
            <pc:sldMk cId="102587750" sldId="580"/>
            <ac:spMk id="2" creationId="{34A971D8-0BFF-7FA2-896C-C8A15DE2CB52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102587750" sldId="580"/>
            <ac:spMk id="3" creationId="{C81CDA36-1CDF-5A1C-5C0A-714CF1C07ED3}"/>
          </ac:spMkLst>
        </pc:spChg>
      </pc:sldChg>
      <pc:sldChg chg="modSp mod ord modClrScheme chgLayout">
        <pc:chgData name="Dražen Pranić" userId="3012855b-bf2d-4e7c-804b-71a5f3d907b3" providerId="ADAL" clId="{38231089-6976-4D7A-BB01-AE88A28F80EB}" dt="2025-09-30T16:01:58.511" v="21"/>
        <pc:sldMkLst>
          <pc:docMk/>
          <pc:sldMk cId="3598553254" sldId="581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598553254" sldId="581"/>
            <ac:spMk id="2" creationId="{E7A5C8F5-3D40-9702-390C-C278F09C173C}"/>
          </ac:spMkLst>
        </pc:spChg>
        <pc:picChg chg="mod ord">
          <ac:chgData name="Dražen Pranić" userId="3012855b-bf2d-4e7c-804b-71a5f3d907b3" providerId="ADAL" clId="{38231089-6976-4D7A-BB01-AE88A28F80EB}" dt="2025-09-30T12:56:07.883" v="6" actId="700"/>
          <ac:picMkLst>
            <pc:docMk/>
            <pc:sldMk cId="3598553254" sldId="581"/>
            <ac:picMk id="4" creationId="{E0B1D600-99E1-DB3B-0E39-567D4F7B3CAF}"/>
          </ac:picMkLst>
        </pc:picChg>
      </pc:sldChg>
      <pc:sldChg chg="modSp mod modClrScheme chgLayout">
        <pc:chgData name="Dražen Pranić" userId="3012855b-bf2d-4e7c-804b-71a5f3d907b3" providerId="ADAL" clId="{38231089-6976-4D7A-BB01-AE88A28F80EB}" dt="2025-09-30T16:16:41.118" v="65" actId="20577"/>
        <pc:sldMkLst>
          <pc:docMk/>
          <pc:sldMk cId="3406596939" sldId="582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3406596939" sldId="582"/>
            <ac:spMk id="2" creationId="{8DCF74C7-DC03-2C09-9C05-4BA613BB2268}"/>
          </ac:spMkLst>
        </pc:spChg>
        <pc:spChg chg="mod ord">
          <ac:chgData name="Dražen Pranić" userId="3012855b-bf2d-4e7c-804b-71a5f3d907b3" providerId="ADAL" clId="{38231089-6976-4D7A-BB01-AE88A28F80EB}" dt="2025-09-30T16:16:41.118" v="65" actId="20577"/>
          <ac:spMkLst>
            <pc:docMk/>
            <pc:sldMk cId="3406596939" sldId="582"/>
            <ac:spMk id="3" creationId="{3AC4E077-CBEC-2F88-4A52-1820464EDC4C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583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3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3"/>
            <ac:spMk id="4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584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4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4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2916266953" sldId="585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916266953" sldId="585"/>
            <ac:spMk id="2" creationId="{44D4698B-2E21-81FB-9395-2F3D3A333114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916266953" sldId="585"/>
            <ac:spMk id="3" creationId="{C77810C4-79AA-03FD-246B-DBEB077861B3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2:56:07.883" v="6" actId="700"/>
        <pc:sldMkLst>
          <pc:docMk/>
          <pc:sldMk cId="0" sldId="587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7"/>
            <ac:spMk id="2" creationId="{00000000-0000-0000-0000-000000000000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0" sldId="587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38231089-6976-4D7A-BB01-AE88A28F80EB}" dt="2025-09-30T16:21:11.535" v="116" actId="20577"/>
        <pc:sldMkLst>
          <pc:docMk/>
          <pc:sldMk cId="2387410642" sldId="588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2387410642" sldId="588"/>
            <ac:spMk id="2" creationId="{7D8E4AF8-1CF6-BF98-9566-44C1055F9637}"/>
          </ac:spMkLst>
        </pc:spChg>
        <pc:spChg chg="mod ord">
          <ac:chgData name="Dražen Pranić" userId="3012855b-bf2d-4e7c-804b-71a5f3d907b3" providerId="ADAL" clId="{38231089-6976-4D7A-BB01-AE88A28F80EB}" dt="2025-09-30T16:21:11.535" v="116" actId="20577"/>
          <ac:spMkLst>
            <pc:docMk/>
            <pc:sldMk cId="2387410642" sldId="588"/>
            <ac:spMk id="3" creationId="{18605C77-1BFD-EA0E-52A8-8B2DBCA4CDFC}"/>
          </ac:spMkLst>
        </pc:spChg>
      </pc:sldChg>
      <pc:sldChg chg="modSp del mod modClrScheme chgLayout">
        <pc:chgData name="Dražen Pranić" userId="3012855b-bf2d-4e7c-804b-71a5f3d907b3" providerId="ADAL" clId="{38231089-6976-4D7A-BB01-AE88A28F80EB}" dt="2025-09-30T16:02:48.345" v="22" actId="47"/>
        <pc:sldMkLst>
          <pc:docMk/>
          <pc:sldMk cId="962717782" sldId="589"/>
        </pc:sldMkLst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962717782" sldId="589"/>
            <ac:spMk id="2" creationId="{9783A564-C009-AC05-8211-6DC803F1A2CE}"/>
          </ac:spMkLst>
        </pc:spChg>
        <pc:spChg chg="mod ord">
          <ac:chgData name="Dražen Pranić" userId="3012855b-bf2d-4e7c-804b-71a5f3d907b3" providerId="ADAL" clId="{38231089-6976-4D7A-BB01-AE88A28F80EB}" dt="2025-09-30T12:56:07.883" v="6" actId="700"/>
          <ac:spMkLst>
            <pc:docMk/>
            <pc:sldMk cId="962717782" sldId="589"/>
            <ac:spMk id="3" creationId="{BB2BA47E-F71C-CD9A-9F9C-451B196E30E6}"/>
          </ac:spMkLst>
        </pc:spChg>
      </pc:sldChg>
      <pc:sldChg chg="addSp new mod">
        <pc:chgData name="Dražen Pranić" userId="3012855b-bf2d-4e7c-804b-71a5f3d907b3" providerId="ADAL" clId="{38231089-6976-4D7A-BB01-AE88A28F80EB}" dt="2025-09-30T16:00:17.174" v="10" actId="22"/>
        <pc:sldMkLst>
          <pc:docMk/>
          <pc:sldMk cId="988323344" sldId="590"/>
        </pc:sldMkLst>
        <pc:picChg chg="add">
          <ac:chgData name="Dražen Pranić" userId="3012855b-bf2d-4e7c-804b-71a5f3d907b3" providerId="ADAL" clId="{38231089-6976-4D7A-BB01-AE88A28F80EB}" dt="2025-09-30T16:00:17.174" v="10" actId="22"/>
          <ac:picMkLst>
            <pc:docMk/>
            <pc:sldMk cId="988323344" sldId="590"/>
            <ac:picMk id="5" creationId="{3A54CB18-7CA5-4BA3-C946-1A5EAD1DD968}"/>
          </ac:picMkLst>
        </pc:picChg>
      </pc:sldChg>
      <pc:sldChg chg="addSp delSp modSp new mod">
        <pc:chgData name="Dražen Pranić" userId="3012855b-bf2d-4e7c-804b-71a5f3d907b3" providerId="ADAL" clId="{38231089-6976-4D7A-BB01-AE88A28F80EB}" dt="2025-09-30T16:08:20.993" v="50" actId="1076"/>
        <pc:sldMkLst>
          <pc:docMk/>
          <pc:sldMk cId="3549571313" sldId="591"/>
        </pc:sldMkLst>
        <pc:spChg chg="del">
          <ac:chgData name="Dražen Pranić" userId="3012855b-bf2d-4e7c-804b-71a5f3d907b3" providerId="ADAL" clId="{38231089-6976-4D7A-BB01-AE88A28F80EB}" dt="2025-09-30T16:07:21.881" v="39" actId="22"/>
          <ac:spMkLst>
            <pc:docMk/>
            <pc:sldMk cId="3549571313" sldId="591"/>
            <ac:spMk id="3" creationId="{393E258E-5162-CE0C-A154-52AFC4521B47}"/>
          </ac:spMkLst>
        </pc:spChg>
        <pc:spChg chg="add del mod">
          <ac:chgData name="Dražen Pranić" userId="3012855b-bf2d-4e7c-804b-71a5f3d907b3" providerId="ADAL" clId="{38231089-6976-4D7A-BB01-AE88A28F80EB}" dt="2025-09-30T16:08:13.370" v="47" actId="22"/>
          <ac:spMkLst>
            <pc:docMk/>
            <pc:sldMk cId="3549571313" sldId="591"/>
            <ac:spMk id="9" creationId="{C2708F6E-E29E-DDDB-4B14-340BDF2E0EEE}"/>
          </ac:spMkLst>
        </pc:spChg>
        <pc:picChg chg="add mod">
          <ac:chgData name="Dražen Pranić" userId="3012855b-bf2d-4e7c-804b-71a5f3d907b3" providerId="ADAL" clId="{38231089-6976-4D7A-BB01-AE88A28F80EB}" dt="2025-09-30T16:07:45.065" v="45" actId="14100"/>
          <ac:picMkLst>
            <pc:docMk/>
            <pc:sldMk cId="3549571313" sldId="591"/>
            <ac:picMk id="5" creationId="{C4A5BAF7-ED5F-9095-98C5-4B5D966FE7BB}"/>
          </ac:picMkLst>
        </pc:picChg>
        <pc:picChg chg="add del mod ord">
          <ac:chgData name="Dražen Pranić" userId="3012855b-bf2d-4e7c-804b-71a5f3d907b3" providerId="ADAL" clId="{38231089-6976-4D7A-BB01-AE88A28F80EB}" dt="2025-09-30T16:07:53.121" v="46" actId="478"/>
          <ac:picMkLst>
            <pc:docMk/>
            <pc:sldMk cId="3549571313" sldId="591"/>
            <ac:picMk id="7" creationId="{70AF6CF6-03FD-9C03-56DC-0016F9E84EF8}"/>
          </ac:picMkLst>
        </pc:picChg>
        <pc:picChg chg="add mod ord">
          <ac:chgData name="Dražen Pranić" userId="3012855b-bf2d-4e7c-804b-71a5f3d907b3" providerId="ADAL" clId="{38231089-6976-4D7A-BB01-AE88A28F80EB}" dt="2025-09-30T16:08:20.993" v="50" actId="1076"/>
          <ac:picMkLst>
            <pc:docMk/>
            <pc:sldMk cId="3549571313" sldId="591"/>
            <ac:picMk id="11" creationId="{251CFD8D-0D55-D5EC-E6D6-EBAFF5F67B8B}"/>
          </ac:picMkLst>
        </pc:picChg>
      </pc:sldChg>
      <pc:sldChg chg="addSp delSp modSp new del mod modClrScheme chgLayout">
        <pc:chgData name="Dražen Pranić" userId="3012855b-bf2d-4e7c-804b-71a5f3d907b3" providerId="ADAL" clId="{38231089-6976-4D7A-BB01-AE88A28F80EB}" dt="2025-09-30T16:06:45.609" v="37" actId="2696"/>
        <pc:sldMkLst>
          <pc:docMk/>
          <pc:sldMk cId="1334463496" sldId="592"/>
        </pc:sldMkLst>
        <pc:spChg chg="del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2" creationId="{C34ED24E-0B1B-FC4B-BC80-7E8062BC0837}"/>
          </ac:spMkLst>
        </pc:spChg>
        <pc:spChg chg="del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3" creationId="{1D00E148-4D55-905C-4AC4-D4607A3F87EF}"/>
          </ac:spMkLst>
        </pc:spChg>
        <pc:spChg chg="add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4" creationId="{A334B69F-C05D-D63C-6A81-FF1EAB451EF5}"/>
          </ac:spMkLst>
        </pc:spChg>
        <pc:spChg chg="add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5" creationId="{1C747ED2-21A9-8FE4-660E-187A2ADDAF8F}"/>
          </ac:spMkLst>
        </pc:spChg>
        <pc:spChg chg="add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6" creationId="{3361B97E-E36E-F281-2D86-45C89D21FC72}"/>
          </ac:spMkLst>
        </pc:spChg>
        <pc:spChg chg="add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7" creationId="{32194C6F-0864-1C50-DAEF-34C6060AAAFE}"/>
          </ac:spMkLst>
        </pc:spChg>
        <pc:spChg chg="add mod ord">
          <ac:chgData name="Dražen Pranić" userId="3012855b-bf2d-4e7c-804b-71a5f3d907b3" providerId="ADAL" clId="{38231089-6976-4D7A-BB01-AE88A28F80EB}" dt="2025-09-30T16:06:40.619" v="36" actId="700"/>
          <ac:spMkLst>
            <pc:docMk/>
            <pc:sldMk cId="1334463496" sldId="592"/>
            <ac:spMk id="8" creationId="{7BD4E75E-067F-EF05-A92B-E5B6D79D57C5}"/>
          </ac:spMkLst>
        </pc:spChg>
      </pc:sldChg>
    </pc:docChg>
  </pc:docChgLst>
  <pc:docChgLst>
    <pc:chgData name="Dražen Pranić" userId="3012855b-bf2d-4e7c-804b-71a5f3d907b3" providerId="ADAL" clId="{2F3435CD-C1C4-4A03-B77A-A9DCD81140D9}"/>
    <pc:docChg chg="custSel addSld delSld modSld">
      <pc:chgData name="Dražen Pranić" userId="3012855b-bf2d-4e7c-804b-71a5f3d907b3" providerId="ADAL" clId="{2F3435CD-C1C4-4A03-B77A-A9DCD81140D9}" dt="2024-09-30T12:15:14.981" v="34" actId="20577"/>
      <pc:docMkLst>
        <pc:docMk/>
      </pc:docMkLst>
      <pc:sldChg chg="modSp add del mod">
        <pc:chgData name="Dražen Pranić" userId="3012855b-bf2d-4e7c-804b-71a5f3d907b3" providerId="ADAL" clId="{2F3435CD-C1C4-4A03-B77A-A9DCD81140D9}" dt="2024-09-25T13:49:54.793" v="18" actId="20577"/>
        <pc:sldMkLst>
          <pc:docMk/>
          <pc:sldMk cId="1404568862" sldId="292"/>
        </pc:sldMkLst>
      </pc:sldChg>
      <pc:sldChg chg="modSp mod">
        <pc:chgData name="Dražen Pranić" userId="3012855b-bf2d-4e7c-804b-71a5f3d907b3" providerId="ADAL" clId="{2F3435CD-C1C4-4A03-B77A-A9DCD81140D9}" dt="2024-09-30T12:15:14.981" v="34" actId="20577"/>
        <pc:sldMkLst>
          <pc:docMk/>
          <pc:sldMk cId="4095961029" sldId="294"/>
        </pc:sldMkLst>
      </pc:sldChg>
      <pc:sldChg chg="modSp mod">
        <pc:chgData name="Dražen Pranić" userId="3012855b-bf2d-4e7c-804b-71a5f3d907b3" providerId="ADAL" clId="{2F3435CD-C1C4-4A03-B77A-A9DCD81140D9}" dt="2024-09-25T13:50:30.546" v="22" actId="5793"/>
        <pc:sldMkLst>
          <pc:docMk/>
          <pc:sldMk cId="3741404743" sldId="295"/>
        </pc:sldMkLst>
      </pc:sldChg>
      <pc:sldChg chg="addSp modSp">
        <pc:chgData name="Dražen Pranić" userId="3012855b-bf2d-4e7c-804b-71a5f3d907b3" providerId="ADAL" clId="{2F3435CD-C1C4-4A03-B77A-A9DCD81140D9}" dt="2024-09-25T09:50:16.430" v="0"/>
        <pc:sldMkLst>
          <pc:docMk/>
          <pc:sldMk cId="0" sldId="333"/>
        </pc:sldMkLst>
      </pc:sldChg>
      <pc:sldChg chg="add">
        <pc:chgData name="Dražen Pranić" userId="3012855b-bf2d-4e7c-804b-71a5f3d907b3" providerId="ADAL" clId="{2F3435CD-C1C4-4A03-B77A-A9DCD81140D9}" dt="2024-09-25T13:49:15.871" v="1"/>
        <pc:sldMkLst>
          <pc:docMk/>
          <pc:sldMk cId="2387410642" sldId="588"/>
        </pc:sldMkLst>
      </pc:sldChg>
      <pc:sldChg chg="add del">
        <pc:chgData name="Dražen Pranić" userId="3012855b-bf2d-4e7c-804b-71a5f3d907b3" providerId="ADAL" clId="{2F3435CD-C1C4-4A03-B77A-A9DCD81140D9}" dt="2024-09-25T13:49:39.747" v="4" actId="47"/>
        <pc:sldMkLst>
          <pc:docMk/>
          <pc:sldMk cId="42117847" sldId="589"/>
        </pc:sldMkLst>
      </pc:sldChg>
      <pc:sldChg chg="add">
        <pc:chgData name="Dražen Pranić" userId="3012855b-bf2d-4e7c-804b-71a5f3d907b3" providerId="ADAL" clId="{2F3435CD-C1C4-4A03-B77A-A9DCD81140D9}" dt="2024-09-25T13:51:03.600" v="23"/>
        <pc:sldMkLst>
          <pc:docMk/>
          <pc:sldMk cId="962717782" sldId="5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67" indent="-341367">
              <a:buClr>
                <a:srgbClr val="007FA3"/>
              </a:buClr>
              <a:buSzPct val="100000"/>
              <a:defRPr sz="3200"/>
            </a:lvl1pPr>
            <a:lvl2pPr marL="987527" indent="-377943">
              <a:buClr>
                <a:srgbClr val="007FA3"/>
              </a:buClr>
              <a:defRPr sz="2933"/>
            </a:lvl2pPr>
            <a:lvl3pPr>
              <a:buClr>
                <a:srgbClr val="007FA3"/>
              </a:buClr>
              <a:defRPr sz="2667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133"/>
            </a:lvl5pPr>
            <a:lvl6pPr>
              <a:buClr>
                <a:srgbClr val="007FA3"/>
              </a:buClr>
              <a:defRPr sz="2133"/>
            </a:lvl6pPr>
            <a:lvl7pPr>
              <a:buClr>
                <a:srgbClr val="007FA3"/>
              </a:buClr>
              <a:defRPr sz="2133"/>
            </a:lvl7pPr>
            <a:lvl8pPr>
              <a:buClr>
                <a:srgbClr val="007FA3"/>
              </a:buClr>
              <a:defRPr sz="2133"/>
            </a:lvl8pPr>
            <a:lvl9pPr>
              <a:buClr>
                <a:srgbClr val="007FA3"/>
              </a:buCl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2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9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45704"/>
            <a:ext cx="8813132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51882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2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openoffice.org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hyperlink" Target="http://www.linuxhq.com/" TargetMode="External"/><Relationship Id="rId9" Type="http://schemas.openxmlformats.org/officeDocument/2006/relationships/hyperlink" Target="http://www.mozilla.com/en-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skype.com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orate.walmart.com/news/2024/06/06/new-tech-better-outcomes-digital-shelf-labels-are-a-win-for-customers-and-associates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/>
              <a:t>UPRAVLJANJE INFORMACIJSKIM SUSTAVIMA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493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 </a:t>
            </a: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97C9-B88B-6D0C-5649-52046187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1E817B-02D2-7DD0-8072-C346E0D36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7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Nastanak prvog Web preglednika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err="1"/>
              <a:t>University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Illinois - National </a:t>
            </a:r>
            <a:r>
              <a:rPr lang="hr-HR" sz="2400" dirty="0" err="1"/>
              <a:t>Center</a:t>
            </a:r>
            <a:r>
              <a:rPr lang="hr-HR" sz="2400" dirty="0"/>
              <a:t> for </a:t>
            </a:r>
            <a:r>
              <a:rPr lang="hr-HR" sz="2400" dirty="0" err="1"/>
              <a:t>Supercomputing</a:t>
            </a:r>
            <a:r>
              <a:rPr lang="hr-HR" sz="2400" dirty="0"/>
              <a:t> </a:t>
            </a:r>
            <a:r>
              <a:rPr lang="hr-HR" sz="2400" dirty="0" err="1"/>
              <a:t>Applications</a:t>
            </a:r>
            <a:r>
              <a:rPr lang="hr-HR" sz="2400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						Autor Marc Andreessen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					"Izgubio" u ratu preglednika</a:t>
            </a:r>
          </a:p>
        </p:txBody>
      </p:sp>
      <p:pic>
        <p:nvPicPr>
          <p:cNvPr id="4" name="Picture 2" descr="http://www.mccarthyadventures.com/assets/images/netscape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74" y="235743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ibiblio.org/pioneers/images/pics/mosa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536" y="2500307"/>
            <a:ext cx="2624136" cy="12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vcratings.thedealblogs.com/images/marc_andrees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27" y="3841745"/>
            <a:ext cx="2286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V="1">
            <a:off x="5738810" y="3000372"/>
            <a:ext cx="1676400" cy="2286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Razmjena sadržaja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6" descr="http://www8.georgetown.edu/centers/cndls/data/projectImages/53/wik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-23812"/>
            <a:ext cx="4286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D2D8F-A996-50D2-AB34-1AA9016B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02" y="3878080"/>
            <a:ext cx="5191125" cy="2915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72F57-1F1C-B73F-491F-816454144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3362"/>
            <a:ext cx="3143250" cy="2867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33C71-C883-D7FF-5621-1C1A40274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22" y="2066925"/>
            <a:ext cx="28575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FAF53-358F-1C1D-C9CF-1DE93E862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024" y="1951685"/>
            <a:ext cx="1560711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163880-27E0-2ECE-55D6-C8AD3DEDC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816" y="3928086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175A1-C68F-B9F4-2E00-380799D9E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202" y="2135188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B9DE71-CDB5-2332-4E44-A16D2DAFC4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8746" y="3542141"/>
            <a:ext cx="2663825" cy="2663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54D20-602B-9E6B-708B-26BA72F49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1018" y="2363787"/>
            <a:ext cx="2130426" cy="213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Softver otvorenog koda (srž dijeljenja sadržaja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6F02-4485-38A5-0F00-9791383C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http://www.dmxzone.com/downloads/fab.os.logo.apache.200.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98" y="1428736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es.tldp.org/Presentaciones/200102uruguay/conf-chamorro/migracion-oficina/linux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60" y="1709734"/>
            <a:ext cx="2214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cs.utah.edu/~sidd/images/openoffice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1" y="3929066"/>
            <a:ext cx="2563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5869" y="14287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://www.ramius.net/foospeak/wp-content/uploads/2007/05/firefox_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1489" y="3786191"/>
            <a:ext cx="1520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7702" y="3429001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8810" y="4979090"/>
            <a:ext cx="2476502" cy="187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7DADB-C834-195B-C41F-4AAF0347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http://www.costpernews.com/wp-content/uploads/2007/04/google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12" y="2819400"/>
            <a:ext cx="3994631" cy="166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steroid – razvoj računala (procesorska snaga)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F59C0E-10B1-D1DE-1AC7-10C3EE72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5" descr="Difference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01" y="1785927"/>
            <a:ext cx="26003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1905000" y="5286388"/>
            <a:ext cx="4905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Charles Babbage</a:t>
            </a:r>
            <a:r>
              <a:rPr lang="hr-HR" dirty="0"/>
              <a:t> </a:t>
            </a:r>
            <a:r>
              <a:rPr lang="en-US" dirty="0"/>
              <a:t> </a:t>
            </a:r>
            <a:r>
              <a:rPr lang="hr-HR" dirty="0"/>
              <a:t>Diferencijalni stroj 1822 g. - "Bilješka o primjeni mašina za izračunavanje veoma velikih matematičkih tablica."</a:t>
            </a:r>
            <a:endParaRPr lang="en-US" dirty="0"/>
          </a:p>
        </p:txBody>
      </p:sp>
      <p:sp>
        <p:nvSpPr>
          <p:cNvPr id="6" name="Right Arrow 8"/>
          <p:cNvSpPr/>
          <p:nvPr/>
        </p:nvSpPr>
        <p:spPr>
          <a:xfrm flipV="1">
            <a:off x="5461000" y="3429000"/>
            <a:ext cx="1828800" cy="419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7739106" y="5202808"/>
            <a:ext cx="1976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Pametni tablet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181B7-7311-0DC0-6939-D684F647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74" y="1984375"/>
            <a:ext cx="1857375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IN" altLang="en-US" dirty="0"/>
              <a:t>Mo</a:t>
            </a:r>
            <a:r>
              <a:rPr lang="hr-HR" altLang="en-US" dirty="0"/>
              <a:t>oreov zakon</a:t>
            </a:r>
            <a:endParaRPr lang="en-US" sz="3733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03D75F-0977-0EC5-2E03-F28F2196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A three-dimensional bar graph explains the correlation between the number of transistors and millions of instructions per second over the years. For a full description, see Notes. Press F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315242"/>
            <a:ext cx="5718252" cy="49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9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spAutoFit/>
          </a:bodyPr>
          <a:lstStyle/>
          <a:p>
            <a:r>
              <a:rPr lang="hr-HR" altLang="en-US" dirty="0"/>
              <a:t>Cijena čipova</a:t>
            </a:r>
            <a:endParaRPr lang="en-US" sz="3733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F29EE-7575-04A9-6F0E-17276718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A line graph illustrates the declining trend in the cost of chips over the years. For a full description, see Notes. Press F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903" y="1309935"/>
            <a:ext cx="6600195" cy="48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2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računala (diskovni prostor)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80C3-B570-C5D0-2109-0A4CE8D7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5" descr="IBM 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00241"/>
            <a:ext cx="2667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1193800" y="5065705"/>
            <a:ext cx="46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Prvi </a:t>
            </a:r>
            <a:r>
              <a:rPr lang="hr-HR" dirty="0" err="1"/>
              <a:t>storage</a:t>
            </a:r>
            <a:r>
              <a:rPr lang="hr-HR" dirty="0"/>
              <a:t> </a:t>
            </a:r>
            <a:r>
              <a:rPr lang="en-US" dirty="0"/>
              <a:t>IBM (1956)</a:t>
            </a:r>
          </a:p>
          <a:p>
            <a:r>
              <a:rPr lang="hr-HR" dirty="0"/>
              <a:t>Kapacitet: </a:t>
            </a:r>
            <a:r>
              <a:rPr lang="en-US" dirty="0"/>
              <a:t>5 megabyte</a:t>
            </a:r>
          </a:p>
          <a:p>
            <a:r>
              <a:rPr lang="hr-HR" dirty="0"/>
              <a:t>Veličina</a:t>
            </a:r>
            <a:r>
              <a:rPr lang="en-US" dirty="0"/>
              <a:t>: </a:t>
            </a:r>
            <a:r>
              <a:rPr lang="hr-HR" dirty="0"/>
              <a:t>frižider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Cijena: iznajmljivan</a:t>
            </a:r>
            <a:r>
              <a:rPr lang="en-US" dirty="0"/>
              <a:t> </a:t>
            </a:r>
            <a:r>
              <a:rPr lang="hr-HR" dirty="0"/>
              <a:t>za</a:t>
            </a:r>
            <a:r>
              <a:rPr lang="en-US" dirty="0"/>
              <a:t> $3,200 </a:t>
            </a:r>
            <a:r>
              <a:rPr lang="hr-HR" dirty="0"/>
              <a:t>mjesečno</a:t>
            </a:r>
            <a:endParaRPr lang="en-US" dirty="0"/>
          </a:p>
        </p:txBody>
      </p:sp>
      <p:sp>
        <p:nvSpPr>
          <p:cNvPr id="6" name="Right Arrow 8"/>
          <p:cNvSpPr/>
          <p:nvPr/>
        </p:nvSpPr>
        <p:spPr>
          <a:xfrm flipV="1">
            <a:off x="4330700" y="3263900"/>
            <a:ext cx="2070100" cy="546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 descr="sony_usb_drive_2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37607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2100" y="5065705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Sony Micro Vault Thumb Drive</a:t>
            </a:r>
          </a:p>
          <a:p>
            <a:r>
              <a:rPr lang="hr-HR" dirty="0"/>
              <a:t>Kapacitet</a:t>
            </a:r>
            <a:r>
              <a:rPr lang="en-US" dirty="0"/>
              <a:t>: 2 gigabyte</a:t>
            </a:r>
            <a:endParaRPr lang="hr-HR" dirty="0"/>
          </a:p>
          <a:p>
            <a:r>
              <a:rPr lang="hr-HR" dirty="0"/>
              <a:t>Cijena: 25 dolara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r-HR" altLang="en-US" sz="4533" dirty="0"/>
              <a:t>Cijena diskovnog prostora</a:t>
            </a:r>
            <a:endParaRPr lang="en-US" sz="4533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F055D-4477-F2AD-90BE-7AA650420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A line graph explains how the cost of data storage has increased over the years. For a full description, see Notes. Press F6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5804" y="1833479"/>
            <a:ext cx="5320393" cy="45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C72F-CA21-EEA1-4090-E3FD0498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CF3F-AFA1-DE9B-28A7-84D2E6739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Važnost informacijske tehnologije</a:t>
            </a:r>
          </a:p>
          <a:p>
            <a:r>
              <a:rPr lang="hr-HR" dirty="0"/>
              <a:t>Globalne kompanije temeljene na IT-u</a:t>
            </a:r>
          </a:p>
          <a:p>
            <a:r>
              <a:rPr lang="hr-HR" dirty="0"/>
              <a:t>Utjecaj IT-a na poslovanje</a:t>
            </a:r>
          </a:p>
          <a:p>
            <a:r>
              <a:rPr lang="hr-HR" dirty="0"/>
              <a:t>Što je informacijski sustav</a:t>
            </a:r>
          </a:p>
        </p:txBody>
      </p:sp>
    </p:spTree>
    <p:extLst>
      <p:ext uri="{BB962C8B-B14F-4D97-AF65-F5344CB8AC3E}">
        <p14:creationId xmlns:p14="http://schemas.microsoft.com/office/powerpoint/2010/main" val="251644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steroid: slanje istovremenih poruka, dijeljenje datoteka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9A782-D299-1A08-A3A1-2E39437F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87852" y="5407680"/>
            <a:ext cx="420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dirty="0"/>
              <a:t>Je li netko čuo za Napster?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7FBBE-2F93-20BB-A048-0A2FFCB7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330700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68CC6-E942-E23B-8229-8C34F1F8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2511425"/>
            <a:ext cx="3028950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48A17-14A9-3182-EA4A-B5C22A2F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62" y="201043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9AD0A-DD16-4204-1C9B-3D739F302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7" y="2124730"/>
            <a:ext cx="2257425" cy="2028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45A99E-C6D8-4B8B-0DB5-602B661CB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937" y="37877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Treći steroid: VOIP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F492F-9E1A-8D17-17DA-D3E43FDC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share.skype.com/sites/skypegear/WindowsLiveWriter/NiceUKmobiletiein3andSkypeofferfreecalls_CFF/skype_logo_screen%5B7%5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727200"/>
            <a:ext cx="3505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562C0-95D5-F82A-EFC1-E40D843D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0" y="2501900"/>
            <a:ext cx="29337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B766D-8F55-F66D-9F26-392424F8F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213" y="25019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Četvrti steroid: Videokonferencija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60A37-2917-5E99-703D-4DB52ABE9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5765780" y="5136237"/>
            <a:ext cx="541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Omogućiti sudionicima osjećaj kao da su istoj sobi ( </a:t>
            </a:r>
            <a:r>
              <a:rPr lang="hr-HR" sz="2400" dirty="0" err="1"/>
              <a:t>telepresence</a:t>
            </a:r>
            <a:r>
              <a:rPr lang="hr-HR" sz="2400" dirty="0"/>
              <a:t>, 3D sustavi,</a:t>
            </a:r>
            <a:r>
              <a:rPr lang="hr-HR" sz="2400" dirty="0" err="1"/>
              <a:t>..</a:t>
            </a:r>
            <a:r>
              <a:rPr lang="hr-HR" sz="2400" dirty="0"/>
              <a:t>.)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81CB5-1B33-7322-E042-BD4958EA5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63700"/>
            <a:ext cx="3530600" cy="35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6F7FB-7278-25BE-1B56-E6E2315A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1613305"/>
            <a:ext cx="4965700" cy="31632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Peti steroid: bežična tehnologija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8801-C00B-23B4-59FC-B71D53C5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Anik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576" y="1828800"/>
            <a:ext cx="2155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4" y="421481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547" y="1643051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787" y="407194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4AF8-1CF6-BF98-9566-44C1055F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Starlink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5C77-1BFD-EA0E-52A8-8B2DBCA4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 jump from $1.4 billion in 2022 to $6.6 billion in 2024</a:t>
            </a:r>
            <a:endParaRPr lang="hr-HR" dirty="0"/>
          </a:p>
          <a:p>
            <a:r>
              <a:rPr lang="hr-HR" dirty="0" err="1"/>
              <a:t>Over</a:t>
            </a:r>
            <a:r>
              <a:rPr lang="hr-HR" dirty="0"/>
              <a:t> 6</a:t>
            </a:r>
            <a:r>
              <a:rPr lang="en-US" dirty="0"/>
              <a:t> million subscribers at the </a:t>
            </a:r>
            <a:r>
              <a:rPr lang="hr-HR" dirty="0" err="1"/>
              <a:t>mid</a:t>
            </a:r>
            <a:r>
              <a:rPr lang="hr-HR" dirty="0"/>
              <a:t> </a:t>
            </a:r>
            <a:r>
              <a:rPr lang="en-US" dirty="0"/>
              <a:t>202</a:t>
            </a:r>
            <a:r>
              <a:rPr lang="hr-HR" dirty="0"/>
              <a:t>5</a:t>
            </a:r>
          </a:p>
          <a:p>
            <a:r>
              <a:rPr lang="en-US" dirty="0"/>
              <a:t> </a:t>
            </a:r>
            <a:r>
              <a:rPr lang="hr-HR" dirty="0"/>
              <a:t>7</a:t>
            </a:r>
            <a:r>
              <a:rPr lang="en-US" dirty="0"/>
              <a:t>,</a:t>
            </a:r>
            <a:r>
              <a:rPr lang="hr-HR" dirty="0"/>
              <a:t>600</a:t>
            </a:r>
            <a:r>
              <a:rPr lang="en-US" dirty="0"/>
              <a:t> Starlink satellites in orbit</a:t>
            </a:r>
            <a:r>
              <a:rPr lang="hr-HR" dirty="0"/>
              <a:t> </a:t>
            </a:r>
          </a:p>
          <a:p>
            <a:r>
              <a:rPr lang="hr-HR" dirty="0" err="1"/>
              <a:t>Average</a:t>
            </a:r>
            <a:r>
              <a:rPr lang="hr-HR" dirty="0"/>
              <a:t> </a:t>
            </a:r>
            <a:r>
              <a:rPr lang="hr-HR" dirty="0" err="1"/>
              <a:t>speed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25 </a:t>
            </a:r>
            <a:r>
              <a:rPr lang="hr-HR" dirty="0" err="1"/>
              <a:t>and</a:t>
            </a:r>
            <a:r>
              <a:rPr lang="hr-HR" dirty="0"/>
              <a:t> 220Mbps (</a:t>
            </a:r>
            <a:r>
              <a:rPr lang="hr-HR" dirty="0" err="1"/>
              <a:t>median</a:t>
            </a:r>
            <a:r>
              <a:rPr lang="hr-HR" dirty="0"/>
              <a:t> 104.7 Mbps)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8" name="Picture 4" descr="A long white streak is present across the night sky against a background of stars and the horizon below.">
            <a:extLst>
              <a:ext uri="{FF2B5EF4-FFF2-40B4-BE49-F238E27FC236}">
                <a16:creationId xmlns:a16="http://schemas.microsoft.com/office/drawing/2014/main" id="{4188FD8E-FDAF-154C-1985-0DB4DE43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66" y="4082143"/>
            <a:ext cx="4934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1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Konvergencija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konvergencija tri snažne tehnološke sile:</a:t>
            </a:r>
          </a:p>
          <a:p>
            <a:pPr marL="788988" lvl="1" indent="-514350">
              <a:buFont typeface="+mj-lt"/>
              <a:buAutoNum type="arabicPeriod"/>
            </a:pPr>
            <a:r>
              <a:rPr lang="hr-HR" dirty="0"/>
              <a:t>jeftina i sveprisutna računala</a:t>
            </a:r>
          </a:p>
          <a:p>
            <a:pPr marL="788988" lvl="1" indent="-514350">
              <a:buFont typeface="+mj-lt"/>
              <a:buAutoNum type="arabicPeriod"/>
            </a:pPr>
            <a:r>
              <a:rPr lang="hr-HR" dirty="0"/>
              <a:t>jeftine i brze veze prema Internetu</a:t>
            </a:r>
          </a:p>
          <a:p>
            <a:pPr marL="788988" lvl="1" indent="-514350">
              <a:buFont typeface="+mj-lt"/>
              <a:buAutoNum type="arabicPeriod"/>
            </a:pPr>
            <a:r>
              <a:rPr lang="hr-HR" dirty="0"/>
              <a:t>otvoreni standardi</a:t>
            </a:r>
          </a:p>
          <a:p>
            <a:r>
              <a:rPr lang="hr-HR" dirty="0"/>
              <a:t>imamo računarstvo svugdje i bilo gdje, bilo kada i cijelo vrijeme s pristupom neograničenim količinama informacija, servisa, zabave</a:t>
            </a:r>
          </a:p>
          <a:p>
            <a:r>
              <a:rPr lang="hr-HR" dirty="0"/>
              <a:t>rezultat 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dirty="0"/>
              <a:t>globalno okruženje koje omogućava kolaboraciju, u bilo kojem obliku, bez obzira na geografske, vremenske  pa čak i jezične razlike</a:t>
            </a:r>
          </a:p>
          <a:p>
            <a:endParaRPr lang="hr-HR" dirty="0"/>
          </a:p>
          <a:p>
            <a:pPr marL="514350" indent="-514350">
              <a:buNone/>
            </a:pPr>
            <a:endParaRPr lang="hr-HR" sz="2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73E1-7A36-8D7F-D18D-C64C67BE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F964D4-5ACF-1494-4E11-FAF3F5A43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086" y="278040"/>
            <a:ext cx="8392885" cy="57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0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74C7-DC03-2C09-9C05-4BA613BB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IT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E077-CBEC-2F88-4A52-1820464E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IT inovacije</a:t>
            </a:r>
          </a:p>
          <a:p>
            <a:pPr lvl="1"/>
            <a:r>
              <a:rPr lang="hr-HR" dirty="0"/>
              <a:t>AI</a:t>
            </a:r>
          </a:p>
          <a:p>
            <a:pPr lvl="1"/>
            <a:r>
              <a:rPr lang="hr-HR" dirty="0"/>
              <a:t>Računarstvo u oblaku, Big data, IoT</a:t>
            </a:r>
          </a:p>
          <a:p>
            <a:pPr lvl="1"/>
            <a:r>
              <a:rPr lang="hr-HR" dirty="0"/>
              <a:t>Mobilna digitalna platforma</a:t>
            </a:r>
          </a:p>
          <a:p>
            <a:pPr lvl="1"/>
            <a:r>
              <a:rPr lang="hr-HR" dirty="0"/>
              <a:t>Korištenje društvenih mreža u poslovne svrhe</a:t>
            </a:r>
          </a:p>
          <a:p>
            <a:r>
              <a:rPr lang="hr-HR" dirty="0"/>
              <a:t>Novi poslovni modeli</a:t>
            </a:r>
          </a:p>
          <a:p>
            <a:pPr lvl="1"/>
            <a:r>
              <a:rPr lang="hr-HR" dirty="0"/>
              <a:t>Online streaming i video</a:t>
            </a:r>
          </a:p>
          <a:p>
            <a:pPr lvl="1"/>
            <a:r>
              <a:rPr lang="hr-HR" dirty="0"/>
              <a:t>Netflix, Disney, Amazon, Spotify</a:t>
            </a:r>
          </a:p>
          <a:p>
            <a:r>
              <a:rPr lang="hr-HR" dirty="0"/>
              <a:t>Ekspanzija elektroničkog poslovanja</a:t>
            </a:r>
          </a:p>
          <a:p>
            <a:pPr lvl="1"/>
            <a:r>
              <a:rPr lang="hr-HR" dirty="0"/>
              <a:t>Društvene mreže</a:t>
            </a:r>
          </a:p>
          <a:p>
            <a:pPr lvl="1"/>
            <a:r>
              <a:rPr lang="hr-HR" dirty="0"/>
              <a:t>Mobilna kupnja</a:t>
            </a:r>
          </a:p>
        </p:txBody>
      </p:sp>
    </p:spTree>
    <p:extLst>
      <p:ext uri="{BB962C8B-B14F-4D97-AF65-F5344CB8AC3E}">
        <p14:creationId xmlns:p14="http://schemas.microsoft.com/office/powerpoint/2010/main" val="340659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71D8-0BFF-7FA2-896C-C8A15DE2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212286" cy="1325563"/>
          </a:xfrm>
        </p:spPr>
        <p:txBody>
          <a:bodyPr/>
          <a:lstStyle/>
          <a:p>
            <a:r>
              <a:rPr lang="hr-HR" dirty="0"/>
              <a:t>Strateški poslovni ciljevi za informacijske sustave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DA36-1CDF-5A1C-5C0A-714CF1C0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Rastuća međuovisnost između:</a:t>
            </a:r>
          </a:p>
          <a:p>
            <a:pPr lvl="1"/>
            <a:r>
              <a:rPr lang="hr-HR" dirty="0"/>
              <a:t>Sposobnost korištenja informacijske tehnologije</a:t>
            </a:r>
          </a:p>
          <a:p>
            <a:pPr lvl="1"/>
            <a:r>
              <a:rPr lang="hr-HR" dirty="0"/>
              <a:t>Sposobnost provedbe korporativnih strategija i postizanja korporativnih ciljeva</a:t>
            </a:r>
          </a:p>
        </p:txBody>
      </p:sp>
    </p:spTree>
    <p:extLst>
      <p:ext uri="{BB962C8B-B14F-4D97-AF65-F5344CB8AC3E}">
        <p14:creationId xmlns:p14="http://schemas.microsoft.com/office/powerpoint/2010/main" val="102587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C8F5-3D40-9702-390C-C278F09C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Međuovisnost organizacije i informacijskog sustava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B1D600-99E1-DB3B-0E39-567D4F7B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295" y="2239397"/>
            <a:ext cx="6657409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D8A-FB18-D95F-E77D-356DC9FE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9D1C-1AD3-E07B-2D62-D7F1DCE2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4CB18-7CA5-4BA3-C946-1A5EAD1D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32890"/>
            <a:ext cx="10317015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Strateški poslovni ciljevi za informacijske sustave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Tvrtke ulažu velika sredstva u informacijske sustave kako bi </a:t>
            </a:r>
            <a:r>
              <a:rPr lang="hr-HR"/>
              <a:t>postigle pet strateških </a:t>
            </a:r>
            <a:r>
              <a:rPr lang="hr-HR" dirty="0"/>
              <a:t>poslovnih ciljeva: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Operativna izvrsnost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Novi proizvodi, usluge i poslovni modeli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Poboljšano donošenje odluka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Konkurentska prednost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Opstanak</a:t>
            </a:r>
          </a:p>
        </p:txBody>
      </p:sp>
    </p:spTree>
    <p:extLst>
      <p:ext uri="{BB962C8B-B14F-4D97-AF65-F5344CB8AC3E}">
        <p14:creationId xmlns:p14="http://schemas.microsoft.com/office/powerpoint/2010/main" val="409596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Operativna izvrsnost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Poboljšana učinkovitost rezultira većim profitom</a:t>
            </a:r>
          </a:p>
          <a:p>
            <a:r>
              <a:rPr lang="hr-HR" dirty="0"/>
              <a:t>Informacijski sustavi i tehnologije pomažu u poboljšanju učinkovitosti i produktivnosti</a:t>
            </a:r>
          </a:p>
          <a:p>
            <a:r>
              <a:rPr lang="hr-HR" dirty="0"/>
              <a:t>Primjer: Walmart</a:t>
            </a:r>
          </a:p>
          <a:p>
            <a:pPr lvl="1"/>
            <a:r>
              <a:rPr lang="hr-HR" dirty="0"/>
              <a:t>Snaga kombiniranja informacijskih sustava i najbolje poslovne prakse za postizanje operativne učinkovitosti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više od 611 milijarde dolara prodaje u 2022.</a:t>
            </a:r>
          </a:p>
          <a:p>
            <a:pPr lvl="1"/>
            <a:r>
              <a:rPr lang="hr-HR" dirty="0"/>
              <a:t>Najučinkovitija maloprodajna trgovina na svijetu kao rezultat digitalnih veza između dobavljača i trgovina</a:t>
            </a:r>
          </a:p>
          <a:p>
            <a:pPr lvl="1"/>
            <a:r>
              <a:rPr lang="hr-HR" dirty="0">
                <a:hlinkClick r:id="rId2"/>
              </a:rPr>
              <a:t>https://corporate.walmart.com/news/2024/06/06/new-tech-better-outcomes-digital-shelf-labels-are-a-win-for-customers-and-associates</a:t>
            </a: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1404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Novi proizvodi, usluge i poslovni modeli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Informacijski sustavi i tehnologije omogućuju tvrtkama stvaranje novih proizvoda, usluga i poslovnih modela</a:t>
            </a:r>
          </a:p>
          <a:p>
            <a:r>
              <a:rPr lang="hr-HR" dirty="0"/>
              <a:t>Poslovni model: kako tvrtka proizvodi, isporučuje i prodaje svoje proizvode i usluge</a:t>
            </a:r>
          </a:p>
          <a:p>
            <a:r>
              <a:rPr lang="hr-HR" dirty="0"/>
              <a:t>Primjer: Apple</a:t>
            </a:r>
          </a:p>
          <a:p>
            <a:pPr lvl="1"/>
            <a:r>
              <a:rPr lang="hr-HR" dirty="0"/>
              <a:t>Stalne inovacije - iPod, iPhone, iPad itd.</a:t>
            </a:r>
          </a:p>
          <a:p>
            <a:pPr lvl="1"/>
            <a:r>
              <a:rPr lang="hr-HR" dirty="0"/>
              <a:t>Transformirani stari model distribucije glazbe s iTunesom</a:t>
            </a:r>
          </a:p>
        </p:txBody>
      </p:sp>
    </p:spTree>
    <p:extLst>
      <p:ext uri="{BB962C8B-B14F-4D97-AF65-F5344CB8AC3E}">
        <p14:creationId xmlns:p14="http://schemas.microsoft.com/office/powerpoint/2010/main" val="37384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Poboljšano donošenje odluka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Bez točnih informacija, menadžeri moraju koristiti predviđanja, najbolje pretpostavke i sreću, što rezultira pogrešnom raspodjelom resursa, imovine, zaposlenika</a:t>
            </a:r>
          </a:p>
          <a:p>
            <a:r>
              <a:rPr lang="hr-HR" dirty="0"/>
              <a:t>Podaci u stvarnom vremenu poboljšavaju sposobnost menadžera da donose odluke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9086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Konkurentska prednost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Često proizlazi iz postizanja prethodnih poslovnih ciljeva</a:t>
            </a:r>
          </a:p>
          <a:p>
            <a:r>
              <a:rPr lang="hr-HR" dirty="0"/>
              <a:t>Prednosti u odnosu na konkurente</a:t>
            </a:r>
          </a:p>
          <a:p>
            <a:pPr lvl="1"/>
            <a:r>
              <a:rPr lang="hr-HR" dirty="0"/>
              <a:t>Niža cijena za vrhunske proizvode, bolje performanse i bolji odgovor dobavljačima i kupcima</a:t>
            </a:r>
          </a:p>
          <a:p>
            <a:r>
              <a:rPr lang="hr-HR" dirty="0"/>
              <a:t>Primjeri: Tesla, Apple, Walmart, UPS su vodeći u industriji jer znaju koristiti informacijske sustave u tu svrhu</a:t>
            </a:r>
          </a:p>
        </p:txBody>
      </p:sp>
    </p:spTree>
    <p:extLst>
      <p:ext uri="{BB962C8B-B14F-4D97-AF65-F5344CB8AC3E}">
        <p14:creationId xmlns:p14="http://schemas.microsoft.com/office/powerpoint/2010/main" val="2822982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Opstanak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Tvrtke „moraju” ulagati u informacijske sustave </a:t>
            </a:r>
            <a:r>
              <a:rPr lang="hr-HR" dirty="0">
                <a:sym typeface="Wingdings" panose="05000000000000000000" pitchFamily="2" charset="2"/>
              </a:rPr>
              <a:t> to je jednostavno trošak poslovanja</a:t>
            </a:r>
          </a:p>
          <a:p>
            <a:r>
              <a:rPr lang="hr-HR" dirty="0">
                <a:sym typeface="Wingdings" panose="05000000000000000000" pitchFamily="2" charset="2"/>
              </a:rPr>
              <a:t>Moraju pratiti trendove, što konkurencija radi</a:t>
            </a:r>
          </a:p>
          <a:p>
            <a:pPr lvl="1"/>
            <a:r>
              <a:rPr lang="hr-HR">
                <a:sym typeface="Wingdings" panose="05000000000000000000" pitchFamily="2" charset="2"/>
              </a:rPr>
              <a:t>Primjer: uvođenje ATM-a u svaku banku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Regulativa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Traži prilagodbu poslovanja i investicije u 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435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DC0F-FD7B-DE6C-7AF0-3F327AF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informacijski sustav?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informacijska i komunikacijska tehnologija: djelatnost i oprema koja čini tehničku osnovu za sustavno prikupljanje, pohranjivanje, obradbu, širenje i razmjenu informacija različita oblika, tj. znakova, teksta, zvuka i slike.</a:t>
            </a:r>
          </a:p>
          <a:p>
            <a:r>
              <a:rPr lang="hr-HR" dirty="0"/>
              <a:t>informacijski sustav: organizirani skup postupaka kojima se prikupljaju, obrađuju, spremaju, pretražuju i prikazuju podatci i informacije značajni za neku organizaciju, ustanovu, društvo ili državu.</a:t>
            </a:r>
          </a:p>
        </p:txBody>
      </p:sp>
    </p:spTree>
    <p:extLst>
      <p:ext uri="{BB962C8B-B14F-4D97-AF65-F5344CB8AC3E}">
        <p14:creationId xmlns:p14="http://schemas.microsoft.com/office/powerpoint/2010/main" val="1600007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Definicija (Internacionalna federacija za obradu informacija 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Informacijski sustav jest sustav koji</a:t>
            </a:r>
          </a:p>
          <a:p>
            <a:pPr lvl="1"/>
            <a:r>
              <a:rPr lang="hr-HR" i="1" dirty="0"/>
              <a:t> prikuplja,</a:t>
            </a:r>
          </a:p>
          <a:p>
            <a:pPr lvl="1"/>
            <a:r>
              <a:rPr lang="hr-HR" i="1" dirty="0"/>
              <a:t> pohranjuje,</a:t>
            </a:r>
          </a:p>
          <a:p>
            <a:pPr lvl="1"/>
            <a:r>
              <a:rPr lang="hr-HR" i="1" dirty="0"/>
              <a:t> čuva,</a:t>
            </a:r>
          </a:p>
          <a:p>
            <a:pPr lvl="1"/>
            <a:r>
              <a:rPr lang="hr-HR" i="1" dirty="0"/>
              <a:t> obrađuje</a:t>
            </a:r>
          </a:p>
          <a:p>
            <a:pPr lvl="1"/>
            <a:r>
              <a:rPr lang="hr-HR" i="1" dirty="0"/>
              <a:t> i isporučuje informacije važne za organizaciju i društvo, tako da budu dostupne i upotrebljive za svakog tko se želi njima koristiti. </a:t>
            </a:r>
          </a:p>
          <a:p>
            <a:r>
              <a:rPr lang="hr-HR" i="1" dirty="0"/>
              <a:t>može, ali ne mora, koristiti informacijsku tehnologiju.</a:t>
            </a: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Podaci, informacije, znanje, mudrost 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Podaci su znakovni prikaz činjenica i pojmova koji opisuju svojstva objekata i njihovih odnosa u prostoru i vremenu</a:t>
            </a:r>
          </a:p>
          <a:p>
            <a:r>
              <a:rPr lang="hr-HR" dirty="0"/>
              <a:t>Informacija je podatak koji ima uporabnu vrijednost </a:t>
            </a:r>
            <a:r>
              <a:rPr lang="hr-HR" dirty="0" err="1"/>
              <a:t>t.j</a:t>
            </a:r>
            <a:r>
              <a:rPr lang="hr-HR" dirty="0"/>
              <a:t>. podatak stavljen u kontekst</a:t>
            </a:r>
          </a:p>
          <a:p>
            <a:r>
              <a:rPr lang="hr-HR" dirty="0"/>
              <a:t>Znanje je informacija kojoj je dodano značenje</a:t>
            </a:r>
          </a:p>
          <a:p>
            <a:r>
              <a:rPr lang="pl-PL" dirty="0"/>
              <a:t>Mudrost je sposobnost donošenja ispravnih odluka (temeljenih na znanju, iskustvu, inteligenciji,..)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9" y="1439850"/>
            <a:ext cx="445732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400" b="1" dirty="0"/>
              <a:t>Podatak</a:t>
            </a:r>
            <a:r>
              <a:rPr lang="hr-HR" sz="2400" dirty="0"/>
              <a:t>: znamenke 100 i 5%, glavnica, kamata i kamatna stopa,</a:t>
            </a:r>
          </a:p>
          <a:p>
            <a:pPr lvl="0"/>
            <a:r>
              <a:rPr lang="hr-HR" sz="2400" b="1" dirty="0"/>
              <a:t>Informacija</a:t>
            </a:r>
            <a:r>
              <a:rPr lang="hr-HR" sz="2400" dirty="0"/>
              <a:t>: štedni račun u banci kao osnova za kontekst; glavnica je iznos novca na računu i iznosi sto eura; kamatna stopa je pet posto i pomoću nje banka izračunava kamatu na glavnicu,</a:t>
            </a:r>
          </a:p>
          <a:p>
            <a:pPr lvl="0"/>
            <a:r>
              <a:rPr lang="hr-HR" sz="2400" b="1" dirty="0"/>
              <a:t>Znanje</a:t>
            </a:r>
            <a:r>
              <a:rPr lang="hr-HR" sz="2400" dirty="0"/>
              <a:t>: Ako na štedni račun stavim sto kuna, banka plaća pet posto kamate godišnje, znači da ću na kraju godine imati sto i pet  eura na računu, jer će banka mojoj glavnici od sto eura dodati kamatu od pet eura.</a:t>
            </a:r>
          </a:p>
          <a:p>
            <a:pPr lvl="0"/>
            <a:r>
              <a:rPr lang="hr-HR" sz="2400" b="1" dirty="0"/>
              <a:t>Mudrost: </a:t>
            </a:r>
            <a:r>
              <a:rPr lang="hr-HR" sz="2400" dirty="0"/>
              <a:t>Nije dobro držati novce u čarapi</a:t>
            </a:r>
            <a:r>
              <a:rPr lang="hr-HR" sz="2400" dirty="0">
                <a:sym typeface="Wingdings" pitchFamily="2" charset="2"/>
              </a:rPr>
              <a:t></a:t>
            </a:r>
            <a:endParaRPr lang="hr-HR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C8F3-D8F6-61CB-35F0-C4221A3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5BAF7-ED5F-9095-98C5-4B5D966F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2278338"/>
            <a:ext cx="5721906" cy="337542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1CFD8D-0D55-D5EC-E6D6-EBAFF5F67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8065" y="2278338"/>
            <a:ext cx="4524194" cy="32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1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D0B3-ADEC-BA85-920C-630B7DE5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C7891B-6CDF-60E0-C786-1E5B41946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251857" y="80131"/>
            <a:ext cx="9133115" cy="6040004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44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1853E-C508-25D8-0588-676EC8F3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3B81A-D2B5-7ABD-DC88-B69DC0365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34" y="0"/>
            <a:ext cx="5725444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BD3D5-0380-84EB-A648-93FD3862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575" y="235963"/>
            <a:ext cx="4961050" cy="5928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3D8BC-E3F0-572C-301D-2A2B14AE9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36" y="4005943"/>
            <a:ext cx="3886296" cy="27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4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379D6F-86BC-7ECB-7C6C-E9DC0DD1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je informacijski sustav?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6957-5491-8323-6C3D-9711FF06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Aktivnosti u informacijskom sustavu koje proizvode informacije:</a:t>
            </a:r>
          </a:p>
          <a:p>
            <a:pPr lvl="1"/>
            <a:r>
              <a:rPr lang="hr-HR"/>
              <a:t>Ulaz</a:t>
            </a:r>
          </a:p>
          <a:p>
            <a:pPr lvl="1"/>
            <a:r>
              <a:rPr lang="hr-HR"/>
              <a:t>Obrada</a:t>
            </a:r>
          </a:p>
          <a:p>
            <a:pPr lvl="1"/>
            <a:r>
              <a:rPr lang="hr-HR"/>
              <a:t>Izlaz</a:t>
            </a:r>
          </a:p>
          <a:p>
            <a:pPr lvl="1"/>
            <a:r>
              <a:rPr lang="hr-HR"/>
              <a:t>Povratne informacije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889F4-0EE7-60FD-D09A-A1F6718A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68" y="2692327"/>
            <a:ext cx="515766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4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698B-2E21-81FB-9395-2F3D3A33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10C4-79AA-03FD-246B-DBEB07786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Informacijska tehnologija značajno mijenja poslovanje organizacija</a:t>
            </a:r>
          </a:p>
          <a:p>
            <a:r>
              <a:rPr lang="hr-HR" dirty="0"/>
              <a:t>Informacijski sustav žila kucavice svake organizacije</a:t>
            </a:r>
          </a:p>
        </p:txBody>
      </p:sp>
    </p:spTree>
    <p:extLst>
      <p:ext uri="{BB962C8B-B14F-4D97-AF65-F5344CB8AC3E}">
        <p14:creationId xmlns:p14="http://schemas.microsoft.com/office/powerpoint/2010/main" val="2916266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Tri faze globalizacije prema</a:t>
            </a:r>
            <a:br>
              <a:rPr lang="hr-HR" dirty="0"/>
            </a:br>
            <a:r>
              <a:rPr lang="hr-HR" dirty="0"/>
              <a:t> T. </a:t>
            </a:r>
            <a:r>
              <a:rPr lang="hr-HR" dirty="0" err="1"/>
              <a:t>Friedman</a:t>
            </a:r>
            <a:r>
              <a:rPr lang="hr-HR" dirty="0"/>
              <a:t> "</a:t>
            </a:r>
            <a:r>
              <a:rPr lang="hr-HR" dirty="0" err="1"/>
              <a:t>The</a:t>
            </a:r>
            <a:r>
              <a:rPr lang="hr-HR" dirty="0"/>
              <a:t> World is </a:t>
            </a:r>
            <a:r>
              <a:rPr lang="hr-HR" dirty="0" err="1"/>
              <a:t>Flat</a:t>
            </a:r>
            <a:r>
              <a:rPr lang="hr-HR" dirty="0"/>
              <a:t>"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Globaliza</a:t>
            </a:r>
            <a:r>
              <a:rPr lang="hr-HR" dirty="0" err="1"/>
              <a:t>cija</a:t>
            </a:r>
            <a:r>
              <a:rPr lang="en-US" dirty="0"/>
              <a:t> 1.0 (</a:t>
            </a:r>
            <a:r>
              <a:rPr lang="hr-HR" dirty="0"/>
              <a:t>od</a:t>
            </a:r>
            <a:r>
              <a:rPr lang="en-US" dirty="0"/>
              <a:t> 1492 </a:t>
            </a:r>
            <a:r>
              <a:rPr lang="hr-HR" dirty="0"/>
              <a:t>do</a:t>
            </a:r>
            <a:r>
              <a:rPr lang="en-US" dirty="0"/>
              <a:t> 1800)</a:t>
            </a:r>
          </a:p>
          <a:p>
            <a:r>
              <a:rPr lang="en-US" dirty="0" err="1"/>
              <a:t>Globaliza</a:t>
            </a:r>
            <a:r>
              <a:rPr lang="hr-HR" dirty="0" err="1"/>
              <a:t>cija</a:t>
            </a:r>
            <a:r>
              <a:rPr lang="en-US" dirty="0"/>
              <a:t> 2.0 (</a:t>
            </a:r>
            <a:r>
              <a:rPr lang="hr-HR" dirty="0"/>
              <a:t>od </a:t>
            </a:r>
            <a:r>
              <a:rPr lang="en-US" dirty="0"/>
              <a:t>1800 </a:t>
            </a:r>
            <a:r>
              <a:rPr lang="hr-HR" dirty="0"/>
              <a:t>do</a:t>
            </a:r>
            <a:r>
              <a:rPr lang="en-US" dirty="0"/>
              <a:t> 2000)</a:t>
            </a:r>
          </a:p>
          <a:p>
            <a:r>
              <a:rPr lang="en-US" dirty="0" err="1"/>
              <a:t>Globaliza</a:t>
            </a:r>
            <a:r>
              <a:rPr lang="hr-HR" dirty="0" err="1"/>
              <a:t>cija</a:t>
            </a:r>
            <a:r>
              <a:rPr lang="en-US" dirty="0"/>
              <a:t> 3.0 (</a:t>
            </a:r>
            <a:r>
              <a:rPr lang="hr-HR" dirty="0"/>
              <a:t>od</a:t>
            </a:r>
            <a:r>
              <a:rPr lang="en-US" dirty="0"/>
              <a:t> 2000</a:t>
            </a:r>
            <a:r>
              <a:rPr lang="hr-HR" dirty="0"/>
              <a:t> do sada</a:t>
            </a:r>
            <a:r>
              <a:rPr lang="en-US" dirty="0"/>
              <a:t>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5" descr="http://mikeduran.com/wp-content/uploads/2006/11/flat-earth-soc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1" y="2123828"/>
            <a:ext cx="3222330" cy="350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Globalizacija 1.0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8055429" cy="4351338"/>
          </a:xfrm>
        </p:spPr>
        <p:txBody>
          <a:bodyPr>
            <a:normAutofit/>
          </a:bodyPr>
          <a:lstStyle/>
          <a:p>
            <a:r>
              <a:rPr lang="hr-HR" dirty="0"/>
              <a:t>Glavni akteri su države</a:t>
            </a:r>
          </a:p>
          <a:p>
            <a:r>
              <a:rPr lang="en-US" dirty="0"/>
              <a:t>1492 </a:t>
            </a:r>
            <a:r>
              <a:rPr lang="hr-HR" dirty="0"/>
              <a:t>do</a:t>
            </a:r>
            <a:r>
              <a:rPr lang="en-US" dirty="0"/>
              <a:t> 1800</a:t>
            </a:r>
            <a:r>
              <a:rPr lang="hr-HR" dirty="0"/>
              <a:t> </a:t>
            </a:r>
            <a:r>
              <a:rPr lang="hr-HR" dirty="0">
                <a:sym typeface="Wingdings" pitchFamily="2" charset="2"/>
              </a:rPr>
              <a:t> svijet od L do M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osnovna sila iza globalizacije je bila koliko neka zemlja može proizvesti konjskih snaga iz pare, vjetra</a:t>
            </a:r>
            <a:r>
              <a:rPr lang="en-US" dirty="0"/>
              <a:t>      </a:t>
            </a:r>
          </a:p>
          <a:p>
            <a:pPr>
              <a:buNone/>
            </a:pPr>
            <a:r>
              <a:rPr lang="en-US" dirty="0"/>
              <a:t>         </a:t>
            </a:r>
            <a:endParaRPr lang="hr-HR" dirty="0"/>
          </a:p>
        </p:txBody>
      </p:sp>
      <p:pic>
        <p:nvPicPr>
          <p:cNvPr id="4" name="Picture 2" descr="http://www.geocities.com/Athens/Oracle/9941/Colum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848" y="1431924"/>
            <a:ext cx="26670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Globalizacija 2.0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1800 do 2000 </a:t>
            </a:r>
            <a:r>
              <a:rPr lang="hr-HR" dirty="0">
                <a:sym typeface="Wingdings" pitchFamily="2" charset="2"/>
              </a:rPr>
              <a:t> svijet od M do S</a:t>
            </a:r>
          </a:p>
          <a:p>
            <a:r>
              <a:rPr lang="hr-HR" dirty="0"/>
              <a:t>Glavni akteri su multinacionalne kompanije</a:t>
            </a:r>
          </a:p>
          <a:p>
            <a:r>
              <a:rPr lang="hr-HR" dirty="0"/>
              <a:t>U prvoj polovici globalizacija je vođena opadanjem troškova transporta uzrokovanog razvojem željeznice</a:t>
            </a:r>
          </a:p>
          <a:p>
            <a:r>
              <a:rPr lang="hr-HR" dirty="0"/>
              <a:t>druga polovica  pad troškova komunikacije </a:t>
            </a:r>
            <a:r>
              <a:rPr lang="hr-HR" dirty="0">
                <a:sym typeface="Wingdings" pitchFamily="2" charset="2"/>
              </a:rPr>
              <a:t></a:t>
            </a:r>
            <a:r>
              <a:rPr lang="hr-HR" dirty="0"/>
              <a:t> telegraf, telefon, računalo, satelit, mobilna telefonija, optički kabeli i Internet. 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Globalizacija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B406-2854-88EE-3A74-8823A47C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http://indiana-transit-museum.visit-indianapolis.com/steam-engine-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1357298"/>
            <a:ext cx="3524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e.ssl.berkeley.edu/img/EUVE_satell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207" y="1857364"/>
            <a:ext cx="1490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cobrawire.com/fiber/images/fiber_graph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7" y="4714884"/>
            <a:ext cx="20097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zdnet.com.au/shared/images/products/Apple_Mac_Pro/sc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48" y="1785926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496" y="4572009"/>
            <a:ext cx="2571768" cy="17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www.mech.kuleuven.be/tme/museum/engines/steam/images/steam_big_hi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59" y="4214819"/>
            <a:ext cx="35909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Globalizacija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9AEAF-E8F4-D0D9-2C20-C187D014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goopstechnologies.com/EarthA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3386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oopstechnologies.com/EarthAS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3124200"/>
            <a:ext cx="1692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goopstechnologies.com/EarthAS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0" y="3581401"/>
            <a:ext cx="5984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7"/>
          <p:cNvSpPr/>
          <p:nvPr/>
        </p:nvSpPr>
        <p:spPr>
          <a:xfrm>
            <a:off x="5867400" y="3581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8"/>
          <p:cNvSpPr/>
          <p:nvPr/>
        </p:nvSpPr>
        <p:spPr>
          <a:xfrm>
            <a:off x="8763000" y="36576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1122</Words>
  <Application>Microsoft Office PowerPoint</Application>
  <PresentationFormat>Widescreen</PresentationFormat>
  <Paragraphs>156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UPRAVLJANJE INFORMACIJSKIM SUSTAVIMA</vt:lpstr>
      <vt:lpstr>Agenda</vt:lpstr>
      <vt:lpstr>PowerPoint Presentation</vt:lpstr>
      <vt:lpstr>PowerPoint Presentation</vt:lpstr>
      <vt:lpstr>Tri faze globalizacije prema  T. Friedman "The World is Flat"</vt:lpstr>
      <vt:lpstr>Globalizacija 1.0</vt:lpstr>
      <vt:lpstr>Globalizacija 2.0</vt:lpstr>
      <vt:lpstr>Globalizacija 2.0</vt:lpstr>
      <vt:lpstr>Globalizacija 3.0</vt:lpstr>
      <vt:lpstr>PowerPoint Presentation</vt:lpstr>
      <vt:lpstr>Nastanak prvog Web preglednika</vt:lpstr>
      <vt:lpstr>Razmjena sadržaja</vt:lpstr>
      <vt:lpstr>Softver otvorenog koda (srž dijeljenja sadržaja )</vt:lpstr>
      <vt:lpstr>Informiranje</vt:lpstr>
      <vt:lpstr>Prvi steroid – razvoj računala (procesorska snaga)</vt:lpstr>
      <vt:lpstr>Mooreov zakon</vt:lpstr>
      <vt:lpstr>Cijena čipova</vt:lpstr>
      <vt:lpstr>Razvoj računala (diskovni prostor)</vt:lpstr>
      <vt:lpstr>Cijena diskovnog prostora</vt:lpstr>
      <vt:lpstr>Drugi steroid: slanje istovremenih poruka, dijeljenje datoteka</vt:lpstr>
      <vt:lpstr>Treći steroid: VOIP</vt:lpstr>
      <vt:lpstr>Četvrti steroid: Videokonferencija</vt:lpstr>
      <vt:lpstr>Peti steroid: bežična tehnologija</vt:lpstr>
      <vt:lpstr>Starlink</vt:lpstr>
      <vt:lpstr>Konvergencija</vt:lpstr>
      <vt:lpstr>PowerPoint Presentation</vt:lpstr>
      <vt:lpstr>IT trendovi</vt:lpstr>
      <vt:lpstr>Strateški poslovni ciljevi za informacijske sustave</vt:lpstr>
      <vt:lpstr>Međuovisnost organizacije i informacijskog sustava</vt:lpstr>
      <vt:lpstr>Strateški poslovni ciljevi za informacijske sustave</vt:lpstr>
      <vt:lpstr>Operativna izvrsnost</vt:lpstr>
      <vt:lpstr>Novi proizvodi, usluge i poslovni modeli </vt:lpstr>
      <vt:lpstr>Poboljšano donošenje odluka</vt:lpstr>
      <vt:lpstr>Konkurentska prednost</vt:lpstr>
      <vt:lpstr>Opstanak</vt:lpstr>
      <vt:lpstr>Što je informacijski sustav?</vt:lpstr>
      <vt:lpstr>Definicija (Internacionalna federacija za obradu informacija )</vt:lpstr>
      <vt:lpstr>Podaci, informacije, znanje, mudrost </vt:lpstr>
      <vt:lpstr>Primjer</vt:lpstr>
      <vt:lpstr>PowerPoint Presentation</vt:lpstr>
      <vt:lpstr>PowerPoint Presentation</vt:lpstr>
      <vt:lpstr>Što je informacijski sustav?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Dražen Pranić</cp:lastModifiedBy>
  <cp:revision>61</cp:revision>
  <dcterms:created xsi:type="dcterms:W3CDTF">2018-01-24T13:33:55Z</dcterms:created>
  <dcterms:modified xsi:type="dcterms:W3CDTF">2025-09-30T16:21:19Z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f682b7-f91e-48bc-97e5-bfb95b32f5b9_Enabled">
    <vt:lpwstr>true</vt:lpwstr>
  </property>
  <property fmtid="{D5CDD505-2E9C-101B-9397-08002B2CF9AE}" pid="3" name="MSIP_Label_edf682b7-f91e-48bc-97e5-bfb95b32f5b9_SetDate">
    <vt:lpwstr>2024-09-25T09:50:09Z</vt:lpwstr>
  </property>
  <property fmtid="{D5CDD505-2E9C-101B-9397-08002B2CF9AE}" pid="4" name="MSIP_Label_edf682b7-f91e-48bc-97e5-bfb95b32f5b9_Method">
    <vt:lpwstr>Privileged</vt:lpwstr>
  </property>
  <property fmtid="{D5CDD505-2E9C-101B-9397-08002B2CF9AE}" pid="5" name="MSIP_Label_edf682b7-f91e-48bc-97e5-bfb95b32f5b9_Name">
    <vt:lpwstr>defa4170-0d19-0005-0001-bc88714345d2</vt:lpwstr>
  </property>
  <property fmtid="{D5CDD505-2E9C-101B-9397-08002B2CF9AE}" pid="6" name="MSIP_Label_edf682b7-f91e-48bc-97e5-bfb95b32f5b9_SiteId">
    <vt:lpwstr>fbb567ee-ca59-4aea-a378-fbf7761a4986</vt:lpwstr>
  </property>
  <property fmtid="{D5CDD505-2E9C-101B-9397-08002B2CF9AE}" pid="7" name="MSIP_Label_edf682b7-f91e-48bc-97e5-bfb95b32f5b9_ActionId">
    <vt:lpwstr>a7cd7ba9-0d33-41f9-ac53-056e88ffc283</vt:lpwstr>
  </property>
  <property fmtid="{D5CDD505-2E9C-101B-9397-08002B2CF9AE}" pid="8" name="MSIP_Label_edf682b7-f91e-48bc-97e5-bfb95b32f5b9_ContentBits">
    <vt:lpwstr>0</vt:lpwstr>
  </property>
</Properties>
</file>