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5" r:id="rId3"/>
    <p:sldId id="272" r:id="rId4"/>
    <p:sldId id="266" r:id="rId5"/>
    <p:sldId id="267" r:id="rId6"/>
    <p:sldId id="278" r:id="rId7"/>
    <p:sldId id="275" r:id="rId8"/>
    <p:sldId id="283" r:id="rId9"/>
    <p:sldId id="269" r:id="rId10"/>
    <p:sldId id="270" r:id="rId11"/>
    <p:sldId id="284" r:id="rId12"/>
    <p:sldId id="285" r:id="rId13"/>
    <p:sldId id="286" r:id="rId14"/>
    <p:sldId id="258" r:id="rId15"/>
    <p:sldId id="256" r:id="rId16"/>
    <p:sldId id="279" r:id="rId17"/>
    <p:sldId id="28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48E233-1CA1-49F0-AB46-A14176E840FF}" v="3" dt="2025-09-30T12:48:33.387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Svijetli stil 3 - Isticanj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rednji stil 3 - Isticanj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til 4 - Isticanj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73257" autoAdjust="0"/>
  </p:normalViewPr>
  <p:slideViewPr>
    <p:cSldViewPr snapToGrid="0" snapToObjects="1">
      <p:cViewPr varScale="1">
        <p:scale>
          <a:sx n="88" d="100"/>
          <a:sy n="88" d="100"/>
        </p:scale>
        <p:origin x="87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52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žen Pranić" userId="3012855b-bf2d-4e7c-804b-71a5f3d907b3" providerId="ADAL" clId="{A04E91B5-C0B6-4169-900F-1BC34914715D}"/>
    <pc:docChg chg="undo custSel addSld delSld modSld sldOrd">
      <pc:chgData name="Dražen Pranić" userId="3012855b-bf2d-4e7c-804b-71a5f3d907b3" providerId="ADAL" clId="{A04E91B5-C0B6-4169-900F-1BC34914715D}" dt="2023-10-02T12:08:35.411" v="826" actId="20577"/>
      <pc:docMkLst>
        <pc:docMk/>
      </pc:docMkLst>
      <pc:sldChg chg="ord">
        <pc:chgData name="Dražen Pranić" userId="3012855b-bf2d-4e7c-804b-71a5f3d907b3" providerId="ADAL" clId="{A04E91B5-C0B6-4169-900F-1BC34914715D}" dt="2023-09-29T14:44:13.462" v="731"/>
        <pc:sldMkLst>
          <pc:docMk/>
          <pc:sldMk cId="2017376534" sldId="256"/>
        </pc:sldMkLst>
      </pc:sldChg>
      <pc:sldChg chg="modSp mod">
        <pc:chgData name="Dražen Pranić" userId="3012855b-bf2d-4e7c-804b-71a5f3d907b3" providerId="ADAL" clId="{A04E91B5-C0B6-4169-900F-1BC34914715D}" dt="2023-09-29T14:27:50.098" v="142" actId="20577"/>
        <pc:sldMkLst>
          <pc:docMk/>
          <pc:sldMk cId="1183122677" sldId="265"/>
        </pc:sldMkLst>
      </pc:sldChg>
      <pc:sldChg chg="modSp mod">
        <pc:chgData name="Dražen Pranić" userId="3012855b-bf2d-4e7c-804b-71a5f3d907b3" providerId="ADAL" clId="{A04E91B5-C0B6-4169-900F-1BC34914715D}" dt="2023-09-29T14:29:47.121" v="175" actId="20577"/>
        <pc:sldMkLst>
          <pc:docMk/>
          <pc:sldMk cId="3809978095" sldId="266"/>
        </pc:sldMkLst>
      </pc:sldChg>
      <pc:sldChg chg="addSp delSp modSp mod">
        <pc:chgData name="Dražen Pranić" userId="3012855b-bf2d-4e7c-804b-71a5f3d907b3" providerId="ADAL" clId="{A04E91B5-C0B6-4169-900F-1BC34914715D}" dt="2023-10-02T11:46:03.521" v="825"/>
        <pc:sldMkLst>
          <pc:docMk/>
          <pc:sldMk cId="1187903912" sldId="267"/>
        </pc:sldMkLst>
      </pc:sldChg>
      <pc:sldChg chg="modSp mod modNotesTx">
        <pc:chgData name="Dražen Pranić" userId="3012855b-bf2d-4e7c-804b-71a5f3d907b3" providerId="ADAL" clId="{A04E91B5-C0B6-4169-900F-1BC34914715D}" dt="2023-09-29T14:38:41.809" v="507" actId="6549"/>
        <pc:sldMkLst>
          <pc:docMk/>
          <pc:sldMk cId="1585692768" sldId="269"/>
        </pc:sldMkLst>
      </pc:sldChg>
      <pc:sldChg chg="addSp delSp modSp mod">
        <pc:chgData name="Dražen Pranić" userId="3012855b-bf2d-4e7c-804b-71a5f3d907b3" providerId="ADAL" clId="{A04E91B5-C0B6-4169-900F-1BC34914715D}" dt="2023-09-29T14:39:19.022" v="511" actId="14100"/>
        <pc:sldMkLst>
          <pc:docMk/>
          <pc:sldMk cId="3134541302" sldId="270"/>
        </pc:sldMkLst>
      </pc:sldChg>
      <pc:sldChg chg="del">
        <pc:chgData name="Dražen Pranić" userId="3012855b-bf2d-4e7c-804b-71a5f3d907b3" providerId="ADAL" clId="{A04E91B5-C0B6-4169-900F-1BC34914715D}" dt="2023-09-29T14:30:00.622" v="176" actId="47"/>
        <pc:sldMkLst>
          <pc:docMk/>
          <pc:sldMk cId="3027336339" sldId="271"/>
        </pc:sldMkLst>
      </pc:sldChg>
      <pc:sldChg chg="modSp mod">
        <pc:chgData name="Dražen Pranić" userId="3012855b-bf2d-4e7c-804b-71a5f3d907b3" providerId="ADAL" clId="{A04E91B5-C0B6-4169-900F-1BC34914715D}" dt="2023-09-29T14:27:58.313" v="144" actId="20577"/>
        <pc:sldMkLst>
          <pc:docMk/>
          <pc:sldMk cId="1216154458" sldId="272"/>
        </pc:sldMkLst>
      </pc:sldChg>
      <pc:sldChg chg="modSp mod">
        <pc:chgData name="Dražen Pranić" userId="3012855b-bf2d-4e7c-804b-71a5f3d907b3" providerId="ADAL" clId="{A04E91B5-C0B6-4169-900F-1BC34914715D}" dt="2023-09-29T14:34:32.575" v="214" actId="20577"/>
        <pc:sldMkLst>
          <pc:docMk/>
          <pc:sldMk cId="44342537" sldId="275"/>
        </pc:sldMkLst>
      </pc:sldChg>
      <pc:sldChg chg="modSp mod">
        <pc:chgData name="Dražen Pranić" userId="3012855b-bf2d-4e7c-804b-71a5f3d907b3" providerId="ADAL" clId="{A04E91B5-C0B6-4169-900F-1BC34914715D}" dt="2023-09-29T14:37:19.170" v="423" actId="20577"/>
        <pc:sldMkLst>
          <pc:docMk/>
          <pc:sldMk cId="676786474" sldId="278"/>
        </pc:sldMkLst>
      </pc:sldChg>
      <pc:sldChg chg="modNotesTx">
        <pc:chgData name="Dražen Pranić" userId="3012855b-bf2d-4e7c-804b-71a5f3d907b3" providerId="ADAL" clId="{A04E91B5-C0B6-4169-900F-1BC34914715D}" dt="2023-10-02T12:08:35.411" v="826" actId="20577"/>
        <pc:sldMkLst>
          <pc:docMk/>
          <pc:sldMk cId="675939408" sldId="283"/>
        </pc:sldMkLst>
      </pc:sldChg>
      <pc:sldChg chg="addSp delSp modSp new mod">
        <pc:chgData name="Dražen Pranić" userId="3012855b-bf2d-4e7c-804b-71a5f3d907b3" providerId="ADAL" clId="{A04E91B5-C0B6-4169-900F-1BC34914715D}" dt="2023-10-02T11:37:06.216" v="815" actId="20577"/>
        <pc:sldMkLst>
          <pc:docMk/>
          <pc:sldMk cId="2135240112" sldId="284"/>
        </pc:sldMkLst>
      </pc:sldChg>
      <pc:sldChg chg="modSp new mod">
        <pc:chgData name="Dražen Pranić" userId="3012855b-bf2d-4e7c-804b-71a5f3d907b3" providerId="ADAL" clId="{A04E91B5-C0B6-4169-900F-1BC34914715D}" dt="2023-10-02T11:37:27.085" v="822" actId="20577"/>
        <pc:sldMkLst>
          <pc:docMk/>
          <pc:sldMk cId="1716341100" sldId="285"/>
        </pc:sldMkLst>
      </pc:sldChg>
      <pc:sldChg chg="modSp new mod">
        <pc:chgData name="Dražen Pranić" userId="3012855b-bf2d-4e7c-804b-71a5f3d907b3" providerId="ADAL" clId="{A04E91B5-C0B6-4169-900F-1BC34914715D}" dt="2023-09-29T14:45:27.208" v="814" actId="20577"/>
        <pc:sldMkLst>
          <pc:docMk/>
          <pc:sldMk cId="2469323162" sldId="286"/>
        </pc:sldMkLst>
      </pc:sldChg>
    </pc:docChg>
  </pc:docChgLst>
  <pc:docChgLst>
    <pc:chgData name="Dražen Pranić" userId="3012855b-bf2d-4e7c-804b-71a5f3d907b3" providerId="ADAL" clId="{9948E233-1CA1-49F0-AB46-A14176E840FF}"/>
    <pc:docChg chg="undo custSel addSld delSld modSld">
      <pc:chgData name="Dražen Pranić" userId="3012855b-bf2d-4e7c-804b-71a5f3d907b3" providerId="ADAL" clId="{9948E233-1CA1-49F0-AB46-A14176E840FF}" dt="2025-09-30T12:49:36.789" v="36" actId="700"/>
      <pc:docMkLst>
        <pc:docMk/>
      </pc:docMkLst>
      <pc:sldChg chg="modSp mod modClrScheme chgLayout">
        <pc:chgData name="Dražen Pranić" userId="3012855b-bf2d-4e7c-804b-71a5f3d907b3" providerId="ADAL" clId="{9948E233-1CA1-49F0-AB46-A14176E840FF}" dt="2025-09-30T12:49:36.789" v="36" actId="700"/>
        <pc:sldMkLst>
          <pc:docMk/>
          <pc:sldMk cId="2017376534" sldId="256"/>
        </pc:sldMkLst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2017376534" sldId="256"/>
            <ac:spMk id="2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9948E233-1CA1-49F0-AB46-A14176E840FF}" dt="2025-09-30T12:49:36.789" v="36" actId="700"/>
        <pc:sldMkLst>
          <pc:docMk/>
          <pc:sldMk cId="1551440388" sldId="258"/>
        </pc:sldMkLst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1551440388" sldId="258"/>
            <ac:spMk id="2" creationId="{00000000-0000-0000-0000-000000000000}"/>
          </ac:spMkLst>
        </pc:spChg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1551440388" sldId="258"/>
            <ac:spMk id="4" creationId="{00000000-0000-0000-0000-000000000000}"/>
          </ac:spMkLst>
        </pc:spChg>
      </pc:sldChg>
      <pc:sldChg chg="addSp delSp modSp mod modClrScheme chgLayout">
        <pc:chgData name="Dražen Pranić" userId="3012855b-bf2d-4e7c-804b-71a5f3d907b3" providerId="ADAL" clId="{9948E233-1CA1-49F0-AB46-A14176E840FF}" dt="2025-09-30T12:46:47.882" v="21" actId="20577"/>
        <pc:sldMkLst>
          <pc:docMk/>
          <pc:sldMk cId="1183122677" sldId="265"/>
        </pc:sldMkLst>
        <pc:spChg chg="add del mod ord">
          <ac:chgData name="Dražen Pranić" userId="3012855b-bf2d-4e7c-804b-71a5f3d907b3" providerId="ADAL" clId="{9948E233-1CA1-49F0-AB46-A14176E840FF}" dt="2025-09-30T12:44:29.334" v="2" actId="700"/>
          <ac:spMkLst>
            <pc:docMk/>
            <pc:sldMk cId="1183122677" sldId="265"/>
            <ac:spMk id="3" creationId="{A96FDB8E-A6B5-9E73-1015-0E6E55C475BB}"/>
          </ac:spMkLst>
        </pc:spChg>
        <pc:spChg chg="mod ord">
          <ac:chgData name="Dražen Pranić" userId="3012855b-bf2d-4e7c-804b-71a5f3d907b3" providerId="ADAL" clId="{9948E233-1CA1-49F0-AB46-A14176E840FF}" dt="2025-09-30T12:46:23.878" v="3" actId="700"/>
          <ac:spMkLst>
            <pc:docMk/>
            <pc:sldMk cId="1183122677" sldId="265"/>
            <ac:spMk id="10242" creationId="{00000000-0000-0000-0000-000000000000}"/>
          </ac:spMkLst>
        </pc:spChg>
        <pc:graphicFrameChg chg="modGraphic">
          <ac:chgData name="Dražen Pranić" userId="3012855b-bf2d-4e7c-804b-71a5f3d907b3" providerId="ADAL" clId="{9948E233-1CA1-49F0-AB46-A14176E840FF}" dt="2025-09-30T12:46:47.882" v="21" actId="20577"/>
          <ac:graphicFrameMkLst>
            <pc:docMk/>
            <pc:sldMk cId="1183122677" sldId="265"/>
            <ac:graphicFrameMk id="2" creationId="{00000000-0000-0000-0000-000000000000}"/>
          </ac:graphicFrameMkLst>
        </pc:graphicFrameChg>
      </pc:sldChg>
      <pc:sldChg chg="addSp delSp modSp mod modClrScheme chgLayout">
        <pc:chgData name="Dražen Pranić" userId="3012855b-bf2d-4e7c-804b-71a5f3d907b3" providerId="ADAL" clId="{9948E233-1CA1-49F0-AB46-A14176E840FF}" dt="2025-09-30T12:49:36.789" v="36" actId="700"/>
        <pc:sldMkLst>
          <pc:docMk/>
          <pc:sldMk cId="3809978095" sldId="266"/>
        </pc:sldMkLst>
        <pc:spChg chg="add del mod ord">
          <ac:chgData name="Dražen Pranić" userId="3012855b-bf2d-4e7c-804b-71a5f3d907b3" providerId="ADAL" clId="{9948E233-1CA1-49F0-AB46-A14176E840FF}" dt="2025-09-30T12:47:48.197" v="28" actId="700"/>
          <ac:spMkLst>
            <pc:docMk/>
            <pc:sldMk cId="3809978095" sldId="266"/>
            <ac:spMk id="2" creationId="{023919C6-6685-B878-C19B-B0323EC312F2}"/>
          </ac:spMkLst>
        </pc:spChg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3809978095" sldId="266"/>
            <ac:spMk id="11266" creationId="{00000000-0000-0000-0000-000000000000}"/>
          </ac:spMkLst>
        </pc:spChg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3809978095" sldId="266"/>
            <ac:spMk id="11267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9948E233-1CA1-49F0-AB46-A14176E840FF}" dt="2025-09-30T12:49:36.789" v="36" actId="700"/>
        <pc:sldMkLst>
          <pc:docMk/>
          <pc:sldMk cId="1187903912" sldId="267"/>
        </pc:sldMkLst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1187903912" sldId="267"/>
            <ac:spMk id="12290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9948E233-1CA1-49F0-AB46-A14176E840FF}" dt="2025-09-30T12:49:36.789" v="36" actId="700"/>
        <pc:sldMkLst>
          <pc:docMk/>
          <pc:sldMk cId="1585692768" sldId="269"/>
        </pc:sldMkLst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1585692768" sldId="269"/>
            <ac:spMk id="14338" creationId="{00000000-0000-0000-0000-000000000000}"/>
          </ac:spMkLst>
        </pc:spChg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1585692768" sldId="269"/>
            <ac:spMk id="14339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9948E233-1CA1-49F0-AB46-A14176E840FF}" dt="2025-09-30T12:49:36.789" v="36" actId="700"/>
        <pc:sldMkLst>
          <pc:docMk/>
          <pc:sldMk cId="3134541302" sldId="270"/>
        </pc:sldMkLst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3134541302" sldId="270"/>
            <ac:spMk id="15362" creationId="{00000000-0000-0000-0000-000000000000}"/>
          </ac:spMkLst>
        </pc:spChg>
        <pc:picChg chg="mod ord">
          <ac:chgData name="Dražen Pranić" userId="3012855b-bf2d-4e7c-804b-71a5f3d907b3" providerId="ADAL" clId="{9948E233-1CA1-49F0-AB46-A14176E840FF}" dt="2025-09-30T12:49:36.789" v="36" actId="700"/>
          <ac:picMkLst>
            <pc:docMk/>
            <pc:sldMk cId="3134541302" sldId="270"/>
            <ac:picMk id="4" creationId="{BA09054C-0D1E-8925-532E-405181BC4CCB}"/>
          </ac:picMkLst>
        </pc:picChg>
      </pc:sldChg>
      <pc:sldChg chg="modSp mod modClrScheme chgLayout">
        <pc:chgData name="Dražen Pranić" userId="3012855b-bf2d-4e7c-804b-71a5f3d907b3" providerId="ADAL" clId="{9948E233-1CA1-49F0-AB46-A14176E840FF}" dt="2025-09-30T12:49:11.054" v="34" actId="1076"/>
        <pc:sldMkLst>
          <pc:docMk/>
          <pc:sldMk cId="1216154458" sldId="272"/>
        </pc:sldMkLst>
        <pc:spChg chg="mod ord">
          <ac:chgData name="Dražen Pranić" userId="3012855b-bf2d-4e7c-804b-71a5f3d907b3" providerId="ADAL" clId="{9948E233-1CA1-49F0-AB46-A14176E840FF}" dt="2025-09-30T12:47:28.013" v="26" actId="700"/>
          <ac:spMkLst>
            <pc:docMk/>
            <pc:sldMk cId="1216154458" sldId="272"/>
            <ac:spMk id="2" creationId="{00000000-0000-0000-0000-000000000000}"/>
          </ac:spMkLst>
        </pc:spChg>
        <pc:spChg chg="mod ord">
          <ac:chgData name="Dražen Pranić" userId="3012855b-bf2d-4e7c-804b-71a5f3d907b3" providerId="ADAL" clId="{9948E233-1CA1-49F0-AB46-A14176E840FF}" dt="2025-09-30T12:49:11.054" v="34" actId="1076"/>
          <ac:spMkLst>
            <pc:docMk/>
            <pc:sldMk cId="1216154458" sldId="272"/>
            <ac:spMk id="3" creationId="{00000000-0000-0000-0000-000000000000}"/>
          </ac:spMkLst>
        </pc:spChg>
        <pc:picChg chg="mod">
          <ac:chgData name="Dražen Pranić" userId="3012855b-bf2d-4e7c-804b-71a5f3d907b3" providerId="ADAL" clId="{9948E233-1CA1-49F0-AB46-A14176E840FF}" dt="2025-09-30T12:47:00.175" v="23" actId="26606"/>
          <ac:picMkLst>
            <pc:docMk/>
            <pc:sldMk cId="1216154458" sldId="272"/>
            <ac:picMk id="4" creationId="{00000000-0000-0000-0000-000000000000}"/>
          </ac:picMkLst>
        </pc:picChg>
      </pc:sldChg>
      <pc:sldChg chg="modSp mod modClrScheme chgLayout">
        <pc:chgData name="Dražen Pranić" userId="3012855b-bf2d-4e7c-804b-71a5f3d907b3" providerId="ADAL" clId="{9948E233-1CA1-49F0-AB46-A14176E840FF}" dt="2025-09-30T12:49:36.789" v="36" actId="700"/>
        <pc:sldMkLst>
          <pc:docMk/>
          <pc:sldMk cId="44342537" sldId="275"/>
        </pc:sldMkLst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44342537" sldId="275"/>
            <ac:spMk id="2" creationId="{00000000-0000-0000-0000-000000000000}"/>
          </ac:spMkLst>
        </pc:spChg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44342537" sldId="275"/>
            <ac:spMk id="3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9948E233-1CA1-49F0-AB46-A14176E840FF}" dt="2025-09-30T12:49:36.789" v="36" actId="700"/>
        <pc:sldMkLst>
          <pc:docMk/>
          <pc:sldMk cId="676786474" sldId="278"/>
        </pc:sldMkLst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676786474" sldId="278"/>
            <ac:spMk id="2" creationId="{6541DBD5-C7D3-4F0F-A45E-F684DA8C77A0}"/>
          </ac:spMkLst>
        </pc:spChg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676786474" sldId="278"/>
            <ac:spMk id="16386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9948E233-1CA1-49F0-AB46-A14176E840FF}" dt="2025-09-30T12:49:36.789" v="36" actId="700"/>
        <pc:sldMkLst>
          <pc:docMk/>
          <pc:sldMk cId="885474615" sldId="279"/>
        </pc:sldMkLst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885474615" sldId="279"/>
            <ac:spMk id="2" creationId="{00000000-0000-0000-0000-000000000000}"/>
          </ac:spMkLst>
        </pc:spChg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885474615" sldId="279"/>
            <ac:spMk id="3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9948E233-1CA1-49F0-AB46-A14176E840FF}" dt="2025-09-30T12:49:36.789" v="36" actId="700"/>
        <pc:sldMkLst>
          <pc:docMk/>
          <pc:sldMk cId="2628111245" sldId="282"/>
        </pc:sldMkLst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2628111245" sldId="282"/>
            <ac:spMk id="2" creationId="{00000000-0000-0000-0000-000000000000}"/>
          </ac:spMkLst>
        </pc:spChg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2628111245" sldId="282"/>
            <ac:spMk id="3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9948E233-1CA1-49F0-AB46-A14176E840FF}" dt="2025-09-30T12:49:36.789" v="36" actId="700"/>
        <pc:sldMkLst>
          <pc:docMk/>
          <pc:sldMk cId="675939408" sldId="283"/>
        </pc:sldMkLst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675939408" sldId="283"/>
            <ac:spMk id="2" creationId="{00000000-0000-0000-0000-000000000000}"/>
          </ac:spMkLst>
        </pc:spChg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675939408" sldId="283"/>
            <ac:spMk id="3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9948E233-1CA1-49F0-AB46-A14176E840FF}" dt="2025-09-30T12:49:36.789" v="36" actId="700"/>
        <pc:sldMkLst>
          <pc:docMk/>
          <pc:sldMk cId="2135240112" sldId="284"/>
        </pc:sldMkLst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2135240112" sldId="284"/>
            <ac:spMk id="2" creationId="{1D9FBFF3-EAD8-CA45-26D0-DA1FEDA6ED11}"/>
          </ac:spMkLst>
        </pc:spChg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2135240112" sldId="284"/>
            <ac:spMk id="4" creationId="{6AD31B5D-A0E2-4880-9141-9EE75419010D}"/>
          </ac:spMkLst>
        </pc:spChg>
      </pc:sldChg>
      <pc:sldChg chg="modSp mod modClrScheme chgLayout">
        <pc:chgData name="Dražen Pranić" userId="3012855b-bf2d-4e7c-804b-71a5f3d907b3" providerId="ADAL" clId="{9948E233-1CA1-49F0-AB46-A14176E840FF}" dt="2025-09-30T12:49:36.789" v="36" actId="700"/>
        <pc:sldMkLst>
          <pc:docMk/>
          <pc:sldMk cId="1716341100" sldId="285"/>
        </pc:sldMkLst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1716341100" sldId="285"/>
            <ac:spMk id="2" creationId="{15827858-A3EC-015C-B5A0-127BEEDD131D}"/>
          </ac:spMkLst>
        </pc:spChg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1716341100" sldId="285"/>
            <ac:spMk id="3" creationId="{5E8D1115-720E-637F-EB6D-FF35C52E0DA2}"/>
          </ac:spMkLst>
        </pc:spChg>
      </pc:sldChg>
      <pc:sldChg chg="modSp mod modClrScheme chgLayout">
        <pc:chgData name="Dražen Pranić" userId="3012855b-bf2d-4e7c-804b-71a5f3d907b3" providerId="ADAL" clId="{9948E233-1CA1-49F0-AB46-A14176E840FF}" dt="2025-09-30T12:49:36.789" v="36" actId="700"/>
        <pc:sldMkLst>
          <pc:docMk/>
          <pc:sldMk cId="2469323162" sldId="286"/>
        </pc:sldMkLst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2469323162" sldId="286"/>
            <ac:spMk id="2" creationId="{36B33854-C493-8773-1B62-1EF7FFE3FBAC}"/>
          </ac:spMkLst>
        </pc:spChg>
        <pc:spChg chg="mod ord">
          <ac:chgData name="Dražen Pranić" userId="3012855b-bf2d-4e7c-804b-71a5f3d907b3" providerId="ADAL" clId="{9948E233-1CA1-49F0-AB46-A14176E840FF}" dt="2025-09-30T12:49:36.789" v="36" actId="700"/>
          <ac:spMkLst>
            <pc:docMk/>
            <pc:sldMk cId="2469323162" sldId="286"/>
            <ac:spMk id="3" creationId="{FE17D5E9-AEE2-2AD6-36BB-8A282359D0BD}"/>
          </ac:spMkLst>
        </pc:spChg>
      </pc:sldChg>
      <pc:sldChg chg="modSp add del mod modClrScheme chgLayout">
        <pc:chgData name="Dražen Pranić" userId="3012855b-bf2d-4e7c-804b-71a5f3d907b3" providerId="ADAL" clId="{9948E233-1CA1-49F0-AB46-A14176E840FF}" dt="2025-09-30T12:49:18.272" v="35" actId="47"/>
        <pc:sldMkLst>
          <pc:docMk/>
          <pc:sldMk cId="479987285" sldId="287"/>
        </pc:sldMkLst>
        <pc:spChg chg="mod ord">
          <ac:chgData name="Dražen Pranić" userId="3012855b-bf2d-4e7c-804b-71a5f3d907b3" providerId="ADAL" clId="{9948E233-1CA1-49F0-AB46-A14176E840FF}" dt="2025-09-30T12:48:47.913" v="32" actId="700"/>
          <ac:spMkLst>
            <pc:docMk/>
            <pc:sldMk cId="479987285" sldId="287"/>
            <ac:spMk id="2" creationId="{00000000-0000-0000-0000-000000000000}"/>
          </ac:spMkLst>
        </pc:spChg>
        <pc:spChg chg="mod ord">
          <ac:chgData name="Dražen Pranić" userId="3012855b-bf2d-4e7c-804b-71a5f3d907b3" providerId="ADAL" clId="{9948E233-1CA1-49F0-AB46-A14176E840FF}" dt="2025-09-30T12:49:02.322" v="33" actId="1076"/>
          <ac:spMkLst>
            <pc:docMk/>
            <pc:sldMk cId="479987285" sldId="287"/>
            <ac:spMk id="3" creationId="{00000000-0000-0000-0000-000000000000}"/>
          </ac:spMkLst>
        </pc:spChg>
      </pc:sldChg>
      <pc:sldChg chg="add del">
        <pc:chgData name="Dražen Pranić" userId="3012855b-bf2d-4e7c-804b-71a5f3d907b3" providerId="ADAL" clId="{9948E233-1CA1-49F0-AB46-A14176E840FF}" dt="2025-09-30T12:46:30.924" v="4" actId="47"/>
        <pc:sldMkLst>
          <pc:docMk/>
          <pc:sldMk cId="3830966064" sldId="455"/>
        </pc:sldMkLst>
      </pc:sldChg>
      <pc:sldMasterChg chg="delSldLayout">
        <pc:chgData name="Dražen Pranić" userId="3012855b-bf2d-4e7c-804b-71a5f3d907b3" providerId="ADAL" clId="{9948E233-1CA1-49F0-AB46-A14176E840FF}" dt="2025-09-30T12:48:23.297" v="30" actId="47"/>
        <pc:sldMasterMkLst>
          <pc:docMk/>
          <pc:sldMasterMk cId="1131150009" sldId="2147483648"/>
        </pc:sldMasterMkLst>
        <pc:sldLayoutChg chg="del">
          <pc:chgData name="Dražen Pranić" userId="3012855b-bf2d-4e7c-804b-71a5f3d907b3" providerId="ADAL" clId="{9948E233-1CA1-49F0-AB46-A14176E840FF}" dt="2025-09-30T12:48:23.297" v="30" actId="47"/>
          <pc:sldLayoutMkLst>
            <pc:docMk/>
            <pc:sldMasterMk cId="1131150009" sldId="2147483648"/>
            <pc:sldLayoutMk cId="1366413115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Ažurirati naziv kolegija.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54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27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27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6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5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3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5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52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2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8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9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B SVEUČILIŠTE podloga - tock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bijelo, uzorak, tkanina&#10;&#10;Opis je automatski generiran">
            <a:extLst>
              <a:ext uri="{FF2B5EF4-FFF2-40B4-BE49-F238E27FC236}">
                <a16:creationId xmlns:a16="http://schemas.microsoft.com/office/drawing/2014/main" id="{96488A0F-BEC1-BBC9-C590-785DE17D0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6533FF31-B7D3-41A5-F25F-9F9D72D043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8" y="6350384"/>
            <a:ext cx="1877092" cy="50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6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 SVEUČILIŠTE podloga - tock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6533FF31-B7D3-41A5-F25F-9F9D72D04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8" y="6350384"/>
            <a:ext cx="1877092" cy="5076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10C870-F151-2BDF-6D17-1AAFE5B3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25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DBC840-366F-72C5-D4EF-007DD62D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7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59"/>
            <a:ext cx="11931868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453" y="932330"/>
            <a:ext cx="6304709" cy="2166098"/>
          </a:xfrm>
        </p:spPr>
        <p:txBody>
          <a:bodyPr>
            <a:noAutofit/>
          </a:bodyPr>
          <a:lstStyle/>
          <a:p>
            <a:pPr algn="ctr"/>
            <a:r>
              <a:rPr lang="hr-HR" sz="4000"/>
              <a:t>UPRAVLJANJE INFORMACIJSKIM SUSTAVIMA</a:t>
            </a:r>
            <a:endParaRPr lang="en-US" sz="2400" b="0" dirty="0">
              <a:solidFill>
                <a:srgbClr val="C30E6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6024282" y="3962400"/>
            <a:ext cx="4930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Upute za pohađanje i polaganje kolegija </a:t>
            </a:r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 dirty="0"/>
              <a:t>Kako je to raspoređeno po ishodima učenja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09054C-0D1E-8925-532E-405181BC4C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2054225"/>
            <a:ext cx="8939213" cy="3254375"/>
          </a:xfrm>
        </p:spPr>
      </p:pic>
    </p:spTree>
    <p:extLst>
      <p:ext uri="{BB962C8B-B14F-4D97-AF65-F5344CB8AC3E}">
        <p14:creationId xmlns:p14="http://schemas.microsoft.com/office/powerpoint/2010/main" val="313454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BFF3-EAD8-CA45-26D0-DA1FEDA6E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hr-HR" dirty="0"/>
              <a:t>Projektni kolegij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D31B5D-A0E2-4880-9141-9EE7541901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r>
              <a:rPr lang="hr-HR" altLang="sr-Latn-RS" sz="2400" dirty="0"/>
              <a:t>U timovima do tri člana</a:t>
            </a:r>
          </a:p>
          <a:p>
            <a:r>
              <a:rPr lang="hr-HR" altLang="sr-Latn-RS" sz="2400" dirty="0"/>
              <a:t>80 bodova (4 ishoda x  20 bodova)</a:t>
            </a:r>
          </a:p>
          <a:p>
            <a:r>
              <a:rPr lang="hr-HR" altLang="sr-Latn-RS" sz="2400" dirty="0"/>
              <a:t>Prema uputama o sadržaju, izgledu i obujmu</a:t>
            </a:r>
          </a:p>
        </p:txBody>
      </p:sp>
    </p:spTree>
    <p:extLst>
      <p:ext uri="{BB962C8B-B14F-4D97-AF65-F5344CB8AC3E}">
        <p14:creationId xmlns:p14="http://schemas.microsoft.com/office/powerpoint/2010/main" val="213524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7858-A3EC-015C-B5A0-127BEEDD13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hr-HR" dirty="0"/>
              <a:t>Vježbe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D1115-720E-637F-EB6D-FF35C52E0D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hr-HR" dirty="0"/>
              <a:t>Prikaz i prezentacija trenutnog koraka u projektu</a:t>
            </a:r>
          </a:p>
          <a:p>
            <a:r>
              <a:rPr lang="hr-HR" dirty="0"/>
              <a:t>Svi u grupi trebaju biti spremni</a:t>
            </a:r>
          </a:p>
          <a:p>
            <a:r>
              <a:rPr lang="hr-HR" dirty="0"/>
              <a:t>Rasprava i odgovori na pitanja</a:t>
            </a:r>
          </a:p>
          <a:p>
            <a:r>
              <a:rPr lang="hr-HR" dirty="0"/>
              <a:t>Zadnje dvije vježbe + zadnje predavanje prezentacija projekta</a:t>
            </a:r>
          </a:p>
        </p:txBody>
      </p:sp>
    </p:spTree>
    <p:extLst>
      <p:ext uri="{BB962C8B-B14F-4D97-AF65-F5344CB8AC3E}">
        <p14:creationId xmlns:p14="http://schemas.microsoft.com/office/powerpoint/2010/main" val="171634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3854-C493-8773-1B62-1EF7FFE3FB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hr-HR" dirty="0"/>
              <a:t>Kontinuirane provjere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7D5E9-AEE2-2AD6-36BB-8A282359D0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pl-PL" dirty="0"/>
              <a:t>20 bodova (4 ishoda x 5 bodova)</a:t>
            </a:r>
          </a:p>
          <a:p>
            <a:r>
              <a:rPr lang="pl-PL" dirty="0"/>
              <a:t>Na 4 termina vježbi</a:t>
            </a:r>
          </a:p>
          <a:p>
            <a:r>
              <a:rPr lang="pl-PL" dirty="0"/>
              <a:t>Ne postoji mogućnost nadoknade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9323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hr-HR" altLang="sr-Latn-RS" dirty="0"/>
              <a:t>Ispiti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0" y="1690688"/>
            <a:ext cx="10515600" cy="4351337"/>
          </a:xfrm>
        </p:spPr>
        <p:txBody>
          <a:bodyPr>
            <a:normAutofit fontScale="92500"/>
          </a:bodyPr>
          <a:lstStyle/>
          <a:p>
            <a:r>
              <a:rPr lang="hr-HR" altLang="sr-Latn-RS" sz="2400" dirty="0"/>
              <a:t>Na svakom kolegiju vrijedi </a:t>
            </a:r>
            <a:r>
              <a:rPr lang="hr-HR" altLang="sr-Latn-RS" sz="2400" b="1" dirty="0"/>
              <a:t>pravilo 3 + 1</a:t>
            </a:r>
          </a:p>
          <a:p>
            <a:pPr lvl="1"/>
            <a:r>
              <a:rPr lang="hr-HR" altLang="sr-Latn-RS" dirty="0"/>
              <a:t>To znači da student mora položiti ispit iz najviše 4 izlaska</a:t>
            </a:r>
          </a:p>
          <a:p>
            <a:pPr lvl="2"/>
            <a:r>
              <a:rPr lang="hr-HR" altLang="sr-Latn-RS" dirty="0"/>
              <a:t>3 redovna izlaska </a:t>
            </a:r>
            <a:r>
              <a:rPr lang="hr-HR" altLang="sr-Latn-RS" sz="1800" dirty="0"/>
              <a:t>– Uključena u cijenu školarine</a:t>
            </a:r>
          </a:p>
          <a:p>
            <a:pPr lvl="2"/>
            <a:r>
              <a:rPr lang="hr-HR" altLang="sr-Latn-RS" dirty="0"/>
              <a:t>1 izvanredni izlazak </a:t>
            </a:r>
            <a:r>
              <a:rPr lang="hr-HR" altLang="sr-Latn-RS" sz="1800" dirty="0"/>
              <a:t>– Odlukom o naknadi troškova 4. prijava ispita plaća se 700kn</a:t>
            </a:r>
          </a:p>
          <a:p>
            <a:pPr lvl="1"/>
            <a:r>
              <a:rPr lang="hr-HR" altLang="sr-Latn-RS" dirty="0"/>
              <a:t>Vremenski rok za položiti ispit je </a:t>
            </a:r>
            <a:r>
              <a:rPr lang="hr-HR" altLang="sr-Latn-RS" b="1" dirty="0"/>
              <a:t>12 mjeseci</a:t>
            </a:r>
            <a:r>
              <a:rPr lang="hr-HR" altLang="sr-Latn-RS" dirty="0"/>
              <a:t> od dana upisa kolegija</a:t>
            </a:r>
          </a:p>
          <a:p>
            <a:pPr lvl="1"/>
            <a:r>
              <a:rPr lang="hr-HR" altLang="sr-Latn-RS" dirty="0"/>
              <a:t>Ako student u 12 mjeseci ne položi kolegij, </a:t>
            </a:r>
            <a:r>
              <a:rPr lang="hr-HR" altLang="sr-Latn-RS" b="1" dirty="0"/>
              <a:t>mora ponovno upisati kolegij te ponovno polagati sve skupove ishoda učenja kako je definirano kolegijem</a:t>
            </a:r>
          </a:p>
          <a:p>
            <a:r>
              <a:rPr lang="hr-HR" altLang="sr-Latn-RS" sz="2400" dirty="0">
                <a:solidFill>
                  <a:srgbClr val="C30E60"/>
                </a:solidFill>
              </a:rPr>
              <a:t>Vodite računa o rokovima prijave i odjave ispita na IE.</a:t>
            </a:r>
          </a:p>
          <a:p>
            <a:pPr lvl="1"/>
            <a:r>
              <a:rPr lang="hr-HR" altLang="sr-Latn-RS" sz="2000" dirty="0"/>
              <a:t>Ako niste prijavili ispit na vrijeme, ne možete pristupiti ni pismenom niti usmenom dijelu</a:t>
            </a:r>
          </a:p>
          <a:p>
            <a:pPr lvl="1"/>
            <a:r>
              <a:rPr lang="hr-HR" sz="1900" dirty="0"/>
              <a:t>Ako je student prijavio više ispitnih rokova iz istog kolegija, pri dobivanju ocjene kojom je zadovoljan, dužan je odjaviti svaki sljedeći rok koji je iz tog kolegija prijavio. U suprotnom, studentu se u </a:t>
            </a:r>
            <a:r>
              <a:rPr lang="hr-HR" sz="1900" dirty="0" err="1"/>
              <a:t>Infoeduku</a:t>
            </a:r>
            <a:r>
              <a:rPr lang="hr-HR" sz="1900" dirty="0"/>
              <a:t> unosi nedovoljan (1).</a:t>
            </a:r>
          </a:p>
          <a:p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55144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07963"/>
            <a:ext cx="9144000" cy="1057275"/>
          </a:xfrm>
        </p:spPr>
        <p:txBody>
          <a:bodyPr/>
          <a:lstStyle/>
          <a:p>
            <a:pPr algn="l"/>
            <a:r>
              <a:rPr lang="hr-HR" altLang="sr-Latn-RS" dirty="0"/>
              <a:t>Ocjenjivanje</a:t>
            </a:r>
            <a:endParaRPr lang="en-US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550398"/>
              </p:ext>
            </p:extLst>
          </p:nvPr>
        </p:nvGraphicFramePr>
        <p:xfrm>
          <a:off x="2362643" y="1946254"/>
          <a:ext cx="8034270" cy="29097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1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Broj osvojenih bodova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Ocjena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 0,00 – 50,00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</a:t>
                      </a:r>
                      <a:r>
                        <a:rPr lang="hr-HR" baseline="0" dirty="0"/>
                        <a:t> (nedovoljan)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50,01 – 58,00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 (dovoljan)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58,01 – 75,00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 (dobar)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75,01 – 92,00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 (vrlo 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92,01 – 100,00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 (izvrstan)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3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hr-HR" dirty="0"/>
              <a:t>Akademski standard ponašanja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U komunikaciji (pisanoj i usmenoj) pridržavati se pravila poslovne komunikacije primjerene akademskoj razini. </a:t>
            </a:r>
          </a:p>
          <a:p>
            <a:pPr marL="457200" lvl="1"/>
            <a:endParaRPr lang="hr-HR" sz="3200" b="1" dirty="0">
              <a:solidFill>
                <a:srgbClr val="C30E60"/>
              </a:solidFill>
            </a:endParaRPr>
          </a:p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Potrebno je držati se jasno definirah rokova za predaju zadataka (zadaća, seminarskih radova, projekata i sl.).</a:t>
            </a:r>
          </a:p>
          <a:p>
            <a:pPr marL="914400" lvl="2"/>
            <a:r>
              <a:rPr lang="hr-HR" sz="2400" b="1" dirty="0"/>
              <a:t>Svaki zadatak, zadaća, projekat i sl. predan poslije definiranog roka neće se bodovati ili ocijeniti </a:t>
            </a:r>
          </a:p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Samo oni studenti koji mogu potvrditi svoje pohađanje, smatrat će se prisutnima.</a:t>
            </a:r>
          </a:p>
          <a:p>
            <a:pPr marL="914400" lvl="2"/>
            <a:r>
              <a:rPr lang="hr-HR" sz="2400" b="1" dirty="0"/>
              <a:t>Potpisivanje drugih studenata ili registracija njihovom karticom nije dopušteno i može biti predmet stegovnog postupka. Nastavnik će obrisati prisustvo ako utvrdi da je student prijavljen, a da nije prisutan na nastavi.</a:t>
            </a:r>
            <a:endParaRPr lang="hr-HR" dirty="0"/>
          </a:p>
          <a:p>
            <a:pPr marL="228600" lvl="1" indent="0">
              <a:buNone/>
            </a:pPr>
            <a:endParaRPr lang="hr-HR" sz="2800" b="1" dirty="0"/>
          </a:p>
          <a:p>
            <a:pPr marL="914400" lvl="2"/>
            <a:endParaRPr lang="hr-HR" sz="2400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5474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hr-HR" dirty="0"/>
              <a:t>Pravila ponašanja na nastavi – fizička prisutnost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670050"/>
            <a:ext cx="10515600" cy="4351338"/>
          </a:xfrm>
        </p:spPr>
        <p:txBody>
          <a:bodyPr>
            <a:noAutofit/>
          </a:bodyPr>
          <a:lstStyle/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Na nastavu se dolazi na vrijeme. </a:t>
            </a:r>
          </a:p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Pri ulasku u učionicu student prilazi do stola i prijavljuje se na nastavu karticom te sjeda na dostupno mjesto za rad.</a:t>
            </a:r>
          </a:p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Ometanje nastave i neaktivno sudjelovanje na nastavi nije dozvoljeno.</a:t>
            </a:r>
          </a:p>
          <a:p>
            <a:pPr marL="914400" lvl="2"/>
            <a:r>
              <a:rPr lang="hr-HR" b="1" dirty="0"/>
              <a:t>Repetitivno kršenje ovog pravila sankcionira se prijavom stegovnom povjerenstvu.</a:t>
            </a:r>
          </a:p>
          <a:p>
            <a:pPr marL="457200" lvl="1"/>
            <a:endParaRPr lang="hr-HR" sz="2500" b="1" dirty="0">
              <a:solidFill>
                <a:srgbClr val="C30E60"/>
              </a:solidFill>
              <a:latin typeface="+mn-lt"/>
              <a:ea typeface="+mn-ea"/>
              <a:cs typeface="+mn-cs"/>
            </a:endParaRPr>
          </a:p>
          <a:p>
            <a:pPr marL="457200" lvl="1"/>
            <a:endParaRPr lang="hr-HR" sz="2800" b="1" dirty="0">
              <a:solidFill>
                <a:srgbClr val="C30E60"/>
              </a:solidFill>
              <a:latin typeface="+mn-lt"/>
              <a:ea typeface="+mn-ea"/>
              <a:cs typeface="+mn-cs"/>
            </a:endParaRPr>
          </a:p>
          <a:p>
            <a:pPr marL="457200" lvl="1"/>
            <a:endParaRPr lang="hr-HR" sz="2800" b="1" dirty="0">
              <a:solidFill>
                <a:srgbClr val="C30E60"/>
              </a:solidFill>
              <a:latin typeface="+mn-lt"/>
              <a:ea typeface="+mn-ea"/>
              <a:cs typeface="+mn-cs"/>
            </a:endParaRPr>
          </a:p>
          <a:p>
            <a:pPr marL="457200" lvl="1"/>
            <a:endParaRPr lang="hr-HR" sz="2000" b="1" dirty="0">
              <a:solidFill>
                <a:schemeClr val="accent4"/>
              </a:solidFill>
            </a:endParaRPr>
          </a:p>
          <a:p>
            <a:endParaRPr lang="hr-HR" sz="2400" b="1" dirty="0">
              <a:solidFill>
                <a:schemeClr val="accent4"/>
              </a:solidFill>
            </a:endParaRPr>
          </a:p>
          <a:p>
            <a:endParaRPr lang="hr-HR" sz="2400" b="1" dirty="0">
              <a:solidFill>
                <a:schemeClr val="accent4"/>
              </a:solidFill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628111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619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 dirty="0"/>
              <a:t>Organizacija predavanja i vježbi</a:t>
            </a:r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982392"/>
              </p:ext>
            </p:extLst>
          </p:nvPr>
        </p:nvGraphicFramePr>
        <p:xfrm>
          <a:off x="1406659" y="2100166"/>
          <a:ext cx="9378682" cy="3215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98700">
                  <a:extLst>
                    <a:ext uri="{9D8B030D-6E8A-4147-A177-3AD203B41FA5}">
                      <a16:colId xmlns:a16="http://schemas.microsoft.com/office/drawing/2014/main" val="1107623500"/>
                    </a:ext>
                  </a:extLst>
                </a:gridCol>
                <a:gridCol w="2898700">
                  <a:extLst>
                    <a:ext uri="{9D8B030D-6E8A-4147-A177-3AD203B41FA5}">
                      <a16:colId xmlns:a16="http://schemas.microsoft.com/office/drawing/2014/main" val="2474946012"/>
                    </a:ext>
                  </a:extLst>
                </a:gridCol>
                <a:gridCol w="3581282">
                  <a:extLst>
                    <a:ext uri="{9D8B030D-6E8A-4147-A177-3AD203B41FA5}">
                      <a16:colId xmlns:a16="http://schemas.microsoft.com/office/drawing/2014/main" val="361866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Nositelj</a:t>
                      </a:r>
                      <a:r>
                        <a:rPr lang="hr-HR" baseline="0" dirty="0">
                          <a:solidFill>
                            <a:srgbClr val="C30E60"/>
                          </a:solidFill>
                        </a:rPr>
                        <a:t> kolegija:</a:t>
                      </a:r>
                      <a:endParaRPr lang="hr-HR" dirty="0">
                        <a:solidFill>
                          <a:srgbClr val="C30E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/>
                        <a:t>Dražen Pranić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rgbClr val="C30E60"/>
                          </a:solidFill>
                        </a:rPr>
                        <a:t>drazen.pranic@gmail.com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4679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Asistenti: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Branimir Valentić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branimir.valentic@algebra.hr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993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Izvođenje</a:t>
                      </a:r>
                      <a:r>
                        <a:rPr lang="hr-HR" b="1" baseline="0" dirty="0">
                          <a:solidFill>
                            <a:srgbClr val="C30E60"/>
                          </a:solidFill>
                        </a:rPr>
                        <a:t> nastave:</a:t>
                      </a:r>
                      <a:endParaRPr lang="hr-HR" b="1" dirty="0">
                        <a:solidFill>
                          <a:srgbClr val="C30E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Predavanja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altLang="sr-Latn-RS" dirty="0"/>
                        <a:t>2 sata tjedno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altLang="sr-Latn-RS" dirty="0"/>
                        <a:t>utorak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altLang="sr-Latn-RS" dirty="0"/>
                        <a:t>ukupno 30 sati 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31540"/>
                  </a:ext>
                </a:extLst>
              </a:tr>
              <a:tr h="211234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Vježbe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dirty="0"/>
                        <a:t>2 sata svaki drugi tjedan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altLang="sr-Latn-RS" dirty="0"/>
                        <a:t>po grupama prema rasporedu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altLang="sr-Latn-RS" dirty="0"/>
                        <a:t>ukupno 15 sati </a:t>
                      </a:r>
                    </a:p>
                    <a:p>
                      <a:endParaRPr lang="hr-HR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30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12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r-HR" altLang="sr-Latn-RS" dirty="0"/>
              <a:t>Informacije o kolegiju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4294967295"/>
          </p:nvPr>
        </p:nvSpPr>
        <p:spPr>
          <a:xfrm>
            <a:off x="544286" y="1825625"/>
            <a:ext cx="5181600" cy="4351338"/>
          </a:xfrm>
        </p:spPr>
        <p:txBody>
          <a:bodyPr>
            <a:normAutofit/>
          </a:bodyPr>
          <a:lstStyle/>
          <a:p>
            <a:r>
              <a:rPr lang="hr-HR" altLang="sr-Latn-RS" dirty="0"/>
              <a:t>4 ECTS bodova </a:t>
            </a:r>
          </a:p>
          <a:p>
            <a:r>
              <a:rPr lang="hr-HR" dirty="0"/>
              <a:t>Obvezni kolegij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356" y="1825625"/>
            <a:ext cx="497528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615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hr-HR" altLang="sr-Latn-RS" dirty="0"/>
              <a:t>Cilj kolegija</a:t>
            </a:r>
          </a:p>
        </p:txBody>
      </p:sp>
      <p:sp>
        <p:nvSpPr>
          <p:cNvPr id="11267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r>
              <a:rPr lang="hr-HR" dirty="0"/>
              <a:t>omogućiti studentima da analiziraju različite strukture, koncepte i standarde upravljanja informacijskim sustavima (npr. ITIL),</a:t>
            </a:r>
          </a:p>
          <a:p>
            <a:r>
              <a:rPr lang="hr-HR" dirty="0"/>
              <a:t>planiraju i pokažu primjenu standarda u upravljanju informacijskim sustavima. 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80997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1112838"/>
          </a:xfrm>
        </p:spPr>
        <p:txBody>
          <a:bodyPr/>
          <a:lstStyle/>
          <a:p>
            <a:pPr eaLnBrk="1" hangingPunct="1"/>
            <a:r>
              <a:rPr lang="hr-HR" altLang="sr-Latn-RS" dirty="0"/>
              <a:t>Ishodi učenja</a:t>
            </a:r>
          </a:p>
        </p:txBody>
      </p:sp>
      <p:graphicFrame>
        <p:nvGraphicFramePr>
          <p:cNvPr id="2" name="Tablica 3">
            <a:extLst>
              <a:ext uri="{FF2B5EF4-FFF2-40B4-BE49-F238E27FC236}">
                <a16:creationId xmlns:a16="http://schemas.microsoft.com/office/drawing/2014/main" id="{04C688A8-25B1-0573-8B0B-0031066E7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39729"/>
              </p:ext>
            </p:extLst>
          </p:nvPr>
        </p:nvGraphicFramePr>
        <p:xfrm>
          <a:off x="511068" y="1716338"/>
          <a:ext cx="10618476" cy="373225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4844">
                  <a:extLst>
                    <a:ext uri="{9D8B030D-6E8A-4147-A177-3AD203B41FA5}">
                      <a16:colId xmlns:a16="http://schemas.microsoft.com/office/drawing/2014/main" val="2153146513"/>
                    </a:ext>
                  </a:extLst>
                </a:gridCol>
                <a:gridCol w="5351862">
                  <a:extLst>
                    <a:ext uri="{9D8B030D-6E8A-4147-A177-3AD203B41FA5}">
                      <a16:colId xmlns:a16="http://schemas.microsoft.com/office/drawing/2014/main" val="2829637333"/>
                    </a:ext>
                  </a:extLst>
                </a:gridCol>
                <a:gridCol w="4661770">
                  <a:extLst>
                    <a:ext uri="{9D8B030D-6E8A-4147-A177-3AD203B41FA5}">
                      <a16:colId xmlns:a16="http://schemas.microsoft.com/office/drawing/2014/main" val="369577403"/>
                    </a:ext>
                  </a:extLst>
                </a:gridCol>
              </a:tblGrid>
              <a:tr h="58747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Ishod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b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LEARNING OUTCOMES</a:t>
                      </a:r>
                    </a:p>
                    <a:p>
                      <a:pPr algn="ctr" fontAlgn="ctr"/>
                      <a:r>
                        <a:rPr lang="en-US" sz="1600" u="none" strike="noStrike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(upon </a:t>
                      </a:r>
                      <a:r>
                        <a:rPr lang="en-US" sz="1600" u="none" strike="noStrike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succesful</a:t>
                      </a:r>
                      <a:r>
                        <a:rPr lang="en-US" sz="1600" u="none" strike="noStrike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completion of the</a:t>
                      </a:r>
                      <a:r>
                        <a:rPr lang="en-US" sz="1600" u="none" strike="noStrike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course, students will be able to)</a:t>
                      </a:r>
                      <a:endParaRPr lang="en-US" sz="1600" b="1" i="0" u="none" strike="noStrike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ŽELJENI ISHODI UČENJA</a:t>
                      </a:r>
                    </a:p>
                    <a:p>
                      <a:pPr algn="ctr" fontAlgn="ctr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(uspješan student bi trebao moći)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036855"/>
                  </a:ext>
                </a:extLst>
              </a:tr>
              <a:tr h="81675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Objasniti osnovne pojmove i koncepte upravljanja informacijskim sustavima.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Razlikovati pojmove i koncepte upravljanja informacijskim sustavima.</a:t>
                      </a: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3593151636"/>
                  </a:ext>
                </a:extLst>
              </a:tr>
              <a:tr h="86180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Objasniti svrhu i primjenu upravljanja informacijskim sustavima.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Objasniti primjenu i načela dobre prakse u upravljanju informacijskim sustavima.</a:t>
                      </a: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626841125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Opisati standarde koji se primjenjuju u upravljanju informacijskim sustavima.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Planirati i demonstrirati primjenu standarda u upravljanju informacijskim sustavima.</a:t>
                      </a: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3994507446"/>
                  </a:ext>
                </a:extLst>
              </a:tr>
              <a:tr h="66894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Definirati etape upravljanja informacijskim sustavima.</a:t>
                      </a: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Planirati implementaciju i upravljanje u skladu s etapama upravljanja informacijskim sustavima.</a:t>
                      </a: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8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90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 idx="4294967295"/>
          </p:nvPr>
        </p:nvSpPr>
        <p:spPr>
          <a:xfrm>
            <a:off x="0" y="17463"/>
            <a:ext cx="10515600" cy="1011237"/>
          </a:xfrm>
        </p:spPr>
        <p:txBody>
          <a:bodyPr/>
          <a:lstStyle/>
          <a:p>
            <a:pPr eaLnBrk="1" hangingPunct="1"/>
            <a:r>
              <a:rPr lang="hr-HR" altLang="sr-Latn-RS" dirty="0"/>
              <a:t>Tematske cjeline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1DBD5-C7D3-4F0F-A45E-F684DA8C77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27100"/>
            <a:ext cx="11049000" cy="5249863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Uvod i temeljni pojmovi	</a:t>
            </a:r>
          </a:p>
          <a:p>
            <a:r>
              <a:rPr lang="hr-HR" dirty="0"/>
              <a:t>Informacijski sustav	</a:t>
            </a:r>
          </a:p>
          <a:p>
            <a:r>
              <a:rPr lang="hr-HR" dirty="0"/>
              <a:t>Informacijski sustav, organizacija i strategija	</a:t>
            </a:r>
          </a:p>
          <a:p>
            <a:r>
              <a:rPr lang="hr-HR" dirty="0"/>
              <a:t>Principi upravljanja informacijskim sustavima	</a:t>
            </a:r>
          </a:p>
          <a:p>
            <a:r>
              <a:rPr lang="hr-HR" dirty="0"/>
              <a:t>Upravljanje informacijskim uslugama</a:t>
            </a:r>
          </a:p>
          <a:p>
            <a:r>
              <a:rPr lang="hr-HR" dirty="0"/>
              <a:t>Upravljanje projektima	</a:t>
            </a:r>
          </a:p>
          <a:p>
            <a:r>
              <a:rPr lang="hr-HR" dirty="0"/>
              <a:t>Upravljanje rizicima	</a:t>
            </a:r>
          </a:p>
          <a:p>
            <a:r>
              <a:rPr lang="hr-HR" dirty="0"/>
              <a:t>IT infrastruktura	</a:t>
            </a:r>
          </a:p>
          <a:p>
            <a:r>
              <a:rPr lang="hr-HR" dirty="0"/>
              <a:t>Telekomunikacije</a:t>
            </a:r>
          </a:p>
          <a:p>
            <a:r>
              <a:rPr lang="hr-HR" dirty="0"/>
              <a:t>Korporativne aplikacije	</a:t>
            </a:r>
          </a:p>
          <a:p>
            <a:r>
              <a:rPr lang="hr-HR" dirty="0"/>
              <a:t>Elektroničko poslovanje	</a:t>
            </a:r>
          </a:p>
          <a:p>
            <a:r>
              <a:rPr lang="hr-HR" dirty="0"/>
              <a:t>Umjetna inteligencija</a:t>
            </a:r>
          </a:p>
          <a:p>
            <a:r>
              <a:rPr lang="hr-HR" dirty="0"/>
              <a:t>Poslovno odlučivanje</a:t>
            </a:r>
          </a:p>
          <a:p>
            <a:r>
              <a:rPr lang="hr-HR" dirty="0"/>
              <a:t>Sigurnost i etičnost</a:t>
            </a:r>
          </a:p>
          <a:p>
            <a:r>
              <a:rPr lang="hr-HR" dirty="0"/>
              <a:t>Prezentacija projektnog zadatka</a:t>
            </a:r>
          </a:p>
        </p:txBody>
      </p:sp>
    </p:spTree>
    <p:extLst>
      <p:ext uri="{BB962C8B-B14F-4D97-AF65-F5344CB8AC3E}">
        <p14:creationId xmlns:p14="http://schemas.microsoft.com/office/powerpoint/2010/main" val="67678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479550"/>
            <a:ext cx="10515600" cy="4697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C30E60"/>
                </a:solidFill>
              </a:rPr>
              <a:t>OBAVEZNA LITERATURA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Laudon K., Laudon, J. (2021.), Management Information Systems, 17TH edition, [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s.l.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]: Pearson </a:t>
            </a:r>
            <a:endParaRPr lang="hr-HR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dirty="0">
                <a:solidFill>
                  <a:srgbClr val="C30E60"/>
                </a:solidFill>
              </a:rPr>
              <a:t>PREPORUČENA LITERATURA</a:t>
            </a:r>
          </a:p>
          <a:p>
            <a:pPr marL="0" indent="0">
              <a:buNone/>
            </a:pPr>
            <a:r>
              <a:rPr lang="en-US" dirty="0"/>
              <a:t>Keri E. </a:t>
            </a:r>
            <a:r>
              <a:rPr lang="en-US" dirty="0" err="1"/>
              <a:t>Pearlson</a:t>
            </a:r>
            <a:r>
              <a:rPr lang="en-US" dirty="0"/>
              <a:t>, Carol S. Saunders, Dennis F. </a:t>
            </a:r>
            <a:r>
              <a:rPr lang="en-US" dirty="0" err="1"/>
              <a:t>Galletta</a:t>
            </a:r>
            <a:r>
              <a:rPr lang="en-US" dirty="0"/>
              <a:t> (2016.), Managing and Using Information Systems: A Strategic Approach, 6th Edition, [</a:t>
            </a:r>
            <a:r>
              <a:rPr lang="en-US" dirty="0" err="1"/>
              <a:t>s.l.</a:t>
            </a:r>
            <a:r>
              <a:rPr lang="en-US" dirty="0"/>
              <a:t>]: Wiley Global Education</a:t>
            </a:r>
            <a:endParaRPr lang="hr-HR" dirty="0">
              <a:solidFill>
                <a:srgbClr val="C30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hr-HR" altLang="sr-Latn-RS" dirty="0"/>
              <a:t>Za potpis treba?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4294967295"/>
          </p:nvPr>
        </p:nvSpPr>
        <p:spPr>
          <a:xfrm>
            <a:off x="0" y="1574800"/>
            <a:ext cx="9596438" cy="852488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Za stjecanje prava na potpis potrebno je prisustvovati nastavi u postotku propisanom Pravilnikom o studijima i studiranju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1572189" y="2578261"/>
          <a:ext cx="8128000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354215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70620813"/>
                    </a:ext>
                  </a:extLst>
                </a:gridCol>
              </a:tblGrid>
              <a:tr h="298817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dirty="0" err="1"/>
                        <a:t>Dolaznost</a:t>
                      </a:r>
                      <a:r>
                        <a:rPr lang="hr-HR" sz="2400" dirty="0"/>
                        <a:t> na predavanja i vježbe</a:t>
                      </a:r>
                    </a:p>
                  </a:txBody>
                  <a:tcPr anchor="ctr">
                    <a:solidFill>
                      <a:srgbClr val="C30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385318"/>
                  </a:ext>
                </a:extLst>
              </a:tr>
              <a:tr h="505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50%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predavanjima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60%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vježbama</a:t>
                      </a:r>
                      <a:endParaRPr lang="hr-H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145250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838199" y="4318933"/>
            <a:ext cx="9835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Tko ne dobije potpis, mora sljedeće godine ponovno upisati kolegij, 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platiti upis kolegija te nema pravo polaganja ispita.</a:t>
            </a:r>
          </a:p>
          <a:p>
            <a:endParaRPr lang="hr-HR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3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/>
              <a:t>Polaganje kolegija</a:t>
            </a:r>
          </a:p>
        </p:txBody>
      </p:sp>
      <p:sp>
        <p:nvSpPr>
          <p:cNvPr id="14339" name="Rezervirano mjesto sadržaja 2"/>
          <p:cNvSpPr>
            <a:spLocks noGrp="1"/>
          </p:cNvSpPr>
          <p:nvPr>
            <p:ph sz="quarter" idx="4294967295"/>
          </p:nvPr>
        </p:nvSpPr>
        <p:spPr>
          <a:xfrm>
            <a:off x="2457450" y="1668463"/>
            <a:ext cx="9734550" cy="41052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sr-Latn-RS" dirty="0"/>
              <a:t>Kolegij ima definiranih 4 ishoda učenja</a:t>
            </a:r>
          </a:p>
          <a:p>
            <a:pPr eaLnBrk="1" hangingPunct="1"/>
            <a:r>
              <a:rPr lang="hr-HR" altLang="sr-Latn-RS" b="1" dirty="0"/>
              <a:t>Da bi student položio kolegij mora po svakom ishodu učenja ostvariti minimalno 50% bodova raspoloživih za taj ishod učenja.</a:t>
            </a:r>
          </a:p>
          <a:p>
            <a:pPr eaLnBrk="1" hangingPunct="1"/>
            <a:r>
              <a:rPr lang="hr-HR" altLang="sr-Latn-RS" b="1" dirty="0">
                <a:solidFill>
                  <a:srgbClr val="C30E60"/>
                </a:solidFill>
              </a:rPr>
              <a:t>Ako student ne ostvari 50% bodova iz nekog ishoda učenja, na slijedećem roku treba opet polagati taj ishod učenja. </a:t>
            </a:r>
          </a:p>
          <a:p>
            <a:pPr eaLnBrk="1" hangingPunct="1"/>
            <a:r>
              <a:rPr lang="hr-HR" altLang="sr-Latn-RS" dirty="0"/>
              <a:t>Metode provjeravanja skupova ishoda učenja:</a:t>
            </a:r>
          </a:p>
          <a:p>
            <a:pPr lvl="1" eaLnBrk="1" hangingPunct="1"/>
            <a:r>
              <a:rPr lang="hr-HR" altLang="sr-Latn-RS" dirty="0"/>
              <a:t>Grupni projektni zadatak</a:t>
            </a:r>
          </a:p>
          <a:p>
            <a:pPr lvl="1" eaLnBrk="1" hangingPunct="1"/>
            <a:r>
              <a:rPr lang="hr-HR" altLang="sr-Latn-RS" dirty="0"/>
              <a:t>Kontinuirana provjera na vježbama</a:t>
            </a:r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528" y="300949"/>
            <a:ext cx="16383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897</Words>
  <Application>Microsoft Office PowerPoint</Application>
  <PresentationFormat>Widescreen</PresentationFormat>
  <Paragraphs>146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Consolas</vt:lpstr>
      <vt:lpstr>Verdana</vt:lpstr>
      <vt:lpstr>Office Theme</vt:lpstr>
      <vt:lpstr>UPRAVLJANJE INFORMACIJSKIM SUSTAVIMA</vt:lpstr>
      <vt:lpstr>Organizacija predavanja i vježbi</vt:lpstr>
      <vt:lpstr>Informacije o kolegiju</vt:lpstr>
      <vt:lpstr>Cilj kolegija</vt:lpstr>
      <vt:lpstr>Ishodi učenja</vt:lpstr>
      <vt:lpstr>Tematske cjeline</vt:lpstr>
      <vt:lpstr>Literatura</vt:lpstr>
      <vt:lpstr>Za potpis treba?</vt:lpstr>
      <vt:lpstr>Polaganje kolegija</vt:lpstr>
      <vt:lpstr>Kako je to raspoređeno po ishodima učenja</vt:lpstr>
      <vt:lpstr>Projektni kolegij</vt:lpstr>
      <vt:lpstr>Vježbe</vt:lpstr>
      <vt:lpstr>Kontinuirane provjere</vt:lpstr>
      <vt:lpstr>Ispiti</vt:lpstr>
      <vt:lpstr>Ocjenjivanje</vt:lpstr>
      <vt:lpstr>Akademski standard ponašanja</vt:lpstr>
      <vt:lpstr>Pravila ponašanja na nastavi – fizička prisutnost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Dražen Pranić</cp:lastModifiedBy>
  <cp:revision>60</cp:revision>
  <dcterms:created xsi:type="dcterms:W3CDTF">2018-01-24T13:33:55Z</dcterms:created>
  <dcterms:modified xsi:type="dcterms:W3CDTF">2025-09-30T12:49:45Z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df682b7-f91e-48bc-97e5-bfb95b32f5b9_Enabled">
    <vt:lpwstr>true</vt:lpwstr>
  </property>
  <property fmtid="{D5CDD505-2E9C-101B-9397-08002B2CF9AE}" pid="3" name="MSIP_Label_edf682b7-f91e-48bc-97e5-bfb95b32f5b9_SetDate">
    <vt:lpwstr>2024-09-30T11:51:55Z</vt:lpwstr>
  </property>
  <property fmtid="{D5CDD505-2E9C-101B-9397-08002B2CF9AE}" pid="4" name="MSIP_Label_edf682b7-f91e-48bc-97e5-bfb95b32f5b9_Method">
    <vt:lpwstr>Privileged</vt:lpwstr>
  </property>
  <property fmtid="{D5CDD505-2E9C-101B-9397-08002B2CF9AE}" pid="5" name="MSIP_Label_edf682b7-f91e-48bc-97e5-bfb95b32f5b9_Name">
    <vt:lpwstr>defa4170-0d19-0005-0001-bc88714345d2</vt:lpwstr>
  </property>
  <property fmtid="{D5CDD505-2E9C-101B-9397-08002B2CF9AE}" pid="6" name="MSIP_Label_edf682b7-f91e-48bc-97e5-bfb95b32f5b9_SiteId">
    <vt:lpwstr>fbb567ee-ca59-4aea-a378-fbf7761a4986</vt:lpwstr>
  </property>
  <property fmtid="{D5CDD505-2E9C-101B-9397-08002B2CF9AE}" pid="7" name="MSIP_Label_edf682b7-f91e-48bc-97e5-bfb95b32f5b9_ActionId">
    <vt:lpwstr>60e38936-0fb6-43b3-977c-eb4e5bf021e2</vt:lpwstr>
  </property>
  <property fmtid="{D5CDD505-2E9C-101B-9397-08002B2CF9AE}" pid="8" name="MSIP_Label_edf682b7-f91e-48bc-97e5-bfb95b32f5b9_ContentBits">
    <vt:lpwstr>0</vt:lpwstr>
  </property>
</Properties>
</file>