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5" r:id="rId5"/>
    <p:sldId id="457" r:id="rId6"/>
    <p:sldId id="458" r:id="rId7"/>
    <p:sldId id="459" r:id="rId8"/>
    <p:sldId id="460" r:id="rId9"/>
    <p:sldId id="461" r:id="rId10"/>
    <p:sldId id="463" r:id="rId11"/>
    <p:sldId id="462" r:id="rId12"/>
    <p:sldId id="466" r:id="rId13"/>
    <p:sldId id="467" r:id="rId14"/>
    <p:sldId id="475" r:id="rId15"/>
    <p:sldId id="476" r:id="rId16"/>
    <p:sldId id="290" r:id="rId17"/>
    <p:sldId id="477" r:id="rId18"/>
    <p:sldId id="478" r:id="rId19"/>
    <p:sldId id="479" r:id="rId20"/>
    <p:sldId id="480" r:id="rId21"/>
    <p:sldId id="469" r:id="rId22"/>
    <p:sldId id="258" r:id="rId23"/>
    <p:sldId id="470" r:id="rId24"/>
    <p:sldId id="474" r:id="rId25"/>
    <p:sldId id="468" r:id="rId26"/>
    <p:sldId id="472" r:id="rId27"/>
    <p:sldId id="473" r:id="rId28"/>
    <p:sldId id="440" r:id="rId29"/>
  </p:sldIdLst>
  <p:sldSz cx="12192000" cy="6858000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Stolzl Bold" panose="00000800000000000000" charset="0"/>
      <p:bold r:id="rId36"/>
    </p:embeddedFont>
    <p:embeddedFont>
      <p:font typeface="Stolzl Book" panose="00000500000000000000" charset="0"/>
      <p:regular r:id="rId37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566"/>
    <a:srgbClr val="F15927"/>
    <a:srgbClr val="DF6F26"/>
    <a:srgbClr val="BA2060"/>
    <a:srgbClr val="CF4148"/>
    <a:srgbClr val="231F20"/>
    <a:srgbClr val="ECB13C"/>
    <a:srgbClr val="DF7233"/>
    <a:srgbClr val="DF7333"/>
    <a:srgbClr val="02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5A0CE-225B-43F3-B28E-8114E909A245}" v="43" dt="2025-10-03T08:04:07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22" autoAdjust="0"/>
  </p:normalViewPr>
  <p:slideViewPr>
    <p:cSldViewPr snapToGrid="0">
      <p:cViewPr varScale="1">
        <p:scale>
          <a:sx n="73" d="100"/>
          <a:sy n="73" d="100"/>
        </p:scale>
        <p:origin x="95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6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mir Valentic" userId="017ef7e3-2798-4505-9cb3-c80a3dd0e683" providerId="ADAL" clId="{FD70A7C6-EE31-4DE3-AF75-4FA077D1CCFD}"/>
    <pc:docChg chg="undo redo custSel addSld delSld modSld sldOrd">
      <pc:chgData name="Branimir Valentic" userId="017ef7e3-2798-4505-9cb3-c80a3dd0e683" providerId="ADAL" clId="{FD70A7C6-EE31-4DE3-AF75-4FA077D1CCFD}" dt="2025-10-03T14:46:32.158" v="557" actId="113"/>
      <pc:docMkLst>
        <pc:docMk/>
      </pc:docMkLst>
      <pc:sldChg chg="addSp delSp modSp add del mod ord modShow">
        <pc:chgData name="Branimir Valentic" userId="017ef7e3-2798-4505-9cb3-c80a3dd0e683" providerId="ADAL" clId="{FD70A7C6-EE31-4DE3-AF75-4FA077D1CCFD}" dt="2025-10-03T08:07:05.869" v="342" actId="729"/>
        <pc:sldMkLst>
          <pc:docMk/>
          <pc:sldMk cId="1551440388" sldId="258"/>
        </pc:sldMkLst>
        <pc:spChg chg="del mod">
          <ac:chgData name="Branimir Valentic" userId="017ef7e3-2798-4505-9cb3-c80a3dd0e683" providerId="ADAL" clId="{FD70A7C6-EE31-4DE3-AF75-4FA077D1CCFD}" dt="2025-10-03T08:00:06.666" v="217" actId="478"/>
          <ac:spMkLst>
            <pc:docMk/>
            <pc:sldMk cId="1551440388" sldId="258"/>
            <ac:spMk id="2" creationId="{00000000-0000-0000-0000-000000000000}"/>
          </ac:spMkLst>
        </pc:spChg>
        <pc:spChg chg="add mod">
          <ac:chgData name="Branimir Valentic" userId="017ef7e3-2798-4505-9cb3-c80a3dd0e683" providerId="ADAL" clId="{FD70A7C6-EE31-4DE3-AF75-4FA077D1CCFD}" dt="2025-10-03T08:00:24.577" v="223" actId="20577"/>
          <ac:spMkLst>
            <pc:docMk/>
            <pc:sldMk cId="1551440388" sldId="258"/>
            <ac:spMk id="3" creationId="{1FF5659F-11C6-5060-1457-3B673867CFD0}"/>
          </ac:spMkLst>
        </pc:spChg>
        <pc:spChg chg="del mod">
          <ac:chgData name="Branimir Valentic" userId="017ef7e3-2798-4505-9cb3-c80a3dd0e683" providerId="ADAL" clId="{FD70A7C6-EE31-4DE3-AF75-4FA077D1CCFD}" dt="2025-10-03T08:00:06.666" v="217" actId="478"/>
          <ac:spMkLst>
            <pc:docMk/>
            <pc:sldMk cId="1551440388" sldId="258"/>
            <ac:spMk id="4" creationId="{00000000-0000-0000-0000-000000000000}"/>
          </ac:spMkLst>
        </pc:spChg>
        <pc:spChg chg="add mod">
          <ac:chgData name="Branimir Valentic" userId="017ef7e3-2798-4505-9cb3-c80a3dd0e683" providerId="ADAL" clId="{FD70A7C6-EE31-4DE3-AF75-4FA077D1CCFD}" dt="2025-10-03T08:04:44.314" v="325" actId="20577"/>
          <ac:spMkLst>
            <pc:docMk/>
            <pc:sldMk cId="1551440388" sldId="258"/>
            <ac:spMk id="5" creationId="{EF082FAC-05F5-6C5E-373A-164720F1B001}"/>
          </ac:spMkLst>
        </pc:spChg>
        <pc:spChg chg="add mod">
          <ac:chgData name="Branimir Valentic" userId="017ef7e3-2798-4505-9cb3-c80a3dd0e683" providerId="ADAL" clId="{FD70A7C6-EE31-4DE3-AF75-4FA077D1CCFD}" dt="2025-10-03T08:02:43.242" v="282" actId="6549"/>
          <ac:spMkLst>
            <pc:docMk/>
            <pc:sldMk cId="1551440388" sldId="258"/>
            <ac:spMk id="7" creationId="{050DC13E-5291-43B6-CC85-A4F363DBC6AC}"/>
          </ac:spMkLst>
        </pc:spChg>
        <pc:spChg chg="add mod">
          <ac:chgData name="Branimir Valentic" userId="017ef7e3-2798-4505-9cb3-c80a3dd0e683" providerId="ADAL" clId="{FD70A7C6-EE31-4DE3-AF75-4FA077D1CCFD}" dt="2025-10-03T08:04:23.282" v="320" actId="20577"/>
          <ac:spMkLst>
            <pc:docMk/>
            <pc:sldMk cId="1551440388" sldId="258"/>
            <ac:spMk id="9" creationId="{3D4E12CF-78C8-C01C-CD1C-DC35991FDD74}"/>
          </ac:spMkLst>
        </pc:spChg>
      </pc:sldChg>
      <pc:sldChg chg="modSp mod">
        <pc:chgData name="Branimir Valentic" userId="017ef7e3-2798-4505-9cb3-c80a3dd0e683" providerId="ADAL" clId="{FD70A7C6-EE31-4DE3-AF75-4FA077D1CCFD}" dt="2025-10-03T14:43:19.660" v="553" actId="20577"/>
        <pc:sldMkLst>
          <pc:docMk/>
          <pc:sldMk cId="1387239628" sldId="265"/>
        </pc:sldMkLst>
        <pc:spChg chg="mod">
          <ac:chgData name="Branimir Valentic" userId="017ef7e3-2798-4505-9cb3-c80a3dd0e683" providerId="ADAL" clId="{FD70A7C6-EE31-4DE3-AF75-4FA077D1CCFD}" dt="2025-10-03T14:43:10.418" v="549" actId="20577"/>
          <ac:spMkLst>
            <pc:docMk/>
            <pc:sldMk cId="1387239628" sldId="265"/>
            <ac:spMk id="2" creationId="{00000000-0000-0000-0000-000000000000}"/>
          </ac:spMkLst>
        </pc:spChg>
        <pc:spChg chg="mod">
          <ac:chgData name="Branimir Valentic" userId="017ef7e3-2798-4505-9cb3-c80a3dd0e683" providerId="ADAL" clId="{FD70A7C6-EE31-4DE3-AF75-4FA077D1CCFD}" dt="2025-10-03T14:43:19.660" v="553" actId="20577"/>
          <ac:spMkLst>
            <pc:docMk/>
            <pc:sldMk cId="1387239628" sldId="265"/>
            <ac:spMk id="3" creationId="{00000000-0000-0000-0000-000000000000}"/>
          </ac:spMkLst>
        </pc:spChg>
      </pc:sldChg>
      <pc:sldChg chg="addSp delSp modSp add del mod">
        <pc:chgData name="Branimir Valentic" userId="017ef7e3-2798-4505-9cb3-c80a3dd0e683" providerId="ADAL" clId="{FD70A7C6-EE31-4DE3-AF75-4FA077D1CCFD}" dt="2025-10-03T07:44:35.552" v="94" actId="113"/>
        <pc:sldMkLst>
          <pc:docMk/>
          <pc:sldMk cId="3025971977" sldId="290"/>
        </pc:sldMkLst>
        <pc:spChg chg="del mod">
          <ac:chgData name="Branimir Valentic" userId="017ef7e3-2798-4505-9cb3-c80a3dd0e683" providerId="ADAL" clId="{FD70A7C6-EE31-4DE3-AF75-4FA077D1CCFD}" dt="2025-10-03T07:43:53.492" v="89" actId="478"/>
          <ac:spMkLst>
            <pc:docMk/>
            <pc:sldMk cId="3025971977" sldId="290"/>
            <ac:spMk id="2" creationId="{15827858-A3EC-015C-B5A0-127BEEDD131D}"/>
          </ac:spMkLst>
        </pc:spChg>
        <pc:spChg chg="del mod">
          <ac:chgData name="Branimir Valentic" userId="017ef7e3-2798-4505-9cb3-c80a3dd0e683" providerId="ADAL" clId="{FD70A7C6-EE31-4DE3-AF75-4FA077D1CCFD}" dt="2025-10-03T07:43:53.492" v="89" actId="478"/>
          <ac:spMkLst>
            <pc:docMk/>
            <pc:sldMk cId="3025971977" sldId="290"/>
            <ac:spMk id="3" creationId="{5E8D1115-720E-637F-EB6D-FF35C52E0DA2}"/>
          </ac:spMkLst>
        </pc:spChg>
        <pc:spChg chg="add mod">
          <ac:chgData name="Branimir Valentic" userId="017ef7e3-2798-4505-9cb3-c80a3dd0e683" providerId="ADAL" clId="{FD70A7C6-EE31-4DE3-AF75-4FA077D1CCFD}" dt="2025-10-03T07:43:59.075" v="91" actId="1076"/>
          <ac:spMkLst>
            <pc:docMk/>
            <pc:sldMk cId="3025971977" sldId="290"/>
            <ac:spMk id="4" creationId="{84F241D5-70C6-ED8D-3C71-8D550A54F56D}"/>
          </ac:spMkLst>
        </pc:spChg>
        <pc:spChg chg="add mod">
          <ac:chgData name="Branimir Valentic" userId="017ef7e3-2798-4505-9cb3-c80a3dd0e683" providerId="ADAL" clId="{FD70A7C6-EE31-4DE3-AF75-4FA077D1CCFD}" dt="2025-10-03T07:44:35.552" v="94" actId="113"/>
          <ac:spMkLst>
            <pc:docMk/>
            <pc:sldMk cId="3025971977" sldId="290"/>
            <ac:spMk id="5" creationId="{03DF6729-EAF3-2772-42C1-E1C6435F625A}"/>
          </ac:spMkLst>
        </pc:spChg>
      </pc:sldChg>
      <pc:sldChg chg="addSp delSp modSp mod">
        <pc:chgData name="Branimir Valentic" userId="017ef7e3-2798-4505-9cb3-c80a3dd0e683" providerId="ADAL" clId="{FD70A7C6-EE31-4DE3-AF75-4FA077D1CCFD}" dt="2025-10-03T07:24:25.804" v="4" actId="478"/>
        <pc:sldMkLst>
          <pc:docMk/>
          <pc:sldMk cId="2269635741" sldId="457"/>
        </pc:sldMkLst>
        <pc:graphicFrameChg chg="del mod">
          <ac:chgData name="Branimir Valentic" userId="017ef7e3-2798-4505-9cb3-c80a3dd0e683" providerId="ADAL" clId="{FD70A7C6-EE31-4DE3-AF75-4FA077D1CCFD}" dt="2025-10-03T07:24:25.804" v="4" actId="478"/>
          <ac:graphicFrameMkLst>
            <pc:docMk/>
            <pc:sldMk cId="2269635741" sldId="457"/>
            <ac:graphicFrameMk id="3" creationId="{79C71211-CFC3-4BE1-DC68-2E691D80B946}"/>
          </ac:graphicFrameMkLst>
        </pc:graphicFrameChg>
        <pc:graphicFrameChg chg="add mod">
          <ac:chgData name="Branimir Valentic" userId="017ef7e3-2798-4505-9cb3-c80a3dd0e683" providerId="ADAL" clId="{FD70A7C6-EE31-4DE3-AF75-4FA077D1CCFD}" dt="2025-10-03T07:24:16.717" v="3"/>
          <ac:graphicFrameMkLst>
            <pc:docMk/>
            <pc:sldMk cId="2269635741" sldId="457"/>
            <ac:graphicFrameMk id="4" creationId="{B8BDA797-43E4-959F-9217-DE94D4014EEB}"/>
          </ac:graphicFrameMkLst>
        </pc:graphicFrameChg>
      </pc:sldChg>
      <pc:sldChg chg="modSp mod">
        <pc:chgData name="Branimir Valentic" userId="017ef7e3-2798-4505-9cb3-c80a3dd0e683" providerId="ADAL" clId="{FD70A7C6-EE31-4DE3-AF75-4FA077D1CCFD}" dt="2025-10-03T07:24:59.662" v="12" actId="20577"/>
        <pc:sldMkLst>
          <pc:docMk/>
          <pc:sldMk cId="1095492529" sldId="458"/>
        </pc:sldMkLst>
        <pc:spChg chg="mod">
          <ac:chgData name="Branimir Valentic" userId="017ef7e3-2798-4505-9cb3-c80a3dd0e683" providerId="ADAL" clId="{FD70A7C6-EE31-4DE3-AF75-4FA077D1CCFD}" dt="2025-10-03T07:24:59.662" v="12" actId="20577"/>
          <ac:spMkLst>
            <pc:docMk/>
            <pc:sldMk cId="1095492529" sldId="458"/>
            <ac:spMk id="5" creationId="{3DA87802-C076-F67A-E777-853DC30DA654}"/>
          </ac:spMkLst>
        </pc:spChg>
      </pc:sldChg>
      <pc:sldChg chg="addSp delSp modSp mod">
        <pc:chgData name="Branimir Valentic" userId="017ef7e3-2798-4505-9cb3-c80a3dd0e683" providerId="ADAL" clId="{FD70A7C6-EE31-4DE3-AF75-4FA077D1CCFD}" dt="2025-10-03T07:25:26.950" v="14" actId="478"/>
        <pc:sldMkLst>
          <pc:docMk/>
          <pc:sldMk cId="907523054" sldId="459"/>
        </pc:sldMkLst>
        <pc:spChg chg="del">
          <ac:chgData name="Branimir Valentic" userId="017ef7e3-2798-4505-9cb3-c80a3dd0e683" providerId="ADAL" clId="{FD70A7C6-EE31-4DE3-AF75-4FA077D1CCFD}" dt="2025-10-03T07:25:26.950" v="14" actId="478"/>
          <ac:spMkLst>
            <pc:docMk/>
            <pc:sldMk cId="907523054" sldId="459"/>
            <ac:spMk id="3" creationId="{4C98BD42-037E-74FA-EE51-C816E427C663}"/>
          </ac:spMkLst>
        </pc:spChg>
        <pc:spChg chg="add mod">
          <ac:chgData name="Branimir Valentic" userId="017ef7e3-2798-4505-9cb3-c80a3dd0e683" providerId="ADAL" clId="{FD70A7C6-EE31-4DE3-AF75-4FA077D1CCFD}" dt="2025-10-03T07:25:22.915" v="13"/>
          <ac:spMkLst>
            <pc:docMk/>
            <pc:sldMk cId="907523054" sldId="459"/>
            <ac:spMk id="4" creationId="{C18B2388-46C6-ADF9-380D-9E7717B60E4A}"/>
          </ac:spMkLst>
        </pc:spChg>
      </pc:sldChg>
      <pc:sldChg chg="addSp delSp modSp mod">
        <pc:chgData name="Branimir Valentic" userId="017ef7e3-2798-4505-9cb3-c80a3dd0e683" providerId="ADAL" clId="{FD70A7C6-EE31-4DE3-AF75-4FA077D1CCFD}" dt="2025-10-03T07:25:40.113" v="16"/>
        <pc:sldMkLst>
          <pc:docMk/>
          <pc:sldMk cId="3421150943" sldId="460"/>
        </pc:sldMkLst>
        <pc:graphicFrameChg chg="del">
          <ac:chgData name="Branimir Valentic" userId="017ef7e3-2798-4505-9cb3-c80a3dd0e683" providerId="ADAL" clId="{FD70A7C6-EE31-4DE3-AF75-4FA077D1CCFD}" dt="2025-10-03T07:25:39.144" v="15" actId="478"/>
          <ac:graphicFrameMkLst>
            <pc:docMk/>
            <pc:sldMk cId="3421150943" sldId="460"/>
            <ac:graphicFrameMk id="3" creationId="{242FAD29-B695-DDF8-E1B0-483DC4B553DD}"/>
          </ac:graphicFrameMkLst>
        </pc:graphicFrameChg>
        <pc:graphicFrameChg chg="add mod">
          <ac:chgData name="Branimir Valentic" userId="017ef7e3-2798-4505-9cb3-c80a3dd0e683" providerId="ADAL" clId="{FD70A7C6-EE31-4DE3-AF75-4FA077D1CCFD}" dt="2025-10-03T07:25:40.113" v="16"/>
          <ac:graphicFrameMkLst>
            <pc:docMk/>
            <pc:sldMk cId="3421150943" sldId="460"/>
            <ac:graphicFrameMk id="4" creationId="{1B3667DC-0585-B0A3-7AF5-CB82412099C7}"/>
          </ac:graphicFrameMkLst>
        </pc:graphicFrameChg>
      </pc:sldChg>
      <pc:sldChg chg="addSp delSp modSp mod">
        <pc:chgData name="Branimir Valentic" userId="017ef7e3-2798-4505-9cb3-c80a3dd0e683" providerId="ADAL" clId="{FD70A7C6-EE31-4DE3-AF75-4FA077D1CCFD}" dt="2025-10-03T07:26:03.937" v="18"/>
        <pc:sldMkLst>
          <pc:docMk/>
          <pc:sldMk cId="2550526876" sldId="461"/>
        </pc:sldMkLst>
        <pc:spChg chg="del">
          <ac:chgData name="Branimir Valentic" userId="017ef7e3-2798-4505-9cb3-c80a3dd0e683" providerId="ADAL" clId="{FD70A7C6-EE31-4DE3-AF75-4FA077D1CCFD}" dt="2025-10-03T07:26:03.472" v="17" actId="478"/>
          <ac:spMkLst>
            <pc:docMk/>
            <pc:sldMk cId="2550526876" sldId="461"/>
            <ac:spMk id="2" creationId="{F1DAAE76-A87F-0F1E-7850-EED19A87E148}"/>
          </ac:spMkLst>
        </pc:spChg>
        <pc:spChg chg="add mod">
          <ac:chgData name="Branimir Valentic" userId="017ef7e3-2798-4505-9cb3-c80a3dd0e683" providerId="ADAL" clId="{FD70A7C6-EE31-4DE3-AF75-4FA077D1CCFD}" dt="2025-10-03T07:26:03.937" v="18"/>
          <ac:spMkLst>
            <pc:docMk/>
            <pc:sldMk cId="2550526876" sldId="461"/>
            <ac:spMk id="4" creationId="{C60E3BF8-C20D-97BD-12DB-319098D2D743}"/>
          </ac:spMkLst>
        </pc:spChg>
        <pc:spChg chg="add mod">
          <ac:chgData name="Branimir Valentic" userId="017ef7e3-2798-4505-9cb3-c80a3dd0e683" providerId="ADAL" clId="{FD70A7C6-EE31-4DE3-AF75-4FA077D1CCFD}" dt="2025-10-03T07:26:03.937" v="18"/>
          <ac:spMkLst>
            <pc:docMk/>
            <pc:sldMk cId="2550526876" sldId="461"/>
            <ac:spMk id="5" creationId="{096ECF93-CCB6-FEBD-2320-7A2804D3F2F4}"/>
          </ac:spMkLst>
        </pc:spChg>
        <pc:graphicFrameChg chg="del">
          <ac:chgData name="Branimir Valentic" userId="017ef7e3-2798-4505-9cb3-c80a3dd0e683" providerId="ADAL" clId="{FD70A7C6-EE31-4DE3-AF75-4FA077D1CCFD}" dt="2025-10-03T07:26:03.472" v="17" actId="478"/>
          <ac:graphicFrameMkLst>
            <pc:docMk/>
            <pc:sldMk cId="2550526876" sldId="461"/>
            <ac:graphicFrameMk id="3" creationId="{F2A53B4F-6B97-63F6-C448-DF3044B2236F}"/>
          </ac:graphicFrameMkLst>
        </pc:graphicFrameChg>
      </pc:sldChg>
      <pc:sldChg chg="addSp delSp modSp mod">
        <pc:chgData name="Branimir Valentic" userId="017ef7e3-2798-4505-9cb3-c80a3dd0e683" providerId="ADAL" clId="{FD70A7C6-EE31-4DE3-AF75-4FA077D1CCFD}" dt="2025-10-03T14:46:32.158" v="557" actId="113"/>
        <pc:sldMkLst>
          <pc:docMk/>
          <pc:sldMk cId="4011113478" sldId="462"/>
        </pc:sldMkLst>
        <pc:spChg chg="del">
          <ac:chgData name="Branimir Valentic" userId="017ef7e3-2798-4505-9cb3-c80a3dd0e683" providerId="ADAL" clId="{FD70A7C6-EE31-4DE3-AF75-4FA077D1CCFD}" dt="2025-10-03T07:26:46.257" v="22" actId="478"/>
          <ac:spMkLst>
            <pc:docMk/>
            <pc:sldMk cId="4011113478" sldId="462"/>
            <ac:spMk id="3" creationId="{80D0A41F-1AA9-0985-0DD6-F25131252D7C}"/>
          </ac:spMkLst>
        </pc:spChg>
        <pc:spChg chg="del">
          <ac:chgData name="Branimir Valentic" userId="017ef7e3-2798-4505-9cb3-c80a3dd0e683" providerId="ADAL" clId="{FD70A7C6-EE31-4DE3-AF75-4FA077D1CCFD}" dt="2025-10-03T07:26:46.257" v="22" actId="478"/>
          <ac:spMkLst>
            <pc:docMk/>
            <pc:sldMk cId="4011113478" sldId="462"/>
            <ac:spMk id="5" creationId="{169C46C4-63C4-F656-E461-56D85E9B00C6}"/>
          </ac:spMkLst>
        </pc:spChg>
        <pc:spChg chg="add mod">
          <ac:chgData name="Branimir Valentic" userId="017ef7e3-2798-4505-9cb3-c80a3dd0e683" providerId="ADAL" clId="{FD70A7C6-EE31-4DE3-AF75-4FA077D1CCFD}" dt="2025-10-03T07:26:46.787" v="23"/>
          <ac:spMkLst>
            <pc:docMk/>
            <pc:sldMk cId="4011113478" sldId="462"/>
            <ac:spMk id="6" creationId="{5FCB8C42-E92D-EA35-E314-63A4A0E4E989}"/>
          </ac:spMkLst>
        </pc:spChg>
        <pc:spChg chg="add mod">
          <ac:chgData name="Branimir Valentic" userId="017ef7e3-2798-4505-9cb3-c80a3dd0e683" providerId="ADAL" clId="{FD70A7C6-EE31-4DE3-AF75-4FA077D1CCFD}" dt="2025-10-03T07:26:54.687" v="35" actId="1036"/>
          <ac:spMkLst>
            <pc:docMk/>
            <pc:sldMk cId="4011113478" sldId="462"/>
            <ac:spMk id="8" creationId="{0B7E3038-B33B-BA1E-154E-56DBFA767DEC}"/>
          </ac:spMkLst>
        </pc:spChg>
        <pc:graphicFrameChg chg="del">
          <ac:chgData name="Branimir Valentic" userId="017ef7e3-2798-4505-9cb3-c80a3dd0e683" providerId="ADAL" clId="{FD70A7C6-EE31-4DE3-AF75-4FA077D1CCFD}" dt="2025-10-03T07:26:46.257" v="22" actId="478"/>
          <ac:graphicFrameMkLst>
            <pc:docMk/>
            <pc:sldMk cId="4011113478" sldId="462"/>
            <ac:graphicFrameMk id="4" creationId="{C2CAAD1C-7FAC-BAFC-F8EA-19334AE5B13A}"/>
          </ac:graphicFrameMkLst>
        </pc:graphicFrameChg>
        <pc:graphicFrameChg chg="add mod modGraphic">
          <ac:chgData name="Branimir Valentic" userId="017ef7e3-2798-4505-9cb3-c80a3dd0e683" providerId="ADAL" clId="{FD70A7C6-EE31-4DE3-AF75-4FA077D1CCFD}" dt="2025-10-03T14:46:32.158" v="557" actId="113"/>
          <ac:graphicFrameMkLst>
            <pc:docMk/>
            <pc:sldMk cId="4011113478" sldId="462"/>
            <ac:graphicFrameMk id="7" creationId="{248DDDE0-1A83-D749-E94C-E8521763F7BC}"/>
          </ac:graphicFrameMkLst>
        </pc:graphicFrameChg>
      </pc:sldChg>
      <pc:sldChg chg="addSp delSp modSp mod">
        <pc:chgData name="Branimir Valentic" userId="017ef7e3-2798-4505-9cb3-c80a3dd0e683" providerId="ADAL" clId="{FD70A7C6-EE31-4DE3-AF75-4FA077D1CCFD}" dt="2025-10-03T07:26:16.496" v="20"/>
        <pc:sldMkLst>
          <pc:docMk/>
          <pc:sldMk cId="1164504397" sldId="463"/>
        </pc:sldMkLst>
        <pc:spChg chg="add mod">
          <ac:chgData name="Branimir Valentic" userId="017ef7e3-2798-4505-9cb3-c80a3dd0e683" providerId="ADAL" clId="{FD70A7C6-EE31-4DE3-AF75-4FA077D1CCFD}" dt="2025-10-03T07:26:16.496" v="20"/>
          <ac:spMkLst>
            <pc:docMk/>
            <pc:sldMk cId="1164504397" sldId="463"/>
            <ac:spMk id="2" creationId="{A66AFBAD-1895-696F-4558-BFCB2F790580}"/>
          </ac:spMkLst>
        </pc:spChg>
        <pc:spChg chg="del">
          <ac:chgData name="Branimir Valentic" userId="017ef7e3-2798-4505-9cb3-c80a3dd0e683" providerId="ADAL" clId="{FD70A7C6-EE31-4DE3-AF75-4FA077D1CCFD}" dt="2025-10-03T07:26:15.995" v="19" actId="478"/>
          <ac:spMkLst>
            <pc:docMk/>
            <pc:sldMk cId="1164504397" sldId="463"/>
            <ac:spMk id="5" creationId="{F0589F39-E7DA-3C51-7B7F-9A7831272B4F}"/>
          </ac:spMkLst>
        </pc:spChg>
      </pc:sldChg>
      <pc:sldChg chg="del">
        <pc:chgData name="Branimir Valentic" userId="017ef7e3-2798-4505-9cb3-c80a3dd0e683" providerId="ADAL" clId="{FD70A7C6-EE31-4DE3-AF75-4FA077D1CCFD}" dt="2025-10-03T07:26:26.583" v="21" actId="47"/>
        <pc:sldMkLst>
          <pc:docMk/>
          <pc:sldMk cId="1683589334" sldId="464"/>
        </pc:sldMkLst>
      </pc:sldChg>
      <pc:sldChg chg="del">
        <pc:chgData name="Branimir Valentic" userId="017ef7e3-2798-4505-9cb3-c80a3dd0e683" providerId="ADAL" clId="{FD70A7C6-EE31-4DE3-AF75-4FA077D1CCFD}" dt="2025-10-03T07:27:21.021" v="36" actId="47"/>
        <pc:sldMkLst>
          <pc:docMk/>
          <pc:sldMk cId="2188086819" sldId="465"/>
        </pc:sldMkLst>
      </pc:sldChg>
      <pc:sldChg chg="addSp delSp modSp mod">
        <pc:chgData name="Branimir Valentic" userId="017ef7e3-2798-4505-9cb3-c80a3dd0e683" providerId="ADAL" clId="{FD70A7C6-EE31-4DE3-AF75-4FA077D1CCFD}" dt="2025-10-03T14:43:53.385" v="556" actId="113"/>
        <pc:sldMkLst>
          <pc:docMk/>
          <pc:sldMk cId="2609163765" sldId="466"/>
        </pc:sldMkLst>
        <pc:spChg chg="del">
          <ac:chgData name="Branimir Valentic" userId="017ef7e3-2798-4505-9cb3-c80a3dd0e683" providerId="ADAL" clId="{FD70A7C6-EE31-4DE3-AF75-4FA077D1CCFD}" dt="2025-10-03T07:27:44.997" v="39" actId="478"/>
          <ac:spMkLst>
            <pc:docMk/>
            <pc:sldMk cId="2609163765" sldId="466"/>
            <ac:spMk id="2" creationId="{F709A559-E58E-CA63-01A6-DE2B1E0A73BE}"/>
          </ac:spMkLst>
        </pc:spChg>
        <pc:spChg chg="del">
          <ac:chgData name="Branimir Valentic" userId="017ef7e3-2798-4505-9cb3-c80a3dd0e683" providerId="ADAL" clId="{FD70A7C6-EE31-4DE3-AF75-4FA077D1CCFD}" dt="2025-10-03T07:27:33.241" v="37" actId="478"/>
          <ac:spMkLst>
            <pc:docMk/>
            <pc:sldMk cId="2609163765" sldId="466"/>
            <ac:spMk id="3" creationId="{41FEB133-64FF-1364-9EB3-606BAA321DDB}"/>
          </ac:spMkLst>
        </pc:spChg>
        <pc:spChg chg="add mod">
          <ac:chgData name="Branimir Valentic" userId="017ef7e3-2798-4505-9cb3-c80a3dd0e683" providerId="ADAL" clId="{FD70A7C6-EE31-4DE3-AF75-4FA077D1CCFD}" dt="2025-10-03T14:43:53.385" v="556" actId="113"/>
          <ac:spMkLst>
            <pc:docMk/>
            <pc:sldMk cId="2609163765" sldId="466"/>
            <ac:spMk id="5" creationId="{D7F779E1-21EB-1D9C-7EAB-DB3C0D05DFAF}"/>
          </ac:spMkLst>
        </pc:spChg>
        <pc:spChg chg="add mod">
          <ac:chgData name="Branimir Valentic" userId="017ef7e3-2798-4505-9cb3-c80a3dd0e683" providerId="ADAL" clId="{FD70A7C6-EE31-4DE3-AF75-4FA077D1CCFD}" dt="2025-10-03T07:27:45.938" v="40"/>
          <ac:spMkLst>
            <pc:docMk/>
            <pc:sldMk cId="2609163765" sldId="466"/>
            <ac:spMk id="6" creationId="{DAB73EB3-3D79-1644-EB1D-701A837C129A}"/>
          </ac:spMkLst>
        </pc:spChg>
      </pc:sldChg>
      <pc:sldChg chg="addSp delSp modSp mod">
        <pc:chgData name="Branimir Valentic" userId="017ef7e3-2798-4505-9cb3-c80a3dd0e683" providerId="ADAL" clId="{FD70A7C6-EE31-4DE3-AF75-4FA077D1CCFD}" dt="2025-10-03T08:11:31.462" v="411" actId="14734"/>
        <pc:sldMkLst>
          <pc:docMk/>
          <pc:sldMk cId="3716791028" sldId="467"/>
        </pc:sldMkLst>
        <pc:graphicFrameChg chg="del">
          <ac:chgData name="Branimir Valentic" userId="017ef7e3-2798-4505-9cb3-c80a3dd0e683" providerId="ADAL" clId="{FD70A7C6-EE31-4DE3-AF75-4FA077D1CCFD}" dt="2025-10-03T07:27:58.530" v="41" actId="478"/>
          <ac:graphicFrameMkLst>
            <pc:docMk/>
            <pc:sldMk cId="3716791028" sldId="467"/>
            <ac:graphicFrameMk id="3" creationId="{9B8D2C5C-3135-652A-2129-34E144F942FF}"/>
          </ac:graphicFrameMkLst>
        </pc:graphicFrameChg>
        <pc:graphicFrameChg chg="add mod modGraphic">
          <ac:chgData name="Branimir Valentic" userId="017ef7e3-2798-4505-9cb3-c80a3dd0e683" providerId="ADAL" clId="{FD70A7C6-EE31-4DE3-AF75-4FA077D1CCFD}" dt="2025-10-03T08:11:31.462" v="411" actId="14734"/>
          <ac:graphicFrameMkLst>
            <pc:docMk/>
            <pc:sldMk cId="3716791028" sldId="467"/>
            <ac:graphicFrameMk id="4" creationId="{2C53729C-29EA-706F-DDF7-D42D4E33BEB7}"/>
          </ac:graphicFrameMkLst>
        </pc:graphicFrameChg>
      </pc:sldChg>
      <pc:sldChg chg="modSp mod">
        <pc:chgData name="Branimir Valentic" userId="017ef7e3-2798-4505-9cb3-c80a3dd0e683" providerId="ADAL" clId="{FD70A7C6-EE31-4DE3-AF75-4FA077D1CCFD}" dt="2025-10-03T07:39:35.252" v="70" actId="20577"/>
        <pc:sldMkLst>
          <pc:docMk/>
          <pc:sldMk cId="2267729556" sldId="468"/>
        </pc:sldMkLst>
        <pc:spChg chg="mod">
          <ac:chgData name="Branimir Valentic" userId="017ef7e3-2798-4505-9cb3-c80a3dd0e683" providerId="ADAL" clId="{FD70A7C6-EE31-4DE3-AF75-4FA077D1CCFD}" dt="2025-10-03T07:39:35.252" v="70" actId="20577"/>
          <ac:spMkLst>
            <pc:docMk/>
            <pc:sldMk cId="2267729556" sldId="468"/>
            <ac:spMk id="2" creationId="{4B823C36-C5C4-A3DD-DF7B-FF80FCD91F1D}"/>
          </ac:spMkLst>
        </pc:spChg>
      </pc:sldChg>
      <pc:sldChg chg="ord">
        <pc:chgData name="Branimir Valentic" userId="017ef7e3-2798-4505-9cb3-c80a3dd0e683" providerId="ADAL" clId="{FD70A7C6-EE31-4DE3-AF75-4FA077D1CCFD}" dt="2025-10-03T08:05:21.469" v="329"/>
        <pc:sldMkLst>
          <pc:docMk/>
          <pc:sldMk cId="2393465251" sldId="469"/>
        </pc:sldMkLst>
      </pc:sldChg>
      <pc:sldChg chg="delSp modSp mod ord">
        <pc:chgData name="Branimir Valentic" userId="017ef7e3-2798-4505-9cb3-c80a3dd0e683" providerId="ADAL" clId="{FD70A7C6-EE31-4DE3-AF75-4FA077D1CCFD}" dt="2025-10-03T08:07:10.314" v="344"/>
        <pc:sldMkLst>
          <pc:docMk/>
          <pc:sldMk cId="1578900153" sldId="470"/>
        </pc:sldMkLst>
        <pc:spChg chg="mod">
          <ac:chgData name="Branimir Valentic" userId="017ef7e3-2798-4505-9cb3-c80a3dd0e683" providerId="ADAL" clId="{FD70A7C6-EE31-4DE3-AF75-4FA077D1CCFD}" dt="2025-10-03T08:06:09.103" v="337" actId="20577"/>
          <ac:spMkLst>
            <pc:docMk/>
            <pc:sldMk cId="1578900153" sldId="470"/>
            <ac:spMk id="3" creationId="{7BC7F2AD-4767-C723-9D79-228E0A7F1CF2}"/>
          </ac:spMkLst>
        </pc:spChg>
        <pc:spChg chg="del">
          <ac:chgData name="Branimir Valentic" userId="017ef7e3-2798-4505-9cb3-c80a3dd0e683" providerId="ADAL" clId="{FD70A7C6-EE31-4DE3-AF75-4FA077D1CCFD}" dt="2025-10-03T08:05:43.709" v="330" actId="478"/>
          <ac:spMkLst>
            <pc:docMk/>
            <pc:sldMk cId="1578900153" sldId="470"/>
            <ac:spMk id="5" creationId="{BDD3688F-CBC9-0873-2929-91AFE4C54A8F}"/>
          </ac:spMkLst>
        </pc:spChg>
      </pc:sldChg>
      <pc:sldChg chg="del">
        <pc:chgData name="Branimir Valentic" userId="017ef7e3-2798-4505-9cb3-c80a3dd0e683" providerId="ADAL" clId="{FD70A7C6-EE31-4DE3-AF75-4FA077D1CCFD}" dt="2025-10-03T08:08:20.495" v="374" actId="47"/>
        <pc:sldMkLst>
          <pc:docMk/>
          <pc:sldMk cId="2083890396" sldId="471"/>
        </pc:sldMkLst>
      </pc:sldChg>
      <pc:sldChg chg="delSp modSp mod ord">
        <pc:chgData name="Branimir Valentic" userId="017ef7e3-2798-4505-9cb3-c80a3dd0e683" providerId="ADAL" clId="{FD70A7C6-EE31-4DE3-AF75-4FA077D1CCFD}" dt="2025-10-03T08:10:14.667" v="391" actId="20577"/>
        <pc:sldMkLst>
          <pc:docMk/>
          <pc:sldMk cId="2232272066" sldId="474"/>
        </pc:sldMkLst>
        <pc:spChg chg="mod">
          <ac:chgData name="Branimir Valentic" userId="017ef7e3-2798-4505-9cb3-c80a3dd0e683" providerId="ADAL" clId="{FD70A7C6-EE31-4DE3-AF75-4FA077D1CCFD}" dt="2025-10-03T08:10:14.667" v="391" actId="20577"/>
          <ac:spMkLst>
            <pc:docMk/>
            <pc:sldMk cId="2232272066" sldId="474"/>
            <ac:spMk id="3" creationId="{F7A7B6D2-160A-1F20-80D7-FAA657CE0D4D}"/>
          </ac:spMkLst>
        </pc:spChg>
        <pc:spChg chg="del">
          <ac:chgData name="Branimir Valentic" userId="017ef7e3-2798-4505-9cb3-c80a3dd0e683" providerId="ADAL" clId="{FD70A7C6-EE31-4DE3-AF75-4FA077D1CCFD}" dt="2025-10-03T08:07:26.507" v="345" actId="478"/>
          <ac:spMkLst>
            <pc:docMk/>
            <pc:sldMk cId="2232272066" sldId="474"/>
            <ac:spMk id="4" creationId="{1ED2D83B-73EC-EDE7-9999-CC9F6A0266C9}"/>
          </ac:spMkLst>
        </pc:spChg>
      </pc:sldChg>
      <pc:sldChg chg="addSp delSp modSp add mod">
        <pc:chgData name="Branimir Valentic" userId="017ef7e3-2798-4505-9cb3-c80a3dd0e683" providerId="ADAL" clId="{FD70A7C6-EE31-4DE3-AF75-4FA077D1CCFD}" dt="2025-10-03T07:28:37.977" v="45"/>
        <pc:sldMkLst>
          <pc:docMk/>
          <pc:sldMk cId="2159211091" sldId="475"/>
        </pc:sldMkLst>
        <pc:spChg chg="del">
          <ac:chgData name="Branimir Valentic" userId="017ef7e3-2798-4505-9cb3-c80a3dd0e683" providerId="ADAL" clId="{FD70A7C6-EE31-4DE3-AF75-4FA077D1CCFD}" dt="2025-10-03T07:28:37.089" v="44" actId="478"/>
          <ac:spMkLst>
            <pc:docMk/>
            <pc:sldMk cId="2159211091" sldId="475"/>
            <ac:spMk id="2" creationId="{52B58B8C-AF86-E56C-B12C-F704AFFAF02C}"/>
          </ac:spMkLst>
        </pc:spChg>
        <pc:spChg chg="add mod">
          <ac:chgData name="Branimir Valentic" userId="017ef7e3-2798-4505-9cb3-c80a3dd0e683" providerId="ADAL" clId="{FD70A7C6-EE31-4DE3-AF75-4FA077D1CCFD}" dt="2025-10-03T07:28:37.977" v="45"/>
          <ac:spMkLst>
            <pc:docMk/>
            <pc:sldMk cId="2159211091" sldId="475"/>
            <ac:spMk id="3" creationId="{C11A6DBE-111A-9EC1-3E21-508B2118A6CD}"/>
          </ac:spMkLst>
        </pc:spChg>
        <pc:graphicFrameChg chg="del">
          <ac:chgData name="Branimir Valentic" userId="017ef7e3-2798-4505-9cb3-c80a3dd0e683" providerId="ADAL" clId="{FD70A7C6-EE31-4DE3-AF75-4FA077D1CCFD}" dt="2025-10-03T07:28:37.089" v="44" actId="478"/>
          <ac:graphicFrameMkLst>
            <pc:docMk/>
            <pc:sldMk cId="2159211091" sldId="475"/>
            <ac:graphicFrameMk id="4" creationId="{137DEBCD-438A-A7B6-063A-560EA4515FB0}"/>
          </ac:graphicFrameMkLst>
        </pc:graphicFrameChg>
        <pc:graphicFrameChg chg="add mod">
          <ac:chgData name="Branimir Valentic" userId="017ef7e3-2798-4505-9cb3-c80a3dd0e683" providerId="ADAL" clId="{FD70A7C6-EE31-4DE3-AF75-4FA077D1CCFD}" dt="2025-10-03T07:28:37.977" v="45"/>
          <ac:graphicFrameMkLst>
            <pc:docMk/>
            <pc:sldMk cId="2159211091" sldId="475"/>
            <ac:graphicFrameMk id="5" creationId="{4232E204-2FED-23F3-5E74-3D6E655D5248}"/>
          </ac:graphicFrameMkLst>
        </pc:graphicFrameChg>
      </pc:sldChg>
      <pc:sldChg chg="addSp delSp modSp add mod">
        <pc:chgData name="Branimir Valentic" userId="017ef7e3-2798-4505-9cb3-c80a3dd0e683" providerId="ADAL" clId="{FD70A7C6-EE31-4DE3-AF75-4FA077D1CCFD}" dt="2025-10-03T11:06:58.311" v="492" actId="20577"/>
        <pc:sldMkLst>
          <pc:docMk/>
          <pc:sldMk cId="3210588135" sldId="476"/>
        </pc:sldMkLst>
        <pc:spChg chg="add del mod">
          <ac:chgData name="Branimir Valentic" userId="017ef7e3-2798-4505-9cb3-c80a3dd0e683" providerId="ADAL" clId="{FD70A7C6-EE31-4DE3-AF75-4FA077D1CCFD}" dt="2025-10-03T07:42:21.485" v="71" actId="478"/>
          <ac:spMkLst>
            <pc:docMk/>
            <pc:sldMk cId="3210588135" sldId="476"/>
            <ac:spMk id="2" creationId="{50C33CF3-B341-BE81-1D0F-B16E3560C456}"/>
          </ac:spMkLst>
        </pc:spChg>
        <pc:spChg chg="del">
          <ac:chgData name="Branimir Valentic" userId="017ef7e3-2798-4505-9cb3-c80a3dd0e683" providerId="ADAL" clId="{FD70A7C6-EE31-4DE3-AF75-4FA077D1CCFD}" dt="2025-10-03T07:29:00.929" v="47" actId="478"/>
          <ac:spMkLst>
            <pc:docMk/>
            <pc:sldMk cId="3210588135" sldId="476"/>
            <ac:spMk id="3" creationId="{761D7E47-C2A9-75DB-0136-614189C54329}"/>
          </ac:spMkLst>
        </pc:spChg>
        <pc:spChg chg="add del mod">
          <ac:chgData name="Branimir Valentic" userId="017ef7e3-2798-4505-9cb3-c80a3dd0e683" providerId="ADAL" clId="{FD70A7C6-EE31-4DE3-AF75-4FA077D1CCFD}" dt="2025-10-03T07:42:21.485" v="71" actId="478"/>
          <ac:spMkLst>
            <pc:docMk/>
            <pc:sldMk cId="3210588135" sldId="476"/>
            <ac:spMk id="4" creationId="{B5888B52-78BF-3964-A5F9-FF0AA188EB5D}"/>
          </ac:spMkLst>
        </pc:spChg>
        <pc:spChg chg="add del mod">
          <ac:chgData name="Branimir Valentic" userId="017ef7e3-2798-4505-9cb3-c80a3dd0e683" providerId="ADAL" clId="{FD70A7C6-EE31-4DE3-AF75-4FA077D1CCFD}" dt="2025-10-03T07:42:21.485" v="71" actId="478"/>
          <ac:spMkLst>
            <pc:docMk/>
            <pc:sldMk cId="3210588135" sldId="476"/>
            <ac:spMk id="6" creationId="{BE95AC52-2F7A-01CA-3C5A-9A888087B38A}"/>
          </ac:spMkLst>
        </pc:spChg>
        <pc:spChg chg="add mod">
          <ac:chgData name="Branimir Valentic" userId="017ef7e3-2798-4505-9cb3-c80a3dd0e683" providerId="ADAL" clId="{FD70A7C6-EE31-4DE3-AF75-4FA077D1CCFD}" dt="2025-10-03T07:42:22.035" v="72"/>
          <ac:spMkLst>
            <pc:docMk/>
            <pc:sldMk cId="3210588135" sldId="476"/>
            <ac:spMk id="7" creationId="{3CBED7FF-40BF-2D41-E750-9359F99EE650}"/>
          </ac:spMkLst>
        </pc:spChg>
        <pc:spChg chg="add mod">
          <ac:chgData name="Branimir Valentic" userId="017ef7e3-2798-4505-9cb3-c80a3dd0e683" providerId="ADAL" clId="{FD70A7C6-EE31-4DE3-AF75-4FA077D1CCFD}" dt="2025-10-03T07:43:05.249" v="85" actId="1076"/>
          <ac:spMkLst>
            <pc:docMk/>
            <pc:sldMk cId="3210588135" sldId="476"/>
            <ac:spMk id="8" creationId="{9FFB8D52-5AF3-7DD3-4C78-6F0F760F93F2}"/>
          </ac:spMkLst>
        </pc:spChg>
        <pc:spChg chg="add mod">
          <ac:chgData name="Branimir Valentic" userId="017ef7e3-2798-4505-9cb3-c80a3dd0e683" providerId="ADAL" clId="{FD70A7C6-EE31-4DE3-AF75-4FA077D1CCFD}" dt="2025-10-03T11:06:58.311" v="492" actId="20577"/>
          <ac:spMkLst>
            <pc:docMk/>
            <pc:sldMk cId="3210588135" sldId="476"/>
            <ac:spMk id="9" creationId="{B968AEC1-22CB-D15E-A0EC-FB3BF39E62F5}"/>
          </ac:spMkLst>
        </pc:spChg>
        <pc:spChg chg="add mod">
          <ac:chgData name="Branimir Valentic" userId="017ef7e3-2798-4505-9cb3-c80a3dd0e683" providerId="ADAL" clId="{FD70A7C6-EE31-4DE3-AF75-4FA077D1CCFD}" dt="2025-10-03T07:42:22.035" v="72"/>
          <ac:spMkLst>
            <pc:docMk/>
            <pc:sldMk cId="3210588135" sldId="476"/>
            <ac:spMk id="10" creationId="{DC55188D-1CE5-38EA-04E5-9B9172285AAA}"/>
          </ac:spMkLst>
        </pc:spChg>
        <pc:graphicFrameChg chg="del">
          <ac:chgData name="Branimir Valentic" userId="017ef7e3-2798-4505-9cb3-c80a3dd0e683" providerId="ADAL" clId="{FD70A7C6-EE31-4DE3-AF75-4FA077D1CCFD}" dt="2025-10-03T07:29:00.929" v="47" actId="478"/>
          <ac:graphicFrameMkLst>
            <pc:docMk/>
            <pc:sldMk cId="3210588135" sldId="476"/>
            <ac:graphicFrameMk id="5" creationId="{8BCD5AA1-8928-6DD4-D533-F6BAFFAA4C0A}"/>
          </ac:graphicFrameMkLst>
        </pc:graphicFrameChg>
      </pc:sldChg>
      <pc:sldChg chg="addSp modSp add">
        <pc:chgData name="Branimir Valentic" userId="017ef7e3-2798-4505-9cb3-c80a3dd0e683" providerId="ADAL" clId="{FD70A7C6-EE31-4DE3-AF75-4FA077D1CCFD}" dt="2025-10-03T07:29:47.413" v="55"/>
        <pc:sldMkLst>
          <pc:docMk/>
          <pc:sldMk cId="4214189368" sldId="477"/>
        </pc:sldMkLst>
        <pc:spChg chg="add mod">
          <ac:chgData name="Branimir Valentic" userId="017ef7e3-2798-4505-9cb3-c80a3dd0e683" providerId="ADAL" clId="{FD70A7C6-EE31-4DE3-AF75-4FA077D1CCFD}" dt="2025-10-03T07:29:40.868" v="54"/>
          <ac:spMkLst>
            <pc:docMk/>
            <pc:sldMk cId="4214189368" sldId="477"/>
            <ac:spMk id="2" creationId="{171ABFB8-2BB6-C39E-132E-33689AE02D60}"/>
          </ac:spMkLst>
        </pc:spChg>
        <pc:spChg chg="add mod">
          <ac:chgData name="Branimir Valentic" userId="017ef7e3-2798-4505-9cb3-c80a3dd0e683" providerId="ADAL" clId="{FD70A7C6-EE31-4DE3-AF75-4FA077D1CCFD}" dt="2025-10-03T07:29:33.115" v="53"/>
          <ac:spMkLst>
            <pc:docMk/>
            <pc:sldMk cId="4214189368" sldId="477"/>
            <ac:spMk id="4" creationId="{E3B10F89-8C38-780F-0061-6808401C3BBC}"/>
          </ac:spMkLst>
        </pc:spChg>
        <pc:spChg chg="add mod">
          <ac:chgData name="Branimir Valentic" userId="017ef7e3-2798-4505-9cb3-c80a3dd0e683" providerId="ADAL" clId="{FD70A7C6-EE31-4DE3-AF75-4FA077D1CCFD}" dt="2025-10-03T07:29:33.115" v="53"/>
          <ac:spMkLst>
            <pc:docMk/>
            <pc:sldMk cId="4214189368" sldId="477"/>
            <ac:spMk id="5" creationId="{5FA4A74A-0D35-A22D-E761-382489486B1E}"/>
          </ac:spMkLst>
        </pc:spChg>
        <pc:spChg chg="add mod">
          <ac:chgData name="Branimir Valentic" userId="017ef7e3-2798-4505-9cb3-c80a3dd0e683" providerId="ADAL" clId="{FD70A7C6-EE31-4DE3-AF75-4FA077D1CCFD}" dt="2025-10-03T07:29:33.115" v="53"/>
          <ac:spMkLst>
            <pc:docMk/>
            <pc:sldMk cId="4214189368" sldId="477"/>
            <ac:spMk id="6" creationId="{B0FFA4CF-2178-3D9F-80B0-3E2033025913}"/>
          </ac:spMkLst>
        </pc:spChg>
        <pc:spChg chg="add mod">
          <ac:chgData name="Branimir Valentic" userId="017ef7e3-2798-4505-9cb3-c80a3dd0e683" providerId="ADAL" clId="{FD70A7C6-EE31-4DE3-AF75-4FA077D1CCFD}" dt="2025-10-03T07:29:47.413" v="55"/>
          <ac:spMkLst>
            <pc:docMk/>
            <pc:sldMk cId="4214189368" sldId="477"/>
            <ac:spMk id="11" creationId="{9C469C2F-62E7-9A4F-1382-A70586514EEF}"/>
          </ac:spMkLst>
        </pc:spChg>
        <pc:spChg chg="add mod">
          <ac:chgData name="Branimir Valentic" userId="017ef7e3-2798-4505-9cb3-c80a3dd0e683" providerId="ADAL" clId="{FD70A7C6-EE31-4DE3-AF75-4FA077D1CCFD}" dt="2025-10-03T07:29:47.413" v="55"/>
          <ac:spMkLst>
            <pc:docMk/>
            <pc:sldMk cId="4214189368" sldId="477"/>
            <ac:spMk id="13" creationId="{426A6CCA-C1FA-73F7-DCD8-DB30F698531C}"/>
          </ac:spMkLst>
        </pc:spChg>
        <pc:spChg chg="add mod">
          <ac:chgData name="Branimir Valentic" userId="017ef7e3-2798-4505-9cb3-c80a3dd0e683" providerId="ADAL" clId="{FD70A7C6-EE31-4DE3-AF75-4FA077D1CCFD}" dt="2025-10-03T07:29:47.413" v="55"/>
          <ac:spMkLst>
            <pc:docMk/>
            <pc:sldMk cId="4214189368" sldId="477"/>
            <ac:spMk id="14" creationId="{1A529CDB-5A82-1188-ECF4-38B97019CB90}"/>
          </ac:spMkLst>
        </pc:spChg>
        <pc:spChg chg="add mod">
          <ac:chgData name="Branimir Valentic" userId="017ef7e3-2798-4505-9cb3-c80a3dd0e683" providerId="ADAL" clId="{FD70A7C6-EE31-4DE3-AF75-4FA077D1CCFD}" dt="2025-10-03T07:29:47.413" v="55"/>
          <ac:spMkLst>
            <pc:docMk/>
            <pc:sldMk cId="4214189368" sldId="477"/>
            <ac:spMk id="15" creationId="{A4FB3E37-7C7F-1980-92B0-802EED390933}"/>
          </ac:spMkLst>
        </pc:spChg>
        <pc:graphicFrameChg chg="add mod">
          <ac:chgData name="Branimir Valentic" userId="017ef7e3-2798-4505-9cb3-c80a3dd0e683" providerId="ADAL" clId="{FD70A7C6-EE31-4DE3-AF75-4FA077D1CCFD}" dt="2025-10-03T07:29:33.115" v="53"/>
          <ac:graphicFrameMkLst>
            <pc:docMk/>
            <pc:sldMk cId="4214189368" sldId="477"/>
            <ac:graphicFrameMk id="3" creationId="{A2ED440E-45B6-949C-1DEC-DE9EEE35E24C}"/>
          </ac:graphicFrameMkLst>
        </pc:graphicFrameChg>
        <pc:graphicFrameChg chg="add mod">
          <ac:chgData name="Branimir Valentic" userId="017ef7e3-2798-4505-9cb3-c80a3dd0e683" providerId="ADAL" clId="{FD70A7C6-EE31-4DE3-AF75-4FA077D1CCFD}" dt="2025-10-03T07:29:47.413" v="55"/>
          <ac:graphicFrameMkLst>
            <pc:docMk/>
            <pc:sldMk cId="4214189368" sldId="477"/>
            <ac:graphicFrameMk id="12" creationId="{7F9BD36F-C02C-35A9-6A7E-39DB28EFC68C}"/>
          </ac:graphicFrameMkLst>
        </pc:graphicFrameChg>
        <pc:cxnChg chg="add mod">
          <ac:chgData name="Branimir Valentic" userId="017ef7e3-2798-4505-9cb3-c80a3dd0e683" providerId="ADAL" clId="{FD70A7C6-EE31-4DE3-AF75-4FA077D1CCFD}" dt="2025-10-03T07:29:33.115" v="53"/>
          <ac:cxnSpMkLst>
            <pc:docMk/>
            <pc:sldMk cId="4214189368" sldId="477"/>
            <ac:cxnSpMk id="7" creationId="{F41B6840-2D1C-C369-C517-6EF9B801F591}"/>
          </ac:cxnSpMkLst>
        </pc:cxnChg>
        <pc:cxnChg chg="add mod">
          <ac:chgData name="Branimir Valentic" userId="017ef7e3-2798-4505-9cb3-c80a3dd0e683" providerId="ADAL" clId="{FD70A7C6-EE31-4DE3-AF75-4FA077D1CCFD}" dt="2025-10-03T07:29:33.115" v="53"/>
          <ac:cxnSpMkLst>
            <pc:docMk/>
            <pc:sldMk cId="4214189368" sldId="477"/>
            <ac:cxnSpMk id="8" creationId="{62BA1F80-9AC2-27D3-6E1D-AB7F47615250}"/>
          </ac:cxnSpMkLst>
        </pc:cxnChg>
        <pc:cxnChg chg="add mod">
          <ac:chgData name="Branimir Valentic" userId="017ef7e3-2798-4505-9cb3-c80a3dd0e683" providerId="ADAL" clId="{FD70A7C6-EE31-4DE3-AF75-4FA077D1CCFD}" dt="2025-10-03T07:29:33.115" v="53"/>
          <ac:cxnSpMkLst>
            <pc:docMk/>
            <pc:sldMk cId="4214189368" sldId="477"/>
            <ac:cxnSpMk id="9" creationId="{5A9DDB79-70C6-AA15-6CCF-42B4C63D460B}"/>
          </ac:cxnSpMkLst>
        </pc:cxnChg>
        <pc:cxnChg chg="add mod">
          <ac:chgData name="Branimir Valentic" userId="017ef7e3-2798-4505-9cb3-c80a3dd0e683" providerId="ADAL" clId="{FD70A7C6-EE31-4DE3-AF75-4FA077D1CCFD}" dt="2025-10-03T07:29:33.115" v="53"/>
          <ac:cxnSpMkLst>
            <pc:docMk/>
            <pc:sldMk cId="4214189368" sldId="477"/>
            <ac:cxnSpMk id="10" creationId="{E1EAFCAC-25A4-D691-9B75-F955F53AD54A}"/>
          </ac:cxnSpMkLst>
        </pc:cxnChg>
        <pc:cxnChg chg="add mod">
          <ac:chgData name="Branimir Valentic" userId="017ef7e3-2798-4505-9cb3-c80a3dd0e683" providerId="ADAL" clId="{FD70A7C6-EE31-4DE3-AF75-4FA077D1CCFD}" dt="2025-10-03T07:29:47.413" v="55"/>
          <ac:cxnSpMkLst>
            <pc:docMk/>
            <pc:sldMk cId="4214189368" sldId="477"/>
            <ac:cxnSpMk id="16" creationId="{DFF0991A-8EA9-08A9-6D66-D0942380F8F5}"/>
          </ac:cxnSpMkLst>
        </pc:cxnChg>
        <pc:cxnChg chg="add mod">
          <ac:chgData name="Branimir Valentic" userId="017ef7e3-2798-4505-9cb3-c80a3dd0e683" providerId="ADAL" clId="{FD70A7C6-EE31-4DE3-AF75-4FA077D1CCFD}" dt="2025-10-03T07:29:47.413" v="55"/>
          <ac:cxnSpMkLst>
            <pc:docMk/>
            <pc:sldMk cId="4214189368" sldId="477"/>
            <ac:cxnSpMk id="17" creationId="{CEB8BB07-35D4-A382-642F-D4A808DFC443}"/>
          </ac:cxnSpMkLst>
        </pc:cxnChg>
        <pc:cxnChg chg="add mod">
          <ac:chgData name="Branimir Valentic" userId="017ef7e3-2798-4505-9cb3-c80a3dd0e683" providerId="ADAL" clId="{FD70A7C6-EE31-4DE3-AF75-4FA077D1CCFD}" dt="2025-10-03T07:29:47.413" v="55"/>
          <ac:cxnSpMkLst>
            <pc:docMk/>
            <pc:sldMk cId="4214189368" sldId="477"/>
            <ac:cxnSpMk id="18" creationId="{F5E94366-B8DA-5011-8251-C9E4FC410A19}"/>
          </ac:cxnSpMkLst>
        </pc:cxnChg>
        <pc:cxnChg chg="add mod">
          <ac:chgData name="Branimir Valentic" userId="017ef7e3-2798-4505-9cb3-c80a3dd0e683" providerId="ADAL" clId="{FD70A7C6-EE31-4DE3-AF75-4FA077D1CCFD}" dt="2025-10-03T07:29:47.413" v="55"/>
          <ac:cxnSpMkLst>
            <pc:docMk/>
            <pc:sldMk cId="4214189368" sldId="477"/>
            <ac:cxnSpMk id="19" creationId="{7B887A80-CE34-EC34-B3B9-8C227427A6A4}"/>
          </ac:cxnSpMkLst>
        </pc:cxnChg>
      </pc:sldChg>
      <pc:sldChg chg="addSp delSp modSp add mod">
        <pc:chgData name="Branimir Valentic" userId="017ef7e3-2798-4505-9cb3-c80a3dd0e683" providerId="ADAL" clId="{FD70A7C6-EE31-4DE3-AF75-4FA077D1CCFD}" dt="2025-10-03T08:13:39.521" v="482" actId="20577"/>
        <pc:sldMkLst>
          <pc:docMk/>
          <pc:sldMk cId="3836427372" sldId="478"/>
        </pc:sldMkLst>
        <pc:spChg chg="add mod">
          <ac:chgData name="Branimir Valentic" userId="017ef7e3-2798-4505-9cb3-c80a3dd0e683" providerId="ADAL" clId="{FD70A7C6-EE31-4DE3-AF75-4FA077D1CCFD}" dt="2025-10-03T07:29:57.529" v="56"/>
          <ac:spMkLst>
            <pc:docMk/>
            <pc:sldMk cId="3836427372" sldId="478"/>
            <ac:spMk id="2" creationId="{AFD2CAD6-E44A-0A31-A5FB-558899EC5C15}"/>
          </ac:spMkLst>
        </pc:spChg>
        <pc:spChg chg="add del mod">
          <ac:chgData name="Branimir Valentic" userId="017ef7e3-2798-4505-9cb3-c80a3dd0e683" providerId="ADAL" clId="{FD70A7C6-EE31-4DE3-AF75-4FA077D1CCFD}" dt="2025-10-03T07:45:53.101" v="95" actId="478"/>
          <ac:spMkLst>
            <pc:docMk/>
            <pc:sldMk cId="3836427372" sldId="478"/>
            <ac:spMk id="3" creationId="{7723918A-D432-B293-6CCA-A9FB4FD51834}"/>
          </ac:spMkLst>
        </pc:spChg>
        <pc:spChg chg="add mod">
          <ac:chgData name="Branimir Valentic" userId="017ef7e3-2798-4505-9cb3-c80a3dd0e683" providerId="ADAL" clId="{FD70A7C6-EE31-4DE3-AF75-4FA077D1CCFD}" dt="2025-10-03T08:13:39.521" v="482" actId="20577"/>
          <ac:spMkLst>
            <pc:docMk/>
            <pc:sldMk cId="3836427372" sldId="478"/>
            <ac:spMk id="4" creationId="{A74BDF1B-11FF-161E-B58D-5152B272038D}"/>
          </ac:spMkLst>
        </pc:spChg>
        <pc:spChg chg="add mod">
          <ac:chgData name="Branimir Valentic" userId="017ef7e3-2798-4505-9cb3-c80a3dd0e683" providerId="ADAL" clId="{FD70A7C6-EE31-4DE3-AF75-4FA077D1CCFD}" dt="2025-10-03T08:08:11.343" v="373" actId="20577"/>
          <ac:spMkLst>
            <pc:docMk/>
            <pc:sldMk cId="3836427372" sldId="478"/>
            <ac:spMk id="5" creationId="{F41E9A4E-9C2F-8CD5-2273-D0E43522FD1D}"/>
          </ac:spMkLst>
        </pc:spChg>
        <pc:spChg chg="add mod">
          <ac:chgData name="Branimir Valentic" userId="017ef7e3-2798-4505-9cb3-c80a3dd0e683" providerId="ADAL" clId="{FD70A7C6-EE31-4DE3-AF75-4FA077D1CCFD}" dt="2025-10-03T08:08:03.664" v="364" actId="20577"/>
          <ac:spMkLst>
            <pc:docMk/>
            <pc:sldMk cId="3836427372" sldId="478"/>
            <ac:spMk id="6" creationId="{FEF580F3-13DB-32C1-9198-0140C6DC44A1}"/>
          </ac:spMkLst>
        </pc:spChg>
      </pc:sldChg>
      <pc:sldChg chg="addSp delSp modSp add mod">
        <pc:chgData name="Branimir Valentic" userId="017ef7e3-2798-4505-9cb3-c80a3dd0e683" providerId="ADAL" clId="{FD70A7C6-EE31-4DE3-AF75-4FA077D1CCFD}" dt="2025-10-03T11:06:51.661" v="488" actId="20577"/>
        <pc:sldMkLst>
          <pc:docMk/>
          <pc:sldMk cId="1407898191" sldId="479"/>
        </pc:sldMkLst>
        <pc:spChg chg="add mod">
          <ac:chgData name="Branimir Valentic" userId="017ef7e3-2798-4505-9cb3-c80a3dd0e683" providerId="ADAL" clId="{FD70A7C6-EE31-4DE3-AF75-4FA077D1CCFD}" dt="2025-10-03T07:39:32.061" v="68"/>
          <ac:spMkLst>
            <pc:docMk/>
            <pc:sldMk cId="1407898191" sldId="479"/>
            <ac:spMk id="2" creationId="{59D65ED3-57D8-7D7C-BE33-B01A2BB323A6}"/>
          </ac:spMkLst>
        </pc:spChg>
        <pc:spChg chg="add del mod">
          <ac:chgData name="Branimir Valentic" userId="017ef7e3-2798-4505-9cb3-c80a3dd0e683" providerId="ADAL" clId="{FD70A7C6-EE31-4DE3-AF75-4FA077D1CCFD}" dt="2025-10-03T07:51:24.775" v="98" actId="478"/>
          <ac:spMkLst>
            <pc:docMk/>
            <pc:sldMk cId="1407898191" sldId="479"/>
            <ac:spMk id="3" creationId="{602FD989-17E7-F670-3B57-A255E62FC19C}"/>
          </ac:spMkLst>
        </pc:spChg>
        <pc:spChg chg="add mod">
          <ac:chgData name="Branimir Valentic" userId="017ef7e3-2798-4505-9cb3-c80a3dd0e683" providerId="ADAL" clId="{FD70A7C6-EE31-4DE3-AF75-4FA077D1CCFD}" dt="2025-10-03T11:06:51.661" v="488" actId="20577"/>
          <ac:spMkLst>
            <pc:docMk/>
            <pc:sldMk cId="1407898191" sldId="479"/>
            <ac:spMk id="4" creationId="{70E13CFA-0E06-0181-DD19-82FE341A5A95}"/>
          </ac:spMkLst>
        </pc:spChg>
        <pc:spChg chg="add mod">
          <ac:chgData name="Branimir Valentic" userId="017ef7e3-2798-4505-9cb3-c80a3dd0e683" providerId="ADAL" clId="{FD70A7C6-EE31-4DE3-AF75-4FA077D1CCFD}" dt="2025-10-03T07:54:55.721" v="159" actId="403"/>
          <ac:spMkLst>
            <pc:docMk/>
            <pc:sldMk cId="1407898191" sldId="479"/>
            <ac:spMk id="6" creationId="{3D5A0EFA-7EEE-07CC-227C-7CDDB2E44B1B}"/>
          </ac:spMkLst>
        </pc:spChg>
      </pc:sldChg>
      <pc:sldChg chg="addSp modSp add mod">
        <pc:chgData name="Branimir Valentic" userId="017ef7e3-2798-4505-9cb3-c80a3dd0e683" providerId="ADAL" clId="{FD70A7C6-EE31-4DE3-AF75-4FA077D1CCFD}" dt="2025-10-03T07:57:33.038" v="215" actId="14100"/>
        <pc:sldMkLst>
          <pc:docMk/>
          <pc:sldMk cId="3874000805" sldId="480"/>
        </pc:sldMkLst>
        <pc:spChg chg="add mod">
          <ac:chgData name="Branimir Valentic" userId="017ef7e3-2798-4505-9cb3-c80a3dd0e683" providerId="ADAL" clId="{FD70A7C6-EE31-4DE3-AF75-4FA077D1CCFD}" dt="2025-10-03T07:39:32.345" v="69"/>
          <ac:spMkLst>
            <pc:docMk/>
            <pc:sldMk cId="3874000805" sldId="480"/>
            <ac:spMk id="3" creationId="{6B53B08B-E333-6466-4E58-0E463AA36520}"/>
          </ac:spMkLst>
        </pc:spChg>
        <pc:graphicFrameChg chg="add mod modGraphic">
          <ac:chgData name="Branimir Valentic" userId="017ef7e3-2798-4505-9cb3-c80a3dd0e683" providerId="ADAL" clId="{FD70A7C6-EE31-4DE3-AF75-4FA077D1CCFD}" dt="2025-10-03T07:57:23.244" v="213" actId="404"/>
          <ac:graphicFrameMkLst>
            <pc:docMk/>
            <pc:sldMk cId="3874000805" sldId="480"/>
            <ac:graphicFrameMk id="2" creationId="{FDEE87FC-F3A6-9D8A-F480-C20889B58015}"/>
          </ac:graphicFrameMkLst>
        </pc:graphicFrameChg>
        <pc:picChg chg="add mod">
          <ac:chgData name="Branimir Valentic" userId="017ef7e3-2798-4505-9cb3-c80a3dd0e683" providerId="ADAL" clId="{FD70A7C6-EE31-4DE3-AF75-4FA077D1CCFD}" dt="2025-10-03T07:57:17.846" v="212" actId="1076"/>
          <ac:picMkLst>
            <pc:docMk/>
            <pc:sldMk cId="3874000805" sldId="480"/>
            <ac:picMk id="4" creationId="{3739816D-5F34-FD77-67FA-4E355FF87EAA}"/>
          </ac:picMkLst>
        </pc:picChg>
        <pc:picChg chg="add mod">
          <ac:chgData name="Branimir Valentic" userId="017ef7e3-2798-4505-9cb3-c80a3dd0e683" providerId="ADAL" clId="{FD70A7C6-EE31-4DE3-AF75-4FA077D1CCFD}" dt="2025-10-03T07:57:17.846" v="212" actId="1076"/>
          <ac:picMkLst>
            <pc:docMk/>
            <pc:sldMk cId="3874000805" sldId="480"/>
            <ac:picMk id="5" creationId="{D88330D7-D890-3781-D7B0-0AFD0699062C}"/>
          </ac:picMkLst>
        </pc:picChg>
        <pc:picChg chg="add mod">
          <ac:chgData name="Branimir Valentic" userId="017ef7e3-2798-4505-9cb3-c80a3dd0e683" providerId="ADAL" clId="{FD70A7C6-EE31-4DE3-AF75-4FA077D1CCFD}" dt="2025-10-03T07:57:17.846" v="212" actId="1076"/>
          <ac:picMkLst>
            <pc:docMk/>
            <pc:sldMk cId="3874000805" sldId="480"/>
            <ac:picMk id="6" creationId="{CB22DA4C-3543-284E-DC95-0D0620D64A25}"/>
          </ac:picMkLst>
        </pc:picChg>
        <pc:picChg chg="add mod">
          <ac:chgData name="Branimir Valentic" userId="017ef7e3-2798-4505-9cb3-c80a3dd0e683" providerId="ADAL" clId="{FD70A7C6-EE31-4DE3-AF75-4FA077D1CCFD}" dt="2025-10-03T07:57:17.846" v="212" actId="1076"/>
          <ac:picMkLst>
            <pc:docMk/>
            <pc:sldMk cId="3874000805" sldId="480"/>
            <ac:picMk id="7" creationId="{35E58E05-931F-9035-722D-7CA43AFE304A}"/>
          </ac:picMkLst>
        </pc:picChg>
        <pc:picChg chg="add mod">
          <ac:chgData name="Branimir Valentic" userId="017ef7e3-2798-4505-9cb3-c80a3dd0e683" providerId="ADAL" clId="{FD70A7C6-EE31-4DE3-AF75-4FA077D1CCFD}" dt="2025-10-03T07:57:33.038" v="215" actId="14100"/>
          <ac:picMkLst>
            <pc:docMk/>
            <pc:sldMk cId="3874000805" sldId="480"/>
            <ac:picMk id="8" creationId="{35B86638-6DDE-2FB5-F430-AF67BBF80F5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12DAF-CDD7-43DF-8805-86E71F194602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E82F0008-AFD0-4B0F-8694-5CBD44261152}">
      <dgm:prSet phldrT="[Text]"/>
      <dgm:spPr>
        <a:xfrm>
          <a:off x="2135" y="1852083"/>
          <a:ext cx="2407286" cy="1714500"/>
        </a:xfrm>
        <a:prstGeom prst="homePlate">
          <a:avLst/>
        </a:prstGeom>
        <a:solidFill>
          <a:srgbClr val="F79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Continuous proofing</a:t>
          </a:r>
        </a:p>
      </dgm:t>
    </dgm:pt>
    <dgm:pt modelId="{7DCB9452-7683-4F54-8649-EC372F42B877}" type="parTrans" cxnId="{D9DCD599-7E3A-493E-A891-F415D54FBCBA}">
      <dgm:prSet/>
      <dgm:spPr/>
      <dgm:t>
        <a:bodyPr/>
        <a:lstStyle/>
        <a:p>
          <a:endParaRPr lang="hr-HR"/>
        </a:p>
      </dgm:t>
    </dgm:pt>
    <dgm:pt modelId="{41AF5008-7446-4089-A888-C3B2C3548604}" type="sibTrans" cxnId="{D9DCD599-7E3A-493E-A891-F415D54FBCBA}">
      <dgm:prSet/>
      <dgm:spPr/>
      <dgm:t>
        <a:bodyPr/>
        <a:lstStyle/>
        <a:p>
          <a:endParaRPr lang="hr-HR"/>
        </a:p>
      </dgm:t>
    </dgm:pt>
    <dgm:pt modelId="{B507AFD0-A26E-47F7-A4F0-E4E7593FBBDB}">
      <dgm:prSet phldrT="[Text]"/>
      <dgm:spPr>
        <a:xfrm>
          <a:off x="1552171" y="1852083"/>
          <a:ext cx="3144693" cy="1714500"/>
        </a:xfrm>
        <a:prstGeom prst="chevron">
          <a:avLst/>
        </a:prstGeom>
        <a:solidFill>
          <a:srgbClr val="F7921D">
            <a:hueOff val="-966034"/>
            <a:satOff val="-46581"/>
            <a:lumOff val="1784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Presentation</a:t>
          </a:r>
        </a:p>
      </dgm:t>
    </dgm:pt>
    <dgm:pt modelId="{EAB275D9-6B72-479A-BCD2-6CF3905B61E8}" type="parTrans" cxnId="{DC881B2A-FA16-473C-AE97-64577B0CDB9D}">
      <dgm:prSet/>
      <dgm:spPr/>
      <dgm:t>
        <a:bodyPr/>
        <a:lstStyle/>
        <a:p>
          <a:endParaRPr lang="hr-HR"/>
        </a:p>
      </dgm:t>
    </dgm:pt>
    <dgm:pt modelId="{AAF6E422-1C15-426C-81A7-23D5D2871CE9}" type="sibTrans" cxnId="{DC881B2A-FA16-473C-AE97-64577B0CDB9D}">
      <dgm:prSet/>
      <dgm:spPr/>
      <dgm:t>
        <a:bodyPr/>
        <a:lstStyle/>
        <a:p>
          <a:endParaRPr lang="hr-HR"/>
        </a:p>
      </dgm:t>
    </dgm:pt>
    <dgm:pt modelId="{BDD6221C-6797-4A18-863A-42567824423A}">
      <dgm:prSet phldrT="[Text]"/>
      <dgm:spPr>
        <a:xfrm>
          <a:off x="3839614" y="1852083"/>
          <a:ext cx="4286249" cy="1714499"/>
        </a:xfrm>
        <a:prstGeom prst="chevron">
          <a:avLst/>
        </a:prstGeom>
        <a:solidFill>
          <a:srgbClr val="F7921D">
            <a:hueOff val="-1932069"/>
            <a:satOff val="-93162"/>
            <a:lumOff val="3568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noProof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Group work</a:t>
          </a:r>
        </a:p>
      </dgm:t>
    </dgm:pt>
    <dgm:pt modelId="{8C9A2287-FCF9-48A1-9BB9-FDD60DFCC722}" type="parTrans" cxnId="{312CF405-4DE3-4C67-B78E-A2CF061B4513}">
      <dgm:prSet/>
      <dgm:spPr/>
      <dgm:t>
        <a:bodyPr/>
        <a:lstStyle/>
        <a:p>
          <a:endParaRPr lang="hr-HR"/>
        </a:p>
      </dgm:t>
    </dgm:pt>
    <dgm:pt modelId="{49DB3310-70E4-448C-9B6A-C8EC426A41E0}" type="sibTrans" cxnId="{312CF405-4DE3-4C67-B78E-A2CF061B4513}">
      <dgm:prSet/>
      <dgm:spPr/>
      <dgm:t>
        <a:bodyPr/>
        <a:lstStyle/>
        <a:p>
          <a:endParaRPr lang="hr-HR"/>
        </a:p>
      </dgm:t>
    </dgm:pt>
    <dgm:pt modelId="{5EA39887-3A4E-440C-8B69-0A80254C4302}" type="pres">
      <dgm:prSet presAssocID="{ACA12DAF-CDD7-43DF-8805-86E71F194602}" presName="Name0" presStyleCnt="0">
        <dgm:presLayoutVars>
          <dgm:dir/>
          <dgm:resizeHandles val="exact"/>
        </dgm:presLayoutVars>
      </dgm:prSet>
      <dgm:spPr/>
    </dgm:pt>
    <dgm:pt modelId="{CB9FDBF8-2275-413D-BE9B-8F657D33F535}" type="pres">
      <dgm:prSet presAssocID="{E82F0008-AFD0-4B0F-8694-5CBD44261152}" presName="parTxOnly" presStyleLbl="node1" presStyleIdx="0" presStyleCnt="3" custScaleX="56163">
        <dgm:presLayoutVars>
          <dgm:bulletEnabled val="1"/>
        </dgm:presLayoutVars>
      </dgm:prSet>
      <dgm:spPr/>
    </dgm:pt>
    <dgm:pt modelId="{46D40D44-FABF-4F96-9043-69F7938D51CD}" type="pres">
      <dgm:prSet presAssocID="{41AF5008-7446-4089-A888-C3B2C3548604}" presName="parSpace" presStyleCnt="0"/>
      <dgm:spPr/>
    </dgm:pt>
    <dgm:pt modelId="{84E474A5-E7B3-4EF9-A89E-D1E84FC60687}" type="pres">
      <dgm:prSet presAssocID="{B507AFD0-A26E-47F7-A4F0-E4E7593FBBDB}" presName="parTxOnly" presStyleLbl="node1" presStyleIdx="1" presStyleCnt="3" custScaleX="73367">
        <dgm:presLayoutVars>
          <dgm:bulletEnabled val="1"/>
        </dgm:presLayoutVars>
      </dgm:prSet>
      <dgm:spPr/>
    </dgm:pt>
    <dgm:pt modelId="{266DC1F4-7E5F-421A-B8AA-7BC4F9F850B2}" type="pres">
      <dgm:prSet presAssocID="{AAF6E422-1C15-426C-81A7-23D5D2871CE9}" presName="parSpace" presStyleCnt="0"/>
      <dgm:spPr/>
    </dgm:pt>
    <dgm:pt modelId="{1E019F46-00CC-44BE-B62F-903BBE843EBA}" type="pres">
      <dgm:prSet presAssocID="{BDD6221C-6797-4A18-863A-42567824423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12CF405-4DE3-4C67-B78E-A2CF061B4513}" srcId="{ACA12DAF-CDD7-43DF-8805-86E71F194602}" destId="{BDD6221C-6797-4A18-863A-42567824423A}" srcOrd="2" destOrd="0" parTransId="{8C9A2287-FCF9-48A1-9BB9-FDD60DFCC722}" sibTransId="{49DB3310-70E4-448C-9B6A-C8EC426A41E0}"/>
    <dgm:cxn modelId="{DC881B2A-FA16-473C-AE97-64577B0CDB9D}" srcId="{ACA12DAF-CDD7-43DF-8805-86E71F194602}" destId="{B507AFD0-A26E-47F7-A4F0-E4E7593FBBDB}" srcOrd="1" destOrd="0" parTransId="{EAB275D9-6B72-479A-BCD2-6CF3905B61E8}" sibTransId="{AAF6E422-1C15-426C-81A7-23D5D2871CE9}"/>
    <dgm:cxn modelId="{D9DCD599-7E3A-493E-A891-F415D54FBCBA}" srcId="{ACA12DAF-CDD7-43DF-8805-86E71F194602}" destId="{E82F0008-AFD0-4B0F-8694-5CBD44261152}" srcOrd="0" destOrd="0" parTransId="{7DCB9452-7683-4F54-8649-EC372F42B877}" sibTransId="{41AF5008-7446-4089-A888-C3B2C3548604}"/>
    <dgm:cxn modelId="{117D71A2-6EE5-4A6D-B302-2474AFD6894B}" type="presOf" srcId="{BDD6221C-6797-4A18-863A-42567824423A}" destId="{1E019F46-00CC-44BE-B62F-903BBE843EBA}" srcOrd="0" destOrd="0" presId="urn:microsoft.com/office/officeart/2005/8/layout/hChevron3"/>
    <dgm:cxn modelId="{9874F0BC-3550-45C1-9809-2366A229E0DF}" type="presOf" srcId="{E82F0008-AFD0-4B0F-8694-5CBD44261152}" destId="{CB9FDBF8-2275-413D-BE9B-8F657D33F535}" srcOrd="0" destOrd="0" presId="urn:microsoft.com/office/officeart/2005/8/layout/hChevron3"/>
    <dgm:cxn modelId="{A3DF7CCC-E032-4436-9861-1FE1884E0F6A}" type="presOf" srcId="{ACA12DAF-CDD7-43DF-8805-86E71F194602}" destId="{5EA39887-3A4E-440C-8B69-0A80254C4302}" srcOrd="0" destOrd="0" presId="urn:microsoft.com/office/officeart/2005/8/layout/hChevron3"/>
    <dgm:cxn modelId="{03B104E8-E953-4A8F-92D9-21ACA0E09DDB}" type="presOf" srcId="{B507AFD0-A26E-47F7-A4F0-E4E7593FBBDB}" destId="{84E474A5-E7B3-4EF9-A89E-D1E84FC60687}" srcOrd="0" destOrd="0" presId="urn:microsoft.com/office/officeart/2005/8/layout/hChevron3"/>
    <dgm:cxn modelId="{8CF07731-E2AC-4B12-BF70-5B625BAC806D}" type="presParOf" srcId="{5EA39887-3A4E-440C-8B69-0A80254C4302}" destId="{CB9FDBF8-2275-413D-BE9B-8F657D33F535}" srcOrd="0" destOrd="0" presId="urn:microsoft.com/office/officeart/2005/8/layout/hChevron3"/>
    <dgm:cxn modelId="{277874E3-143A-46F9-ACF8-209518DFF201}" type="presParOf" srcId="{5EA39887-3A4E-440C-8B69-0A80254C4302}" destId="{46D40D44-FABF-4F96-9043-69F7938D51CD}" srcOrd="1" destOrd="0" presId="urn:microsoft.com/office/officeart/2005/8/layout/hChevron3"/>
    <dgm:cxn modelId="{949BEC17-BFDF-4D33-BA2F-C00F5267F0AA}" type="presParOf" srcId="{5EA39887-3A4E-440C-8B69-0A80254C4302}" destId="{84E474A5-E7B3-4EF9-A89E-D1E84FC60687}" srcOrd="2" destOrd="0" presId="urn:microsoft.com/office/officeart/2005/8/layout/hChevron3"/>
    <dgm:cxn modelId="{8535FB69-C9B9-44F7-8419-8A6A7AF82C19}" type="presParOf" srcId="{5EA39887-3A4E-440C-8B69-0A80254C4302}" destId="{266DC1F4-7E5F-421A-B8AA-7BC4F9F850B2}" srcOrd="3" destOrd="0" presId="urn:microsoft.com/office/officeart/2005/8/layout/hChevron3"/>
    <dgm:cxn modelId="{446DE63D-780E-413F-9CA6-BB5DD7B46505}" type="presParOf" srcId="{5EA39887-3A4E-440C-8B69-0A80254C4302}" destId="{1E019F46-00CC-44BE-B62F-903BBE843EB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FDBF8-2275-413D-BE9B-8F657D33F535}">
      <dsp:nvSpPr>
        <dsp:cNvPr id="0" name=""/>
        <dsp:cNvSpPr/>
      </dsp:nvSpPr>
      <dsp:spPr>
        <a:xfrm>
          <a:off x="2135" y="1852083"/>
          <a:ext cx="2407286" cy="1714500"/>
        </a:xfrm>
        <a:prstGeom prst="homePlate">
          <a:avLst/>
        </a:prstGeom>
        <a:solidFill>
          <a:srgbClr val="F7921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Continuous proofing</a:t>
          </a:r>
        </a:p>
      </dsp:txBody>
      <dsp:txXfrm>
        <a:off x="2135" y="1852083"/>
        <a:ext cx="1978661" cy="1714500"/>
      </dsp:txXfrm>
    </dsp:sp>
    <dsp:sp modelId="{84E474A5-E7B3-4EF9-A89E-D1E84FC60687}">
      <dsp:nvSpPr>
        <dsp:cNvPr id="0" name=""/>
        <dsp:cNvSpPr/>
      </dsp:nvSpPr>
      <dsp:spPr>
        <a:xfrm>
          <a:off x="1552171" y="1852083"/>
          <a:ext cx="3144693" cy="1714500"/>
        </a:xfrm>
        <a:prstGeom prst="chevron">
          <a:avLst/>
        </a:prstGeom>
        <a:solidFill>
          <a:srgbClr val="F7921D">
            <a:hueOff val="-966034"/>
            <a:satOff val="-46581"/>
            <a:lumOff val="1784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Presentation</a:t>
          </a:r>
        </a:p>
      </dsp:txBody>
      <dsp:txXfrm>
        <a:off x="2409421" y="1852083"/>
        <a:ext cx="1430193" cy="1714500"/>
      </dsp:txXfrm>
    </dsp:sp>
    <dsp:sp modelId="{1E019F46-00CC-44BE-B62F-903BBE843EBA}">
      <dsp:nvSpPr>
        <dsp:cNvPr id="0" name=""/>
        <dsp:cNvSpPr/>
      </dsp:nvSpPr>
      <dsp:spPr>
        <a:xfrm>
          <a:off x="3839614" y="1852083"/>
          <a:ext cx="4286249" cy="1714499"/>
        </a:xfrm>
        <a:prstGeom prst="chevron">
          <a:avLst/>
        </a:prstGeom>
        <a:solidFill>
          <a:srgbClr val="F7921D">
            <a:hueOff val="-1932069"/>
            <a:satOff val="-93162"/>
            <a:lumOff val="3568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Group work</a:t>
          </a:r>
        </a:p>
      </dsp:txBody>
      <dsp:txXfrm>
        <a:off x="4696864" y="1852083"/>
        <a:ext cx="2571750" cy="171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3.10.2025.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3.10.2025.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31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41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9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snimka zaslona, crno, tekst&#10;&#10;Opis je automatski generiran">
            <a:extLst>
              <a:ext uri="{FF2B5EF4-FFF2-40B4-BE49-F238E27FC236}">
                <a16:creationId xmlns:a16="http://schemas.microsoft.com/office/drawing/2014/main" id="{8B3ECBDD-B8DE-D631-B099-B8880E32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72ACF-5593-D940-687D-5E5E5823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EA091-28A8-DE62-6AAD-53E8D543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34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grafika, Font, logotip&#10;&#10;Opis je automatski generiran">
            <a:extLst>
              <a:ext uri="{FF2B5EF4-FFF2-40B4-BE49-F238E27FC236}">
                <a16:creationId xmlns:a16="http://schemas.microsoft.com/office/drawing/2014/main" id="{4FD4F346-7274-49FC-4FA0-7962B2099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Slika 1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0D1EDA3F-7E14-A14D-1F54-416E5B360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-pozadina-potp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1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52F4F-4A56-4D1A-84C6-FC40DC0A5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5646" r="2206" b="31297"/>
          <a:stretch/>
        </p:blipFill>
        <p:spPr>
          <a:xfrm>
            <a:off x="0" y="1472668"/>
            <a:ext cx="6723611" cy="5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0C870-F151-2BDF-6D17-1AAFE5B3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DBC840-366F-72C5-D4EF-007DD62D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61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B1602-2EE6-B2CF-74FD-31FB65E5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8BB6-CA11-4DA0-39BE-A5556EE7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4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SVEUČILIŠ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tekst, grafika, Font, grafički dizajn&#10;&#10;Opis je automatski generiran">
            <a:extLst>
              <a:ext uri="{FF2B5EF4-FFF2-40B4-BE49-F238E27FC236}">
                <a16:creationId xmlns:a16="http://schemas.microsoft.com/office/drawing/2014/main" id="{A2427CBC-E58D-60F7-D702-0FE43448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UNVERSITY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grafika, Font, tekst, grafički dizajn&#10;&#10;Opis je automatski generiran">
            <a:extLst>
              <a:ext uri="{FF2B5EF4-FFF2-40B4-BE49-F238E27FC236}">
                <a16:creationId xmlns:a16="http://schemas.microsoft.com/office/drawing/2014/main" id="{1F221BC9-36ED-5121-09C0-2D18ACD11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2DC7D64F-0408-537B-EF1E-DA890F6CB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D6F5F-89E2-80C8-F1CA-15A4BC5C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1EE89F-AC80-ECD2-A3EE-C753C52B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8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B42CD-126C-098A-E44E-8068948D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FA9243-6170-F894-3647-F58D6694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4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2" r:id="rId2"/>
    <p:sldLayoutId id="2147483707" r:id="rId3"/>
    <p:sldLayoutId id="2147483703" r:id="rId4"/>
    <p:sldLayoutId id="2147483691" r:id="rId5"/>
    <p:sldLayoutId id="2147483709" r:id="rId6"/>
    <p:sldLayoutId id="2147483706" r:id="rId7"/>
    <p:sldLayoutId id="2147483704" r:id="rId8"/>
    <p:sldLayoutId id="2147483705" r:id="rId9"/>
    <p:sldLayoutId id="2147483696" r:id="rId10"/>
    <p:sldLayoutId id="2147483693" r:id="rId11"/>
    <p:sldLayoutId id="2147483699" r:id="rId12"/>
    <p:sldLayoutId id="2147483708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 dirty="0"/>
              <a:t>MANAGEMENT OF THE INFORMATION SYSTEMS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4930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attending courses and taking exams </a:t>
            </a:r>
            <a:endParaRPr lang="hr-HR" sz="3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25/26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3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29E35-D317-997E-A7A0-D9E5B46819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How does this relate to learning outcomes</a:t>
            </a:r>
            <a:endParaRPr lang="hr-HR" altLang="x-non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53729C-29EA-706F-DDF7-D42D4E33B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78081"/>
              </p:ext>
            </p:extLst>
          </p:nvPr>
        </p:nvGraphicFramePr>
        <p:xfrm>
          <a:off x="1666247" y="2561913"/>
          <a:ext cx="8128000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15353">
                  <a:extLst>
                    <a:ext uri="{9D8B030D-6E8A-4147-A177-3AD203B41FA5}">
                      <a16:colId xmlns:a16="http://schemas.microsoft.com/office/drawing/2014/main" val="3172665748"/>
                    </a:ext>
                  </a:extLst>
                </a:gridCol>
                <a:gridCol w="1699200">
                  <a:extLst>
                    <a:ext uri="{9D8B030D-6E8A-4147-A177-3AD203B41FA5}">
                      <a16:colId xmlns:a16="http://schemas.microsoft.com/office/drawing/2014/main" val="935314188"/>
                    </a:ext>
                  </a:extLst>
                </a:gridCol>
                <a:gridCol w="2217600">
                  <a:extLst>
                    <a:ext uri="{9D8B030D-6E8A-4147-A177-3AD203B41FA5}">
                      <a16:colId xmlns:a16="http://schemas.microsoft.com/office/drawing/2014/main" val="2437799611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2071891275"/>
                    </a:ext>
                  </a:extLst>
                </a:gridCol>
                <a:gridCol w="434247">
                  <a:extLst>
                    <a:ext uri="{9D8B030D-6E8A-4147-A177-3AD203B41FA5}">
                      <a16:colId xmlns:a16="http://schemas.microsoft.com/office/drawing/2014/main" val="462633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Learning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outcome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Schoolwork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Group </a:t>
                      </a:r>
                      <a:r>
                        <a:rPr lang="hr-HR" dirty="0" err="1"/>
                        <a:t>project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Max </a:t>
                      </a:r>
                      <a:r>
                        <a:rPr lang="hr-HR" dirty="0" err="1"/>
                        <a:t>Points</a:t>
                      </a:r>
                      <a:endParaRPr lang="hr-H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4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LO1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LO2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3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LO3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4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LO4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Sum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4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9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69BD1-4509-60B6-2AA7-EE90B12F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C11A6DBE-111A-9EC1-3E21-508B2118A6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sr-Latn-RS"/>
              <a:t>How it is distributed by learning outcomes</a:t>
            </a:r>
            <a:endParaRPr lang="hr-HR" altLang="sr-Latn-R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32E204-2FED-23F3-5E74-3D6E655D5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43061"/>
              </p:ext>
            </p:extLst>
          </p:nvPr>
        </p:nvGraphicFramePr>
        <p:xfrm>
          <a:off x="3134042" y="2439194"/>
          <a:ext cx="4904105" cy="3124200"/>
        </p:xfrm>
        <a:graphic>
          <a:graphicData uri="http://schemas.openxmlformats.org/drawingml/2006/table">
            <a:tbl>
              <a:tblPr firstRow="1" firstCol="1" bandRow="1"/>
              <a:tblGrid>
                <a:gridCol w="1894840">
                  <a:extLst>
                    <a:ext uri="{9D8B030D-6E8A-4147-A177-3AD203B41FA5}">
                      <a16:colId xmlns:a16="http://schemas.microsoft.com/office/drawing/2014/main" val="2212826018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1046890038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33222469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1927369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Schoolwork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Group project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07598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 LO1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1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60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17366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 LO2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732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7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2685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</a:t>
                      </a: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31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0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15588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</a:t>
                      </a: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LO4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7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8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534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77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1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EAA7C-134A-B0C0-B6AC-CF2F9F60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BED7FF-40BF-2D41-E750-9359F99EE6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Project-based module</a:t>
            </a: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B8D52-5AF3-7DD3-4C78-6F0F760F93F2}"/>
              </a:ext>
            </a:extLst>
          </p:cNvPr>
          <p:cNvSpPr txBox="1"/>
          <p:nvPr/>
        </p:nvSpPr>
        <p:spPr>
          <a:xfrm>
            <a:off x="6365629" y="4289731"/>
            <a:ext cx="592629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professional paper </a:t>
            </a:r>
            <a:r>
              <a:rPr lang="en-US" dirty="0"/>
              <a:t>is additional content upon </a:t>
            </a:r>
            <a:r>
              <a:rPr lang="hr-HR" dirty="0" err="1"/>
              <a:t>prescribed</a:t>
            </a:r>
            <a:r>
              <a:rPr lang="en-US" dirty="0"/>
              <a:t> learning outcomes with the aim to develop and improve students' knowledge and understanding of the genre of academic writing. The student will be asked to submit a professional paper on a topic related to their study. The </a:t>
            </a:r>
            <a:r>
              <a:rPr lang="en-US" b="1" dirty="0"/>
              <a:t>length</a:t>
            </a:r>
            <a:r>
              <a:rPr lang="en-US" dirty="0"/>
              <a:t> of the essay is a </a:t>
            </a:r>
            <a:r>
              <a:rPr lang="en-US" b="1" dirty="0"/>
              <a:t>minimum of 3000 words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8AEC1-22CB-D15E-A0EC-FB3BF39E62F5}"/>
              </a:ext>
            </a:extLst>
          </p:cNvPr>
          <p:cNvSpPr txBox="1"/>
          <p:nvPr/>
        </p:nvSpPr>
        <p:spPr>
          <a:xfrm>
            <a:off x="118036" y="3207209"/>
            <a:ext cx="1155469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1"/>
            <a:r>
              <a:rPr lang="en-US" altLang="sr-Latn-RS" sz="2400" b="1" dirty="0"/>
              <a:t>Presentation + submission of the project </a:t>
            </a:r>
            <a:r>
              <a:rPr lang="en-US" altLang="sr-Latn-RS" sz="2400" dirty="0"/>
              <a:t>– the last two terms, the whole group actively participates </a:t>
            </a:r>
            <a:r>
              <a:rPr lang="en-US" altLang="sr-Latn-RS" sz="2000" dirty="0"/>
              <a:t>- final agreement </a:t>
            </a:r>
            <a:r>
              <a:rPr lang="hr-HR" altLang="sr-Latn-RS" sz="2000" dirty="0" err="1"/>
              <a:t>in</a:t>
            </a:r>
            <a:r>
              <a:rPr lang="en-US" altLang="sr-Latn-RS" sz="2000" dirty="0"/>
              <a:t> </a:t>
            </a:r>
            <a:r>
              <a:rPr lang="hr-HR" altLang="sr-Latn-RS" sz="2000" dirty="0" err="1"/>
              <a:t>December</a:t>
            </a:r>
            <a:r>
              <a:rPr lang="en-US" altLang="sr-Latn-RS" sz="2000" dirty="0"/>
              <a:t>/2025, and the presentation:
</a:t>
            </a:r>
            <a:r>
              <a:rPr lang="hr-HR" altLang="sr-Latn-RS" sz="2000" dirty="0"/>
              <a:t>- </a:t>
            </a:r>
            <a:r>
              <a:rPr lang="en-US" altLang="sr-Latn-RS" sz="2000" b="1" dirty="0"/>
              <a:t>Friday</a:t>
            </a:r>
            <a:r>
              <a:rPr lang="en-US" altLang="sr-Latn-RS" sz="2000" dirty="0"/>
              <a:t> – 09.01.2026, </a:t>
            </a:r>
            <a:r>
              <a:rPr lang="hr-HR" altLang="sr-Latn-RS" sz="2000" dirty="0"/>
              <a:t>24</a:t>
            </a:r>
            <a:r>
              <a:rPr lang="en-US" altLang="sr-Latn-RS" sz="2000" dirty="0"/>
              <a:t>.01.2026
</a:t>
            </a:r>
            <a:r>
              <a:rPr lang="hr-HR" altLang="sr-Latn-RS" sz="2000" dirty="0"/>
              <a:t>    </a:t>
            </a:r>
            <a:r>
              <a:rPr lang="en-US" altLang="sr-Latn-RS" sz="2000" dirty="0"/>
              <a:t>(</a:t>
            </a:r>
            <a:r>
              <a:rPr lang="hr-HR" altLang="sr-Latn-RS" sz="2000" dirty="0" err="1"/>
              <a:t>Exception</a:t>
            </a:r>
            <a:r>
              <a:rPr lang="hr-HR" altLang="sr-Latn-RS" sz="2000" dirty="0"/>
              <a:t>: </a:t>
            </a:r>
            <a:r>
              <a:rPr lang="en-US" altLang="sr-Latn-RS" sz="2000" dirty="0"/>
              <a:t>Submission 2 + 2 weeks after </a:t>
            </a:r>
            <a:endParaRPr lang="hr-HR" altLang="sr-Latn-RS" sz="2000" dirty="0"/>
          </a:p>
          <a:p>
            <a:pPr marL="92075" lvl="1"/>
            <a:r>
              <a:rPr lang="hr-HR" altLang="sr-Latn-RS" sz="2000" dirty="0"/>
              <a:t>              </a:t>
            </a:r>
            <a:r>
              <a:rPr lang="en-US" altLang="sr-Latn-RS" sz="2000" dirty="0"/>
              <a:t>the deadline
</a:t>
            </a:r>
            <a:r>
              <a:rPr lang="hr-HR" altLang="sr-Latn-RS" sz="2000" dirty="0"/>
              <a:t>	  </a:t>
            </a:r>
            <a:r>
              <a:rPr lang="en-US" altLang="sr-Latn-RS" sz="2000" dirty="0"/>
              <a:t>+2 weeks = -5 points
</a:t>
            </a:r>
            <a:r>
              <a:rPr lang="hr-HR" altLang="sr-Latn-RS" sz="2000" dirty="0"/>
              <a:t>	  </a:t>
            </a:r>
            <a:r>
              <a:rPr lang="en-US" altLang="sr-Latn-RS" sz="2000" dirty="0"/>
              <a:t>+4 weeks = -10 points
</a:t>
            </a:r>
            <a:r>
              <a:rPr lang="hr-HR" altLang="sr-Latn-RS" sz="2000" dirty="0"/>
              <a:t>	  </a:t>
            </a:r>
            <a:r>
              <a:rPr lang="en-US" altLang="sr-Latn-RS" sz="2000" dirty="0" err="1"/>
              <a:t>MSTeams</a:t>
            </a:r>
            <a:r>
              <a:rPr lang="en-US" altLang="sr-Latn-RS" sz="2000" dirty="0"/>
              <a:t> term, by appointment</a:t>
            </a:r>
            <a:r>
              <a:rPr lang="en-US" altLang="sr-Latn-RS" sz="2400" dirty="0"/>
              <a:t>)</a:t>
            </a:r>
            <a:endParaRPr lang="hr-H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55188D-1CE5-38EA-04E5-9B9172285AAA}"/>
              </a:ext>
            </a:extLst>
          </p:cNvPr>
          <p:cNvSpPr txBox="1">
            <a:spLocks/>
          </p:cNvSpPr>
          <p:nvPr/>
        </p:nvSpPr>
        <p:spPr>
          <a:xfrm>
            <a:off x="0" y="14746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r-Latn-RS" sz="2400" dirty="0"/>
              <a:t>In teams of up to three members, everyone in the group is actively working on the task
80 points (4 outcomes x 20 points)
According to the instructions on the content, layout and volume</a:t>
            </a: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1058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F241D5-70C6-ED8D-3C71-8D550A54F56D}"/>
              </a:ext>
            </a:extLst>
          </p:cNvPr>
          <p:cNvSpPr txBox="1">
            <a:spLocks/>
          </p:cNvSpPr>
          <p:nvPr/>
        </p:nvSpPr>
        <p:spPr>
          <a:xfrm>
            <a:off x="464234" y="37215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 err="1"/>
              <a:t>Exercises</a:t>
            </a:r>
            <a:endParaRPr lang="hr-H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DF6729-EAF3-2772-42C1-E1C6435F625A}"/>
              </a:ext>
            </a:extLst>
          </p:cNvPr>
          <p:cNvSpPr txBox="1">
            <a:spLocks/>
          </p:cNvSpPr>
          <p:nvPr/>
        </p:nvSpPr>
        <p:spPr>
          <a:xfrm>
            <a:off x="464234" y="1832659"/>
            <a:ext cx="1184237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Rating from</a:t>
            </a:r>
            <a:r>
              <a:rPr lang="en-US" dirty="0"/>
              <a:t>: Continuous Checks + Project Assignment
</a:t>
            </a:r>
            <a:r>
              <a:rPr lang="en-US" b="1" dirty="0"/>
              <a:t>Term Through Semester</a:t>
            </a:r>
            <a:r>
              <a:rPr lang="en-US" dirty="0"/>
              <a:t>: Display and Presentation of the Current Step in the Project
The </a:t>
            </a:r>
            <a:r>
              <a:rPr lang="en-US" b="1" dirty="0"/>
              <a:t>last two </a:t>
            </a:r>
            <a:r>
              <a:rPr lang="en-US" dirty="0"/>
              <a:t>exercises + the last lecture </a:t>
            </a:r>
            <a:r>
              <a:rPr lang="hr-HR" dirty="0"/>
              <a:t>-</a:t>
            </a:r>
            <a:r>
              <a:rPr lang="en-US" dirty="0"/>
              <a:t> the project </a:t>
            </a:r>
            <a:r>
              <a:rPr lang="en-US" b="1" dirty="0"/>
              <a:t>presentation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2597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A606A-B622-C89F-14BA-F0DF2564B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9C469C2F-62E7-9A4F-1382-A70586514E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The content</a:t>
            </a:r>
            <a:endParaRPr kumimoji="0" lang="hr-HR" altLang="sr-Latn-R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F9BD36F-C02C-35A9-6A7E-39DB28EFC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9560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26A6CCA-C1FA-73F7-DCD8-DB30F698531C}"/>
              </a:ext>
            </a:extLst>
          </p:cNvPr>
          <p:cNvSpPr txBox="1"/>
          <p:nvPr/>
        </p:nvSpPr>
        <p:spPr>
          <a:xfrm>
            <a:off x="2680473" y="432009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" panose="020F0502020204030204"/>
              </a:rPr>
              <a:t>15 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29CDB-5A82-1188-ECF4-38B97019CB90}"/>
              </a:ext>
            </a:extLst>
          </p:cNvPr>
          <p:cNvSpPr txBox="1"/>
          <p:nvPr/>
        </p:nvSpPr>
        <p:spPr>
          <a:xfrm>
            <a:off x="4916447" y="433802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" panose="020F0502020204030204"/>
              </a:rPr>
              <a:t>30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B3E37-7C7F-1980-92B0-802EED390933}"/>
              </a:ext>
            </a:extLst>
          </p:cNvPr>
          <p:cNvSpPr txBox="1"/>
          <p:nvPr/>
        </p:nvSpPr>
        <p:spPr>
          <a:xfrm>
            <a:off x="8118287" y="433802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" panose="020F0502020204030204"/>
              </a:rPr>
              <a:t>45 min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F0991A-8EA9-08A9-6D66-D0942380F8F5}"/>
              </a:ext>
            </a:extLst>
          </p:cNvPr>
          <p:cNvCxnSpPr>
            <a:cxnSpLocks/>
          </p:cNvCxnSpPr>
          <p:nvPr/>
        </p:nvCxnSpPr>
        <p:spPr>
          <a:xfrm>
            <a:off x="2032000" y="4679576"/>
            <a:ext cx="841636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B8BB07-35D4-A382-642F-D4A808DFC443}"/>
              </a:ext>
            </a:extLst>
          </p:cNvPr>
          <p:cNvCxnSpPr>
            <a:cxnSpLocks/>
          </p:cNvCxnSpPr>
          <p:nvPr/>
        </p:nvCxnSpPr>
        <p:spPr>
          <a:xfrm>
            <a:off x="4289612" y="4504765"/>
            <a:ext cx="0" cy="34962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E94366-B8DA-5011-8251-C9E4FC410A19}"/>
              </a:ext>
            </a:extLst>
          </p:cNvPr>
          <p:cNvCxnSpPr>
            <a:cxnSpLocks/>
          </p:cNvCxnSpPr>
          <p:nvPr/>
        </p:nvCxnSpPr>
        <p:spPr>
          <a:xfrm>
            <a:off x="6660776" y="4522694"/>
            <a:ext cx="0" cy="34962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887A80-CE34-EC34-B3B9-8C227427A6A4}"/>
              </a:ext>
            </a:extLst>
          </p:cNvPr>
          <p:cNvCxnSpPr>
            <a:cxnSpLocks/>
          </p:cNvCxnSpPr>
          <p:nvPr/>
        </p:nvCxnSpPr>
        <p:spPr>
          <a:xfrm>
            <a:off x="10097247" y="4522694"/>
            <a:ext cx="0" cy="34962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1418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7251-7316-5D12-6125-EF44264C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CAD6-E44A-0A31-A5FB-558899EC5C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Practical classes </a:t>
            </a:r>
            <a:r>
              <a:rPr lang="hr-HR" sz="2400"/>
              <a:t>[1/2]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4BDF1B-11FF-161E-B58D-5152B27203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hr-HR" b="1" dirty="0" err="1"/>
              <a:t>Continuous</a:t>
            </a:r>
            <a:r>
              <a:rPr lang="hr-HR" b="1" dirty="0"/>
              <a:t> </a:t>
            </a:r>
            <a:r>
              <a:rPr lang="hr-HR" b="1" dirty="0" err="1"/>
              <a:t>Proofing</a:t>
            </a:r>
            <a:r>
              <a:rPr lang="hr-HR" b="1" dirty="0"/>
              <a:t> / Flash test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E9A4E-9C2F-8CD5-2273-D0E43522FD1D}"/>
              </a:ext>
            </a:extLst>
          </p:cNvPr>
          <p:cNvSpPr txBox="1"/>
          <p:nvPr/>
        </p:nvSpPr>
        <p:spPr>
          <a:xfrm>
            <a:off x="7643349" y="1490007"/>
            <a:ext cx="83775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15 min</a:t>
            </a:r>
            <a:r>
              <a:rPr lang="en-US" sz="2400" dirty="0"/>
              <a:t>
2-4 </a:t>
            </a:r>
            <a:r>
              <a:rPr lang="hr-HR" sz="2400" dirty="0" err="1"/>
              <a:t>questions</a:t>
            </a:r>
            <a:r>
              <a:rPr lang="en-US" sz="2400" dirty="0"/>
              <a:t>
Upload results
Min. outcome – 3 points
Desired outcome – 2 points</a:t>
            </a:r>
            <a:endParaRPr lang="hr-HR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F580F3-13DB-32C1-9198-0140C6DC44A1}"/>
              </a:ext>
            </a:extLst>
          </p:cNvPr>
          <p:cNvSpPr txBox="1">
            <a:spLocks/>
          </p:cNvSpPr>
          <p:nvPr/>
        </p:nvSpPr>
        <p:spPr>
          <a:xfrm>
            <a:off x="838200" y="3428999"/>
            <a:ext cx="111520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n-lt"/>
              </a:rPr>
              <a:t>20</a:t>
            </a:r>
            <a:r>
              <a:rPr lang="en-US" sz="2400" dirty="0">
                <a:latin typeface="+mn-lt"/>
              </a:rPr>
              <a:t> points (</a:t>
            </a:r>
            <a:r>
              <a:rPr lang="en-US" sz="2400" b="1" dirty="0">
                <a:latin typeface="+mn-lt"/>
              </a:rPr>
              <a:t>4</a:t>
            </a:r>
            <a:r>
              <a:rPr lang="en-US" sz="2400" dirty="0">
                <a:latin typeface="+mn-lt"/>
              </a:rPr>
              <a:t> outcomes </a:t>
            </a:r>
            <a:r>
              <a:rPr lang="en-US" sz="2400" b="1" dirty="0">
                <a:latin typeface="+mn-lt"/>
              </a:rPr>
              <a:t>x 5</a:t>
            </a:r>
            <a:r>
              <a:rPr lang="en-US" sz="2400" dirty="0">
                <a:latin typeface="+mn-lt"/>
              </a:rPr>
              <a:t> points)
On </a:t>
            </a:r>
            <a:r>
              <a:rPr lang="en-US" sz="2400" b="1" dirty="0">
                <a:latin typeface="+mn-lt"/>
              </a:rPr>
              <a:t>4 terms </a:t>
            </a:r>
            <a:r>
              <a:rPr lang="en-US" sz="2400" dirty="0">
                <a:latin typeface="+mn-lt"/>
              </a:rPr>
              <a:t>of exercises, </a:t>
            </a:r>
            <a:r>
              <a:rPr lang="hr-HR" sz="2400" dirty="0">
                <a:latin typeface="+mn-lt"/>
              </a:rPr>
              <a:t>at </a:t>
            </a:r>
            <a:r>
              <a:rPr lang="en-US" sz="2400" dirty="0">
                <a:latin typeface="+mn-lt"/>
              </a:rPr>
              <a:t>the beginning of the class
There is </a:t>
            </a:r>
            <a:r>
              <a:rPr lang="en-US" sz="2400" b="1" dirty="0">
                <a:latin typeface="+mn-lt"/>
              </a:rPr>
              <a:t>no possibility </a:t>
            </a:r>
            <a:r>
              <a:rPr lang="en-US" sz="2400" dirty="0">
                <a:latin typeface="+mn-lt"/>
              </a:rPr>
              <a:t>of reimbursement
Individual work
</a:t>
            </a:r>
            <a:r>
              <a:rPr lang="hr-HR" sz="2400" dirty="0" err="1">
                <a:latin typeface="+mn-lt"/>
              </a:rPr>
              <a:t>Submitt</a:t>
            </a:r>
            <a:r>
              <a:rPr lang="en-US" sz="2400" dirty="0">
                <a:latin typeface="+mn-lt"/>
              </a:rPr>
              <a:t> in .txt/.docx ("format: 1 </a:t>
            </a:r>
            <a:r>
              <a:rPr lang="hr-HR" sz="2400" dirty="0" err="1">
                <a:latin typeface="+mn-lt"/>
              </a:rPr>
              <a:t>flash</a:t>
            </a:r>
            <a:r>
              <a:rPr lang="en-US" sz="2400" dirty="0">
                <a:latin typeface="+mn-lt"/>
              </a:rPr>
              <a:t>_ime_prezime.txt")-&gt; </a:t>
            </a:r>
            <a:r>
              <a:rPr lang="en-US" sz="2400" dirty="0" err="1">
                <a:latin typeface="+mn-lt"/>
              </a:rPr>
              <a:t>Infoeduka</a:t>
            </a: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42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C3E5B-E880-748C-F6E7-D49EA7B92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5ED3-57D8-7D7C-BE33-B01A2BB323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Practical classes </a:t>
            </a:r>
            <a:r>
              <a:rPr lang="hr-HR" sz="2400"/>
              <a:t>[2/2]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E13CFA-0E06-0181-DD19-82FE341A5A95}"/>
              </a:ext>
            </a:extLst>
          </p:cNvPr>
          <p:cNvSpPr txBox="1">
            <a:spLocks/>
          </p:cNvSpPr>
          <p:nvPr/>
        </p:nvSpPr>
        <p:spPr>
          <a:xfrm>
            <a:off x="838200" y="1895789"/>
            <a:ext cx="11255188" cy="5238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Last two exercises = project -&gt; presentation
</a:t>
            </a:r>
            <a:r>
              <a:rPr lang="hr-HR" dirty="0" err="1"/>
              <a:t>MSPowerPoint</a:t>
            </a:r>
            <a:r>
              <a:rPr lang="en-US" dirty="0"/>
              <a:t> – 10 - 15 slides (content – from the project description/MSWord) 
</a:t>
            </a:r>
            <a:r>
              <a:rPr lang="en-US" b="1" dirty="0"/>
              <a:t>Presentation</a:t>
            </a:r>
            <a:r>
              <a:rPr lang="en-US" dirty="0"/>
              <a:t>: </a:t>
            </a:r>
            <a:endParaRPr lang="hr-HR" dirty="0"/>
          </a:p>
          <a:p>
            <a:pPr lvl="1"/>
            <a:r>
              <a:rPr lang="en-US" dirty="0"/>
              <a:t>The </a:t>
            </a:r>
            <a:r>
              <a:rPr lang="en-US" b="1" dirty="0"/>
              <a:t>whole group </a:t>
            </a:r>
            <a:r>
              <a:rPr lang="en-US" dirty="0"/>
              <a:t>actively </a:t>
            </a:r>
            <a:r>
              <a:rPr lang="en-US" b="1" dirty="0"/>
              <a:t>participates</a:t>
            </a:r>
            <a:r>
              <a:rPr lang="hr-HR" dirty="0"/>
              <a:t>;</a:t>
            </a:r>
            <a:r>
              <a:rPr lang="en-US" dirty="0"/>
              <a:t> everyone in the group should be ready
Discussion and answers to questions – </a:t>
            </a:r>
            <a:r>
              <a:rPr lang="en-US" b="1" dirty="0"/>
              <a:t>without</a:t>
            </a:r>
            <a:r>
              <a:rPr lang="en-US" dirty="0"/>
              <a:t> checking the quality of the current work or the final evaluation of the project assignment
</a:t>
            </a:r>
            <a:r>
              <a:rPr lang="en-US" b="1" dirty="0"/>
              <a:t>PowerPoint </a:t>
            </a:r>
            <a:r>
              <a:rPr lang="en-US" dirty="0"/>
              <a:t>(file: "projekt_prezime_prezime_prezime.pptx") -&gt; </a:t>
            </a:r>
            <a:r>
              <a:rPr lang="en-US" b="1" dirty="0"/>
              <a:t>upload</a:t>
            </a:r>
            <a:r>
              <a:rPr lang="en-US" dirty="0"/>
              <a:t> </a:t>
            </a:r>
            <a:r>
              <a:rPr lang="en-US" dirty="0" err="1"/>
              <a:t>Infoeduka</a:t>
            </a:r>
            <a:endParaRPr lang="hr-HR" dirty="0"/>
          </a:p>
          <a:p>
            <a:pPr lvl="1"/>
            <a:r>
              <a:rPr lang="en-US" b="1" dirty="0"/>
              <a:t>Submission of paper </a:t>
            </a:r>
            <a:r>
              <a:rPr lang="en-US" dirty="0"/>
              <a:t>– MSWord document (file: "</a:t>
            </a:r>
            <a:r>
              <a:rPr lang="en-US" dirty="0" err="1"/>
              <a:t>proje</a:t>
            </a:r>
            <a:r>
              <a:rPr lang="hr-HR" dirty="0"/>
              <a:t>c</a:t>
            </a:r>
            <a:r>
              <a:rPr lang="en-US" dirty="0"/>
              <a:t>t_</a:t>
            </a:r>
            <a:r>
              <a:rPr lang="hr-HR" dirty="0" err="1"/>
              <a:t>family</a:t>
            </a:r>
            <a:r>
              <a:rPr lang="hr-HR" dirty="0"/>
              <a:t>  </a:t>
            </a:r>
            <a:r>
              <a:rPr lang="hr-HR" dirty="0" err="1"/>
              <a:t>name</a:t>
            </a:r>
            <a:r>
              <a:rPr lang="en-US" dirty="0"/>
              <a:t>_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 </a:t>
            </a:r>
            <a:r>
              <a:rPr lang="hr-HR" dirty="0" err="1"/>
              <a:t>name</a:t>
            </a:r>
            <a:r>
              <a:rPr lang="hr-HR" dirty="0"/>
              <a:t> </a:t>
            </a:r>
            <a:r>
              <a:rPr lang="en-US" dirty="0"/>
              <a:t>_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 </a:t>
            </a:r>
            <a:r>
              <a:rPr lang="hr-HR" dirty="0" err="1"/>
              <a:t>name</a:t>
            </a:r>
            <a:r>
              <a:rPr lang="en-US" dirty="0"/>
              <a:t>.</a:t>
            </a:r>
            <a:r>
              <a:rPr lang="hr-HR" dirty="0" err="1"/>
              <a:t>doc</a:t>
            </a:r>
            <a:r>
              <a:rPr lang="en-US" dirty="0"/>
              <a:t>x") -&gt; </a:t>
            </a:r>
            <a:r>
              <a:rPr lang="en-US" b="1" dirty="0"/>
              <a:t>upload</a:t>
            </a:r>
            <a:r>
              <a:rPr lang="en-US" dirty="0"/>
              <a:t> </a:t>
            </a:r>
            <a:r>
              <a:rPr lang="en-US" dirty="0" err="1"/>
              <a:t>Infoeduka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A0EFA-7EEE-07CC-227C-7CDDB2E44B1B}"/>
              </a:ext>
            </a:extLst>
          </p:cNvPr>
          <p:cNvSpPr txBox="1"/>
          <p:nvPr/>
        </p:nvSpPr>
        <p:spPr>
          <a:xfrm>
            <a:off x="838200" y="1244534"/>
            <a:ext cx="609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2. </a:t>
            </a:r>
            <a:r>
              <a:rPr lang="hr-HR" sz="2800" b="1" dirty="0" err="1"/>
              <a:t>The</a:t>
            </a:r>
            <a:r>
              <a:rPr lang="hr-HR" sz="2800" b="1" dirty="0"/>
              <a:t> Project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0789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F9E2-60A8-4371-0615-C1D26512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EE87FC-F3A6-9D8A-F480-C20889B58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67244"/>
              </p:ext>
            </p:extLst>
          </p:nvPr>
        </p:nvGraphicFramePr>
        <p:xfrm>
          <a:off x="1749388" y="1032827"/>
          <a:ext cx="7995024" cy="5146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3988">
                  <a:extLst>
                    <a:ext uri="{9D8B030D-6E8A-4147-A177-3AD203B41FA5}">
                      <a16:colId xmlns:a16="http://schemas.microsoft.com/office/drawing/2014/main" val="1940287007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263916266"/>
                    </a:ext>
                  </a:extLst>
                </a:gridCol>
                <a:gridCol w="3233271">
                  <a:extLst>
                    <a:ext uri="{9D8B030D-6E8A-4147-A177-3AD203B41FA5}">
                      <a16:colId xmlns:a16="http://schemas.microsoft.com/office/drawing/2014/main" val="30091315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1612666"/>
                    </a:ext>
                  </a:extLst>
                </a:gridCol>
              </a:tblGrid>
              <a:tr h="705722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Continuous proofing</a:t>
                      </a:r>
                      <a:r>
                        <a:rPr lang="hr-HR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i="1" dirty="0" err="1"/>
                        <a:t>Points</a:t>
                      </a:r>
                      <a:endParaRPr lang="hr-H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Project </a:t>
                      </a:r>
                      <a:r>
                        <a:rPr lang="hr-HR" sz="2000" dirty="0" err="1"/>
                        <a:t>assignment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i="1" dirty="0" err="1"/>
                        <a:t>Points</a:t>
                      </a:r>
                      <a:endParaRPr lang="hr-HR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0150"/>
                  </a:ext>
                </a:extLst>
              </a:tr>
              <a:tr h="999754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102750"/>
                  </a:ext>
                </a:extLst>
              </a:tr>
              <a:tr h="1062317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15101"/>
                  </a:ext>
                </a:extLst>
              </a:tr>
              <a:tr h="100853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82587"/>
                  </a:ext>
                </a:extLst>
              </a:tr>
              <a:tr h="851836"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06124"/>
                  </a:ext>
                </a:extLst>
              </a:tr>
              <a:tr h="515660">
                <a:tc gridSpan="3">
                  <a:txBody>
                    <a:bodyPr/>
                    <a:lstStyle/>
                    <a:p>
                      <a:pPr algn="r"/>
                      <a:r>
                        <a:rPr lang="hr-HR" sz="2800" b="1" dirty="0"/>
                        <a:t>TOTAL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100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5515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53B08B-E333-6466-4E58-0E463AA3652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Grading </a:t>
            </a:r>
            <a:r>
              <a:rPr lang="hr-HR" sz="3200"/>
              <a:t>[1/2]</a:t>
            </a:r>
            <a:endParaRPr lang="hr-HR" dirty="0"/>
          </a:p>
        </p:txBody>
      </p:sp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3739816D-5F34-FD77-67FA-4E355FF8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0911" y="3991775"/>
            <a:ext cx="914400" cy="914400"/>
          </a:xfrm>
          <a:prstGeom prst="rect">
            <a:avLst/>
          </a:prstGeom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D88330D7-D890-3781-D7B0-0AFD06990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749" y="1902466"/>
            <a:ext cx="914400" cy="9144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CB22DA4C-3543-284E-DC95-0D0620D64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749" y="4896744"/>
            <a:ext cx="914400" cy="914400"/>
          </a:xfrm>
          <a:prstGeom prst="rect">
            <a:avLst/>
          </a:prstGeo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35E58E05-931F-9035-722D-7CA43AFE3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0911" y="2934405"/>
            <a:ext cx="914400" cy="914400"/>
          </a:xfrm>
          <a:prstGeom prst="rect">
            <a:avLst/>
          </a:prstGeom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35B86638-6DDE-2FB5-F430-AF67BBF80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9597" y="1884601"/>
            <a:ext cx="4101354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CF9-D6F6-66F3-677B-76A2C6C4B004}"/>
              </a:ext>
            </a:extLst>
          </p:cNvPr>
          <p:cNvSpPr txBox="1">
            <a:spLocks/>
          </p:cNvSpPr>
          <p:nvPr/>
        </p:nvSpPr>
        <p:spPr>
          <a:xfrm>
            <a:off x="958516" y="14855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Exams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9CE8B-D41F-61D4-51A2-160C05D6ADC4}"/>
              </a:ext>
            </a:extLst>
          </p:cNvPr>
          <p:cNvSpPr txBox="1">
            <a:spLocks/>
          </p:cNvSpPr>
          <p:nvPr/>
        </p:nvSpPr>
        <p:spPr>
          <a:xfrm>
            <a:off x="838200" y="1474119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Each course complies with the </a:t>
            </a:r>
            <a:r>
              <a:rPr lang="en-GB" sz="2400" b="1" dirty="0"/>
              <a:t>3 + 1 rule</a:t>
            </a:r>
            <a:r>
              <a:rPr lang="en-GB" sz="2400" dirty="0"/>
              <a:t>.</a:t>
            </a:r>
          </a:p>
          <a:p>
            <a:pPr lvl="1"/>
            <a:r>
              <a:rPr lang="en-GB" dirty="0"/>
              <a:t>This means that a student can take an exam a maximum of 4 times.</a:t>
            </a:r>
          </a:p>
          <a:p>
            <a:pPr lvl="2"/>
            <a:r>
              <a:rPr lang="en-GB" dirty="0"/>
              <a:t>3 regular exams </a:t>
            </a:r>
            <a:r>
              <a:rPr lang="en-GB" sz="1800" dirty="0"/>
              <a:t>– included in the tuition fee</a:t>
            </a:r>
          </a:p>
          <a:p>
            <a:pPr lvl="2"/>
            <a:r>
              <a:rPr lang="en-GB" dirty="0"/>
              <a:t>1 extraordinary exam </a:t>
            </a:r>
            <a:r>
              <a:rPr lang="en-GB" sz="1800" dirty="0"/>
              <a:t>–</a:t>
            </a:r>
            <a:r>
              <a:rPr lang="hr-HR" sz="1800" dirty="0"/>
              <a:t> </a:t>
            </a:r>
            <a:r>
              <a:rPr lang="en-GB" sz="1800" dirty="0"/>
              <a:t>4th registration of exam </a:t>
            </a:r>
            <a:r>
              <a:rPr lang="hr-HR" sz="1800" dirty="0" err="1"/>
              <a:t>is</a:t>
            </a:r>
            <a:r>
              <a:rPr lang="hr-HR" sz="1800" dirty="0"/>
              <a:t> </a:t>
            </a:r>
            <a:r>
              <a:rPr lang="hr-HR" sz="1800" dirty="0" err="1"/>
              <a:t>charged</a:t>
            </a:r>
            <a:r>
              <a:rPr lang="hr-HR" sz="1800" dirty="0"/>
              <a:t> extra, </a:t>
            </a:r>
            <a:r>
              <a:rPr lang="en-GB" sz="1800" dirty="0"/>
              <a:t>pursuant to the Decision on Reimbursement of Expenses</a:t>
            </a:r>
          </a:p>
          <a:p>
            <a:pPr lvl="1"/>
            <a:r>
              <a:rPr lang="en-GB" dirty="0"/>
              <a:t>The deadline for passing an exam is </a:t>
            </a:r>
            <a:r>
              <a:rPr lang="en-GB" b="1" dirty="0"/>
              <a:t>12 months</a:t>
            </a:r>
            <a:r>
              <a:rPr lang="en-GB" dirty="0"/>
              <a:t> from the day of enrolment in the course.</a:t>
            </a:r>
          </a:p>
          <a:p>
            <a:pPr lvl="1"/>
            <a:r>
              <a:rPr lang="en-GB" dirty="0"/>
              <a:t>If a student fails to pass a course within 12 months, </a:t>
            </a:r>
            <a:r>
              <a:rPr lang="hr-HR" b="1" dirty="0" err="1"/>
              <a:t>they</a:t>
            </a:r>
            <a:r>
              <a:rPr lang="hr-HR" b="1" dirty="0"/>
              <a:t> </a:t>
            </a:r>
            <a:r>
              <a:rPr lang="en-GB" b="1" dirty="0"/>
              <a:t>must re-enrol in the course and retake all learning outcomes defined in the course</a:t>
            </a:r>
            <a:r>
              <a:rPr lang="en-GB" dirty="0"/>
              <a:t>.</a:t>
            </a:r>
          </a:p>
          <a:p>
            <a:r>
              <a:rPr lang="en-GB" sz="2400" b="1" dirty="0">
                <a:solidFill>
                  <a:srgbClr val="C30E60"/>
                </a:solidFill>
              </a:rPr>
              <a:t>Keep track of deadlines for registering and cancelling exams on IE</a:t>
            </a:r>
          </a:p>
          <a:p>
            <a:pPr lvl="1"/>
            <a:r>
              <a:rPr lang="en-GB" sz="2000" dirty="0"/>
              <a:t>If you failed to register an exam on time, you cannot take neither the written nor the oral exam and you can not defend your project.</a:t>
            </a:r>
          </a:p>
          <a:p>
            <a:pPr lvl="1"/>
            <a:r>
              <a:rPr lang="en-US" sz="2000" dirty="0"/>
              <a:t>Subsequent registrations are not possible, if you failed to register for the exam on time, there is no possibility of subsequent registration by the student office.</a:t>
            </a:r>
            <a:endParaRPr lang="en-GB" sz="2000" dirty="0"/>
          </a:p>
          <a:p>
            <a:pPr lvl="1"/>
            <a:r>
              <a:rPr lang="en-GB" sz="1900" dirty="0"/>
              <a:t>If a student registers for multiple examination periods of the same course, </a:t>
            </a:r>
            <a:r>
              <a:rPr lang="hr-HR" sz="1900" dirty="0" err="1"/>
              <a:t>after</a:t>
            </a:r>
            <a:r>
              <a:rPr lang="en-GB" sz="1900" dirty="0"/>
              <a:t> obtaining a satisfying grade, </a:t>
            </a:r>
            <a:r>
              <a:rPr lang="hr-HR" sz="1900" dirty="0" err="1"/>
              <a:t>they</a:t>
            </a:r>
            <a:r>
              <a:rPr lang="en-GB" sz="1900" dirty="0"/>
              <a:t> must cancel </a:t>
            </a:r>
            <a:r>
              <a:rPr lang="hr-HR" sz="1900" dirty="0" err="1"/>
              <a:t>theit</a:t>
            </a:r>
            <a:r>
              <a:rPr lang="en-GB" sz="1900" dirty="0"/>
              <a:t> registration for all subsequent examination periods of that course. Otherwise, an insufficient (1) will be recorded in </a:t>
            </a:r>
            <a:r>
              <a:rPr lang="en-GB" sz="1900" dirty="0" err="1"/>
              <a:t>Infoeduka</a:t>
            </a:r>
            <a:r>
              <a:rPr lang="en-GB" sz="1900" dirty="0"/>
              <a:t> for that student.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39346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FF5659F-11C6-5060-1457-3B673867CFD0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sr-Latn-RS" dirty="0"/>
              <a:t>Exams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082FAC-05F5-6C5E-373A-164720F1B001}"/>
              </a:ext>
            </a:extLst>
          </p:cNvPr>
          <p:cNvSpPr txBox="1">
            <a:spLocks/>
          </p:cNvSpPr>
          <p:nvPr/>
        </p:nvSpPr>
        <p:spPr>
          <a:xfrm>
            <a:off x="0" y="1690688"/>
            <a:ext cx="11390400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r-Latn-RS" sz="2400" dirty="0"/>
              <a:t>The 3 + 1 rule applies in every course</a:t>
            </a:r>
            <a:endParaRPr lang="hr-HR" altLang="sr-Latn-RS" sz="2400" dirty="0"/>
          </a:p>
          <a:p>
            <a:pPr lvl="1"/>
            <a:r>
              <a:rPr lang="en-US" altLang="sr-Latn-RS" sz="2000" dirty="0"/>
              <a:t>This means that the student must pass the exam in a maximum of 4 exit</a:t>
            </a:r>
            <a:endParaRPr lang="hr-HR" altLang="sr-Latn-RS" sz="2000" dirty="0"/>
          </a:p>
          <a:p>
            <a:pPr lvl="2"/>
            <a:r>
              <a:rPr lang="en-US" altLang="sr-Latn-RS" sz="1600" dirty="0"/>
              <a:t>3 regular outings – Included in the tuition fee
1 extraordinary exit – Decision on reimbursement of costs</a:t>
            </a:r>
            <a:r>
              <a:rPr lang="hr-HR" altLang="sr-Latn-RS" sz="1600" dirty="0"/>
              <a:t>,</a:t>
            </a:r>
            <a:r>
              <a:rPr lang="en-US" altLang="sr-Latn-RS" sz="1600" dirty="0"/>
              <a:t> 4</a:t>
            </a:r>
            <a:r>
              <a:rPr lang="hr-HR" altLang="sr-Latn-RS" sz="1600" dirty="0" err="1"/>
              <a:t>th</a:t>
            </a:r>
            <a:r>
              <a:rPr lang="en-US" altLang="sr-Latn-RS" sz="1600" dirty="0"/>
              <a:t> exam registration </a:t>
            </a:r>
            <a:r>
              <a:rPr lang="hr-HR" altLang="sr-Latn-RS" sz="1600" dirty="0"/>
              <a:t>must </a:t>
            </a:r>
            <a:r>
              <a:rPr lang="hr-HR" altLang="sr-Latn-RS" sz="1600" dirty="0" err="1"/>
              <a:t>be</a:t>
            </a:r>
            <a:r>
              <a:rPr lang="hr-HR" altLang="sr-Latn-RS" sz="1600" dirty="0"/>
              <a:t> </a:t>
            </a:r>
            <a:r>
              <a:rPr lang="en-US" altLang="sr-Latn-RS" sz="1600" dirty="0"/>
              <a:t>pa</a:t>
            </a:r>
            <a:r>
              <a:rPr lang="hr-HR" altLang="sr-Latn-RS" sz="1600" dirty="0" err="1"/>
              <a:t>id</a:t>
            </a:r>
            <a:r>
              <a:rPr lang="hr-HR" altLang="sr-Latn-RS" sz="1600" dirty="0"/>
              <a:t> </a:t>
            </a:r>
            <a:r>
              <a:rPr lang="hr-HR" altLang="sr-Latn-RS" sz="1600" dirty="0" err="1"/>
              <a:t>by</a:t>
            </a:r>
            <a:r>
              <a:rPr lang="hr-HR" altLang="sr-Latn-RS" sz="1600" dirty="0"/>
              <a:t> </a:t>
            </a:r>
            <a:r>
              <a:rPr lang="hr-HR" altLang="sr-Latn-RS" sz="1600" dirty="0" err="1"/>
              <a:t>the</a:t>
            </a:r>
            <a:r>
              <a:rPr lang="hr-HR" altLang="sr-Latn-RS" sz="1600" dirty="0"/>
              <a:t> student</a:t>
            </a:r>
            <a:r>
              <a:rPr lang="en-US" altLang="sr-Latn-RS" sz="1600" dirty="0"/>
              <a:t>
</a:t>
            </a:r>
            <a:endParaRPr lang="hr-HR" alt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DC13E-5291-43B6-CC85-A4F363DBC6AC}"/>
              </a:ext>
            </a:extLst>
          </p:cNvPr>
          <p:cNvSpPr txBox="1"/>
          <p:nvPr/>
        </p:nvSpPr>
        <p:spPr>
          <a:xfrm>
            <a:off x="459000" y="3193542"/>
            <a:ext cx="1044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r-Latn-RS" sz="1800" dirty="0"/>
              <a:t>The time limit for passing the exam is </a:t>
            </a:r>
            <a:r>
              <a:rPr lang="en-US" altLang="sr-Latn-RS" sz="1800" b="1" dirty="0"/>
              <a:t>12 months </a:t>
            </a:r>
            <a:r>
              <a:rPr lang="en-US" altLang="sr-Latn-RS" sz="1800" dirty="0"/>
              <a:t>from the date of enrolment in the course
If a student fails to pass the course within 12 months, </a:t>
            </a:r>
            <a:r>
              <a:rPr lang="en-US" altLang="sr-Latn-RS" sz="1800" b="1" dirty="0"/>
              <a:t>he/she must re-enroll in the course and retake all sets of learning outcomes as defined by the course</a:t>
            </a:r>
            <a:r>
              <a:rPr lang="en-US" altLang="sr-Latn-RS" sz="1800" dirty="0"/>
              <a:t>
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E12CF-78C8-C01C-CD1C-DC35991FDD74}"/>
              </a:ext>
            </a:extLst>
          </p:cNvPr>
          <p:cNvSpPr txBox="1"/>
          <p:nvPr/>
        </p:nvSpPr>
        <p:spPr>
          <a:xfrm>
            <a:off x="214200" y="4393871"/>
            <a:ext cx="116082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r-Latn-RS" sz="2200" dirty="0">
                <a:solidFill>
                  <a:srgbClr val="C30E60"/>
                </a:solidFill>
                <a:latin typeface="Arial" charset="0"/>
                <a:cs typeface="Arial" charset="0"/>
              </a:rPr>
              <a:t>Take into account the deadlines for registering and deregistering exams at I</a:t>
            </a:r>
            <a:r>
              <a:rPr lang="hr-HR" altLang="sr-Latn-RS" sz="2200" dirty="0" err="1">
                <a:solidFill>
                  <a:srgbClr val="C30E60"/>
                </a:solidFill>
                <a:latin typeface="Arial" charset="0"/>
                <a:cs typeface="Arial" charset="0"/>
              </a:rPr>
              <a:t>nfo</a:t>
            </a:r>
            <a:r>
              <a:rPr lang="en-US" altLang="sr-Latn-RS" sz="2200" dirty="0">
                <a:solidFill>
                  <a:srgbClr val="C30E60"/>
                </a:solidFill>
                <a:latin typeface="Arial" charset="0"/>
                <a:cs typeface="Arial" charset="0"/>
              </a:rPr>
              <a:t>E</a:t>
            </a:r>
            <a:r>
              <a:rPr lang="hr-HR" altLang="sr-Latn-RS" sz="2200" dirty="0" err="1">
                <a:solidFill>
                  <a:srgbClr val="C30E60"/>
                </a:solidFill>
                <a:latin typeface="Arial" charset="0"/>
                <a:cs typeface="Arial" charset="0"/>
              </a:rPr>
              <a:t>duka</a:t>
            </a:r>
            <a:r>
              <a:rPr lang="en-US" altLang="sr-Latn-RS" sz="2200" dirty="0">
                <a:solidFill>
                  <a:srgbClr val="C30E60"/>
                </a:solidFill>
                <a:latin typeface="Arial" charset="0"/>
                <a:cs typeface="Arial" charset="0"/>
              </a:rPr>
              <a:t>.</a:t>
            </a:r>
            <a:endParaRPr lang="hr-HR" altLang="sr-Latn-RS" sz="2200" dirty="0">
              <a:solidFill>
                <a:srgbClr val="C30E60"/>
              </a:solidFill>
              <a:latin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sr-Latn-RS" dirty="0"/>
              <a:t>If you have not registered for the exam on time, you cannot take either the written or oral part
If a student has applied for more than one exam period from the same course, when receiving a grade that he is satisfied with, he is obliged to cancel each subsequent deadline that he or she has applied for in that course. Otherwise, the student will be entered</a:t>
            </a:r>
            <a:r>
              <a:rPr lang="hr-HR" altLang="sr-Latn-RS" dirty="0"/>
              <a:t> </a:t>
            </a:r>
            <a:r>
              <a:rPr lang="hr-HR" altLang="sr-Latn-RS" dirty="0" err="1"/>
              <a:t>with</a:t>
            </a:r>
            <a:r>
              <a:rPr lang="hr-HR" altLang="sr-Latn-RS" dirty="0"/>
              <a:t> </a:t>
            </a:r>
            <a:r>
              <a:rPr lang="hr-HR" altLang="sr-Latn-RS" dirty="0" err="1"/>
              <a:t>an</a:t>
            </a:r>
            <a:r>
              <a:rPr lang="hr-HR" altLang="sr-Latn-RS" dirty="0"/>
              <a:t> </a:t>
            </a:r>
            <a:r>
              <a:rPr lang="en-US" altLang="sr-Latn-RS" dirty="0"/>
              <a:t>insufficient</a:t>
            </a:r>
            <a:r>
              <a:rPr lang="hr-HR" altLang="sr-Latn-RS" dirty="0"/>
              <a:t> grade</a:t>
            </a:r>
            <a:r>
              <a:rPr lang="en-US" altLang="sr-Latn-RS" dirty="0"/>
              <a:t> (1)in the </a:t>
            </a:r>
            <a:r>
              <a:rPr lang="en-US" altLang="sr-Latn-RS" dirty="0" err="1"/>
              <a:t>Infoeduk</a:t>
            </a:r>
            <a:r>
              <a:rPr lang="hr-HR" altLang="sr-Latn-RS" dirty="0"/>
              <a:t>a</a:t>
            </a:r>
            <a:r>
              <a:rPr lang="en-US" altLang="sr-Latn-R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1E6F9-D0D9-BBBB-E5B8-E3043963E7FB}"/>
              </a:ext>
            </a:extLst>
          </p:cNvPr>
          <p:cNvSpPr txBox="1">
            <a:spLocks/>
          </p:cNvSpPr>
          <p:nvPr/>
        </p:nvSpPr>
        <p:spPr>
          <a:xfrm>
            <a:off x="838200" y="3650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x-none"/>
              <a:t>Organization of lectures and practical classes</a:t>
            </a:r>
            <a:endParaRPr lang="en-US" altLang="x-none" dirty="0"/>
          </a:p>
        </p:txBody>
      </p:sp>
      <p:graphicFrame>
        <p:nvGraphicFramePr>
          <p:cNvPr id="4" name="Tablica 1">
            <a:extLst>
              <a:ext uri="{FF2B5EF4-FFF2-40B4-BE49-F238E27FC236}">
                <a16:creationId xmlns:a16="http://schemas.microsoft.com/office/drawing/2014/main" id="{B8BDA797-43E4-959F-9217-DE94D4014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01631"/>
              </p:ext>
            </p:extLst>
          </p:nvPr>
        </p:nvGraphicFramePr>
        <p:xfrm>
          <a:off x="1406659" y="2100166"/>
          <a:ext cx="9378682" cy="321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err="1">
                          <a:solidFill>
                            <a:srgbClr val="C30E60"/>
                          </a:solidFill>
                        </a:rPr>
                        <a:t>Course</a:t>
                      </a:r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30E60"/>
                          </a:solidFill>
                        </a:rPr>
                        <a:t>coordinator</a:t>
                      </a:r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Dražen Pranić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C30E60"/>
                          </a:solidFill>
                        </a:rPr>
                        <a:t>drazen.pranic@gmail.com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 err="1">
                          <a:solidFill>
                            <a:srgbClr val="C30E60"/>
                          </a:solidFill>
                        </a:rPr>
                        <a:t>Assistants</a:t>
                      </a:r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Branimir Valentić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branimir.valentic@algebra.hr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 err="1">
                          <a:solidFill>
                            <a:srgbClr val="C30E60"/>
                          </a:solidFill>
                        </a:rPr>
                        <a:t>Conducting</a:t>
                      </a:r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 </a:t>
                      </a:r>
                      <a:r>
                        <a:rPr lang="hr-HR" b="1" dirty="0" err="1">
                          <a:solidFill>
                            <a:srgbClr val="C30E60"/>
                          </a:solidFill>
                        </a:rPr>
                        <a:t>classes</a:t>
                      </a:r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>
                          <a:solidFill>
                            <a:srgbClr val="C30E60"/>
                          </a:solidFill>
                        </a:rPr>
                        <a:t>Lectures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sr-Latn-RS" dirty="0"/>
                        <a:t>2 hours a week</a:t>
                      </a:r>
                      <a:endParaRPr lang="hr-HR" altLang="sr-Latn-R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sr-Latn-RS" dirty="0"/>
                        <a:t>Monday</a:t>
                      </a:r>
                      <a:endParaRPr lang="hr-HR" altLang="sr-Latn-R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sr-Latn-RS" dirty="0"/>
                        <a:t>A</a:t>
                      </a:r>
                      <a:r>
                        <a:rPr lang="hr-HR" altLang="sr-Latn-RS" dirty="0"/>
                        <a:t> </a:t>
                      </a:r>
                      <a:r>
                        <a:rPr lang="en-US" altLang="sr-Latn-RS" dirty="0"/>
                        <a:t>total of 30 hours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21123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>
                          <a:solidFill>
                            <a:srgbClr val="C30E60"/>
                          </a:solidFill>
                        </a:rPr>
                        <a:t>Practical</a:t>
                      </a:r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30E60"/>
                          </a:solidFill>
                        </a:rPr>
                        <a:t>classes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altLang="sr-Latn-RS" dirty="0"/>
                        <a:t>2 </a:t>
                      </a:r>
                      <a:r>
                        <a:rPr lang="hr-HR" altLang="sr-Latn-RS" dirty="0" err="1"/>
                        <a:t>hours</a:t>
                      </a:r>
                      <a:r>
                        <a:rPr lang="en-US" altLang="sr-Latn-RS" dirty="0"/>
                        <a:t> </a:t>
                      </a:r>
                      <a:r>
                        <a:rPr lang="hr-HR" altLang="sr-Latn-RS" dirty="0"/>
                        <a:t>/ 2 </a:t>
                      </a:r>
                      <a:r>
                        <a:rPr lang="en-US" altLang="sr-Latn-RS" dirty="0"/>
                        <a:t>week</a:t>
                      </a:r>
                      <a:r>
                        <a:rPr lang="hr-HR" altLang="sr-Latn-RS" dirty="0"/>
                        <a:t>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sr-Latn-RS" dirty="0"/>
                        <a:t>by groups according to the schedule</a:t>
                      </a:r>
                      <a:endParaRPr lang="hr-HR" altLang="sr-Latn-R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sr-Latn-RS" dirty="0"/>
                        <a:t>a total of 15 hours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63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380F-C686-1ACE-C65A-B6FC90B747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sr-Latn-RS"/>
              <a:t>Exams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F2AD-4767-C723-9D79-228E0A7F1CF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sz="2400" dirty="0"/>
              <a:t>Project </a:t>
            </a:r>
            <a:r>
              <a:rPr lang="hr-HR" altLang="sr-Latn-RS" sz="2400" dirty="0" err="1"/>
              <a:t>course</a:t>
            </a:r>
            <a:endParaRPr lang="hr-HR" altLang="sr-Latn-RS" sz="2400" dirty="0"/>
          </a:p>
          <a:p>
            <a:r>
              <a:rPr lang="en-US" altLang="sr-Latn-RS" sz="2400" b="1" dirty="0"/>
              <a:t>The project needs to be completed by the end of the class</a:t>
            </a:r>
            <a:endParaRPr lang="hr-HR" altLang="sr-Latn-RS" sz="2400" b="1" dirty="0"/>
          </a:p>
          <a:p>
            <a:r>
              <a:rPr lang="en-US" altLang="sr-Latn-RS" sz="2400" b="1" dirty="0"/>
              <a:t>The deadline for submitting the project </a:t>
            </a:r>
            <a:r>
              <a:rPr lang="en-US" altLang="sr-Latn-RS" sz="2400" b="1" dirty="0">
                <a:highlight>
                  <a:srgbClr val="FFFF00"/>
                </a:highlight>
              </a:rPr>
              <a:t>is </a:t>
            </a:r>
            <a:r>
              <a:rPr lang="hr-HR" altLang="sr-Latn-RS" sz="2400" b="1" dirty="0">
                <a:highlight>
                  <a:srgbClr val="FFFF00"/>
                </a:highlight>
              </a:rPr>
              <a:t>24.01</a:t>
            </a:r>
            <a:r>
              <a:rPr lang="en-US" altLang="sr-Latn-RS" sz="2400" b="1" dirty="0">
                <a:highlight>
                  <a:srgbClr val="FFFF00"/>
                </a:highlight>
              </a:rPr>
              <a:t>.202</a:t>
            </a:r>
            <a:r>
              <a:rPr lang="hr-HR" altLang="sr-Latn-RS" sz="2400" b="1" dirty="0">
                <a:highlight>
                  <a:srgbClr val="FFFF00"/>
                </a:highlight>
              </a:rPr>
              <a:t>5</a:t>
            </a:r>
            <a:r>
              <a:rPr lang="en-US" altLang="sr-Latn-RS" sz="2400" b="1" dirty="0"/>
              <a:t>. </a:t>
            </a:r>
            <a:endParaRPr lang="hr-HR" altLang="sr-Latn-RS" sz="2400" b="1" dirty="0"/>
          </a:p>
          <a:p>
            <a:pPr lvl="1"/>
            <a:r>
              <a:rPr lang="en-US" altLang="sr-Latn-RS" sz="2000" dirty="0"/>
              <a:t>Students who do not submit their projects by the specified date have not passed the exam and must re-enroll in the course</a:t>
            </a:r>
            <a:endParaRPr lang="hr-HR" altLang="sr-Latn-RS" sz="2000" dirty="0">
              <a:solidFill>
                <a:srgbClr val="C30E60"/>
              </a:solidFill>
            </a:endParaRPr>
          </a:p>
          <a:p>
            <a:r>
              <a:rPr lang="en-US" altLang="sr-Latn-RS" sz="2400" dirty="0">
                <a:solidFill>
                  <a:srgbClr val="C30E60"/>
                </a:solidFill>
              </a:rPr>
              <a:t>Take into account the deadlines for registration and deregistration of the exam at IE.</a:t>
            </a:r>
            <a:endParaRPr lang="hr-HR" altLang="sr-Latn-RS" sz="2400" dirty="0">
              <a:solidFill>
                <a:srgbClr val="C30E60"/>
              </a:solidFill>
            </a:endParaRPr>
          </a:p>
          <a:p>
            <a:pPr lvl="1"/>
            <a:r>
              <a:rPr lang="en-US" altLang="sr-Latn-RS" sz="1600" dirty="0"/>
              <a:t>In order for a teacher to be able to enter a grade, it is necessary to register for the subject in IE</a:t>
            </a:r>
            <a:r>
              <a:rPr lang="hr-HR" altLang="sr-Latn-RS" sz="1600" dirty="0"/>
              <a:t>. </a:t>
            </a:r>
            <a:endParaRPr lang="en-US" altLang="sr-Latn-RS" sz="1600" dirty="0"/>
          </a:p>
          <a:p>
            <a:pPr lvl="1"/>
            <a:r>
              <a:rPr lang="en-US" sz="1600" dirty="0"/>
              <a:t>Subsequent registrations are not possible, if you failed to register for the exam on time, there is no possibility of subsequent registration by the student office.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7890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D9371D-AD80-C453-E124-6EF74D6107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Schoolwork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A7B6D2-160A-1F20-80D7-FAA657CE0D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Schoolwork is done in class through </a:t>
            </a:r>
            <a:r>
              <a:rPr lang="en-US" dirty="0" err="1"/>
              <a:t>fl</a:t>
            </a:r>
            <a:r>
              <a:rPr lang="hr-HR" dirty="0"/>
              <a:t>a</a:t>
            </a:r>
            <a:r>
              <a:rPr lang="en-US" dirty="0" err="1"/>
              <a:t>sh</a:t>
            </a:r>
            <a:r>
              <a:rPr lang="en-US" dirty="0"/>
              <a:t> tests, which consist of </a:t>
            </a:r>
            <a:r>
              <a:rPr lang="hr-HR" dirty="0"/>
              <a:t>2</a:t>
            </a:r>
            <a:r>
              <a:rPr lang="en-US" dirty="0"/>
              <a:t>-</a:t>
            </a:r>
            <a:r>
              <a:rPr lang="hr-HR" dirty="0"/>
              <a:t>4</a:t>
            </a:r>
            <a:r>
              <a:rPr lang="en-US" dirty="0"/>
              <a:t> short questions</a:t>
            </a:r>
          </a:p>
          <a:p>
            <a:r>
              <a:rPr lang="en-US" dirty="0"/>
              <a:t>Flash tests are written during exercises or lectures.</a:t>
            </a:r>
          </a:p>
          <a:p>
            <a:r>
              <a:rPr lang="en-US" dirty="0"/>
              <a:t>The material covered so far is written on the flash tests.</a:t>
            </a:r>
          </a:p>
          <a:p>
            <a:r>
              <a:rPr lang="en-US" b="1" dirty="0"/>
              <a:t>Flash tests are not repeated, they cannot be written later and they cannot be corrected (or improved)</a:t>
            </a:r>
          </a:p>
          <a:p>
            <a:r>
              <a:rPr lang="en-US" dirty="0"/>
              <a:t>Flash tests </a:t>
            </a:r>
            <a:r>
              <a:rPr lang="en-US" i="1" dirty="0"/>
              <a:t>will not be announced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27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3C36-C5C4-A3DD-DF7B-FF80FCD91F1D}"/>
              </a:ext>
            </a:extLst>
          </p:cNvPr>
          <p:cNvSpPr txBox="1">
            <a:spLocks/>
          </p:cNvSpPr>
          <p:nvPr/>
        </p:nvSpPr>
        <p:spPr>
          <a:xfrm>
            <a:off x="912254" y="207963"/>
            <a:ext cx="9144000" cy="10571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5400" dirty="0"/>
              <a:t>Grading</a:t>
            </a:r>
            <a:r>
              <a:rPr lang="hr-HR" sz="5400" dirty="0"/>
              <a:t> [2/2]</a:t>
            </a:r>
            <a:endParaRPr lang="en-US" sz="54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FBA71877-4BF6-A016-3F0F-AEC16B17E9AD}"/>
              </a:ext>
            </a:extLst>
          </p:cNvPr>
          <p:cNvGraphicFramePr>
            <a:graphicFrameLocks noGrp="1"/>
          </p:cNvGraphicFramePr>
          <p:nvPr/>
        </p:nvGraphicFramePr>
        <p:xfrm>
          <a:off x="2021984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 err="1"/>
                        <a:t>Number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of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points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achieved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Grade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</a:t>
                      </a:r>
                      <a:r>
                        <a:rPr lang="hr-HR" baseline="0" dirty="0" err="1"/>
                        <a:t>insufficient</a:t>
                      </a:r>
                      <a:r>
                        <a:rPr lang="hr-HR" baseline="0" dirty="0"/>
                        <a:t>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</a:t>
                      </a:r>
                      <a:r>
                        <a:rPr lang="hr-HR" dirty="0" err="1"/>
                        <a:t>sufficient</a:t>
                      </a:r>
                      <a:r>
                        <a:rPr lang="hr-HR" dirty="0"/>
                        <a:t>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</a:t>
                      </a:r>
                      <a:r>
                        <a:rPr lang="hr-HR" dirty="0" err="1"/>
                        <a:t>good</a:t>
                      </a:r>
                      <a:r>
                        <a:rPr lang="hr-HR" dirty="0"/>
                        <a:t>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</a:t>
                      </a:r>
                      <a:r>
                        <a:rPr lang="hr-HR" dirty="0" err="1"/>
                        <a:t>very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good</a:t>
                      </a:r>
                      <a:r>
                        <a:rPr lang="hr-HR" dirty="0"/>
                        <a:t>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</a:t>
                      </a:r>
                      <a:r>
                        <a:rPr lang="hr-HR" dirty="0" err="1"/>
                        <a:t>excellent</a:t>
                      </a:r>
                      <a:r>
                        <a:rPr lang="hr-HR" dirty="0"/>
                        <a:t>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7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16C130-DBCF-C4B3-1D17-A29A76BF7E90}"/>
              </a:ext>
            </a:extLst>
          </p:cNvPr>
          <p:cNvSpPr txBox="1">
            <a:spLocks/>
          </p:cNvSpPr>
          <p:nvPr/>
        </p:nvSpPr>
        <p:spPr>
          <a:xfrm>
            <a:off x="1127449" y="18475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Academic standard of conduct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3E1850-660E-C586-EE54-87BFF1BF281D}"/>
              </a:ext>
            </a:extLst>
          </p:cNvPr>
          <p:cNvSpPr txBox="1">
            <a:spLocks/>
          </p:cNvSpPr>
          <p:nvPr/>
        </p:nvSpPr>
        <p:spPr>
          <a:xfrm>
            <a:off x="1127449" y="1645255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sz="3200" b="1">
                <a:solidFill>
                  <a:srgbClr val="C30E60"/>
                </a:solidFill>
              </a:rPr>
              <a:t>In written and oral communication it is necessary to follow the rules of business communication appropriate for the academic level. </a:t>
            </a:r>
            <a:endParaRPr lang="hr-HR" sz="3200" b="1">
              <a:solidFill>
                <a:srgbClr val="C30E60"/>
              </a:solidFill>
            </a:endParaRPr>
          </a:p>
          <a:p>
            <a:pPr marL="457200" lvl="1"/>
            <a:r>
              <a:rPr lang="en-US" sz="2800" b="1">
                <a:solidFill>
                  <a:srgbClr val="C30E60"/>
                </a:solidFill>
              </a:rPr>
              <a:t>It is necessary to abide by the strictly defined deadlines for task submissions (homework, seminar pape</a:t>
            </a:r>
            <a:r>
              <a:rPr lang="hr-HR" sz="2800" b="1">
                <a:solidFill>
                  <a:srgbClr val="C30E60"/>
                </a:solidFill>
              </a:rPr>
              <a:t>r</a:t>
            </a:r>
            <a:r>
              <a:rPr lang="en-US" sz="2800" b="1">
                <a:solidFill>
                  <a:srgbClr val="C30E60"/>
                </a:solidFill>
              </a:rPr>
              <a:t>s, projects, etc…). </a:t>
            </a:r>
            <a:endParaRPr lang="hr-HR" sz="2800" b="1">
              <a:solidFill>
                <a:srgbClr val="C30E60"/>
              </a:solidFill>
            </a:endParaRPr>
          </a:p>
          <a:p>
            <a:pPr marL="914400" lvl="2"/>
            <a:r>
              <a:rPr lang="en-US" sz="2400" b="1"/>
              <a:t>Every task, homework, project etc…, submitted after the defined deadline will not be evaluated nor graded. </a:t>
            </a:r>
            <a:endParaRPr lang="hr-HR" sz="2400" b="1"/>
          </a:p>
          <a:p>
            <a:pPr marL="457200" lvl="1"/>
            <a:r>
              <a:rPr lang="en-US" sz="2800" b="1">
                <a:solidFill>
                  <a:srgbClr val="C30E60"/>
                </a:solidFill>
              </a:rPr>
              <a:t>Only those students who can confirm their attendance, will be considered as present.</a:t>
            </a:r>
            <a:endParaRPr lang="hr-HR" sz="2800" b="1">
              <a:solidFill>
                <a:srgbClr val="C30E60"/>
              </a:solidFill>
            </a:endParaRPr>
          </a:p>
          <a:p>
            <a:pPr marL="914400" lvl="2"/>
            <a:r>
              <a:rPr lang="en-US" sz="2400" b="1"/>
              <a:t>Signing other students, or registering their card is not allowed and may be subject to disciplinary action. The teacher will delete the student's attendance if </a:t>
            </a:r>
            <a:r>
              <a:rPr lang="hr-HR" sz="2400" b="1"/>
              <a:t>they </a:t>
            </a:r>
            <a:r>
              <a:rPr lang="en-US" sz="2400" b="1"/>
              <a:t>determines that the student is registered and is not present at the class.</a:t>
            </a:r>
          </a:p>
          <a:p>
            <a:pPr marL="457200" lvl="1"/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45239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8110DC-C0B1-03A3-44AC-E7DEEB931A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Rules of conduct during classes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889669-F0CD-EE69-63F2-930B0BEB01FB}"/>
              </a:ext>
            </a:extLst>
          </p:cNvPr>
          <p:cNvSpPr txBox="1">
            <a:spLocks/>
          </p:cNvSpPr>
          <p:nvPr/>
        </p:nvSpPr>
        <p:spPr>
          <a:xfrm>
            <a:off x="838200" y="1669584"/>
            <a:ext cx="10984832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sz="3200" b="1">
                <a:solidFill>
                  <a:srgbClr val="C30E60"/>
                </a:solidFill>
                <a:latin typeface="+mn-lt"/>
              </a:rPr>
              <a:t>One has to come to class on time.</a:t>
            </a:r>
          </a:p>
          <a:p>
            <a:pPr marL="457200" lvl="1"/>
            <a:r>
              <a:rPr lang="en-US" sz="3200" b="1">
                <a:solidFill>
                  <a:srgbClr val="C30E60"/>
                </a:solidFill>
                <a:latin typeface="+mn-lt"/>
              </a:rPr>
              <a:t>Upon entering the classroom, student registers for classes with a card and then sits in an accessible place for work.</a:t>
            </a:r>
            <a:endParaRPr lang="hr-HR" sz="3200" b="1">
              <a:solidFill>
                <a:srgbClr val="C30E60"/>
              </a:solidFill>
              <a:latin typeface="+mn-lt"/>
            </a:endParaRPr>
          </a:p>
          <a:p>
            <a:pPr marL="457200" lvl="1"/>
            <a:r>
              <a:rPr lang="en-US" sz="3200" b="1">
                <a:solidFill>
                  <a:srgbClr val="C30E60"/>
                </a:solidFill>
                <a:latin typeface="+mn-lt"/>
              </a:rPr>
              <a:t>Disruption of class and inactive class participation is not allowed. </a:t>
            </a:r>
            <a:endParaRPr lang="hr-HR" sz="3200" b="1">
              <a:solidFill>
                <a:srgbClr val="C30E60"/>
              </a:solidFill>
              <a:latin typeface="+mn-lt"/>
            </a:endParaRPr>
          </a:p>
          <a:p>
            <a:pPr marL="914400" lvl="2"/>
            <a:r>
              <a:rPr lang="en-US" b="1"/>
              <a:t>Continuous breaking of this rule is sanctioned by reporting students to the Disciplinary Board.</a:t>
            </a:r>
            <a:endParaRPr lang="hr-HR" sz="2800" b="1">
              <a:solidFill>
                <a:srgbClr val="C30E60"/>
              </a:solidFill>
              <a:latin typeface="+mn-lt"/>
            </a:endParaRPr>
          </a:p>
          <a:p>
            <a:pPr marL="457200" lvl="1"/>
            <a:endParaRPr lang="hr-HR" b="1">
              <a:solidFill>
                <a:schemeClr val="accent4"/>
              </a:solidFill>
            </a:endParaRPr>
          </a:p>
          <a:p>
            <a:endParaRPr lang="hr-HR" b="1">
              <a:solidFill>
                <a:schemeClr val="accent4"/>
              </a:solidFill>
            </a:endParaRPr>
          </a:p>
          <a:p>
            <a:endParaRPr lang="hr-HR" b="1">
              <a:solidFill>
                <a:schemeClr val="accent4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742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7B4C40-6D5B-41D5-940C-974B0A325908}"/>
              </a:ext>
            </a:extLst>
          </p:cNvPr>
          <p:cNvSpPr txBox="1">
            <a:spLocks/>
          </p:cNvSpPr>
          <p:nvPr/>
        </p:nvSpPr>
        <p:spPr>
          <a:xfrm>
            <a:off x="6483224" y="1523104"/>
            <a:ext cx="5891212" cy="2014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tolzl Bold" panose="00000800000000000000" pitchFamily="50" charset="-18"/>
              </a:rPr>
              <a:t>Thank you!</a:t>
            </a:r>
            <a:endParaRPr lang="hr-HR" dirty="0">
              <a:solidFill>
                <a:schemeClr val="bg1"/>
              </a:solidFill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814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34FAC98-C422-B762-4E60-10F9D404ABC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x-none"/>
              <a:t>Course information</a:t>
            </a:r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DA87802-C076-F67A-E777-853DC30DA654}"/>
              </a:ext>
            </a:extLst>
          </p:cNvPr>
          <p:cNvSpPr txBox="1">
            <a:spLocks/>
          </p:cNvSpPr>
          <p:nvPr/>
        </p:nvSpPr>
        <p:spPr>
          <a:xfrm>
            <a:off x="753979" y="17957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x-none" dirty="0"/>
              <a:t>4 ECTS </a:t>
            </a:r>
            <a:r>
              <a:rPr lang="hr-HR" altLang="x-none" dirty="0" err="1"/>
              <a:t>credits</a:t>
            </a:r>
            <a:r>
              <a:rPr lang="hr-HR" altLang="x-none" dirty="0"/>
              <a:t> = 120 student </a:t>
            </a:r>
            <a:r>
              <a:rPr lang="hr-HR" altLang="x-none" dirty="0" err="1"/>
              <a:t>working</a:t>
            </a:r>
            <a:r>
              <a:rPr lang="hr-HR" altLang="x-none" dirty="0"/>
              <a:t> </a:t>
            </a:r>
            <a:r>
              <a:rPr lang="hr-HR" altLang="x-none" dirty="0" err="1"/>
              <a:t>hours</a:t>
            </a:r>
            <a:endParaRPr lang="hr-HR" altLang="x-none" dirty="0"/>
          </a:p>
          <a:p>
            <a:r>
              <a:rPr lang="hr-HR" dirty="0" err="1"/>
              <a:t>Obligatory</a:t>
            </a:r>
            <a:r>
              <a:rPr lang="hr-HR" dirty="0"/>
              <a:t> </a:t>
            </a:r>
            <a:r>
              <a:rPr lang="hr-HR" dirty="0" err="1"/>
              <a:t>course</a:t>
            </a:r>
            <a:endParaRPr lang="hr-H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448882-98B2-205B-9209-0ACDBFD2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55AD4-941C-5198-1021-A228B744FC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x-none"/>
              <a:t>Course objective</a:t>
            </a:r>
            <a:endParaRPr lang="hr-HR" altLang="x-none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C18B2388-46C6-ADF9-380D-9E7717B60E4A}"/>
              </a:ext>
            </a:extLst>
          </p:cNvPr>
          <p:cNvSpPr txBox="1">
            <a:spLocks/>
          </p:cNvSpPr>
          <p:nvPr/>
        </p:nvSpPr>
        <p:spPr>
          <a:xfrm>
            <a:off x="1775618" y="1435261"/>
            <a:ext cx="8954113" cy="47108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/>
              <a:t>enable students to analyze different structures, concepts and standards of information systems management (e.g. ITIL),</a:t>
            </a:r>
            <a:endParaRPr lang="hr-HR"/>
          </a:p>
          <a:p>
            <a:pPr algn="just"/>
            <a:r>
              <a:rPr lang="en-US"/>
              <a:t>plan and demonstrate the application of standards in the management of information systems.</a:t>
            </a:r>
            <a:endParaRPr lang="hr-HR" altLang="sr-Latn-RS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7353F-B4DA-283D-64F9-32FAAC313B48}"/>
              </a:ext>
            </a:extLst>
          </p:cNvPr>
          <p:cNvSpPr txBox="1">
            <a:spLocks/>
          </p:cNvSpPr>
          <p:nvPr/>
        </p:nvSpPr>
        <p:spPr>
          <a:xfrm>
            <a:off x="1825625" y="36095"/>
            <a:ext cx="8534400" cy="1112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x-none"/>
              <a:t>Learning outcomes</a:t>
            </a:r>
            <a:endParaRPr lang="hr-HR" altLang="x-none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1B3667DC-0585-B0A3-7AF5-CB8241209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7156"/>
              </p:ext>
            </p:extLst>
          </p:nvPr>
        </p:nvGraphicFramePr>
        <p:xfrm>
          <a:off x="511068" y="1716338"/>
          <a:ext cx="10618476" cy="37322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4844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1862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60536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LEARNING OUTCOMES</a:t>
                      </a:r>
                      <a:endParaRPr lang="hr-HR" sz="1600" b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(upon successful completion of the course, the student will be able to)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DESIRED LEARNING OUTCOMES</a:t>
                      </a:r>
                      <a:endParaRPr lang="hr-HR" sz="1600" b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successful student should be able to)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81675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basic terms and concepts of information systems management.</a:t>
                      </a:r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Distinguish terms and concepts of information systems management. 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86180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the purpose and application of information systems management.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the application and principles of a good practices in information systems management.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standards applicable to information systems management.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and demonstrate the application of standards in information systems management.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66894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the stages in managing information services.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implementation and management in accordance with stages in information services management.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5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C60E3BF8-C20D-97BD-12DB-319098D2D743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010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sr-Latn-RS"/>
              <a:t>Topics</a:t>
            </a:r>
            <a:endParaRPr lang="hr-HR" altLang="sr-Latn-R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6ECF93-CCB6-FEBD-2320-7A2804D3F2F4}"/>
              </a:ext>
            </a:extLst>
          </p:cNvPr>
          <p:cNvSpPr txBox="1">
            <a:spLocks/>
          </p:cNvSpPr>
          <p:nvPr/>
        </p:nvSpPr>
        <p:spPr>
          <a:xfrm>
            <a:off x="304800" y="927100"/>
            <a:ext cx="11049000" cy="52498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Introduction and basic terms</a:t>
            </a:r>
            <a:endParaRPr lang="hr-HR"/>
          </a:p>
          <a:p>
            <a:r>
              <a:rPr lang="en-US"/>
              <a:t>Information system</a:t>
            </a:r>
            <a:endParaRPr lang="hr-HR"/>
          </a:p>
          <a:p>
            <a:r>
              <a:rPr lang="en-US"/>
              <a:t>Information system, organization and strategy</a:t>
            </a:r>
            <a:endParaRPr lang="hr-HR"/>
          </a:p>
          <a:p>
            <a:r>
              <a:rPr lang="en-US"/>
              <a:t>Principles of information systems management</a:t>
            </a:r>
            <a:endParaRPr lang="hr-HR"/>
          </a:p>
          <a:p>
            <a:r>
              <a:rPr lang="en-US"/>
              <a:t>Management of information services</a:t>
            </a:r>
            <a:endParaRPr lang="hr-HR"/>
          </a:p>
          <a:p>
            <a:r>
              <a:rPr lang="en-US"/>
              <a:t>Project management</a:t>
            </a:r>
            <a:endParaRPr lang="hr-HR"/>
          </a:p>
          <a:p>
            <a:r>
              <a:rPr lang="en-US"/>
              <a:t>Risk management</a:t>
            </a:r>
            <a:endParaRPr lang="hr-HR"/>
          </a:p>
          <a:p>
            <a:r>
              <a:rPr lang="en-US"/>
              <a:t>IT infrastructure</a:t>
            </a:r>
            <a:endParaRPr lang="hr-HR"/>
          </a:p>
          <a:p>
            <a:r>
              <a:rPr lang="en-US"/>
              <a:t>Telecomunications</a:t>
            </a:r>
            <a:endParaRPr lang="hr-HR"/>
          </a:p>
          <a:p>
            <a:r>
              <a:rPr lang="en-US"/>
              <a:t>Corporate applications</a:t>
            </a:r>
            <a:endParaRPr lang="hr-HR"/>
          </a:p>
          <a:p>
            <a:r>
              <a:rPr lang="en-US"/>
              <a:t>Electronic business</a:t>
            </a:r>
            <a:endParaRPr lang="hr-HR"/>
          </a:p>
          <a:p>
            <a:r>
              <a:rPr lang="en-US"/>
              <a:t>Artificial Intelligence</a:t>
            </a:r>
            <a:endParaRPr lang="hr-HR"/>
          </a:p>
          <a:p>
            <a:r>
              <a:rPr lang="en-US"/>
              <a:t>Business decision making</a:t>
            </a:r>
            <a:endParaRPr lang="hr-HR"/>
          </a:p>
          <a:p>
            <a:r>
              <a:rPr lang="en-US"/>
              <a:t>Safety and ethics</a:t>
            </a:r>
            <a:endParaRPr lang="hr-HR"/>
          </a:p>
          <a:p>
            <a:r>
              <a:rPr lang="en-US"/>
              <a:t>Presentation of the project assignment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52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426C8EAA-0823-01AF-9EA9-49668AA90F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Literature</a:t>
            </a:r>
            <a:endParaRPr lang="hr-HR" dirty="0"/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A66AFBAD-1895-696F-4558-BFCB2F790580}"/>
              </a:ext>
            </a:extLst>
          </p:cNvPr>
          <p:cNvSpPr txBox="1">
            <a:spLocks/>
          </p:cNvSpPr>
          <p:nvPr/>
        </p:nvSpPr>
        <p:spPr>
          <a:xfrm>
            <a:off x="838200" y="1478844"/>
            <a:ext cx="10515600" cy="4698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C30E60"/>
                </a:solidFill>
              </a:rPr>
              <a:t>Essential reading: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1.	Laudon K., Laudon, J. (2020.), Management Information Systems, 16TH edition, [s.l.]: Pearson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>
              <a:solidFill>
                <a:srgbClr val="C30E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C30E60"/>
                </a:solidFill>
              </a:rPr>
              <a:t>Recommended reading: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1.	Keri E. Pearlson, Carol S. Saunders, Dennis F. Galletta (2016.), Managing and Using Information Systems: A Strategic Approach, 6th Edition, [s.l.]: Wiley Global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0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A7A79-8C16-DD3C-A346-1D71A74FE6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x-none"/>
              <a:t>What is necessary to get a signature?</a:t>
            </a:r>
            <a:endParaRPr lang="en-US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5FCB8C42-E92D-EA35-E314-63A4A0E4E989}"/>
              </a:ext>
            </a:extLst>
          </p:cNvPr>
          <p:cNvSpPr txBox="1">
            <a:spLocks/>
          </p:cNvSpPr>
          <p:nvPr/>
        </p:nvSpPr>
        <p:spPr>
          <a:xfrm>
            <a:off x="838199" y="1575103"/>
            <a:ext cx="10080813" cy="963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sr-Latn-RS">
                <a:latin typeface="Arial" panose="020B0604020202020204" pitchFamily="34" charset="0"/>
                <a:cs typeface="Arial" panose="020B0604020202020204" pitchFamily="34" charset="0"/>
              </a:rPr>
              <a:t>In order to obtain the right to a signature, it is necessary to participate in class at the percentage rate prescribed by the Book of Regulations on studies and studying.</a:t>
            </a: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ica 5">
            <a:extLst>
              <a:ext uri="{FF2B5EF4-FFF2-40B4-BE49-F238E27FC236}">
                <a16:creationId xmlns:a16="http://schemas.microsoft.com/office/drawing/2014/main" id="{248DDDE0-1A83-D749-E94C-E8521763F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91849"/>
              </p:ext>
            </p:extLst>
          </p:nvPr>
        </p:nvGraphicFramePr>
        <p:xfrm>
          <a:off x="1572189" y="2578261"/>
          <a:ext cx="8128000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Attendance</a:t>
                      </a:r>
                      <a:r>
                        <a:rPr lang="hr-HR" sz="2400" dirty="0"/>
                        <a:t> at </a:t>
                      </a:r>
                      <a:r>
                        <a:rPr lang="hr-HR" sz="2400" dirty="0" err="1"/>
                        <a:t>lectures</a:t>
                      </a:r>
                      <a:r>
                        <a:rPr lang="hr-HR" sz="2400" dirty="0"/>
                        <a:t> </a:t>
                      </a:r>
                      <a:r>
                        <a:rPr lang="hr-HR" sz="2400" dirty="0" err="1"/>
                        <a:t>and</a:t>
                      </a:r>
                      <a:r>
                        <a:rPr lang="hr-HR" sz="2400" dirty="0"/>
                        <a:t> </a:t>
                      </a:r>
                      <a:r>
                        <a:rPr lang="hr-HR" sz="2400" dirty="0" err="1"/>
                        <a:t>practices</a:t>
                      </a:r>
                      <a:endParaRPr lang="hr-HR" sz="2400" dirty="0"/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r-Latn-RS" sz="2400" dirty="0"/>
                        <a:t>at least 50% physical attendance </a:t>
                      </a:r>
                      <a:r>
                        <a:rPr lang="hr-HR" altLang="sr-Latn-RS" sz="2400" dirty="0" err="1"/>
                        <a:t>in</a:t>
                      </a:r>
                      <a:r>
                        <a:rPr lang="en-US" altLang="sr-Latn-RS" sz="2400" dirty="0"/>
                        <a:t> lectures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r-Latn-RS" sz="2400" dirty="0"/>
                        <a:t>at least </a:t>
                      </a:r>
                      <a:r>
                        <a:rPr lang="en-US" altLang="sr-Latn-RS" sz="2400" b="1" dirty="0"/>
                        <a:t>60%</a:t>
                      </a:r>
                      <a:r>
                        <a:rPr lang="en-US" altLang="sr-Latn-RS" sz="2400" dirty="0"/>
                        <a:t> physical presence </a:t>
                      </a:r>
                      <a:r>
                        <a:rPr lang="hr-HR" altLang="sr-Latn-RS" sz="2400" dirty="0" err="1"/>
                        <a:t>in</a:t>
                      </a:r>
                      <a:r>
                        <a:rPr lang="hr-HR" altLang="sr-Latn-RS" sz="2400" dirty="0"/>
                        <a:t> </a:t>
                      </a:r>
                      <a:r>
                        <a:rPr lang="hr-HR" altLang="x-none" sz="2400" noProof="0" dirty="0" err="1"/>
                        <a:t>practical</a:t>
                      </a:r>
                      <a:r>
                        <a:rPr lang="hr-HR" altLang="x-none" sz="2400" noProof="0" dirty="0"/>
                        <a:t> </a:t>
                      </a:r>
                      <a:r>
                        <a:rPr lang="hr-HR" altLang="x-none" sz="2400" noProof="0" dirty="0" err="1"/>
                        <a:t>classes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8" name="Pravokutnik 6">
            <a:extLst>
              <a:ext uri="{FF2B5EF4-FFF2-40B4-BE49-F238E27FC236}">
                <a16:creationId xmlns:a16="http://schemas.microsoft.com/office/drawing/2014/main" id="{0B7E3038-B33B-BA1E-154E-56DBFA767DEC}"/>
              </a:ext>
            </a:extLst>
          </p:cNvPr>
          <p:cNvSpPr/>
          <p:nvPr/>
        </p:nvSpPr>
        <p:spPr>
          <a:xfrm>
            <a:off x="838199" y="4329691"/>
            <a:ext cx="1051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Whoever fails to obtain a signature will have to enroll in the same course the following year, to pay the enrollment and does not have the right to take the exam.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addition to the attendance, the condition for obtaining a signature is the preparation of a seminar paper according to the given criteria and within a precisely defined deadline.</a:t>
            </a:r>
          </a:p>
        </p:txBody>
      </p:sp>
    </p:spTree>
    <p:extLst>
      <p:ext uri="{BB962C8B-B14F-4D97-AF65-F5344CB8AC3E}">
        <p14:creationId xmlns:p14="http://schemas.microsoft.com/office/powerpoint/2010/main" val="401111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37AB7AE7-D494-E6AC-F0B4-9C2D203A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7F779E1-21EB-1D9C-7EAB-DB3C0D05DFAF}"/>
              </a:ext>
            </a:extLst>
          </p:cNvPr>
          <p:cNvSpPr txBox="1">
            <a:spLocks/>
          </p:cNvSpPr>
          <p:nvPr/>
        </p:nvSpPr>
        <p:spPr>
          <a:xfrm>
            <a:off x="1250319" y="1668986"/>
            <a:ext cx="9735359" cy="41052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sr-Latn-RS" dirty="0"/>
              <a:t>The course has defined 4 learning outcomes</a:t>
            </a:r>
            <a:endParaRPr lang="hr-HR" altLang="sr-Latn-RS" dirty="0"/>
          </a:p>
          <a:p>
            <a:pPr>
              <a:lnSpc>
                <a:spcPct val="110000"/>
              </a:lnSpc>
            </a:pPr>
            <a:r>
              <a:rPr lang="en-US" altLang="sr-Latn-RS" dirty="0"/>
              <a:t>In order for students to pass a course, they need to achieve at least </a:t>
            </a:r>
            <a:r>
              <a:rPr lang="en-US" altLang="sr-Latn-RS" b="1" dirty="0"/>
              <a:t>50% </a:t>
            </a:r>
            <a:r>
              <a:rPr lang="en-US" altLang="sr-Latn-RS" dirty="0"/>
              <a:t>of credits of the total credit amount within </a:t>
            </a:r>
            <a:r>
              <a:rPr lang="en-US" altLang="sr-Latn-RS" b="1" dirty="0"/>
              <a:t>each of the learning outcome. </a:t>
            </a:r>
          </a:p>
          <a:p>
            <a:pPr>
              <a:lnSpc>
                <a:spcPct val="110000"/>
              </a:lnSpc>
            </a:pPr>
            <a:r>
              <a:rPr lang="en-US" altLang="sr-Latn-RS" dirty="0"/>
              <a:t>If students fail to achieve at least 50 % of </a:t>
            </a:r>
            <a:r>
              <a:rPr lang="hr-HR" altLang="sr-Latn-RS" dirty="0" err="1"/>
              <a:t>the</a:t>
            </a:r>
            <a:r>
              <a:rPr lang="hr-HR" altLang="sr-Latn-RS" dirty="0"/>
              <a:t> </a:t>
            </a:r>
            <a:r>
              <a:rPr lang="en-US" altLang="sr-Latn-RS" dirty="0"/>
              <a:t>credits of a learning outcome, they are required to take the learning outcome during the next exam period.</a:t>
            </a:r>
          </a:p>
          <a:p>
            <a:pPr>
              <a:lnSpc>
                <a:spcPct val="110000"/>
              </a:lnSpc>
            </a:pPr>
            <a:r>
              <a:rPr lang="en-US" altLang="sr-Latn-RS" b="1" dirty="0"/>
              <a:t>Methods</a:t>
            </a:r>
            <a:r>
              <a:rPr lang="en-US" altLang="sr-Latn-RS" dirty="0"/>
              <a:t> of learning outcomes</a:t>
            </a:r>
            <a:r>
              <a:rPr lang="hr-HR" altLang="sr-Latn-RS" dirty="0"/>
              <a:t> </a:t>
            </a:r>
            <a:r>
              <a:rPr lang="hr-HR" altLang="sr-Latn-RS" dirty="0" err="1"/>
              <a:t>proofing</a:t>
            </a:r>
            <a:r>
              <a:rPr lang="en-US" altLang="sr-Latn-RS" dirty="0"/>
              <a:t>:</a:t>
            </a:r>
            <a:endParaRPr lang="hr-HR" altLang="sr-Latn-RS" dirty="0"/>
          </a:p>
          <a:p>
            <a:pPr lvl="1">
              <a:lnSpc>
                <a:spcPct val="110000"/>
              </a:lnSpc>
            </a:pPr>
            <a:r>
              <a:rPr lang="en-US" altLang="sr-Latn-RS" dirty="0"/>
              <a:t>Group project assignment</a:t>
            </a:r>
            <a:endParaRPr lang="hr-HR" altLang="sr-Latn-RS" dirty="0"/>
          </a:p>
          <a:p>
            <a:pPr lvl="1">
              <a:lnSpc>
                <a:spcPct val="110000"/>
              </a:lnSpc>
            </a:pPr>
            <a:r>
              <a:rPr lang="en-US" altLang="sr-Latn-RS" dirty="0"/>
              <a:t>Continuous checking</a:t>
            </a:r>
            <a:r>
              <a:rPr lang="hr-HR" altLang="sr-Latn-RS" dirty="0"/>
              <a:t> (Flash</a:t>
            </a:r>
            <a:r>
              <a:rPr lang="en-US" altLang="sr-Latn-RS" dirty="0"/>
              <a:t> </a:t>
            </a:r>
            <a:r>
              <a:rPr lang="hr-HR" altLang="sr-Latn-RS" dirty="0"/>
              <a:t>test) </a:t>
            </a:r>
            <a:r>
              <a:rPr lang="en-US" altLang="sr-Latn-RS" dirty="0"/>
              <a:t>during exercises</a:t>
            </a:r>
            <a:endParaRPr lang="hr-HR" altLang="sr-Latn-RS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AB73EB3-3D79-1644-EB1D-701A837C12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sr-Latn-RS"/>
              <a:t>Passing the module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60916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571FC0D0918B429158798395117A79" ma:contentTypeVersion="14" ma:contentTypeDescription="Stvaranje novog dokumenta." ma:contentTypeScope="" ma:versionID="a04a5d8318da1a750e2539fb68fb46b4">
  <xsd:schema xmlns:xsd="http://www.w3.org/2001/XMLSchema" xmlns:xs="http://www.w3.org/2001/XMLSchema" xmlns:p="http://schemas.microsoft.com/office/2006/metadata/properties" xmlns:ns3="a8647423-c28e-46aa-b5db-8c914152c474" xmlns:ns4="34b74729-00d6-41f4-a4ec-36d9099d0e08" targetNamespace="http://schemas.microsoft.com/office/2006/metadata/properties" ma:root="true" ma:fieldsID="e61f8554e4a2a6f648126f3b896160d5" ns3:_="" ns4:_="">
    <xsd:import namespace="a8647423-c28e-46aa-b5db-8c914152c474"/>
    <xsd:import namespace="34b74729-00d6-41f4-a4ec-36d9099d0e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47423-c28e-46aa-b5db-8c914152c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74729-00d6-41f4-a4ec-36d9099d0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A6CC53-1DBB-4770-860A-319F8A31D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47423-c28e-46aa-b5db-8c914152c474"/>
    <ds:schemaRef ds:uri="34b74729-00d6-41f4-a4ec-36d9099d0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9E640E-88A1-41D5-B38C-5599F60B6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8632B-FF27-4E01-B8F3-00DF4864D9EC}">
  <ds:schemaRefs>
    <ds:schemaRef ds:uri="a8647423-c28e-46aa-b5db-8c914152c47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34b74729-00d6-41f4-a4ec-36d9099d0e08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Algebra-PPT-16-9</Template>
  <TotalTime>2863</TotalTime>
  <Words>2039</Words>
  <Application>Microsoft Office PowerPoint</Application>
  <PresentationFormat>Widescreen</PresentationFormat>
  <Paragraphs>261</Paragraphs>
  <Slides>25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Stolzl Book</vt:lpstr>
      <vt:lpstr>Arial</vt:lpstr>
      <vt:lpstr>Consolas</vt:lpstr>
      <vt:lpstr>Stolzl Bold</vt:lpstr>
      <vt:lpstr>Office Theme</vt:lpstr>
      <vt:lpstr>MANAGEMENT OF THE INFORMATION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IT Governance</cp:lastModifiedBy>
  <cp:revision>390</cp:revision>
  <dcterms:created xsi:type="dcterms:W3CDTF">2017-11-15T14:56:38Z</dcterms:created>
  <dcterms:modified xsi:type="dcterms:W3CDTF">2025-10-03T14:46:42Z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0x010100BE571FC0D0918B429158798395117A79</vt:lpwstr>
  </property>
</Properties>
</file>