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331" r:id="rId4"/>
    <p:sldId id="332" r:id="rId5"/>
    <p:sldId id="340" r:id="rId6"/>
    <p:sldId id="333" r:id="rId7"/>
    <p:sldId id="334" r:id="rId8"/>
    <p:sldId id="339" r:id="rId9"/>
    <p:sldId id="336" r:id="rId10"/>
    <p:sldId id="337" r:id="rId11"/>
    <p:sldId id="341" r:id="rId12"/>
    <p:sldId id="343" r:id="rId13"/>
    <p:sldId id="344" r:id="rId14"/>
    <p:sldId id="348" r:id="rId15"/>
    <p:sldId id="313" r:id="rId16"/>
    <p:sldId id="330" r:id="rId17"/>
  </p:sldIdLst>
  <p:sldSz cx="12192000" cy="6858000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Stolzl Bold" panose="00000800000000000000" charset="-18"/>
      <p:bold r:id="rId23"/>
    </p:embeddedFont>
    <p:embeddedFont>
      <p:font typeface="Stolzl Book" panose="00000500000000000000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C6EFAC-A0D0-4E1C-8A7D-3DFBCE0D50AC}">
          <p14:sldIdLst>
            <p14:sldId id="257"/>
            <p14:sldId id="272"/>
            <p14:sldId id="331"/>
            <p14:sldId id="332"/>
            <p14:sldId id="340"/>
            <p14:sldId id="333"/>
            <p14:sldId id="334"/>
            <p14:sldId id="339"/>
            <p14:sldId id="336"/>
            <p14:sldId id="337"/>
            <p14:sldId id="341"/>
            <p14:sldId id="343"/>
            <p14:sldId id="344"/>
            <p14:sldId id="348"/>
            <p14:sldId id="31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0" autoAdjust="0"/>
    <p:restoredTop sz="68942" autoAdjust="0"/>
  </p:normalViewPr>
  <p:slideViewPr>
    <p:cSldViewPr snapToGrid="0" snapToObjects="1">
      <p:cViewPr varScale="1">
        <p:scale>
          <a:sx n="124" d="100"/>
          <a:sy n="124" d="100"/>
        </p:scale>
        <p:origin x="9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ana Banko" userId="fcf43c4d-2661-4a07-a5d6-51faf8c3da84" providerId="ADAL" clId="{A22E8349-9B92-4354-ACF4-23397FA1911B}"/>
    <pc:docChg chg="modSld">
      <pc:chgData name="Tihana Banko" userId="fcf43c4d-2661-4a07-a5d6-51faf8c3da84" providerId="ADAL" clId="{A22E8349-9B92-4354-ACF4-23397FA1911B}" dt="2024-12-07T19:57:19.155" v="4" actId="20577"/>
      <pc:docMkLst>
        <pc:docMk/>
      </pc:docMkLst>
      <pc:sldChg chg="modSp mod">
        <pc:chgData name="Tihana Banko" userId="fcf43c4d-2661-4a07-a5d6-51faf8c3da84" providerId="ADAL" clId="{A22E8349-9B92-4354-ACF4-23397FA1911B}" dt="2024-12-07T19:57:19.155" v="4" actId="20577"/>
        <pc:sldMkLst>
          <pc:docMk/>
          <pc:sldMk cId="1847328114" sldId="257"/>
        </pc:sldMkLst>
        <pc:spChg chg="mod">
          <ac:chgData name="Tihana Banko" userId="fcf43c4d-2661-4a07-a5d6-51faf8c3da84" providerId="ADAL" clId="{A22E8349-9B92-4354-ACF4-23397FA1911B}" dt="2024-12-07T19:57:19.155" v="4" actId="20577"/>
          <ac:spMkLst>
            <pc:docMk/>
            <pc:sldMk cId="1847328114" sldId="2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-_wYdG873M" TargetMode="External"/><Relationship Id="rId2" Type="http://schemas.openxmlformats.org/officeDocument/2006/relationships/hyperlink" Target="https://www.youtube.com/watch?v=JMOOG7rWT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netiquette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-_wYdG873M" TargetMode="External"/><Relationship Id="rId2" Type="http://schemas.openxmlformats.org/officeDocument/2006/relationships/hyperlink" Target="https://www.youtube.com/watch?v=JMOOG7rWT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topic/netiquet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28300"/>
            <a:ext cx="4612404" cy="201453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FOR IT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LO4 </a:t>
            </a:r>
            <a:r>
              <a:rPr lang="en-GB" sz="4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BA" sz="4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BA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ideo conferencing, and netiquette</a:t>
            </a:r>
            <a:b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E3D60-DA0D-F8E2-CFF1-B555D6049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567" y="1054359"/>
            <a:ext cx="8392607" cy="4044043"/>
          </a:xfrm>
        </p:spPr>
      </p:pic>
    </p:spTree>
    <p:extLst>
      <p:ext uri="{BB962C8B-B14F-4D97-AF65-F5344CB8AC3E}">
        <p14:creationId xmlns:p14="http://schemas.microsoft.com/office/powerpoint/2010/main" val="42142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D249F-3B36-F3EA-3DFC-9DD61A88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err="1"/>
              <a:t>Answer</a:t>
            </a:r>
            <a:r>
              <a:rPr lang="hr-BA" dirty="0"/>
              <a:t> </a:t>
            </a:r>
            <a:r>
              <a:rPr lang="hr-BA" dirty="0" err="1"/>
              <a:t>key</a:t>
            </a:r>
            <a:endParaRPr lang="hr-H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7B1D2A-EC91-4FD2-D07F-35CE09C6D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987028"/>
              </p:ext>
            </p:extLst>
          </p:nvPr>
        </p:nvGraphicFramePr>
        <p:xfrm>
          <a:off x="838200" y="1825625"/>
          <a:ext cx="10515600" cy="3989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1645921653"/>
                    </a:ext>
                  </a:extLst>
                </a:gridCol>
                <a:gridCol w="8591550">
                  <a:extLst>
                    <a:ext uri="{9D8B030D-6E8A-4147-A177-3AD203B41FA5}">
                      <a16:colId xmlns:a16="http://schemas.microsoft.com/office/drawing/2014/main" val="4141461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1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BA" dirty="0" err="1"/>
                        <a:t>Slide</a:t>
                      </a:r>
                      <a:r>
                        <a:rPr lang="hr-BA" dirty="0"/>
                        <a:t> 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dedicated systems and desktop systems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5624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r>
                        <a:rPr lang="hr-BA" dirty="0" err="1"/>
                        <a:t>Slide</a:t>
                      </a:r>
                      <a:r>
                        <a:rPr lang="hr-BA" dirty="0"/>
                        <a:t> 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dedicated system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remote control</a:t>
                      </a:r>
                      <a:r>
                        <a:rPr lang="hr-BA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MCU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(data)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compression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9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BA" dirty="0"/>
                        <a:t>Side 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than two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more than one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more expensive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special room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HD monitors, video cameras, remote controls,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MCU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6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BA" dirty="0" err="1"/>
                        <a:t>Slide</a:t>
                      </a:r>
                      <a:r>
                        <a:rPr lang="hr-BA" dirty="0"/>
                        <a:t> 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maintenance would be expensive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3 data wouldn’t transfer quickly enough; there</a:t>
                      </a:r>
                    </a:p>
                    <a:p>
                      <a:r>
                        <a:rPr lang="en-GB" dirty="0"/>
                        <a:t>wouldn’t be enough bandwidth; video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wouldn’t transfer properly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4 video conferencing would only work with two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locations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5 people wouldn’t know how to use the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system properly</a:t>
                      </a:r>
                      <a:r>
                        <a:rPr lang="hr-BA" dirty="0"/>
                        <a:t> / </a:t>
                      </a:r>
                      <a:r>
                        <a:rPr lang="en-GB" dirty="0"/>
                        <a:t>6 there would be nowhere to go for the video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conference; would have to hire a room each</a:t>
                      </a:r>
                      <a:r>
                        <a:rPr lang="hr-BA" dirty="0"/>
                        <a:t> t</a:t>
                      </a:r>
                      <a:r>
                        <a:rPr lang="en-GB" dirty="0" err="1"/>
                        <a:t>ime</a:t>
                      </a:r>
                      <a:r>
                        <a:rPr lang="hr-BA" dirty="0"/>
                        <a:t>/ </a:t>
                      </a:r>
                      <a:r>
                        <a:rPr lang="en-GB" dirty="0"/>
                        <a:t>7 data would use too much bandwidth;</a:t>
                      </a:r>
                      <a:r>
                        <a:rPr lang="hr-BA" dirty="0"/>
                        <a:t> </a:t>
                      </a:r>
                      <a:r>
                        <a:rPr lang="en-GB" dirty="0"/>
                        <a:t>bandwidth charges would be high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3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1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1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A41D-AF61-D0B0-AEA6-8B8376B1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sz="4000" i="1" dirty="0" err="1">
                <a:solidFill>
                  <a:schemeClr val="accent1"/>
                </a:solidFill>
              </a:rPr>
              <a:t>Let’s</a:t>
            </a:r>
            <a:r>
              <a:rPr lang="hr-BA" sz="4000" i="1" dirty="0">
                <a:solidFill>
                  <a:schemeClr val="accent1"/>
                </a:solidFill>
              </a:rPr>
              <a:t> </a:t>
            </a:r>
            <a:r>
              <a:rPr lang="hr-BA" sz="4000" i="1" dirty="0" err="1">
                <a:solidFill>
                  <a:schemeClr val="accent1"/>
                </a:solidFill>
              </a:rPr>
              <a:t>watch</a:t>
            </a:r>
            <a:r>
              <a:rPr lang="hr-BA" sz="4000" i="1" dirty="0">
                <a:solidFill>
                  <a:schemeClr val="accent1"/>
                </a:solidFill>
              </a:rPr>
              <a:t> some </a:t>
            </a:r>
            <a:r>
              <a:rPr lang="hr-BA" sz="4000" i="1" dirty="0" err="1">
                <a:solidFill>
                  <a:schemeClr val="accent1"/>
                </a:solidFill>
              </a:rPr>
              <a:t>videos</a:t>
            </a:r>
            <a:r>
              <a:rPr lang="hr-BA" sz="4000" i="1" dirty="0">
                <a:solidFill>
                  <a:schemeClr val="accent1"/>
                </a:solidFill>
              </a:rPr>
              <a:t> </a:t>
            </a:r>
            <a:r>
              <a:rPr lang="hr-BA" sz="4000" i="1" dirty="0" err="1">
                <a:solidFill>
                  <a:schemeClr val="accent1"/>
                </a:solidFill>
              </a:rPr>
              <a:t>and</a:t>
            </a:r>
            <a:r>
              <a:rPr lang="hr-BA" sz="4000" i="1" dirty="0">
                <a:solidFill>
                  <a:schemeClr val="accent1"/>
                </a:solidFill>
              </a:rPr>
              <a:t> </a:t>
            </a:r>
            <a:r>
              <a:rPr lang="hr-BA" sz="4000" i="1" dirty="0" err="1">
                <a:solidFill>
                  <a:schemeClr val="accent1"/>
                </a:solidFill>
              </a:rPr>
              <a:t>discuss</a:t>
            </a:r>
            <a:endParaRPr lang="hr-HR" sz="40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A0F6-4977-C1D7-49C6-4E7D4874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A Video Conference Call in Real Life</a:t>
            </a:r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https://www.youtube.com/watch?v=JMOOG7rWTPg</a:t>
            </a:r>
            <a:endParaRPr lang="hr-HR" dirty="0"/>
          </a:p>
          <a:p>
            <a:endParaRPr lang="hr-HR" dirty="0"/>
          </a:p>
          <a:p>
            <a:pPr algn="l"/>
            <a:endParaRPr lang="hr-BA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hr-BA" b="1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Netiquette - The Dos and Don'ts of Online Meetings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>
                <a:hlinkClick r:id="rId3"/>
              </a:rPr>
              <a:t>https://www.youtube.com/watch?v=d-_wYdG873M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84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BED75-EB6F-B037-B927-CF94F7D5D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01" y="489857"/>
            <a:ext cx="8669617" cy="58782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DBEF9-0CD8-D32F-65EC-2B228D17C2F9}"/>
              </a:ext>
            </a:extLst>
          </p:cNvPr>
          <p:cNvSpPr txBox="1"/>
          <p:nvPr/>
        </p:nvSpPr>
        <p:spPr>
          <a:xfrm>
            <a:off x="9414589" y="1166327"/>
            <a:ext cx="16608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b="1" i="1" dirty="0" err="1">
                <a:solidFill>
                  <a:schemeClr val="accent1"/>
                </a:solidFill>
              </a:rPr>
              <a:t>What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is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netiquette</a:t>
            </a:r>
            <a:r>
              <a:rPr lang="hr-BA" sz="2000" b="1" i="1" dirty="0">
                <a:solidFill>
                  <a:schemeClr val="accent1"/>
                </a:solidFill>
              </a:rPr>
              <a:t>? </a:t>
            </a:r>
          </a:p>
          <a:p>
            <a:r>
              <a:rPr lang="hr-BA" sz="2000" b="1" i="1" dirty="0" err="1">
                <a:solidFill>
                  <a:schemeClr val="accent1"/>
                </a:solidFill>
              </a:rPr>
              <a:t>Study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the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Netiquette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code</a:t>
            </a:r>
            <a:r>
              <a:rPr lang="hr-BA" sz="2000" b="1" i="1" dirty="0">
                <a:solidFill>
                  <a:schemeClr val="accent1"/>
                </a:solidFill>
              </a:rPr>
              <a:t> </a:t>
            </a:r>
            <a:r>
              <a:rPr lang="hr-BA" sz="2000" b="1" i="1" dirty="0" err="1">
                <a:solidFill>
                  <a:schemeClr val="accent1"/>
                </a:solidFill>
              </a:rPr>
              <a:t>here</a:t>
            </a:r>
            <a:r>
              <a:rPr lang="hr-BA" sz="2000" b="1" i="1" dirty="0">
                <a:solidFill>
                  <a:schemeClr val="accent1"/>
                </a:solidFill>
              </a:rPr>
              <a:t>:</a:t>
            </a:r>
          </a:p>
          <a:p>
            <a:endParaRPr lang="hr-BA" sz="2000" b="1" i="1" dirty="0">
              <a:solidFill>
                <a:schemeClr val="accent1"/>
              </a:solidFill>
            </a:endParaRPr>
          </a:p>
          <a:p>
            <a:r>
              <a:rPr lang="hr-BA" dirty="0"/>
              <a:t> </a:t>
            </a:r>
            <a:r>
              <a:rPr lang="hr-HR" dirty="0">
                <a:hlinkClick r:id="rId3"/>
              </a:rPr>
              <a:t>https://www.britannica.com/topic/netiquette</a:t>
            </a:r>
            <a:endParaRPr lang="hr-HR" dirty="0"/>
          </a:p>
          <a:p>
            <a:endParaRPr lang="hr-BA" dirty="0"/>
          </a:p>
          <a:p>
            <a:br>
              <a:rPr lang="hr-BA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955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A929-25DE-012A-59E4-8EC6436A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BA" sz="3200" i="1" dirty="0" err="1">
                <a:solidFill>
                  <a:schemeClr val="accent1"/>
                </a:solidFill>
              </a:rPr>
              <a:t>After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reading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the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dirty="0">
                <a:solidFill>
                  <a:schemeClr val="accent1"/>
                </a:solidFill>
              </a:rPr>
              <a:t>britannica.com </a:t>
            </a:r>
            <a:r>
              <a:rPr lang="hr-BA" sz="3200" i="1" dirty="0" err="1">
                <a:solidFill>
                  <a:schemeClr val="accent1"/>
                </a:solidFill>
              </a:rPr>
              <a:t>entry</a:t>
            </a:r>
            <a:r>
              <a:rPr lang="hr-BA" sz="3200" i="1" dirty="0">
                <a:solidFill>
                  <a:schemeClr val="accent1"/>
                </a:solidFill>
              </a:rPr>
              <a:t>, </a:t>
            </a:r>
            <a:r>
              <a:rPr lang="hr-BA" sz="3200" i="1" dirty="0" err="1">
                <a:solidFill>
                  <a:schemeClr val="accent1"/>
                </a:solidFill>
              </a:rPr>
              <a:t>summarize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in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pairs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what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makes</a:t>
            </a:r>
            <a:r>
              <a:rPr lang="hr-BA" sz="3200" i="1" dirty="0">
                <a:solidFill>
                  <a:schemeClr val="accent1"/>
                </a:solidFill>
              </a:rPr>
              <a:t> a </a:t>
            </a:r>
            <a:r>
              <a:rPr lang="hr-BA" sz="3200" i="1" dirty="0" err="1">
                <a:solidFill>
                  <a:schemeClr val="accent1"/>
                </a:solidFill>
              </a:rPr>
              <a:t>good</a:t>
            </a:r>
            <a:r>
              <a:rPr lang="hr-BA" sz="3200" i="1" dirty="0">
                <a:solidFill>
                  <a:schemeClr val="accent1"/>
                </a:solidFill>
              </a:rPr>
              <a:t> </a:t>
            </a:r>
            <a:r>
              <a:rPr lang="hr-BA" sz="3200" i="1" dirty="0" err="1">
                <a:solidFill>
                  <a:schemeClr val="accent1"/>
                </a:solidFill>
              </a:rPr>
              <a:t>netiquette</a:t>
            </a:r>
            <a:endParaRPr lang="hr-HR" sz="3200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380E-17F5-A497-BDB5-461013DE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Lurking</a:t>
            </a:r>
            <a:endParaRPr lang="hr-BA" dirty="0"/>
          </a:p>
          <a:p>
            <a:r>
              <a:rPr lang="en-GB" dirty="0"/>
              <a:t>Reading the FAQs</a:t>
            </a:r>
            <a:endParaRPr lang="hr-BA" dirty="0"/>
          </a:p>
          <a:p>
            <a:r>
              <a:rPr lang="en-GB" dirty="0"/>
              <a:t>Remember the Human</a:t>
            </a:r>
            <a:endParaRPr lang="hr-BA" dirty="0"/>
          </a:p>
          <a:p>
            <a:r>
              <a:rPr lang="en-GB" dirty="0"/>
              <a:t>Avoid Flames </a:t>
            </a:r>
            <a:endParaRPr lang="hr-BA" dirty="0"/>
          </a:p>
          <a:p>
            <a:r>
              <a:rPr lang="en-GB" dirty="0"/>
              <a:t>Avoid Shouting</a:t>
            </a:r>
            <a:endParaRPr lang="hr-BA" dirty="0"/>
          </a:p>
          <a:p>
            <a:r>
              <a:rPr lang="en-GB" dirty="0"/>
              <a:t>Not a Homework </a:t>
            </a:r>
            <a:r>
              <a:rPr lang="en-GB" dirty="0" err="1"/>
              <a:t>Center</a:t>
            </a:r>
            <a:endParaRPr lang="hr-BA" dirty="0"/>
          </a:p>
          <a:p>
            <a:r>
              <a:rPr lang="en-GB" dirty="0"/>
              <a:t>Composition Protocols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121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F9D1-20D8-E4B4-F29F-6BCD091C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Resources: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6DB8-FC02-575C-C163-C741F1192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Remacha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Infotech –</a:t>
            </a:r>
            <a:r>
              <a:rPr lang="hr-H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18 (pp 91-92)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 – Unit 6 – Interactions (pp 46-47)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hlinkClick r:id="rId2"/>
              </a:rPr>
              <a:t>https://www.youtube.com/watch?v=JMOOG7rWTPg</a:t>
            </a: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hlinkClick r:id="rId3"/>
              </a:rPr>
              <a:t>https://www.youtube.com/watch?v=d-_wYdG873M</a:t>
            </a: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hlinkClick r:id="rId4"/>
              </a:rPr>
              <a:t>https://www.britannica.com/topic/netiquette</a:t>
            </a: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i="1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i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0" i="0" dirty="0">
              <a:solidFill>
                <a:srgbClr val="1F1F1F"/>
              </a:solidFill>
              <a:effectLst/>
              <a:latin typeface="Cabi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3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86" y="1894114"/>
            <a:ext cx="5872065" cy="1680429"/>
          </a:xfrm>
        </p:spPr>
        <p:txBody>
          <a:bodyPr>
            <a:normAutofit/>
          </a:bodyPr>
          <a:lstStyle/>
          <a:p>
            <a:pPr algn="ctr"/>
            <a:r>
              <a:rPr lang="hr-HR" sz="4400" i="1"/>
              <a:t>#</a:t>
            </a:r>
            <a:r>
              <a:rPr lang="hr-HR" sz="4400" i="1" dirty="0"/>
              <a:t>neverstoplearning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25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F9D1-20D8-E4B4-F29F-6BCD091C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lesson, you will: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96DB8-FC02-575C-C163-C741F1192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Learn and use vocabulary related to </a:t>
            </a:r>
            <a:r>
              <a:rPr lang="en-US" dirty="0"/>
              <a:t>different </a:t>
            </a:r>
            <a:r>
              <a:rPr lang="hr-BA" b="1" dirty="0"/>
              <a:t>video conferencing</a:t>
            </a:r>
            <a:r>
              <a:rPr lang="en-US" b="1" dirty="0"/>
              <a:t> systems</a:t>
            </a:r>
          </a:p>
          <a:p>
            <a:r>
              <a:rPr lang="en-US" dirty="0"/>
              <a:t>Discuss the </a:t>
            </a:r>
            <a:r>
              <a:rPr lang="en-US" b="1" dirty="0"/>
              <a:t>“</a:t>
            </a:r>
            <a:r>
              <a:rPr lang="hr-HR" b="1" i="0" dirty="0">
                <a:effectLst/>
                <a:latin typeface="Arial" panose="020B0604020202020204" pitchFamily="34" charset="0"/>
              </a:rPr>
              <a:t>dos and don’ts</a:t>
            </a:r>
            <a:r>
              <a:rPr lang="en-US" b="1" i="0" dirty="0">
                <a:effectLst/>
                <a:latin typeface="Arial" panose="020B0604020202020204" pitchFamily="34" charset="0"/>
              </a:rPr>
              <a:t>”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dirty="0"/>
              <a:t>for online meetings</a:t>
            </a:r>
          </a:p>
          <a:p>
            <a:r>
              <a:rPr lang="en-US" dirty="0"/>
              <a:t>Learn the general </a:t>
            </a:r>
            <a:r>
              <a:rPr lang="en-US" b="1" dirty="0"/>
              <a:t>netiquette</a:t>
            </a:r>
            <a:r>
              <a:rPr lang="en-US" dirty="0"/>
              <a:t> in online environments</a:t>
            </a:r>
          </a:p>
          <a:p>
            <a:endParaRPr lang="hr-B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45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950E7-8243-770B-CF15-D79320287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15" y="653143"/>
            <a:ext cx="8879436" cy="5387717"/>
          </a:xfrm>
        </p:spPr>
      </p:pic>
    </p:spTree>
    <p:extLst>
      <p:ext uri="{BB962C8B-B14F-4D97-AF65-F5344CB8AC3E}">
        <p14:creationId xmlns:p14="http://schemas.microsoft.com/office/powerpoint/2010/main" val="42604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9AD95-6E02-7B6A-6224-5A2F3BF4E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951" y="4001294"/>
            <a:ext cx="9228097" cy="16064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4BA7C33-0631-2B33-3C84-6F0EDEE36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2" t="41910"/>
          <a:stretch/>
        </p:blipFill>
        <p:spPr>
          <a:xfrm>
            <a:off x="1679510" y="587828"/>
            <a:ext cx="8244406" cy="31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A928-EE69-1C9F-C979-6166BF57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Video </a:t>
            </a:r>
            <a:r>
              <a:rPr lang="hr-BA" dirty="0" err="1"/>
              <a:t>call</a:t>
            </a:r>
            <a:r>
              <a:rPr lang="hr-BA" dirty="0"/>
              <a:t> vs video </a:t>
            </a:r>
            <a:r>
              <a:rPr lang="hr-BA" dirty="0" err="1"/>
              <a:t>conference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4D80-F1DA-DCC8-FC6F-A73DB3D6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Videotelephony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(also known as 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hr-BA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conferencing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video teleconferencing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or simply 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video call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the two-way or multipoint reception and transmission of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audio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signals by people in different locations for 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real-time communication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hr-BA" b="0" i="0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202122"/>
                </a:solidFill>
                <a:latin typeface="Arial" panose="020B0604020202020204" pitchFamily="34" charset="0"/>
              </a:rPr>
              <a:t>videophone </a:t>
            </a:r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is a telephone with a video camera and video display, capable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simultaneous video and audio communication. 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hr-BA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conferencing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implies the use of this technology for </a:t>
            </a:r>
            <a:r>
              <a:rPr lang="en-GB" dirty="0">
                <a:solidFill>
                  <a:srgbClr val="3366CC"/>
                </a:solidFill>
                <a:latin typeface="Arial" panose="020B0604020202020204" pitchFamily="34" charset="0"/>
              </a:rPr>
              <a:t>a group or organizational meeting 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rather than for individuals, in a videoconference.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99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9793E-57BC-BED7-B575-6F60CC14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2 </a:t>
            </a:r>
            <a:r>
              <a:rPr lang="hr-BA" dirty="0" err="1"/>
              <a:t>types</a:t>
            </a:r>
            <a:r>
              <a:rPr lang="hr-BA" dirty="0"/>
              <a:t> </a:t>
            </a:r>
            <a:r>
              <a:rPr lang="hr-BA" dirty="0" err="1"/>
              <a:t>of</a:t>
            </a:r>
            <a:r>
              <a:rPr lang="hr-BA" dirty="0"/>
              <a:t> video </a:t>
            </a:r>
            <a:r>
              <a:rPr lang="hr-BA" dirty="0" err="1"/>
              <a:t>conferencing</a:t>
            </a:r>
            <a:endParaRPr lang="hr-H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F0287-7C2A-10A5-7E84-725C1A29D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7045" y="1982757"/>
            <a:ext cx="9909514" cy="857638"/>
          </a:xfrm>
        </p:spPr>
      </p:pic>
      <p:pic>
        <p:nvPicPr>
          <p:cNvPr id="6" name="32 Track 32">
            <a:hlinkClick r:id="" action="ppaction://media"/>
            <a:extLst>
              <a:ext uri="{FF2B5EF4-FFF2-40B4-BE49-F238E27FC236}">
                <a16:creationId xmlns:a16="http://schemas.microsoft.com/office/drawing/2014/main" id="{4ACE881B-C848-9AFD-6B44-41D6752AE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0112" y="3132464"/>
            <a:ext cx="487363" cy="487363"/>
          </a:xfrm>
          <a:prstGeom prst="rect">
            <a:avLst/>
          </a:prstGeom>
        </p:spPr>
      </p:pic>
      <p:pic>
        <p:nvPicPr>
          <p:cNvPr id="1026" name="Picture 2" descr="Video conferencing software: 5 platforms to get you started in 2020 | SE">
            <a:extLst>
              <a:ext uri="{FF2B5EF4-FFF2-40B4-BE49-F238E27FC236}">
                <a16:creationId xmlns:a16="http://schemas.microsoft.com/office/drawing/2014/main" id="{2948814F-9341-C855-8269-79EA191B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67" y="2676719"/>
            <a:ext cx="5604588" cy="35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6CE3A9-7C12-4EE7-1E78-91205D963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06" y="1056206"/>
            <a:ext cx="9042773" cy="42622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DB9F52-7F6A-01FC-6162-E5BC791DB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73" y="822941"/>
            <a:ext cx="2539221" cy="1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1BE8C-C72B-5D0C-235B-E9D681CC7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987" y="633925"/>
            <a:ext cx="5307566" cy="25108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47E8F-187D-ADE9-1221-EEB3011B7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65"/>
          <a:stretch/>
        </p:blipFill>
        <p:spPr>
          <a:xfrm>
            <a:off x="803987" y="3017537"/>
            <a:ext cx="5525279" cy="2748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E1C45-1FAA-FE43-B231-C99BDBF89E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023"/>
          <a:stretch/>
        </p:blipFill>
        <p:spPr>
          <a:xfrm>
            <a:off x="6438123" y="2416628"/>
            <a:ext cx="5523455" cy="30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7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19D2C-9F84-9AB9-A7FE-14833BB66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731" y="989046"/>
            <a:ext cx="8377661" cy="4136784"/>
          </a:xfrm>
        </p:spPr>
      </p:pic>
    </p:spTree>
    <p:extLst>
      <p:ext uri="{BB962C8B-B14F-4D97-AF65-F5344CB8AC3E}">
        <p14:creationId xmlns:p14="http://schemas.microsoft.com/office/powerpoint/2010/main" val="135468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444</Words>
  <Application>Microsoft Office PowerPoint</Application>
  <PresentationFormat>Widescreen</PresentationFormat>
  <Paragraphs>64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Cabin</vt:lpstr>
      <vt:lpstr>Stolzl Book</vt:lpstr>
      <vt:lpstr>Roboto</vt:lpstr>
      <vt:lpstr>Calibri</vt:lpstr>
      <vt:lpstr>Stolzl Bold</vt:lpstr>
      <vt:lpstr>Arial</vt:lpstr>
      <vt:lpstr>Office Theme</vt:lpstr>
      <vt:lpstr> ENGLISH FOR IT LO4 VOCABULARY  Video conferencing, and netiquette </vt:lpstr>
      <vt:lpstr>In this lesson, you will:</vt:lpstr>
      <vt:lpstr>PowerPoint Presentation</vt:lpstr>
      <vt:lpstr>PowerPoint Presentation</vt:lpstr>
      <vt:lpstr>Video call vs video conference</vt:lpstr>
      <vt:lpstr>2 types of video conferencing</vt:lpstr>
      <vt:lpstr>PowerPoint Presentation</vt:lpstr>
      <vt:lpstr>PowerPoint Presentation</vt:lpstr>
      <vt:lpstr>PowerPoint Presentation</vt:lpstr>
      <vt:lpstr>PowerPoint Presentation</vt:lpstr>
      <vt:lpstr>Answer key</vt:lpstr>
      <vt:lpstr>Let’s watch some videos and discuss</vt:lpstr>
      <vt:lpstr>PowerPoint Presentation</vt:lpstr>
      <vt:lpstr>After reading the britannica.com entry, summarize in pairs what makes a good netiquette</vt:lpstr>
      <vt:lpstr>Resources:</vt:lpstr>
      <vt:lpstr>#neverstoplearning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</cp:lastModifiedBy>
  <cp:revision>236</cp:revision>
  <dcterms:created xsi:type="dcterms:W3CDTF">2018-01-24T13:33:55Z</dcterms:created>
  <dcterms:modified xsi:type="dcterms:W3CDTF">2024-12-07T19:57:20Z</dcterms:modified>
</cp:coreProperties>
</file>