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72" r:id="rId3"/>
    <p:sldId id="347" r:id="rId4"/>
    <p:sldId id="348" r:id="rId5"/>
    <p:sldId id="331" r:id="rId6"/>
    <p:sldId id="351" r:id="rId7"/>
    <p:sldId id="332" r:id="rId8"/>
    <p:sldId id="352" r:id="rId9"/>
    <p:sldId id="334" r:id="rId10"/>
    <p:sldId id="340" r:id="rId11"/>
    <p:sldId id="354" r:id="rId12"/>
    <p:sldId id="355" r:id="rId13"/>
    <p:sldId id="313" r:id="rId14"/>
    <p:sldId id="330" r:id="rId15"/>
  </p:sldIdLst>
  <p:sldSz cx="12192000" cy="6858000"/>
  <p:notesSz cx="6858000" cy="9144000"/>
  <p:embeddedFontLst>
    <p:embeddedFont>
      <p:font typeface="Stolzl Bold" panose="00000800000000000000" charset="-18"/>
      <p:bold r:id="rId17"/>
    </p:embeddedFont>
    <p:embeddedFont>
      <p:font typeface="Stolzl Book" panose="00000500000000000000" charset="-18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3639E-0782-450A-A9FC-886DDE760752}" v="1" dt="2025-01-09T22:06:34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68942" autoAdjust="0"/>
  </p:normalViewPr>
  <p:slideViewPr>
    <p:cSldViewPr snapToGrid="0" snapToObjects="1">
      <p:cViewPr varScale="1">
        <p:scale>
          <a:sx n="123" d="100"/>
          <a:sy n="123" d="100"/>
        </p:scale>
        <p:origin x="11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hana Banko" userId="fcf43c4d-2661-4a07-a5d6-51faf8c3da84" providerId="ADAL" clId="{A853639E-0782-450A-A9FC-886DDE760752}"/>
    <pc:docChg chg="undo custSel addSld modSld">
      <pc:chgData name="Tihana Banko" userId="fcf43c4d-2661-4a07-a5d6-51faf8c3da84" providerId="ADAL" clId="{A853639E-0782-450A-A9FC-886DDE760752}" dt="2025-01-09T22:09:15.368" v="94" actId="114"/>
      <pc:docMkLst>
        <pc:docMk/>
      </pc:docMkLst>
      <pc:sldChg chg="modSp mod">
        <pc:chgData name="Tihana Banko" userId="fcf43c4d-2661-4a07-a5d6-51faf8c3da84" providerId="ADAL" clId="{A853639E-0782-450A-A9FC-886DDE760752}" dt="2025-01-09T21:11:50.091" v="1" actId="20577"/>
        <pc:sldMkLst>
          <pc:docMk/>
          <pc:sldMk cId="1847328114" sldId="257"/>
        </pc:sldMkLst>
        <pc:spChg chg="mod">
          <ac:chgData name="Tihana Banko" userId="fcf43c4d-2661-4a07-a5d6-51faf8c3da84" providerId="ADAL" clId="{A853639E-0782-450A-A9FC-886DDE760752}" dt="2025-01-09T21:11:50.091" v="1" actId="20577"/>
          <ac:spMkLst>
            <pc:docMk/>
            <pc:sldMk cId="1847328114" sldId="257"/>
            <ac:spMk id="2" creationId="{00000000-0000-0000-0000-000000000000}"/>
          </ac:spMkLst>
        </pc:spChg>
      </pc:sldChg>
      <pc:sldChg chg="addSp modSp new mod">
        <pc:chgData name="Tihana Banko" userId="fcf43c4d-2661-4a07-a5d6-51faf8c3da84" providerId="ADAL" clId="{A853639E-0782-450A-A9FC-886DDE760752}" dt="2025-01-09T22:09:15.368" v="94" actId="114"/>
        <pc:sldMkLst>
          <pc:docMk/>
          <pc:sldMk cId="1543491813" sldId="355"/>
        </pc:sldMkLst>
        <pc:spChg chg="mod">
          <ac:chgData name="Tihana Banko" userId="fcf43c4d-2661-4a07-a5d6-51faf8c3da84" providerId="ADAL" clId="{A853639E-0782-450A-A9FC-886DDE760752}" dt="2025-01-09T22:09:15.368" v="94" actId="114"/>
          <ac:spMkLst>
            <pc:docMk/>
            <pc:sldMk cId="1543491813" sldId="355"/>
            <ac:spMk id="2" creationId="{06EC6A1C-56AA-2DF1-36FC-765E904CC94C}"/>
          </ac:spMkLst>
        </pc:spChg>
        <pc:spChg chg="mod">
          <ac:chgData name="Tihana Banko" userId="fcf43c4d-2661-4a07-a5d6-51faf8c3da84" providerId="ADAL" clId="{A853639E-0782-450A-A9FC-886DDE760752}" dt="2025-01-09T22:07:04.626" v="6"/>
          <ac:spMkLst>
            <pc:docMk/>
            <pc:sldMk cId="1543491813" sldId="355"/>
            <ac:spMk id="3" creationId="{EF0F1A19-BE4D-4605-EF40-D0E80331C032}"/>
          </ac:spMkLst>
        </pc:spChg>
        <pc:picChg chg="add mod modCrop">
          <ac:chgData name="Tihana Banko" userId="fcf43c4d-2661-4a07-a5d6-51faf8c3da84" providerId="ADAL" clId="{A853639E-0782-450A-A9FC-886DDE760752}" dt="2025-01-09T22:07:49.950" v="16" actId="1076"/>
          <ac:picMkLst>
            <pc:docMk/>
            <pc:sldMk cId="1543491813" sldId="355"/>
            <ac:picMk id="5" creationId="{F8C2AF51-154C-70AD-C894-F29CB0F49317}"/>
          </ac:picMkLst>
        </pc:picChg>
      </pc:sldChg>
    </pc:docChg>
  </pc:docChgLst>
  <pc:docChgLst>
    <pc:chgData name="Tihana Banko" userId="fcf43c4d-2661-4a07-a5d6-51faf8c3da84" providerId="ADAL" clId="{C7214044-A4D5-4A43-AA05-CBBC26B88E3B}"/>
    <pc:docChg chg="custSel addSld delSld modSld sldOrd">
      <pc:chgData name="Tihana Banko" userId="fcf43c4d-2661-4a07-a5d6-51faf8c3da84" providerId="ADAL" clId="{C7214044-A4D5-4A43-AA05-CBBC26B88E3B}" dt="2024-11-10T09:55:38.488" v="270" actId="20577"/>
      <pc:docMkLst>
        <pc:docMk/>
      </pc:docMkLst>
      <pc:sldChg chg="modSp mod">
        <pc:chgData name="Tihana Banko" userId="fcf43c4d-2661-4a07-a5d6-51faf8c3da84" providerId="ADAL" clId="{C7214044-A4D5-4A43-AA05-CBBC26B88E3B}" dt="2024-11-10T09:45:45.125" v="8" actId="20577"/>
        <pc:sldMkLst>
          <pc:docMk/>
          <pc:sldMk cId="1847328114" sldId="257"/>
        </pc:sldMkLst>
        <pc:spChg chg="mod">
          <ac:chgData name="Tihana Banko" userId="fcf43c4d-2661-4a07-a5d6-51faf8c3da84" providerId="ADAL" clId="{C7214044-A4D5-4A43-AA05-CBBC26B88E3B}" dt="2024-11-10T09:45:45.125" v="8" actId="20577"/>
          <ac:spMkLst>
            <pc:docMk/>
            <pc:sldMk cId="1847328114" sldId="257"/>
            <ac:spMk id="2" creationId="{00000000-0000-0000-0000-000000000000}"/>
          </ac:spMkLst>
        </pc:spChg>
      </pc:sldChg>
      <pc:sldChg chg="modSp mod">
        <pc:chgData name="Tihana Banko" userId="fcf43c4d-2661-4a07-a5d6-51faf8c3da84" providerId="ADAL" clId="{C7214044-A4D5-4A43-AA05-CBBC26B88E3B}" dt="2024-11-10T09:51:48.935" v="87" actId="20577"/>
        <pc:sldMkLst>
          <pc:docMk/>
          <pc:sldMk cId="2323451387" sldId="272"/>
        </pc:sldMkLst>
        <pc:spChg chg="mod">
          <ac:chgData name="Tihana Banko" userId="fcf43c4d-2661-4a07-a5d6-51faf8c3da84" providerId="ADAL" clId="{C7214044-A4D5-4A43-AA05-CBBC26B88E3B}" dt="2024-11-10T09:51:48.935" v="87" actId="20577"/>
          <ac:spMkLst>
            <pc:docMk/>
            <pc:sldMk cId="2323451387" sldId="272"/>
            <ac:spMk id="3" creationId="{E6296DB8-FC02-575C-C163-C741F1192CE5}"/>
          </ac:spMkLst>
        </pc:spChg>
      </pc:sldChg>
      <pc:sldChg chg="modSp mod">
        <pc:chgData name="Tihana Banko" userId="fcf43c4d-2661-4a07-a5d6-51faf8c3da84" providerId="ADAL" clId="{C7214044-A4D5-4A43-AA05-CBBC26B88E3B}" dt="2024-11-10T09:50:08.294" v="30" actId="20577"/>
        <pc:sldMkLst>
          <pc:docMk/>
          <pc:sldMk cId="1705734882" sldId="313"/>
        </pc:sldMkLst>
        <pc:spChg chg="mod">
          <ac:chgData name="Tihana Banko" userId="fcf43c4d-2661-4a07-a5d6-51faf8c3da84" providerId="ADAL" clId="{C7214044-A4D5-4A43-AA05-CBBC26B88E3B}" dt="2024-11-10T09:50:08.294" v="30" actId="20577"/>
          <ac:spMkLst>
            <pc:docMk/>
            <pc:sldMk cId="1705734882" sldId="313"/>
            <ac:spMk id="3" creationId="{E6296DB8-FC02-575C-C163-C741F1192CE5}"/>
          </ac:spMkLst>
        </pc:spChg>
      </pc:sldChg>
      <pc:sldChg chg="del ord">
        <pc:chgData name="Tihana Banko" userId="fcf43c4d-2661-4a07-a5d6-51faf8c3da84" providerId="ADAL" clId="{C7214044-A4D5-4A43-AA05-CBBC26B88E3B}" dt="2024-11-10T09:48:52.090" v="21" actId="2696"/>
        <pc:sldMkLst>
          <pc:docMk/>
          <pc:sldMk cId="72581129" sldId="333"/>
        </pc:sldMkLst>
      </pc:sldChg>
      <pc:sldChg chg="addSp modSp mod">
        <pc:chgData name="Tihana Banko" userId="fcf43c4d-2661-4a07-a5d6-51faf8c3da84" providerId="ADAL" clId="{C7214044-A4D5-4A43-AA05-CBBC26B88E3B}" dt="2024-11-10T09:55:38.488" v="270" actId="20577"/>
        <pc:sldMkLst>
          <pc:docMk/>
          <pc:sldMk cId="3085645522" sldId="334"/>
        </pc:sldMkLst>
        <pc:spChg chg="add mod">
          <ac:chgData name="Tihana Banko" userId="fcf43c4d-2661-4a07-a5d6-51faf8c3da84" providerId="ADAL" clId="{C7214044-A4D5-4A43-AA05-CBBC26B88E3B}" dt="2024-11-10T09:55:21.510" v="255" actId="20577"/>
          <ac:spMkLst>
            <pc:docMk/>
            <pc:sldMk cId="3085645522" sldId="334"/>
            <ac:spMk id="2" creationId="{BCF6882E-0376-A829-8EE7-58B3CB6BC534}"/>
          </ac:spMkLst>
        </pc:spChg>
        <pc:spChg chg="add mod">
          <ac:chgData name="Tihana Banko" userId="fcf43c4d-2661-4a07-a5d6-51faf8c3da84" providerId="ADAL" clId="{C7214044-A4D5-4A43-AA05-CBBC26B88E3B}" dt="2024-11-10T09:55:38.488" v="270" actId="20577"/>
          <ac:spMkLst>
            <pc:docMk/>
            <pc:sldMk cId="3085645522" sldId="334"/>
            <ac:spMk id="4" creationId="{C1BB6C39-63CE-B284-8F6F-81CBFDD78ED3}"/>
          </ac:spMkLst>
        </pc:spChg>
        <pc:spChg chg="add mod">
          <ac:chgData name="Tihana Banko" userId="fcf43c4d-2661-4a07-a5d6-51faf8c3da84" providerId="ADAL" clId="{C7214044-A4D5-4A43-AA05-CBBC26B88E3B}" dt="2024-11-10T09:54:22.965" v="179" actId="20577"/>
          <ac:spMkLst>
            <pc:docMk/>
            <pc:sldMk cId="3085645522" sldId="334"/>
            <ac:spMk id="5" creationId="{B25B9120-087B-8A2C-9EEE-43BBF19D0C37}"/>
          </ac:spMkLst>
        </pc:spChg>
        <pc:picChg chg="mod modCrop">
          <ac:chgData name="Tihana Banko" userId="fcf43c4d-2661-4a07-a5d6-51faf8c3da84" providerId="ADAL" clId="{C7214044-A4D5-4A43-AA05-CBBC26B88E3B}" dt="2024-11-10T09:53:11.470" v="134" actId="1076"/>
          <ac:picMkLst>
            <pc:docMk/>
            <pc:sldMk cId="3085645522" sldId="334"/>
            <ac:picMk id="3" creationId="{C3123B04-067E-2E3C-994C-07374654CD83}"/>
          </ac:picMkLst>
        </pc:picChg>
      </pc:sldChg>
      <pc:sldChg chg="modSp del mod">
        <pc:chgData name="Tihana Banko" userId="fcf43c4d-2661-4a07-a5d6-51faf8c3da84" providerId="ADAL" clId="{C7214044-A4D5-4A43-AA05-CBBC26B88E3B}" dt="2024-11-10T09:52:08.342" v="88" actId="2696"/>
        <pc:sldMkLst>
          <pc:docMk/>
          <pc:sldMk cId="146870870" sldId="335"/>
        </pc:sldMkLst>
      </pc:sldChg>
      <pc:sldChg chg="del">
        <pc:chgData name="Tihana Banko" userId="fcf43c4d-2661-4a07-a5d6-51faf8c3da84" providerId="ADAL" clId="{C7214044-A4D5-4A43-AA05-CBBC26B88E3B}" dt="2024-11-10T09:47:08.281" v="16" actId="2696"/>
        <pc:sldMkLst>
          <pc:docMk/>
          <pc:sldMk cId="1487658888" sldId="337"/>
        </pc:sldMkLst>
      </pc:sldChg>
      <pc:sldChg chg="del">
        <pc:chgData name="Tihana Banko" userId="fcf43c4d-2661-4a07-a5d6-51faf8c3da84" providerId="ADAL" clId="{C7214044-A4D5-4A43-AA05-CBBC26B88E3B}" dt="2024-11-10T09:47:16.857" v="18" actId="2696"/>
        <pc:sldMkLst>
          <pc:docMk/>
          <pc:sldMk cId="540789438" sldId="339"/>
        </pc:sldMkLst>
      </pc:sldChg>
      <pc:sldChg chg="del">
        <pc:chgData name="Tihana Banko" userId="fcf43c4d-2661-4a07-a5d6-51faf8c3da84" providerId="ADAL" clId="{C7214044-A4D5-4A43-AA05-CBBC26B88E3B}" dt="2024-11-10T09:49:36.283" v="22" actId="2696"/>
        <pc:sldMkLst>
          <pc:docMk/>
          <pc:sldMk cId="1694386878" sldId="341"/>
        </pc:sldMkLst>
      </pc:sldChg>
      <pc:sldChg chg="del">
        <pc:chgData name="Tihana Banko" userId="fcf43c4d-2661-4a07-a5d6-51faf8c3da84" providerId="ADAL" clId="{C7214044-A4D5-4A43-AA05-CBBC26B88E3B}" dt="2024-11-10T09:49:39.939" v="23" actId="2696"/>
        <pc:sldMkLst>
          <pc:docMk/>
          <pc:sldMk cId="607988260" sldId="342"/>
        </pc:sldMkLst>
      </pc:sldChg>
      <pc:sldChg chg="del">
        <pc:chgData name="Tihana Banko" userId="fcf43c4d-2661-4a07-a5d6-51faf8c3da84" providerId="ADAL" clId="{C7214044-A4D5-4A43-AA05-CBBC26B88E3B}" dt="2024-11-10T09:49:44.249" v="24" actId="2696"/>
        <pc:sldMkLst>
          <pc:docMk/>
          <pc:sldMk cId="3747338726" sldId="343"/>
        </pc:sldMkLst>
      </pc:sldChg>
      <pc:sldChg chg="del">
        <pc:chgData name="Tihana Banko" userId="fcf43c4d-2661-4a07-a5d6-51faf8c3da84" providerId="ADAL" clId="{C7214044-A4D5-4A43-AA05-CBBC26B88E3B}" dt="2024-11-10T09:47:14.017" v="17" actId="2696"/>
        <pc:sldMkLst>
          <pc:docMk/>
          <pc:sldMk cId="1399921949" sldId="353"/>
        </pc:sldMkLst>
      </pc:sldChg>
      <pc:sldChg chg="del">
        <pc:chgData name="Tihana Banko" userId="fcf43c4d-2661-4a07-a5d6-51faf8c3da84" providerId="ADAL" clId="{C7214044-A4D5-4A43-AA05-CBBC26B88E3B}" dt="2024-11-10T09:49:52.202" v="25" actId="2696"/>
        <pc:sldMkLst>
          <pc:docMk/>
          <pc:sldMk cId="3670220281" sldId="355"/>
        </pc:sldMkLst>
      </pc:sldChg>
      <pc:sldChg chg="add del">
        <pc:chgData name="Tihana Banko" userId="fcf43c4d-2661-4a07-a5d6-51faf8c3da84" providerId="ADAL" clId="{C7214044-A4D5-4A43-AA05-CBBC26B88E3B}" dt="2024-11-10T09:47:04.938" v="15" actId="2696"/>
        <pc:sldMkLst>
          <pc:docMk/>
          <pc:sldMk cId="2478817885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1C21E-1610-F840-997A-88EB307E0A1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C0C92-97E4-9540-AC90-F1BBF91896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4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C0C92-97E4-9540-AC90-F1BBF91896C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95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7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1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11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95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5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42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67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83086" y="728663"/>
            <a:ext cx="5170713" cy="1680429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  <a:t>Glavni naslov</a:t>
            </a:r>
            <a:br>
              <a:rPr lang="hr-HR" sz="4800" dirty="0">
                <a:solidFill>
                  <a:schemeClr val="bg1"/>
                </a:solidFill>
                <a:latin typeface="Stolzl Bold" panose="00000800000000000000" pitchFamily="50" charset="-18"/>
              </a:rPr>
            </a:br>
            <a:r>
              <a:rPr lang="hr-HR" sz="4800" dirty="0">
                <a:solidFill>
                  <a:schemeClr val="bg1"/>
                </a:solidFill>
                <a:latin typeface="Stolzl Book" panose="00000500000000000000" pitchFamily="50" charset="-18"/>
              </a:rPr>
              <a:t>Tekst</a:t>
            </a: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4540"/>
            <a:ext cx="6183086" cy="59931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18" y="3904457"/>
            <a:ext cx="6022181" cy="2014537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12510-587E-0743-8BB6-FA03E27BCB0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830844-789E-4246-80A3-6F7B92FC0B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2" y="6283318"/>
            <a:ext cx="1414604" cy="57468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11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Slika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290"/>
            <a:ext cx="8686800" cy="5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61" r:id="rId8"/>
    <p:sldLayoutId id="2147483662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ndeed.com/career-advice/finding-a-job/jobs-in-ict-industr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728300"/>
            <a:ext cx="4612404" cy="201453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ENGLISH FOR IT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4 </a:t>
            </a: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VOCABULARY</a:t>
            </a: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Jobs in ICT</a:t>
            </a:r>
            <a:br>
              <a:rPr lang="hr-H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4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CB850-6FC9-CD49-EEC1-F3E36481A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37" y="283435"/>
            <a:ext cx="9703838" cy="5890854"/>
          </a:xfrm>
          <a:prstGeom prst="rect">
            <a:avLst/>
          </a:prstGeom>
        </p:spPr>
      </p:pic>
      <p:pic>
        <p:nvPicPr>
          <p:cNvPr id="2" name="Job interview with Sarah">
            <a:hlinkClick r:id="" action="ppaction://media"/>
            <a:extLst>
              <a:ext uri="{FF2B5EF4-FFF2-40B4-BE49-F238E27FC236}">
                <a16:creationId xmlns:a16="http://schemas.microsoft.com/office/drawing/2014/main" id="{791E055A-9021-B4E3-0090-F3FF8E1BA5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657" y="998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61F1E-F02F-A26A-8891-587F2F7FA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Computer Sciences</a:t>
            </a:r>
          </a:p>
          <a:p>
            <a:pPr marL="514350" indent="-514350">
              <a:buAutoNum type="arabicPeriod"/>
            </a:pPr>
            <a:r>
              <a:rPr lang="en-GB" dirty="0"/>
              <a:t>Analyst programmer for a year</a:t>
            </a:r>
          </a:p>
          <a:p>
            <a:pPr marL="514350" indent="-514350">
              <a:buAutoNum type="arabicPeriod"/>
            </a:pPr>
            <a:r>
              <a:rPr lang="en-GB" dirty="0"/>
              <a:t>general commercial use</a:t>
            </a:r>
          </a:p>
          <a:p>
            <a:pPr marL="514350" indent="-514350">
              <a:buAutoNum type="arabicPeriod"/>
            </a:pPr>
            <a:r>
              <a:rPr lang="en-GB" dirty="0"/>
              <a:t>IBM mainframes</a:t>
            </a:r>
          </a:p>
          <a:p>
            <a:pPr marL="514350" indent="-514350">
              <a:buAutoNum type="arabicPeriod"/>
            </a:pPr>
            <a:r>
              <a:rPr lang="en-GB" dirty="0"/>
              <a:t>Microsoft Access and dBase 5</a:t>
            </a:r>
          </a:p>
          <a:p>
            <a:pPr marL="514350" indent="-514350">
              <a:buAutoNum type="arabicPeriod"/>
            </a:pPr>
            <a:r>
              <a:rPr lang="en-GB" dirty="0"/>
              <a:t>wants something more demanding and with more responsibility; wants to learn about a new industry</a:t>
            </a: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EF6EF-8891-EAB6-AEB4-05CE23D78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4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6A1C-56AA-2DF1-36FC-765E904CC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accent1"/>
                </a:solidFill>
              </a:rPr>
              <a:t>22 ICT jobs to consider (+salary info)</a:t>
            </a:r>
            <a:endParaRPr lang="hr-HR" b="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F1A19-BE4D-4605-EF40-D0E80331C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https://www.indeed.com/career-advice/finding-a-job/jobs-in-ict-industry</a:t>
            </a:r>
            <a:endParaRPr lang="en-US" dirty="0"/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2AF51-154C-70AD-C894-F29CB0F493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53" t="32881" r="28719" b="34576"/>
          <a:stretch/>
        </p:blipFill>
        <p:spPr>
          <a:xfrm>
            <a:off x="1139124" y="2882683"/>
            <a:ext cx="9590557" cy="31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91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Remacha</a:t>
            </a:r>
            <a:r>
              <a:rPr lang="en-GB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Infotech –Unit 26 (pp 129-133)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Hill, English for Information Technology 2. Pearson Education ELS - </a:t>
            </a:r>
            <a:r>
              <a:rPr lang="hr-HR" sz="2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</a:t>
            </a:r>
            <a:r>
              <a:rPr lang="hr-HR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(pp 4-5)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i="1" dirty="0">
              <a:solidFill>
                <a:schemeClr val="accent1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i="1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0" i="0" dirty="0">
              <a:solidFill>
                <a:srgbClr val="1F1F1F"/>
              </a:solidFill>
              <a:effectLst/>
              <a:latin typeface="Cabi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73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3086" y="1894114"/>
            <a:ext cx="5872065" cy="1680429"/>
          </a:xfrm>
        </p:spPr>
        <p:txBody>
          <a:bodyPr>
            <a:normAutofit/>
          </a:bodyPr>
          <a:lstStyle/>
          <a:p>
            <a:pPr algn="ctr"/>
            <a:r>
              <a:rPr lang="hr-HR" sz="4400" i="1"/>
              <a:t>#</a:t>
            </a:r>
            <a:r>
              <a:rPr lang="hr-HR" sz="4400" i="1" dirty="0"/>
              <a:t>neverstoplearning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258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F9D1-20D8-E4B4-F29F-6BCD091C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lesson, you will: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96DB8-FC02-575C-C163-C741F1192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identify jobs in ICT and discuss their responsibilities</a:t>
            </a:r>
          </a:p>
          <a:p>
            <a:r>
              <a:rPr lang="en-GB" dirty="0"/>
              <a:t>discuss personal qualities and professional skills needed for a particular job in ICT</a:t>
            </a:r>
          </a:p>
          <a:p>
            <a:r>
              <a:rPr lang="en-GB" dirty="0"/>
              <a:t>Listen to a job interview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5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E7278-162B-4AE4-D0CA-0083048E4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15" t="39269" b="7211"/>
          <a:stretch/>
        </p:blipFill>
        <p:spPr>
          <a:xfrm>
            <a:off x="438539" y="429207"/>
            <a:ext cx="6951305" cy="5738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3E27C-7FBF-D80D-35F0-879A16F9BA6B}"/>
              </a:ext>
            </a:extLst>
          </p:cNvPr>
          <p:cNvSpPr txBox="1"/>
          <p:nvPr/>
        </p:nvSpPr>
        <p:spPr>
          <a:xfrm>
            <a:off x="7604449" y="1707501"/>
            <a:ext cx="4149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Listen to 6 people introducing themselves. What jobs do they do?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database administrator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helpdesk supervisor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software developer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systems analyst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hr-HR" dirty="0"/>
          </a:p>
        </p:txBody>
      </p:sp>
      <p:pic>
        <p:nvPicPr>
          <p:cNvPr id="6" name="02 Track 2">
            <a:hlinkClick r:id="" action="ppaction://media"/>
            <a:extLst>
              <a:ext uri="{FF2B5EF4-FFF2-40B4-BE49-F238E27FC236}">
                <a16:creationId xmlns:a16="http://schemas.microsoft.com/office/drawing/2014/main" id="{8AA45087-39CA-F552-AD9C-B4FF2B60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361" y="8612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BA7D-CFC5-9162-50F6-8AEDC0AE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1DB9F-48F5-F772-7B65-A8CD0B388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23875" r="25555" b="66047"/>
          <a:stretch/>
        </p:blipFill>
        <p:spPr>
          <a:xfrm>
            <a:off x="838200" y="1809830"/>
            <a:ext cx="6981930" cy="1619169"/>
          </a:xfrm>
        </p:spPr>
      </p:pic>
    </p:spTree>
    <p:extLst>
      <p:ext uri="{BB962C8B-B14F-4D97-AF65-F5344CB8AC3E}">
        <p14:creationId xmlns:p14="http://schemas.microsoft.com/office/powerpoint/2010/main" val="72655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B51F1-1E89-8C5B-A3BF-85B2CF541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805" y="485093"/>
            <a:ext cx="10395430" cy="5775747"/>
          </a:xfrm>
        </p:spPr>
      </p:pic>
    </p:spTree>
    <p:extLst>
      <p:ext uri="{BB962C8B-B14F-4D97-AF65-F5344CB8AC3E}">
        <p14:creationId xmlns:p14="http://schemas.microsoft.com/office/powerpoint/2010/main" val="1930966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92A03-8FC5-FFA5-6195-0D5E027BD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hardware engineer</a:t>
            </a:r>
          </a:p>
          <a:p>
            <a:pPr marL="514350" indent="-514350">
              <a:buAutoNum type="arabicPeriod"/>
            </a:pPr>
            <a:r>
              <a:rPr lang="en-GB" dirty="0"/>
              <a:t>software engineer</a:t>
            </a:r>
          </a:p>
          <a:p>
            <a:pPr marL="514350" indent="-514350">
              <a:buAutoNum type="arabicPeriod"/>
            </a:pPr>
            <a:r>
              <a:rPr lang="en-GB" dirty="0"/>
              <a:t>blog administrator</a:t>
            </a:r>
          </a:p>
          <a:p>
            <a:pPr marL="514350" indent="-514350">
              <a:buAutoNum type="arabicPeriod"/>
            </a:pPr>
            <a:r>
              <a:rPr lang="en-GB" dirty="0"/>
              <a:t>DTP operator</a:t>
            </a:r>
          </a:p>
          <a:p>
            <a:pPr marL="514350" indent="-514350">
              <a:buAutoNum type="arabicPeriod"/>
            </a:pPr>
            <a:r>
              <a:rPr lang="en-GB" dirty="0"/>
              <a:t>network administrator</a:t>
            </a:r>
          </a:p>
          <a:p>
            <a:pPr marL="514350" indent="-514350">
              <a:buAutoNum type="arabicPeriod"/>
            </a:pPr>
            <a:r>
              <a:rPr lang="en-GB" dirty="0"/>
              <a:t>webmaster</a:t>
            </a:r>
          </a:p>
          <a:p>
            <a:pPr marL="514350" indent="-514350">
              <a:buAutoNum type="arabicPeriod"/>
            </a:pPr>
            <a:r>
              <a:rPr lang="en-GB" dirty="0"/>
              <a:t>computer security specialist</a:t>
            </a:r>
          </a:p>
          <a:p>
            <a:pPr marL="514350" indent="-514350">
              <a:buAutoNum type="arabicPeriod"/>
            </a:pPr>
            <a:r>
              <a:rPr lang="en-GB" dirty="0"/>
              <a:t>help desk technician</a:t>
            </a:r>
          </a:p>
          <a:p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79D8DE-040C-7046-4893-54B4CB23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2A3810-51CB-5384-8182-1E351173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8159" y="3046737"/>
            <a:ext cx="10515600" cy="2148732"/>
          </a:xfrm>
        </p:spPr>
      </p:pic>
      <p:pic>
        <p:nvPicPr>
          <p:cNvPr id="3" name="Jobs">
            <a:hlinkClick r:id="" action="ppaction://media"/>
            <a:extLst>
              <a:ext uri="{FF2B5EF4-FFF2-40B4-BE49-F238E27FC236}">
                <a16:creationId xmlns:a16="http://schemas.microsoft.com/office/drawing/2014/main" id="{C11B7217-0213-6B4F-549F-91988AC25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1133" y="2046190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C9E82-8F64-D378-979C-05D2FB8BC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2" y="445732"/>
            <a:ext cx="5105613" cy="24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A408-14F9-ECEC-BE1D-BE65F9833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Speaker 1: webmaster</a:t>
            </a:r>
          </a:p>
          <a:p>
            <a:pPr marL="0" indent="0">
              <a:buNone/>
            </a:pPr>
            <a:r>
              <a:rPr lang="en-GB" dirty="0"/>
              <a:t>Speaker 2: help desk technician</a:t>
            </a:r>
          </a:p>
          <a:p>
            <a:pPr marL="0" indent="0">
              <a:buNone/>
            </a:pPr>
            <a:r>
              <a:rPr lang="en-GB" dirty="0"/>
              <a:t>Speaker 3: hardware engineer</a:t>
            </a:r>
          </a:p>
          <a:p>
            <a:pPr marL="0" indent="0">
              <a:buNone/>
            </a:pPr>
            <a:r>
              <a:rPr lang="en-GB" dirty="0"/>
              <a:t>Speaker 4: computer security specialist</a:t>
            </a: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8E30CF-1C47-C425-89CC-56F73D55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accent1"/>
                </a:solidFill>
              </a:rPr>
              <a:t>Check your answers</a:t>
            </a:r>
            <a:endParaRPr lang="hr-HR" sz="40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8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123B04-067E-2E3C-994C-07374654C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060" r="26725"/>
          <a:stretch/>
        </p:blipFill>
        <p:spPr>
          <a:xfrm>
            <a:off x="739162" y="1238392"/>
            <a:ext cx="7668669" cy="4381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6882E-0376-A829-8EE7-58B3CB6BC53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725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sz="2400" i="1" dirty="0">
                <a:solidFill>
                  <a:schemeClr val="accent1"/>
                </a:solidFill>
              </a:rPr>
              <a:t>Which skills should these 3 IT experts have? Discuss in pairs.</a:t>
            </a:r>
            <a:endParaRPr lang="hr-HR" sz="2400" i="1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B6C39-63CE-B284-8F6F-81CBFDD78ED3}"/>
              </a:ext>
            </a:extLst>
          </p:cNvPr>
          <p:cNvSpPr txBox="1"/>
          <p:nvPr/>
        </p:nvSpPr>
        <p:spPr>
          <a:xfrm>
            <a:off x="8562813" y="1238392"/>
            <a:ext cx="237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(your choice) ________</a:t>
            </a:r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B9120-087B-8A2C-9EEE-43BBF19D0C37}"/>
              </a:ext>
            </a:extLst>
          </p:cNvPr>
          <p:cNvSpPr txBox="1"/>
          <p:nvPr/>
        </p:nvSpPr>
        <p:spPr>
          <a:xfrm>
            <a:off x="1183036" y="5434941"/>
            <a:ext cx="237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skills: ________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85645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gebra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F41AD"/>
      </a:accent1>
      <a:accent2>
        <a:srgbClr val="F7921D"/>
      </a:accent2>
      <a:accent3>
        <a:srgbClr val="E5E5E5"/>
      </a:accent3>
      <a:accent4>
        <a:srgbClr val="B71373"/>
      </a:accent4>
      <a:accent5>
        <a:srgbClr val="FF8529"/>
      </a:accent5>
      <a:accent6>
        <a:srgbClr val="E83773"/>
      </a:accent6>
      <a:hlink>
        <a:srgbClr val="414141"/>
      </a:hlink>
      <a:folHlink>
        <a:srgbClr val="C1316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232</Words>
  <Application>Microsoft Office PowerPoint</Application>
  <PresentationFormat>Widescreen</PresentationFormat>
  <Paragraphs>68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Cabin</vt:lpstr>
      <vt:lpstr>Stolzl Book</vt:lpstr>
      <vt:lpstr>Stolzl Bold</vt:lpstr>
      <vt:lpstr>Calibri</vt:lpstr>
      <vt:lpstr>Arial</vt:lpstr>
      <vt:lpstr>Office Theme</vt:lpstr>
      <vt:lpstr> ENGLISH FOR IT LO 4 VOCABULARY  Jobs in ICT </vt:lpstr>
      <vt:lpstr>In this lesson, you will:</vt:lpstr>
      <vt:lpstr>PowerPoint Presentation</vt:lpstr>
      <vt:lpstr>Check your answers</vt:lpstr>
      <vt:lpstr>PowerPoint Presentation</vt:lpstr>
      <vt:lpstr>Check your answers</vt:lpstr>
      <vt:lpstr>PowerPoint Presentation</vt:lpstr>
      <vt:lpstr>Check your answers</vt:lpstr>
      <vt:lpstr>PowerPoint Presentation</vt:lpstr>
      <vt:lpstr>PowerPoint Presentation</vt:lpstr>
      <vt:lpstr>Check your answers</vt:lpstr>
      <vt:lpstr>22 ICT jobs to consider (+salary info)</vt:lpstr>
      <vt:lpstr>Resources:</vt:lpstr>
      <vt:lpstr>#neverstoplearning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zana mrsa</dc:creator>
  <cp:lastModifiedBy>Tihana Banko</cp:lastModifiedBy>
  <cp:revision>208</cp:revision>
  <dcterms:created xsi:type="dcterms:W3CDTF">2018-01-24T13:33:55Z</dcterms:created>
  <dcterms:modified xsi:type="dcterms:W3CDTF">2025-01-09T22:09:22Z</dcterms:modified>
</cp:coreProperties>
</file>