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1"/>
  </p:notesMasterIdLst>
  <p:sldIdLst>
    <p:sldId id="259" r:id="rId5"/>
    <p:sldId id="351" r:id="rId6"/>
    <p:sldId id="352" r:id="rId7"/>
    <p:sldId id="353" r:id="rId8"/>
    <p:sldId id="354" r:id="rId9"/>
    <p:sldId id="361" r:id="rId10"/>
    <p:sldId id="355" r:id="rId11"/>
    <p:sldId id="362" r:id="rId12"/>
    <p:sldId id="356" r:id="rId13"/>
    <p:sldId id="357" r:id="rId14"/>
    <p:sldId id="358" r:id="rId15"/>
    <p:sldId id="359" r:id="rId16"/>
    <p:sldId id="363" r:id="rId17"/>
    <p:sldId id="360" r:id="rId18"/>
    <p:sldId id="364" r:id="rId19"/>
    <p:sldId id="274" r:id="rId20"/>
  </p:sldIdLst>
  <p:sldSz cx="12192000" cy="6858000"/>
  <p:notesSz cx="6669088" cy="9926638"/>
  <p:embeddedFontLst>
    <p:embeddedFont>
      <p:font typeface="Stolzl Bold" panose="00000800000000000000" charset="-18"/>
      <p:bold r:id="rId22"/>
    </p:embeddedFont>
    <p:embeddedFont>
      <p:font typeface="Stolzl Book" panose="00000500000000000000" charset="-18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E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78191" autoAdjust="0"/>
  </p:normalViewPr>
  <p:slideViewPr>
    <p:cSldViewPr snapToGrid="0" snapToObjects="1">
      <p:cViewPr varScale="1">
        <p:scale>
          <a:sx n="99" d="100"/>
          <a:sy n="99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hana Banko" userId="fcf43c4d-2661-4a07-a5d6-51faf8c3da84" providerId="ADAL" clId="{CB84C5E2-6D98-46BF-89B6-C8A50C5DEFF5}"/>
    <pc:docChg chg="modSld">
      <pc:chgData name="Tihana Banko" userId="fcf43c4d-2661-4a07-a5d6-51faf8c3da84" providerId="ADAL" clId="{CB84C5E2-6D98-46BF-89B6-C8A50C5DEFF5}" dt="2024-10-06T16:37:26.608" v="20" actId="20577"/>
      <pc:docMkLst>
        <pc:docMk/>
      </pc:docMkLst>
      <pc:sldChg chg="modSp mod">
        <pc:chgData name="Tihana Banko" userId="fcf43c4d-2661-4a07-a5d6-51faf8c3da84" providerId="ADAL" clId="{CB84C5E2-6D98-46BF-89B6-C8A50C5DEFF5}" dt="2024-10-06T16:37:26.608" v="20" actId="20577"/>
        <pc:sldMkLst>
          <pc:docMk/>
          <pc:sldMk cId="3841027173" sldId="259"/>
        </pc:sldMkLst>
        <pc:spChg chg="mod">
          <ac:chgData name="Tihana Banko" userId="fcf43c4d-2661-4a07-a5d6-51faf8c3da84" providerId="ADAL" clId="{CB84C5E2-6D98-46BF-89B6-C8A50C5DEFF5}" dt="2024-10-06T16:37:26.608" v="20" actId="20577"/>
          <ac:spMkLst>
            <pc:docMk/>
            <pc:sldMk cId="3841027173" sldId="259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41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0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483" r="4344" b="5617"/>
          <a:stretch/>
        </p:blipFill>
        <p:spPr>
          <a:xfrm>
            <a:off x="0" y="874540"/>
            <a:ext cx="6183086" cy="59931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9FBEEFC-DAE6-48B6-BE01-1C576DDB839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97291"/>
            <a:ext cx="8686800" cy="56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2120" y="1259317"/>
            <a:ext cx="6304709" cy="2166098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/>
            <a:r>
              <a:rPr lang="hr-HR" sz="4000" b="0" dirty="0">
                <a:solidFill>
                  <a:schemeClr val="bg1"/>
                </a:solidFill>
                <a:latin typeface="Stolzl Bold" panose="00000800000000000000" pitchFamily="50" charset="-18"/>
              </a:rPr>
              <a:t>English for </a:t>
            </a:r>
            <a:r>
              <a:rPr lang="en-US" sz="4000" b="0" dirty="0">
                <a:solidFill>
                  <a:schemeClr val="bg1"/>
                </a:solidFill>
                <a:latin typeface="Stolzl Bold" panose="00000800000000000000" pitchFamily="50" charset="-18"/>
              </a:rPr>
              <a:t>the Media</a:t>
            </a:r>
            <a:r>
              <a:rPr lang="hr-HR" sz="4000" b="0" dirty="0">
                <a:solidFill>
                  <a:schemeClr val="bg1"/>
                </a:solidFill>
                <a:latin typeface="Stolzl Bold" panose="00000800000000000000" pitchFamily="50" charset="-18"/>
              </a:rPr>
              <a:t> – LO 2</a:t>
            </a:r>
            <a:br>
              <a:rPr lang="en-US" sz="4000" b="0" dirty="0">
                <a:solidFill>
                  <a:schemeClr val="bg1"/>
                </a:solidFill>
                <a:latin typeface="Stolzl Bold" panose="00000800000000000000" pitchFamily="50" charset="-18"/>
              </a:rPr>
            </a:br>
            <a:r>
              <a:rPr lang="en-US" sz="4000" b="0" dirty="0">
                <a:solidFill>
                  <a:schemeClr val="bg1"/>
                </a:solidFill>
                <a:latin typeface="Stolzl Bold" panose="00000800000000000000" pitchFamily="50" charset="-18"/>
              </a:rPr>
              <a:t>EXERCISES</a:t>
            </a:r>
            <a:endParaRPr lang="en-US" sz="2400" b="0" dirty="0">
              <a:solidFill>
                <a:schemeClr val="bg1"/>
              </a:solidFill>
              <a:latin typeface="Stolzl Bold" panose="00000800000000000000" pitchFamily="50" charset="-18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4518212" y="4199068"/>
            <a:ext cx="7118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BA" sz="3200" dirty="0" err="1">
                <a:solidFill>
                  <a:srgbClr val="C30E60"/>
                </a:solidFill>
                <a:latin typeface="Stolzl Book" panose="00000500000000000000" pitchFamily="50" charset="-18"/>
                <a:cs typeface="Arial" panose="020B0604020202020204" pitchFamily="34" charset="0"/>
              </a:rPr>
              <a:t>Present</a:t>
            </a:r>
            <a:r>
              <a:rPr lang="hr-BA" sz="3200" dirty="0">
                <a:solidFill>
                  <a:srgbClr val="C30E60"/>
                </a:solidFill>
                <a:latin typeface="Stolzl Book" panose="00000500000000000000" pitchFamily="50" charset="-18"/>
                <a:cs typeface="Arial" panose="020B0604020202020204" pitchFamily="34" charset="0"/>
              </a:rPr>
              <a:t> </a:t>
            </a:r>
            <a:r>
              <a:rPr lang="hr-BA" sz="3200" dirty="0" err="1">
                <a:solidFill>
                  <a:srgbClr val="C30E60"/>
                </a:solidFill>
                <a:latin typeface="Stolzl Book" panose="00000500000000000000" pitchFamily="50" charset="-18"/>
                <a:cs typeface="Arial" panose="020B0604020202020204" pitchFamily="34" charset="0"/>
              </a:rPr>
              <a:t>Simple</a:t>
            </a:r>
            <a:r>
              <a:rPr lang="hr-BA" sz="3200" dirty="0">
                <a:solidFill>
                  <a:srgbClr val="C30E60"/>
                </a:solidFill>
                <a:latin typeface="Stolzl Book" panose="00000500000000000000" pitchFamily="50" charset="-18"/>
                <a:cs typeface="Arial" panose="020B0604020202020204" pitchFamily="34" charset="0"/>
              </a:rPr>
              <a:t> </a:t>
            </a:r>
            <a:r>
              <a:rPr lang="hr-BA" sz="3200" dirty="0" err="1">
                <a:solidFill>
                  <a:srgbClr val="C30E60"/>
                </a:solidFill>
                <a:latin typeface="Stolzl Book" panose="00000500000000000000" pitchFamily="50" charset="-18"/>
                <a:cs typeface="Arial" panose="020B0604020202020204" pitchFamily="34" charset="0"/>
              </a:rPr>
              <a:t>and</a:t>
            </a:r>
            <a:r>
              <a:rPr lang="hr-BA" sz="3200" dirty="0">
                <a:solidFill>
                  <a:srgbClr val="C30E60"/>
                </a:solidFill>
                <a:latin typeface="Stolzl Book" panose="00000500000000000000" pitchFamily="50" charset="-18"/>
                <a:cs typeface="Arial" panose="020B0604020202020204" pitchFamily="34" charset="0"/>
              </a:rPr>
              <a:t> </a:t>
            </a:r>
            <a:r>
              <a:rPr lang="hr-BA" sz="3200" dirty="0" err="1">
                <a:solidFill>
                  <a:srgbClr val="C30E60"/>
                </a:solidFill>
                <a:latin typeface="Stolzl Book" panose="00000500000000000000" pitchFamily="50" charset="-18"/>
                <a:cs typeface="Arial" panose="020B0604020202020204" pitchFamily="34" charset="0"/>
              </a:rPr>
              <a:t>Present</a:t>
            </a:r>
            <a:r>
              <a:rPr lang="hr-BA" sz="3200" dirty="0">
                <a:solidFill>
                  <a:srgbClr val="C30E60"/>
                </a:solidFill>
                <a:latin typeface="Stolzl Book" panose="00000500000000000000" pitchFamily="50" charset="-18"/>
                <a:cs typeface="Arial" panose="020B0604020202020204" pitchFamily="34" charset="0"/>
              </a:rPr>
              <a:t> </a:t>
            </a:r>
            <a:r>
              <a:rPr lang="hr-BA" sz="3200" dirty="0" err="1">
                <a:solidFill>
                  <a:srgbClr val="C30E60"/>
                </a:solidFill>
                <a:latin typeface="Stolzl Book" panose="00000500000000000000" pitchFamily="50" charset="-18"/>
                <a:cs typeface="Arial" panose="020B0604020202020204" pitchFamily="34" charset="0"/>
              </a:rPr>
              <a:t>Continuous</a:t>
            </a:r>
            <a:r>
              <a:rPr lang="hr-HR" sz="3200" dirty="0">
                <a:solidFill>
                  <a:srgbClr val="C30E60"/>
                </a:solidFill>
                <a:latin typeface="Stolzl Book" panose="00000500000000000000" pitchFamily="50" charset="-18"/>
                <a:cs typeface="Arial" panose="020B0604020202020204" pitchFamily="34" charset="0"/>
              </a:rPr>
              <a:t> </a:t>
            </a:r>
            <a:endParaRPr lang="hr-HR" sz="3200" dirty="0">
              <a:latin typeface="Stolzl Book" panose="00000500000000000000" pitchFamily="50" charset="-1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027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77C5F4-2CAD-3409-7DC6-9F947BF00F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605" t="46842" r="33980" b="10526"/>
          <a:stretch/>
        </p:blipFill>
        <p:spPr>
          <a:xfrm>
            <a:off x="1540042" y="360946"/>
            <a:ext cx="8746959" cy="576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1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F7EF1B-F997-12E2-C253-CAD4B0BF8D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408" t="51578" r="27171" b="18598"/>
          <a:stretch/>
        </p:blipFill>
        <p:spPr>
          <a:xfrm>
            <a:off x="1262847" y="1476876"/>
            <a:ext cx="10105107" cy="390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84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E2A038-EEFA-6045-9905-DB431BA57F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941" t="18596" r="24803" b="50000"/>
          <a:stretch/>
        </p:blipFill>
        <p:spPr>
          <a:xfrm>
            <a:off x="459072" y="1275346"/>
            <a:ext cx="11273856" cy="41268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2A4F63-13C3-3661-4EF9-02ED7F1E20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8" y="273032"/>
            <a:ext cx="2987901" cy="966666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CEDE7C5A-4A4F-575C-B673-90F75106F084}"/>
              </a:ext>
            </a:extLst>
          </p:cNvPr>
          <p:cNvSpPr txBox="1">
            <a:spLocks/>
          </p:cNvSpPr>
          <p:nvPr/>
        </p:nvSpPr>
        <p:spPr>
          <a:xfrm>
            <a:off x="478326" y="405554"/>
            <a:ext cx="3516158" cy="6411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hr-HR" sz="3600" b="0">
                <a:latin typeface="Stolzl Book" panose="00000500000000000000" pitchFamily="50" charset="-18"/>
              </a:rPr>
              <a:t>Exercises</a:t>
            </a:r>
            <a:endParaRPr lang="hr-HR" sz="3600" b="0" dirty="0">
              <a:latin typeface="Stolzl Book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72692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45A90C-C0F1-76C7-DFAD-6E7D1644DB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125" t="25790" r="27171" b="48596"/>
          <a:stretch/>
        </p:blipFill>
        <p:spPr>
          <a:xfrm>
            <a:off x="4014537" y="1389445"/>
            <a:ext cx="4162926" cy="40791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C651F5-7A76-918C-9052-CD35D9829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8" y="273032"/>
            <a:ext cx="1893028" cy="966666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443384B2-A322-227B-28B7-8880899DD791}"/>
              </a:ext>
            </a:extLst>
          </p:cNvPr>
          <p:cNvSpPr txBox="1">
            <a:spLocks/>
          </p:cNvSpPr>
          <p:nvPr/>
        </p:nvSpPr>
        <p:spPr>
          <a:xfrm>
            <a:off x="478326" y="405554"/>
            <a:ext cx="2649885" cy="7013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hr-HR" sz="3600" b="0" dirty="0" err="1">
                <a:latin typeface="Stolzl Book" panose="00000500000000000000" pitchFamily="50" charset="-18"/>
              </a:rPr>
              <a:t>Key</a:t>
            </a:r>
            <a:endParaRPr lang="hr-HR" sz="3600" b="0" dirty="0">
              <a:latin typeface="Stolzl Book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72113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AEC011-974F-C5AD-B875-7978AF29EE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151" t="29474" r="24112" b="31052"/>
          <a:stretch/>
        </p:blipFill>
        <p:spPr>
          <a:xfrm>
            <a:off x="478326" y="1239698"/>
            <a:ext cx="10953549" cy="48899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7F0F9F-92B8-E035-0752-773E4E9644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8" y="273032"/>
            <a:ext cx="3023996" cy="966666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B09C9E9C-B7D2-82DD-547C-E583D99FB985}"/>
              </a:ext>
            </a:extLst>
          </p:cNvPr>
          <p:cNvSpPr txBox="1">
            <a:spLocks/>
          </p:cNvSpPr>
          <p:nvPr/>
        </p:nvSpPr>
        <p:spPr>
          <a:xfrm>
            <a:off x="478326" y="405554"/>
            <a:ext cx="3516158" cy="6411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hr-HR" sz="3600" b="0">
                <a:latin typeface="Stolzl Book" panose="00000500000000000000" pitchFamily="50" charset="-18"/>
              </a:rPr>
              <a:t>Exercises</a:t>
            </a:r>
            <a:endParaRPr lang="hr-HR" sz="3600" b="0" dirty="0">
              <a:latin typeface="Stolzl Book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706039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2FEB41-BA85-84F3-C975-19BC515C07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7829" t="64561" r="26875" b="11052"/>
          <a:stretch/>
        </p:blipFill>
        <p:spPr>
          <a:xfrm>
            <a:off x="3761873" y="1335814"/>
            <a:ext cx="4668254" cy="41863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138811-ABBF-F19D-9E45-74D17B0B7D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8" y="273032"/>
            <a:ext cx="1941154" cy="966666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A82B6EFF-E26A-A39D-EDDC-733DD513A405}"/>
              </a:ext>
            </a:extLst>
          </p:cNvPr>
          <p:cNvSpPr txBox="1">
            <a:spLocks/>
          </p:cNvSpPr>
          <p:nvPr/>
        </p:nvSpPr>
        <p:spPr>
          <a:xfrm>
            <a:off x="478326" y="405554"/>
            <a:ext cx="2649885" cy="7013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hr-HR" sz="3600" b="0" dirty="0" err="1">
                <a:latin typeface="Stolzl Book" panose="00000500000000000000" pitchFamily="50" charset="-18"/>
              </a:rPr>
              <a:t>Key</a:t>
            </a:r>
            <a:endParaRPr lang="hr-HR" sz="3600" b="0" dirty="0">
              <a:latin typeface="Stolzl Book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83814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59379" y="4912876"/>
            <a:ext cx="6143417" cy="1680429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hr-BA" b="0" dirty="0">
                <a:solidFill>
                  <a:schemeClr val="bg1"/>
                </a:solidFill>
                <a:latin typeface="Stolzl Bold" panose="00000800000000000000" pitchFamily="50" charset="-18"/>
              </a:rPr>
              <a:t>#</a:t>
            </a:r>
            <a:r>
              <a:rPr lang="hr-BA" b="0" i="1" dirty="0">
                <a:solidFill>
                  <a:schemeClr val="bg1"/>
                </a:solidFill>
                <a:latin typeface="Stolzl Bold" panose="00000800000000000000" pitchFamily="50" charset="-18"/>
              </a:rPr>
              <a:t>keeponpracticing</a:t>
            </a:r>
            <a:endParaRPr lang="en-US" b="0" i="1" dirty="0">
              <a:solidFill>
                <a:schemeClr val="bg1"/>
              </a:solidFill>
              <a:latin typeface="Stolzl Bold" panose="00000800000000000000" pitchFamily="50" charset="-1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D62A5-5F60-92D3-DB2B-F8124E60C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553453"/>
            <a:ext cx="4067676" cy="406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3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64465B-A578-42E4-A28E-117DA5B3A9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8" y="393348"/>
            <a:ext cx="7884754" cy="96666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05FF6CE-8B7C-486C-80D6-8BB18E0DB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978" y="5618301"/>
            <a:ext cx="11256474" cy="472304"/>
          </a:xfrm>
        </p:spPr>
        <p:txBody>
          <a:bodyPr>
            <a:normAutofit/>
          </a:bodyPr>
          <a:lstStyle/>
          <a:p>
            <a:r>
              <a:rPr lang="hr-HR" sz="2400" b="0" dirty="0" err="1">
                <a:latin typeface="Stolzl Book" panose="00000500000000000000" pitchFamily="50" charset="-18"/>
              </a:rPr>
              <a:t>Resource</a:t>
            </a:r>
            <a:r>
              <a:rPr lang="hr-HR" sz="2400" b="0" dirty="0">
                <a:latin typeface="Stolzl Book" panose="00000500000000000000" pitchFamily="50" charset="-18"/>
              </a:rPr>
              <a:t>: Murphy, R. (2019). </a:t>
            </a:r>
            <a:r>
              <a:rPr lang="hr-HR" sz="2400" b="0" i="1" dirty="0">
                <a:latin typeface="Stolzl Book" panose="00000500000000000000" pitchFamily="50" charset="-18"/>
              </a:rPr>
              <a:t>English </a:t>
            </a:r>
            <a:r>
              <a:rPr lang="hr-HR" sz="2400" b="0" i="1" dirty="0" err="1">
                <a:latin typeface="Stolzl Book" panose="00000500000000000000" pitchFamily="50" charset="-18"/>
              </a:rPr>
              <a:t>Grammar</a:t>
            </a:r>
            <a:r>
              <a:rPr lang="hr-HR" sz="2400" b="0" i="1" dirty="0">
                <a:latin typeface="Stolzl Book" panose="00000500000000000000" pitchFamily="50" charset="-18"/>
              </a:rPr>
              <a:t> </a:t>
            </a:r>
            <a:r>
              <a:rPr lang="hr-HR" sz="2400" b="0" i="1" dirty="0" err="1">
                <a:latin typeface="Stolzl Book" panose="00000500000000000000" pitchFamily="50" charset="-18"/>
              </a:rPr>
              <a:t>in</a:t>
            </a:r>
            <a:r>
              <a:rPr lang="hr-HR" sz="2400" b="0" i="1" dirty="0">
                <a:latin typeface="Stolzl Book" panose="00000500000000000000" pitchFamily="50" charset="-18"/>
              </a:rPr>
              <a:t> Use</a:t>
            </a:r>
            <a:r>
              <a:rPr lang="hr-HR" sz="2400" b="0" dirty="0">
                <a:latin typeface="Stolzl Book" panose="00000500000000000000" pitchFamily="50" charset="-18"/>
              </a:rPr>
              <a:t>. CPU.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F47395-96DA-4A03-9D0E-B76EEC040911}"/>
              </a:ext>
            </a:extLst>
          </p:cNvPr>
          <p:cNvSpPr/>
          <p:nvPr/>
        </p:nvSpPr>
        <p:spPr>
          <a:xfrm>
            <a:off x="2674576" y="2136338"/>
            <a:ext cx="7491401" cy="258532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sr-Latn-R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r-HR" sz="5400" b="1" dirty="0">
                <a:latin typeface="Stolzl Bold" panose="00000800000000000000" pitchFamily="50" charset="-18"/>
                <a:ea typeface="Calibri" panose="020F0502020204030204" pitchFamily="34" charset="0"/>
              </a:rPr>
              <a:t>PRESENT</a:t>
            </a:r>
          </a:p>
          <a:p>
            <a:pPr algn="ctr"/>
            <a:r>
              <a:rPr lang="hr-HR" sz="5400" b="1" dirty="0">
                <a:solidFill>
                  <a:srgbClr val="BA2060"/>
                </a:solidFill>
                <a:latin typeface="Stolzl Bold" panose="00000800000000000000" pitchFamily="50" charset="-18"/>
                <a:ea typeface="Calibri" panose="020F0502020204030204" pitchFamily="34" charset="0"/>
              </a:rPr>
              <a:t>SIMPLE &amp; CONTINUOUS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E6508E7A-401B-F27B-B0F0-FAF8326A489E}"/>
              </a:ext>
            </a:extLst>
          </p:cNvPr>
          <p:cNvSpPr txBox="1">
            <a:spLocks/>
          </p:cNvSpPr>
          <p:nvPr/>
        </p:nvSpPr>
        <p:spPr>
          <a:xfrm>
            <a:off x="630726" y="557954"/>
            <a:ext cx="671655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hr-HR" sz="3600" b="0">
                <a:latin typeface="Stolzl Book" panose="00000500000000000000" pitchFamily="50" charset="-18"/>
              </a:rPr>
              <a:t>Practice material with key</a:t>
            </a:r>
            <a:endParaRPr lang="hr-HR" sz="3600" b="0" dirty="0">
              <a:latin typeface="Stolzl Book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5795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076A06-1D02-4467-8688-205A785600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704" t="28948" r="26776" b="12281"/>
          <a:stretch/>
        </p:blipFill>
        <p:spPr>
          <a:xfrm>
            <a:off x="2057400" y="47337"/>
            <a:ext cx="8903368" cy="6763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CC4E5D-E4E3-6162-47F2-909F4154C1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8" y="273032"/>
            <a:ext cx="1772712" cy="966666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5E26D804-BC29-7219-B51F-3571FC61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26" y="405555"/>
            <a:ext cx="1772712" cy="834144"/>
          </a:xfrm>
        </p:spPr>
        <p:txBody>
          <a:bodyPr>
            <a:normAutofit/>
          </a:bodyPr>
          <a:lstStyle/>
          <a:p>
            <a:r>
              <a:rPr lang="hr-HR" sz="3600" b="0" dirty="0" err="1">
                <a:latin typeface="Stolzl Book" panose="00000500000000000000" pitchFamily="50" charset="-18"/>
              </a:rPr>
              <a:t>Rules</a:t>
            </a:r>
            <a:endParaRPr lang="hr-HR" sz="3600" b="0" dirty="0">
              <a:latin typeface="Stolzl Book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31833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566B9A-7215-A44B-1EBB-2A6F1B493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9366" t="29106" r="25374" b="28312"/>
          <a:stretch/>
        </p:blipFill>
        <p:spPr>
          <a:xfrm>
            <a:off x="1255282" y="867244"/>
            <a:ext cx="9681435" cy="5123511"/>
          </a:xfrm>
        </p:spPr>
      </p:pic>
    </p:spTree>
    <p:extLst>
      <p:ext uri="{BB962C8B-B14F-4D97-AF65-F5344CB8AC3E}">
        <p14:creationId xmlns:p14="http://schemas.microsoft.com/office/powerpoint/2010/main" val="3830462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0B1262-DBB4-F6F5-2D2C-4F1F8BF27A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6722" t="33253" r="23041" b="36283"/>
          <a:stretch/>
        </p:blipFill>
        <p:spPr>
          <a:xfrm>
            <a:off x="179644" y="1428876"/>
            <a:ext cx="11727668" cy="400024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345157-5B2A-5938-F8DB-2A694BC1EA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8" y="273032"/>
            <a:ext cx="2975870" cy="966666"/>
          </a:xfrm>
          <a:prstGeom prst="rect">
            <a:avLst/>
          </a:prstGeom>
        </p:spPr>
      </p:pic>
      <p:sp>
        <p:nvSpPr>
          <p:cNvPr id="8" name="Title 8">
            <a:extLst>
              <a:ext uri="{FF2B5EF4-FFF2-40B4-BE49-F238E27FC236}">
                <a16:creationId xmlns:a16="http://schemas.microsoft.com/office/drawing/2014/main" id="{51297158-AC35-DC59-43B0-671C486D4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26" y="405554"/>
            <a:ext cx="3516158" cy="641193"/>
          </a:xfrm>
        </p:spPr>
        <p:txBody>
          <a:bodyPr>
            <a:normAutofit/>
          </a:bodyPr>
          <a:lstStyle/>
          <a:p>
            <a:r>
              <a:rPr lang="hr-HR" sz="3600" b="0" dirty="0" err="1">
                <a:latin typeface="Stolzl Book" panose="00000500000000000000" pitchFamily="50" charset="-18"/>
              </a:rPr>
              <a:t>Exercises</a:t>
            </a:r>
            <a:endParaRPr lang="hr-HR" sz="3600" b="0" dirty="0">
              <a:latin typeface="Stolzl Book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6567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BBD635-5186-2E8C-BCCC-B6ECA66B9E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829" t="18596" r="43849" b="59474"/>
          <a:stretch/>
        </p:blipFill>
        <p:spPr>
          <a:xfrm>
            <a:off x="4158916" y="1635402"/>
            <a:ext cx="3874168" cy="35871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4FB6CB-DC06-64DA-8469-129DA292C4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8" y="273032"/>
            <a:ext cx="1736617" cy="966666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8B1FC3DD-17A8-1D68-C026-C2ED8DDCCE9C}"/>
              </a:ext>
            </a:extLst>
          </p:cNvPr>
          <p:cNvSpPr txBox="1">
            <a:spLocks/>
          </p:cNvSpPr>
          <p:nvPr/>
        </p:nvSpPr>
        <p:spPr>
          <a:xfrm>
            <a:off x="478326" y="405554"/>
            <a:ext cx="2649885" cy="7013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hr-HR" sz="3600" b="0" dirty="0" err="1">
                <a:latin typeface="Stolzl Book" panose="00000500000000000000" pitchFamily="50" charset="-18"/>
              </a:rPr>
              <a:t>Key</a:t>
            </a:r>
            <a:endParaRPr lang="hr-HR" sz="3600" b="0" dirty="0">
              <a:latin typeface="Stolzl Book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990198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6BDEEA-80F9-BC53-1D8F-7153955DD3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448" t="28597" r="26973" b="45263"/>
          <a:stretch/>
        </p:blipFill>
        <p:spPr>
          <a:xfrm>
            <a:off x="475534" y="1275346"/>
            <a:ext cx="11002591" cy="34732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BC7895-4F45-4189-9E66-1F226B3877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8" y="285064"/>
            <a:ext cx="3060091" cy="966666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53296D62-1EBF-DEAB-B16C-7A8886C660D3}"/>
              </a:ext>
            </a:extLst>
          </p:cNvPr>
          <p:cNvSpPr txBox="1">
            <a:spLocks/>
          </p:cNvSpPr>
          <p:nvPr/>
        </p:nvSpPr>
        <p:spPr>
          <a:xfrm>
            <a:off x="478326" y="405554"/>
            <a:ext cx="3516158" cy="6411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hr-HR" sz="3600" b="0">
                <a:latin typeface="Stolzl Book" panose="00000500000000000000" pitchFamily="50" charset="-18"/>
              </a:rPr>
              <a:t>Exercises</a:t>
            </a:r>
            <a:endParaRPr lang="hr-HR" sz="3600" b="0" dirty="0">
              <a:latin typeface="Stolzl Book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199313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B2A17A-250A-8BC4-989C-478B72838A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730" t="39123" r="43454" b="42631"/>
          <a:stretch/>
        </p:blipFill>
        <p:spPr>
          <a:xfrm>
            <a:off x="3961397" y="1843295"/>
            <a:ext cx="4269205" cy="31714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023011-DA7B-AE04-9EF8-21A7C61F12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8" y="273032"/>
            <a:ext cx="1808807" cy="966666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BEFB788C-4953-0511-03DA-BD45254D29BF}"/>
              </a:ext>
            </a:extLst>
          </p:cNvPr>
          <p:cNvSpPr txBox="1">
            <a:spLocks/>
          </p:cNvSpPr>
          <p:nvPr/>
        </p:nvSpPr>
        <p:spPr>
          <a:xfrm>
            <a:off x="478326" y="405554"/>
            <a:ext cx="2649885" cy="7013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hr-HR" sz="3600" b="0" dirty="0" err="1">
                <a:latin typeface="Stolzl Book" panose="00000500000000000000" pitchFamily="50" charset="-18"/>
              </a:rPr>
              <a:t>Key</a:t>
            </a:r>
            <a:endParaRPr lang="hr-HR" sz="3600" b="0" dirty="0">
              <a:latin typeface="Stolzl Book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81681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77C5F4-2CAD-3409-7DC6-9F947BF00F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605" t="14210" r="27763" b="53333"/>
          <a:stretch/>
        </p:blipFill>
        <p:spPr>
          <a:xfrm>
            <a:off x="477312" y="1239698"/>
            <a:ext cx="11430000" cy="48947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4FF8CE-6968-5C3F-F6DB-FDE327818C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88" y="273032"/>
            <a:ext cx="2193817" cy="966666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E6046C17-F781-5955-D40A-45412798F3D3}"/>
              </a:ext>
            </a:extLst>
          </p:cNvPr>
          <p:cNvSpPr txBox="1">
            <a:spLocks/>
          </p:cNvSpPr>
          <p:nvPr/>
        </p:nvSpPr>
        <p:spPr>
          <a:xfrm>
            <a:off x="478326" y="405555"/>
            <a:ext cx="1772712" cy="8341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hr-HR" sz="3600" b="0">
                <a:latin typeface="Stolzl Book" panose="00000500000000000000" pitchFamily="50" charset="-18"/>
              </a:rPr>
              <a:t>Rules</a:t>
            </a:r>
            <a:endParaRPr lang="hr-HR" sz="3600" b="0" dirty="0">
              <a:latin typeface="Stolzl Book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61453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1EB859BF9D5CB42B6C5AA1B592005E7" ma:contentTypeVersion="11" ma:contentTypeDescription="Stvaranje novog dokumenta." ma:contentTypeScope="" ma:versionID="ebb5370f7826048d3191b6479091845d">
  <xsd:schema xmlns:xsd="http://www.w3.org/2001/XMLSchema" xmlns:xs="http://www.w3.org/2001/XMLSchema" xmlns:p="http://schemas.microsoft.com/office/2006/metadata/properties" xmlns:ns3="1e4b1c32-fe0f-40f9-b34b-9b261415326a" targetNamespace="http://schemas.microsoft.com/office/2006/metadata/properties" ma:root="true" ma:fieldsID="e4a2f7179ad78e77daa01dea96ef0511" ns3:_="">
    <xsd:import namespace="1e4b1c32-fe0f-40f9-b34b-9b26141532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4b1c32-fe0f-40f9-b34b-9b26141532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207B63-4BD1-433F-AEFE-5C21854376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5F5C11-0FA3-4608-9D3E-8539EE143F87}">
  <ds:schemaRefs>
    <ds:schemaRef ds:uri="http://purl.org/dc/terms/"/>
    <ds:schemaRef ds:uri="1e4b1c32-fe0f-40f9-b34b-9b261415326a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732DACC-5BCE-4362-A440-CC11170A4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4b1c32-fe0f-40f9-b34b-9b26141532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52</Words>
  <Application>Microsoft Office PowerPoint</Application>
  <PresentationFormat>Widescreen</PresentationFormat>
  <Paragraphs>19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Stolzl Book</vt:lpstr>
      <vt:lpstr>Stolzl Bold</vt:lpstr>
      <vt:lpstr>Arial</vt:lpstr>
      <vt:lpstr>Calibri</vt:lpstr>
      <vt:lpstr>Office Theme</vt:lpstr>
      <vt:lpstr>English for the Media – LO 2 EXERCISES</vt:lpstr>
      <vt:lpstr>Resource: Murphy, R. (2019). English Grammar in Use. CPU.</vt:lpstr>
      <vt:lpstr>Rules</vt:lpstr>
      <vt:lpstr>PowerPoint Presentation</vt:lpstr>
      <vt:lpstr>Exercises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#keeponpracticing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Tihana Banko</cp:lastModifiedBy>
  <cp:revision>127</cp:revision>
  <cp:lastPrinted>2022-09-12T10:06:13Z</cp:lastPrinted>
  <dcterms:created xsi:type="dcterms:W3CDTF">2018-01-24T13:33:55Z</dcterms:created>
  <dcterms:modified xsi:type="dcterms:W3CDTF">2024-10-06T16:37:30Z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0x01010021EB859BF9D5CB42B6C5AA1B592005E7</vt:lpwstr>
  </property>
</Properties>
</file>