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310" r:id="rId4"/>
    <p:sldId id="311" r:id="rId5"/>
    <p:sldId id="312" r:id="rId6"/>
    <p:sldId id="313" r:id="rId7"/>
    <p:sldId id="314" r:id="rId8"/>
    <p:sldId id="315" r:id="rId9"/>
    <p:sldId id="316" r:id="rId10"/>
    <p:sldId id="318" r:id="rId11"/>
    <p:sldId id="323" r:id="rId12"/>
    <p:sldId id="324" r:id="rId13"/>
    <p:sldId id="319" r:id="rId14"/>
    <p:sldId id="302" r:id="rId15"/>
    <p:sldId id="266" r:id="rId16"/>
    <p:sldId id="320" r:id="rId17"/>
    <p:sldId id="321" r:id="rId18"/>
    <p:sldId id="325" r:id="rId19"/>
    <p:sldId id="304" r:id="rId20"/>
    <p:sldId id="305" r:id="rId21"/>
    <p:sldId id="307" r:id="rId22"/>
    <p:sldId id="308" r:id="rId23"/>
    <p:sldId id="309" r:id="rId24"/>
    <p:sldId id="322" r:id="rId25"/>
    <p:sldId id="317" r:id="rId26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FD9A57-F48E-4045-9ECD-0255B2319D35}" v="19" dt="2024-11-12T10:40:24.01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senka Begić" userId="420c8e63-a595-4467-bd93-738224b7d824" providerId="ADAL" clId="{CC7A6226-37C1-481B-B577-DFBCD72CF733}"/>
    <pc:docChg chg="modSld">
      <pc:chgData name="Jasenka Begić" userId="420c8e63-a595-4467-bd93-738224b7d824" providerId="ADAL" clId="{CC7A6226-37C1-481B-B577-DFBCD72CF733}" dt="2024-10-29T08:53:20.182" v="11"/>
      <pc:docMkLst>
        <pc:docMk/>
      </pc:docMkLst>
      <pc:sldChg chg="modAnim">
        <pc:chgData name="Jasenka Begić" userId="420c8e63-a595-4467-bd93-738224b7d824" providerId="ADAL" clId="{CC7A6226-37C1-481B-B577-DFBCD72CF733}" dt="2024-10-29T08:45:42.531" v="0"/>
        <pc:sldMkLst>
          <pc:docMk/>
          <pc:sldMk cId="0" sldId="260"/>
        </pc:sldMkLst>
      </pc:sldChg>
      <pc:sldChg chg="modAnim">
        <pc:chgData name="Jasenka Begić" userId="420c8e63-a595-4467-bd93-738224b7d824" providerId="ADAL" clId="{CC7A6226-37C1-481B-B577-DFBCD72CF733}" dt="2024-10-29T08:46:21.267" v="2"/>
        <pc:sldMkLst>
          <pc:docMk/>
          <pc:sldMk cId="0" sldId="262"/>
        </pc:sldMkLst>
      </pc:sldChg>
      <pc:sldChg chg="modAnim">
        <pc:chgData name="Jasenka Begić" userId="420c8e63-a595-4467-bd93-738224b7d824" providerId="ADAL" clId="{CC7A6226-37C1-481B-B577-DFBCD72CF733}" dt="2024-10-29T08:47:35.775" v="9"/>
        <pc:sldMkLst>
          <pc:docMk/>
          <pc:sldMk cId="0" sldId="265"/>
        </pc:sldMkLst>
      </pc:sldChg>
      <pc:sldChg chg="modAnim">
        <pc:chgData name="Jasenka Begić" userId="420c8e63-a595-4467-bd93-738224b7d824" providerId="ADAL" clId="{CC7A6226-37C1-481B-B577-DFBCD72CF733}" dt="2024-10-29T08:53:20.182" v="11"/>
        <pc:sldMkLst>
          <pc:docMk/>
          <pc:sldMk cId="0" sldId="311"/>
        </pc:sldMkLst>
      </pc:sldChg>
    </pc:docChg>
  </pc:docChgLst>
  <pc:docChgLst>
    <pc:chgData name="Jasenka Begić" userId="420c8e63-a595-4467-bd93-738224b7d824" providerId="ADAL" clId="{ACFD9A57-F48E-4045-9ECD-0255B2319D35}"/>
    <pc:docChg chg="undo redo custSel addSld delSld modSld sldOrd">
      <pc:chgData name="Jasenka Begić" userId="420c8e63-a595-4467-bd93-738224b7d824" providerId="ADAL" clId="{ACFD9A57-F48E-4045-9ECD-0255B2319D35}" dt="2024-11-12T10:41:25.026" v="3324" actId="20577"/>
      <pc:docMkLst>
        <pc:docMk/>
      </pc:docMkLst>
      <pc:sldChg chg="modSp mod">
        <pc:chgData name="Jasenka Begić" userId="420c8e63-a595-4467-bd93-738224b7d824" providerId="ADAL" clId="{ACFD9A57-F48E-4045-9ECD-0255B2319D35}" dt="2024-11-08T12:24:25.041" v="1088" actId="20577"/>
        <pc:sldMkLst>
          <pc:docMk/>
          <pc:sldMk cId="0" sldId="257"/>
        </pc:sldMkLst>
        <pc:spChg chg="mod">
          <ac:chgData name="Jasenka Begić" userId="420c8e63-a595-4467-bd93-738224b7d824" providerId="ADAL" clId="{ACFD9A57-F48E-4045-9ECD-0255B2319D35}" dt="2024-11-08T12:24:25.041" v="1088" actId="20577"/>
          <ac:spMkLst>
            <pc:docMk/>
            <pc:sldMk cId="0" sldId="257"/>
            <ac:spMk id="3" creationId="{00000000-0000-0000-0000-000000000000}"/>
          </ac:spMkLst>
        </pc:spChg>
      </pc:sldChg>
      <pc:sldChg chg="del">
        <pc:chgData name="Jasenka Begić" userId="420c8e63-a595-4467-bd93-738224b7d824" providerId="ADAL" clId="{ACFD9A57-F48E-4045-9ECD-0255B2319D35}" dt="2024-11-08T12:00:18.999" v="22" actId="47"/>
        <pc:sldMkLst>
          <pc:docMk/>
          <pc:sldMk cId="0" sldId="258"/>
        </pc:sldMkLst>
      </pc:sldChg>
      <pc:sldChg chg="del">
        <pc:chgData name="Jasenka Begić" userId="420c8e63-a595-4467-bd93-738224b7d824" providerId="ADAL" clId="{ACFD9A57-F48E-4045-9ECD-0255B2319D35}" dt="2024-11-08T12:00:19.561" v="23" actId="47"/>
        <pc:sldMkLst>
          <pc:docMk/>
          <pc:sldMk cId="0" sldId="259"/>
        </pc:sldMkLst>
      </pc:sldChg>
      <pc:sldChg chg="del">
        <pc:chgData name="Jasenka Begić" userId="420c8e63-a595-4467-bd93-738224b7d824" providerId="ADAL" clId="{ACFD9A57-F48E-4045-9ECD-0255B2319D35}" dt="2024-11-08T12:00:20.154" v="24" actId="47"/>
        <pc:sldMkLst>
          <pc:docMk/>
          <pc:sldMk cId="0" sldId="260"/>
        </pc:sldMkLst>
      </pc:sldChg>
      <pc:sldChg chg="del">
        <pc:chgData name="Jasenka Begić" userId="420c8e63-a595-4467-bd93-738224b7d824" providerId="ADAL" clId="{ACFD9A57-F48E-4045-9ECD-0255B2319D35}" dt="2024-11-08T12:00:21.221" v="25" actId="47"/>
        <pc:sldMkLst>
          <pc:docMk/>
          <pc:sldMk cId="0" sldId="261"/>
        </pc:sldMkLst>
      </pc:sldChg>
      <pc:sldChg chg="del">
        <pc:chgData name="Jasenka Begić" userId="420c8e63-a595-4467-bd93-738224b7d824" providerId="ADAL" clId="{ACFD9A57-F48E-4045-9ECD-0255B2319D35}" dt="2024-11-08T12:00:27.018" v="26" actId="47"/>
        <pc:sldMkLst>
          <pc:docMk/>
          <pc:sldMk cId="0" sldId="262"/>
        </pc:sldMkLst>
      </pc:sldChg>
      <pc:sldChg chg="del">
        <pc:chgData name="Jasenka Begić" userId="420c8e63-a595-4467-bd93-738224b7d824" providerId="ADAL" clId="{ACFD9A57-F48E-4045-9ECD-0255B2319D35}" dt="2024-11-08T12:00:27.745" v="27" actId="47"/>
        <pc:sldMkLst>
          <pc:docMk/>
          <pc:sldMk cId="0" sldId="263"/>
        </pc:sldMkLst>
      </pc:sldChg>
      <pc:sldChg chg="del">
        <pc:chgData name="Jasenka Begić" userId="420c8e63-a595-4467-bd93-738224b7d824" providerId="ADAL" clId="{ACFD9A57-F48E-4045-9ECD-0255B2319D35}" dt="2024-11-08T12:00:28.448" v="28" actId="47"/>
        <pc:sldMkLst>
          <pc:docMk/>
          <pc:sldMk cId="0" sldId="264"/>
        </pc:sldMkLst>
      </pc:sldChg>
      <pc:sldChg chg="del">
        <pc:chgData name="Jasenka Begić" userId="420c8e63-a595-4467-bd93-738224b7d824" providerId="ADAL" clId="{ACFD9A57-F48E-4045-9ECD-0255B2319D35}" dt="2024-11-08T12:00:53.629" v="44" actId="47"/>
        <pc:sldMkLst>
          <pc:docMk/>
          <pc:sldMk cId="0" sldId="265"/>
        </pc:sldMkLst>
      </pc:sldChg>
      <pc:sldChg chg="modSp mod">
        <pc:chgData name="Jasenka Begić" userId="420c8e63-a595-4467-bd93-738224b7d824" providerId="ADAL" clId="{ACFD9A57-F48E-4045-9ECD-0255B2319D35}" dt="2024-11-08T12:25:37.987" v="1089" actId="1076"/>
        <pc:sldMkLst>
          <pc:docMk/>
          <pc:sldMk cId="0" sldId="266"/>
        </pc:sldMkLst>
        <pc:spChg chg="mod">
          <ac:chgData name="Jasenka Begić" userId="420c8e63-a595-4467-bd93-738224b7d824" providerId="ADAL" clId="{ACFD9A57-F48E-4045-9ECD-0255B2319D35}" dt="2024-11-08T12:25:37.987" v="1089" actId="1076"/>
          <ac:spMkLst>
            <pc:docMk/>
            <pc:sldMk cId="0" sldId="266"/>
            <ac:spMk id="4" creationId="{00000000-0000-0000-0000-000000000000}"/>
          </ac:spMkLst>
        </pc:spChg>
      </pc:sldChg>
      <pc:sldChg chg="del">
        <pc:chgData name="Jasenka Begić" userId="420c8e63-a595-4467-bd93-738224b7d824" providerId="ADAL" clId="{ACFD9A57-F48E-4045-9ECD-0255B2319D35}" dt="2024-11-08T12:00:56.760" v="45" actId="47"/>
        <pc:sldMkLst>
          <pc:docMk/>
          <pc:sldMk cId="0" sldId="267"/>
        </pc:sldMkLst>
      </pc:sldChg>
      <pc:sldChg chg="del">
        <pc:chgData name="Jasenka Begić" userId="420c8e63-a595-4467-bd93-738224b7d824" providerId="ADAL" clId="{ACFD9A57-F48E-4045-9ECD-0255B2319D35}" dt="2024-11-08T12:00:57.693" v="46" actId="47"/>
        <pc:sldMkLst>
          <pc:docMk/>
          <pc:sldMk cId="0" sldId="268"/>
        </pc:sldMkLst>
      </pc:sldChg>
      <pc:sldChg chg="del">
        <pc:chgData name="Jasenka Begić" userId="420c8e63-a595-4467-bd93-738224b7d824" providerId="ADAL" clId="{ACFD9A57-F48E-4045-9ECD-0255B2319D35}" dt="2024-11-08T12:00:59.160" v="47" actId="47"/>
        <pc:sldMkLst>
          <pc:docMk/>
          <pc:sldMk cId="0" sldId="269"/>
        </pc:sldMkLst>
      </pc:sldChg>
      <pc:sldChg chg="del">
        <pc:chgData name="Jasenka Begić" userId="420c8e63-a595-4467-bd93-738224b7d824" providerId="ADAL" clId="{ACFD9A57-F48E-4045-9ECD-0255B2319D35}" dt="2024-11-08T12:00:59.879" v="48" actId="47"/>
        <pc:sldMkLst>
          <pc:docMk/>
          <pc:sldMk cId="0" sldId="270"/>
        </pc:sldMkLst>
      </pc:sldChg>
      <pc:sldChg chg="del">
        <pc:chgData name="Jasenka Begić" userId="420c8e63-a595-4467-bd93-738224b7d824" providerId="ADAL" clId="{ACFD9A57-F48E-4045-9ECD-0255B2319D35}" dt="2024-11-08T12:01:00.572" v="49" actId="47"/>
        <pc:sldMkLst>
          <pc:docMk/>
          <pc:sldMk cId="0" sldId="271"/>
        </pc:sldMkLst>
      </pc:sldChg>
      <pc:sldChg chg="del">
        <pc:chgData name="Jasenka Begić" userId="420c8e63-a595-4467-bd93-738224b7d824" providerId="ADAL" clId="{ACFD9A57-F48E-4045-9ECD-0255B2319D35}" dt="2024-11-08T12:01:01.319" v="50" actId="47"/>
        <pc:sldMkLst>
          <pc:docMk/>
          <pc:sldMk cId="0" sldId="272"/>
        </pc:sldMkLst>
      </pc:sldChg>
      <pc:sldChg chg="del">
        <pc:chgData name="Jasenka Begić" userId="420c8e63-a595-4467-bd93-738224b7d824" providerId="ADAL" clId="{ACFD9A57-F48E-4045-9ECD-0255B2319D35}" dt="2024-11-08T12:01:11.780" v="51" actId="47"/>
        <pc:sldMkLst>
          <pc:docMk/>
          <pc:sldMk cId="0" sldId="273"/>
        </pc:sldMkLst>
      </pc:sldChg>
      <pc:sldChg chg="del">
        <pc:chgData name="Jasenka Begić" userId="420c8e63-a595-4467-bd93-738224b7d824" providerId="ADAL" clId="{ACFD9A57-F48E-4045-9ECD-0255B2319D35}" dt="2024-11-08T12:01:12.211" v="52" actId="47"/>
        <pc:sldMkLst>
          <pc:docMk/>
          <pc:sldMk cId="0" sldId="274"/>
        </pc:sldMkLst>
      </pc:sldChg>
      <pc:sldChg chg="del">
        <pc:chgData name="Jasenka Begić" userId="420c8e63-a595-4467-bd93-738224b7d824" providerId="ADAL" clId="{ACFD9A57-F48E-4045-9ECD-0255B2319D35}" dt="2024-11-08T12:01:12.647" v="53" actId="47"/>
        <pc:sldMkLst>
          <pc:docMk/>
          <pc:sldMk cId="0" sldId="275"/>
        </pc:sldMkLst>
      </pc:sldChg>
      <pc:sldChg chg="del">
        <pc:chgData name="Jasenka Begić" userId="420c8e63-a595-4467-bd93-738224b7d824" providerId="ADAL" clId="{ACFD9A57-F48E-4045-9ECD-0255B2319D35}" dt="2024-11-08T12:01:13.234" v="54" actId="47"/>
        <pc:sldMkLst>
          <pc:docMk/>
          <pc:sldMk cId="0" sldId="276"/>
        </pc:sldMkLst>
      </pc:sldChg>
      <pc:sldChg chg="del">
        <pc:chgData name="Jasenka Begić" userId="420c8e63-a595-4467-bd93-738224b7d824" providerId="ADAL" clId="{ACFD9A57-F48E-4045-9ECD-0255B2319D35}" dt="2024-11-08T12:01:13.749" v="55" actId="47"/>
        <pc:sldMkLst>
          <pc:docMk/>
          <pc:sldMk cId="0" sldId="277"/>
        </pc:sldMkLst>
      </pc:sldChg>
      <pc:sldChg chg="del">
        <pc:chgData name="Jasenka Begić" userId="420c8e63-a595-4467-bd93-738224b7d824" providerId="ADAL" clId="{ACFD9A57-F48E-4045-9ECD-0255B2319D35}" dt="2024-11-08T12:01:14.242" v="56" actId="47"/>
        <pc:sldMkLst>
          <pc:docMk/>
          <pc:sldMk cId="0" sldId="278"/>
        </pc:sldMkLst>
      </pc:sldChg>
      <pc:sldChg chg="del">
        <pc:chgData name="Jasenka Begić" userId="420c8e63-a595-4467-bd93-738224b7d824" providerId="ADAL" clId="{ACFD9A57-F48E-4045-9ECD-0255B2319D35}" dt="2024-11-08T12:01:14.831" v="57" actId="47"/>
        <pc:sldMkLst>
          <pc:docMk/>
          <pc:sldMk cId="0" sldId="279"/>
        </pc:sldMkLst>
      </pc:sldChg>
      <pc:sldChg chg="del">
        <pc:chgData name="Jasenka Begić" userId="420c8e63-a595-4467-bd93-738224b7d824" providerId="ADAL" clId="{ACFD9A57-F48E-4045-9ECD-0255B2319D35}" dt="2024-11-08T12:01:15.309" v="58" actId="47"/>
        <pc:sldMkLst>
          <pc:docMk/>
          <pc:sldMk cId="0" sldId="280"/>
        </pc:sldMkLst>
      </pc:sldChg>
      <pc:sldChg chg="del">
        <pc:chgData name="Jasenka Begić" userId="420c8e63-a595-4467-bd93-738224b7d824" providerId="ADAL" clId="{ACFD9A57-F48E-4045-9ECD-0255B2319D35}" dt="2024-11-08T12:01:15.809" v="59" actId="47"/>
        <pc:sldMkLst>
          <pc:docMk/>
          <pc:sldMk cId="0" sldId="281"/>
        </pc:sldMkLst>
      </pc:sldChg>
      <pc:sldChg chg="del">
        <pc:chgData name="Jasenka Begić" userId="420c8e63-a595-4467-bd93-738224b7d824" providerId="ADAL" clId="{ACFD9A57-F48E-4045-9ECD-0255B2319D35}" dt="2024-11-08T12:01:16.748" v="60" actId="47"/>
        <pc:sldMkLst>
          <pc:docMk/>
          <pc:sldMk cId="0" sldId="282"/>
        </pc:sldMkLst>
      </pc:sldChg>
      <pc:sldChg chg="del">
        <pc:chgData name="Jasenka Begić" userId="420c8e63-a595-4467-bd93-738224b7d824" providerId="ADAL" clId="{ACFD9A57-F48E-4045-9ECD-0255B2319D35}" dt="2024-11-08T12:01:17.411" v="61" actId="47"/>
        <pc:sldMkLst>
          <pc:docMk/>
          <pc:sldMk cId="0" sldId="283"/>
        </pc:sldMkLst>
      </pc:sldChg>
      <pc:sldChg chg="del">
        <pc:chgData name="Jasenka Begić" userId="420c8e63-a595-4467-bd93-738224b7d824" providerId="ADAL" clId="{ACFD9A57-F48E-4045-9ECD-0255B2319D35}" dt="2024-11-08T12:01:17.892" v="62" actId="47"/>
        <pc:sldMkLst>
          <pc:docMk/>
          <pc:sldMk cId="0" sldId="284"/>
        </pc:sldMkLst>
      </pc:sldChg>
      <pc:sldChg chg="del">
        <pc:chgData name="Jasenka Begić" userId="420c8e63-a595-4467-bd93-738224b7d824" providerId="ADAL" clId="{ACFD9A57-F48E-4045-9ECD-0255B2319D35}" dt="2024-11-08T12:01:18.560" v="63" actId="47"/>
        <pc:sldMkLst>
          <pc:docMk/>
          <pc:sldMk cId="0" sldId="285"/>
        </pc:sldMkLst>
      </pc:sldChg>
      <pc:sldChg chg="del">
        <pc:chgData name="Jasenka Begić" userId="420c8e63-a595-4467-bd93-738224b7d824" providerId="ADAL" clId="{ACFD9A57-F48E-4045-9ECD-0255B2319D35}" dt="2024-11-08T12:01:19.090" v="64" actId="47"/>
        <pc:sldMkLst>
          <pc:docMk/>
          <pc:sldMk cId="0" sldId="286"/>
        </pc:sldMkLst>
      </pc:sldChg>
      <pc:sldChg chg="del">
        <pc:chgData name="Jasenka Begić" userId="420c8e63-a595-4467-bd93-738224b7d824" providerId="ADAL" clId="{ACFD9A57-F48E-4045-9ECD-0255B2319D35}" dt="2024-11-08T12:01:19.622" v="65" actId="47"/>
        <pc:sldMkLst>
          <pc:docMk/>
          <pc:sldMk cId="0" sldId="287"/>
        </pc:sldMkLst>
      </pc:sldChg>
      <pc:sldChg chg="del">
        <pc:chgData name="Jasenka Begić" userId="420c8e63-a595-4467-bd93-738224b7d824" providerId="ADAL" clId="{ACFD9A57-F48E-4045-9ECD-0255B2319D35}" dt="2024-11-08T12:01:20.119" v="66" actId="47"/>
        <pc:sldMkLst>
          <pc:docMk/>
          <pc:sldMk cId="0" sldId="288"/>
        </pc:sldMkLst>
      </pc:sldChg>
      <pc:sldChg chg="del">
        <pc:chgData name="Jasenka Begić" userId="420c8e63-a595-4467-bd93-738224b7d824" providerId="ADAL" clId="{ACFD9A57-F48E-4045-9ECD-0255B2319D35}" dt="2024-11-08T12:01:20.739" v="67" actId="47"/>
        <pc:sldMkLst>
          <pc:docMk/>
          <pc:sldMk cId="0" sldId="289"/>
        </pc:sldMkLst>
      </pc:sldChg>
      <pc:sldChg chg="del">
        <pc:chgData name="Jasenka Begić" userId="420c8e63-a595-4467-bd93-738224b7d824" providerId="ADAL" clId="{ACFD9A57-F48E-4045-9ECD-0255B2319D35}" dt="2024-11-08T12:01:21.334" v="68" actId="47"/>
        <pc:sldMkLst>
          <pc:docMk/>
          <pc:sldMk cId="0" sldId="290"/>
        </pc:sldMkLst>
      </pc:sldChg>
      <pc:sldChg chg="del">
        <pc:chgData name="Jasenka Begić" userId="420c8e63-a595-4467-bd93-738224b7d824" providerId="ADAL" clId="{ACFD9A57-F48E-4045-9ECD-0255B2319D35}" dt="2024-11-08T12:01:21.933" v="69" actId="47"/>
        <pc:sldMkLst>
          <pc:docMk/>
          <pc:sldMk cId="0" sldId="291"/>
        </pc:sldMkLst>
      </pc:sldChg>
      <pc:sldChg chg="del">
        <pc:chgData name="Jasenka Begić" userId="420c8e63-a595-4467-bd93-738224b7d824" providerId="ADAL" clId="{ACFD9A57-F48E-4045-9ECD-0255B2319D35}" dt="2024-11-08T12:01:22.831" v="70" actId="47"/>
        <pc:sldMkLst>
          <pc:docMk/>
          <pc:sldMk cId="0" sldId="292"/>
        </pc:sldMkLst>
      </pc:sldChg>
      <pc:sldChg chg="del">
        <pc:chgData name="Jasenka Begić" userId="420c8e63-a595-4467-bd93-738224b7d824" providerId="ADAL" clId="{ACFD9A57-F48E-4045-9ECD-0255B2319D35}" dt="2024-11-08T12:01:23.373" v="71" actId="47"/>
        <pc:sldMkLst>
          <pc:docMk/>
          <pc:sldMk cId="0" sldId="293"/>
        </pc:sldMkLst>
      </pc:sldChg>
      <pc:sldChg chg="del">
        <pc:chgData name="Jasenka Begić" userId="420c8e63-a595-4467-bd93-738224b7d824" providerId="ADAL" clId="{ACFD9A57-F48E-4045-9ECD-0255B2319D35}" dt="2024-11-08T12:01:24.096" v="72" actId="47"/>
        <pc:sldMkLst>
          <pc:docMk/>
          <pc:sldMk cId="0" sldId="294"/>
        </pc:sldMkLst>
      </pc:sldChg>
      <pc:sldChg chg="del">
        <pc:chgData name="Jasenka Begić" userId="420c8e63-a595-4467-bd93-738224b7d824" providerId="ADAL" clId="{ACFD9A57-F48E-4045-9ECD-0255B2319D35}" dt="2024-11-08T12:01:26.908" v="73" actId="47"/>
        <pc:sldMkLst>
          <pc:docMk/>
          <pc:sldMk cId="0" sldId="295"/>
        </pc:sldMkLst>
      </pc:sldChg>
      <pc:sldChg chg="del">
        <pc:chgData name="Jasenka Begić" userId="420c8e63-a595-4467-bd93-738224b7d824" providerId="ADAL" clId="{ACFD9A57-F48E-4045-9ECD-0255B2319D35}" dt="2024-11-08T12:01:28.433" v="74" actId="47"/>
        <pc:sldMkLst>
          <pc:docMk/>
          <pc:sldMk cId="0" sldId="296"/>
        </pc:sldMkLst>
      </pc:sldChg>
      <pc:sldChg chg="del">
        <pc:chgData name="Jasenka Begić" userId="420c8e63-a595-4467-bd93-738224b7d824" providerId="ADAL" clId="{ACFD9A57-F48E-4045-9ECD-0255B2319D35}" dt="2024-11-08T12:01:28.974" v="75" actId="47"/>
        <pc:sldMkLst>
          <pc:docMk/>
          <pc:sldMk cId="0" sldId="297"/>
        </pc:sldMkLst>
      </pc:sldChg>
      <pc:sldChg chg="del">
        <pc:chgData name="Jasenka Begić" userId="420c8e63-a595-4467-bd93-738224b7d824" providerId="ADAL" clId="{ACFD9A57-F48E-4045-9ECD-0255B2319D35}" dt="2024-11-08T12:01:29.176" v="76" actId="47"/>
        <pc:sldMkLst>
          <pc:docMk/>
          <pc:sldMk cId="0" sldId="298"/>
        </pc:sldMkLst>
      </pc:sldChg>
      <pc:sldChg chg="del">
        <pc:chgData name="Jasenka Begić" userId="420c8e63-a595-4467-bd93-738224b7d824" providerId="ADAL" clId="{ACFD9A57-F48E-4045-9ECD-0255B2319D35}" dt="2024-11-08T12:01:30.621" v="77" actId="47"/>
        <pc:sldMkLst>
          <pc:docMk/>
          <pc:sldMk cId="0" sldId="299"/>
        </pc:sldMkLst>
      </pc:sldChg>
      <pc:sldChg chg="del">
        <pc:chgData name="Jasenka Begić" userId="420c8e63-a595-4467-bd93-738224b7d824" providerId="ADAL" clId="{ACFD9A57-F48E-4045-9ECD-0255B2319D35}" dt="2024-11-08T12:25:41.825" v="1090" actId="47"/>
        <pc:sldMkLst>
          <pc:docMk/>
          <pc:sldMk cId="0" sldId="300"/>
        </pc:sldMkLst>
      </pc:sldChg>
      <pc:sldChg chg="del">
        <pc:chgData name="Jasenka Begić" userId="420c8e63-a595-4467-bd93-738224b7d824" providerId="ADAL" clId="{ACFD9A57-F48E-4045-9ECD-0255B2319D35}" dt="2024-11-08T12:01:37.300" v="78" actId="47"/>
        <pc:sldMkLst>
          <pc:docMk/>
          <pc:sldMk cId="0" sldId="301"/>
        </pc:sldMkLst>
      </pc:sldChg>
      <pc:sldChg chg="modSp mod ord">
        <pc:chgData name="Jasenka Begić" userId="420c8e63-a595-4467-bd93-738224b7d824" providerId="ADAL" clId="{ACFD9A57-F48E-4045-9ECD-0255B2319D35}" dt="2024-11-08T12:14:18.933" v="348"/>
        <pc:sldMkLst>
          <pc:docMk/>
          <pc:sldMk cId="0" sldId="302"/>
        </pc:sldMkLst>
        <pc:spChg chg="mod">
          <ac:chgData name="Jasenka Begić" userId="420c8e63-a595-4467-bd93-738224b7d824" providerId="ADAL" clId="{ACFD9A57-F48E-4045-9ECD-0255B2319D35}" dt="2024-11-08T12:13:48.859" v="346" actId="20577"/>
          <ac:spMkLst>
            <pc:docMk/>
            <pc:sldMk cId="0" sldId="302"/>
            <ac:spMk id="6" creationId="{00000000-0000-0000-0000-000000000000}"/>
          </ac:spMkLst>
        </pc:spChg>
      </pc:sldChg>
      <pc:sldChg chg="del">
        <pc:chgData name="Jasenka Begić" userId="420c8e63-a595-4467-bd93-738224b7d824" providerId="ADAL" clId="{ACFD9A57-F48E-4045-9ECD-0255B2319D35}" dt="2024-11-08T13:22:33.118" v="3100" actId="47"/>
        <pc:sldMkLst>
          <pc:docMk/>
          <pc:sldMk cId="0" sldId="303"/>
        </pc:sldMkLst>
      </pc:sldChg>
      <pc:sldChg chg="modSp mod">
        <pc:chgData name="Jasenka Begić" userId="420c8e63-a595-4467-bd93-738224b7d824" providerId="ADAL" clId="{ACFD9A57-F48E-4045-9ECD-0255B2319D35}" dt="2024-11-12T10:38:14.366" v="3104" actId="1076"/>
        <pc:sldMkLst>
          <pc:docMk/>
          <pc:sldMk cId="0" sldId="304"/>
        </pc:sldMkLst>
        <pc:spChg chg="mod">
          <ac:chgData name="Jasenka Begić" userId="420c8e63-a595-4467-bd93-738224b7d824" providerId="ADAL" clId="{ACFD9A57-F48E-4045-9ECD-0255B2319D35}" dt="2024-11-12T10:38:14.366" v="3104" actId="1076"/>
          <ac:spMkLst>
            <pc:docMk/>
            <pc:sldMk cId="0" sldId="304"/>
            <ac:spMk id="3" creationId="{00000000-0000-0000-0000-000000000000}"/>
          </ac:spMkLst>
        </pc:spChg>
      </pc:sldChg>
      <pc:sldChg chg="add del">
        <pc:chgData name="Jasenka Begić" userId="420c8e63-a595-4467-bd93-738224b7d824" providerId="ADAL" clId="{ACFD9A57-F48E-4045-9ECD-0255B2319D35}" dt="2024-11-08T12:08:39.943" v="91" actId="47"/>
        <pc:sldMkLst>
          <pc:docMk/>
          <pc:sldMk cId="0" sldId="306"/>
        </pc:sldMkLst>
      </pc:sldChg>
      <pc:sldChg chg="ord">
        <pc:chgData name="Jasenka Begić" userId="420c8e63-a595-4467-bd93-738224b7d824" providerId="ADAL" clId="{ACFD9A57-F48E-4045-9ECD-0255B2319D35}" dt="2024-11-08T12:24:05.367" v="1067"/>
        <pc:sldMkLst>
          <pc:docMk/>
          <pc:sldMk cId="0" sldId="310"/>
        </pc:sldMkLst>
      </pc:sldChg>
      <pc:sldChg chg="ord">
        <pc:chgData name="Jasenka Begić" userId="420c8e63-a595-4467-bd93-738224b7d824" providerId="ADAL" clId="{ACFD9A57-F48E-4045-9ECD-0255B2319D35}" dt="2024-11-08T12:23:56.786" v="1065"/>
        <pc:sldMkLst>
          <pc:docMk/>
          <pc:sldMk cId="0" sldId="311"/>
        </pc:sldMkLst>
      </pc:sldChg>
      <pc:sldChg chg="add del ord">
        <pc:chgData name="Jasenka Begić" userId="420c8e63-a595-4467-bd93-738224b7d824" providerId="ADAL" clId="{ACFD9A57-F48E-4045-9ECD-0255B2319D35}" dt="2024-11-08T12:23:56.786" v="1065"/>
        <pc:sldMkLst>
          <pc:docMk/>
          <pc:sldMk cId="0" sldId="312"/>
        </pc:sldMkLst>
      </pc:sldChg>
      <pc:sldChg chg="add del ord">
        <pc:chgData name="Jasenka Begić" userId="420c8e63-a595-4467-bd93-738224b7d824" providerId="ADAL" clId="{ACFD9A57-F48E-4045-9ECD-0255B2319D35}" dt="2024-11-08T12:23:56.786" v="1065"/>
        <pc:sldMkLst>
          <pc:docMk/>
          <pc:sldMk cId="0" sldId="313"/>
        </pc:sldMkLst>
      </pc:sldChg>
      <pc:sldChg chg="add del ord">
        <pc:chgData name="Jasenka Begić" userId="420c8e63-a595-4467-bd93-738224b7d824" providerId="ADAL" clId="{ACFD9A57-F48E-4045-9ECD-0255B2319D35}" dt="2024-11-08T12:23:56.786" v="1065"/>
        <pc:sldMkLst>
          <pc:docMk/>
          <pc:sldMk cId="0" sldId="314"/>
        </pc:sldMkLst>
      </pc:sldChg>
      <pc:sldChg chg="add del ord">
        <pc:chgData name="Jasenka Begić" userId="420c8e63-a595-4467-bd93-738224b7d824" providerId="ADAL" clId="{ACFD9A57-F48E-4045-9ECD-0255B2319D35}" dt="2024-11-08T12:23:56.786" v="1065"/>
        <pc:sldMkLst>
          <pc:docMk/>
          <pc:sldMk cId="0" sldId="315"/>
        </pc:sldMkLst>
      </pc:sldChg>
      <pc:sldChg chg="add del ord">
        <pc:chgData name="Jasenka Begić" userId="420c8e63-a595-4467-bd93-738224b7d824" providerId="ADAL" clId="{ACFD9A57-F48E-4045-9ECD-0255B2319D35}" dt="2024-11-08T12:23:56.786" v="1065"/>
        <pc:sldMkLst>
          <pc:docMk/>
          <pc:sldMk cId="0" sldId="316"/>
        </pc:sldMkLst>
      </pc:sldChg>
      <pc:sldChg chg="addSp delSp modSp add mod ord delAnim modAnim">
        <pc:chgData name="Jasenka Begić" userId="420c8e63-a595-4467-bd93-738224b7d824" providerId="ADAL" clId="{ACFD9A57-F48E-4045-9ECD-0255B2319D35}" dt="2024-11-08T12:48:07.002" v="2614" actId="20577"/>
        <pc:sldMkLst>
          <pc:docMk/>
          <pc:sldMk cId="2503433817" sldId="318"/>
        </pc:sldMkLst>
        <pc:spChg chg="mod">
          <ac:chgData name="Jasenka Begić" userId="420c8e63-a595-4467-bd93-738224b7d824" providerId="ADAL" clId="{ACFD9A57-F48E-4045-9ECD-0255B2319D35}" dt="2024-11-08T12:00:46.724" v="40" actId="20577"/>
          <ac:spMkLst>
            <pc:docMk/>
            <pc:sldMk cId="2503433817" sldId="318"/>
            <ac:spMk id="3" creationId="{54194CF4-728C-A483-F44D-F16646BFA5F5}"/>
          </ac:spMkLst>
        </pc:spChg>
        <pc:spChg chg="del mod">
          <ac:chgData name="Jasenka Begić" userId="420c8e63-a595-4467-bd93-738224b7d824" providerId="ADAL" clId="{ACFD9A57-F48E-4045-9ECD-0255B2319D35}" dt="2024-11-08T12:00:52.120" v="43"/>
          <ac:spMkLst>
            <pc:docMk/>
            <pc:sldMk cId="2503433817" sldId="318"/>
            <ac:spMk id="5" creationId="{598370E7-FBEF-9306-152E-5F4EFBC5944A}"/>
          </ac:spMkLst>
        </pc:spChg>
        <pc:spChg chg="add del mod">
          <ac:chgData name="Jasenka Begić" userId="420c8e63-a595-4467-bd93-738224b7d824" providerId="ADAL" clId="{ACFD9A57-F48E-4045-9ECD-0255B2319D35}" dt="2024-11-08T12:38:58.461" v="2189"/>
          <ac:spMkLst>
            <pc:docMk/>
            <pc:sldMk cId="2503433817" sldId="318"/>
            <ac:spMk id="6" creationId="{5C2A4A10-7508-64BA-0704-A2CB24941816}"/>
          </ac:spMkLst>
        </pc:spChg>
        <pc:spChg chg="add mod">
          <ac:chgData name="Jasenka Begić" userId="420c8e63-a595-4467-bd93-738224b7d824" providerId="ADAL" clId="{ACFD9A57-F48E-4045-9ECD-0255B2319D35}" dt="2024-11-08T12:48:07.002" v="2614" actId="20577"/>
          <ac:spMkLst>
            <pc:docMk/>
            <pc:sldMk cId="2503433817" sldId="318"/>
            <ac:spMk id="7" creationId="{5C87490B-E604-99E8-26AA-5CEB3D58BA9F}"/>
          </ac:spMkLst>
        </pc:spChg>
      </pc:sldChg>
      <pc:sldChg chg="addSp modSp new mod setBg">
        <pc:chgData name="Jasenka Begić" userId="420c8e63-a595-4467-bd93-738224b7d824" providerId="ADAL" clId="{ACFD9A57-F48E-4045-9ECD-0255B2319D35}" dt="2024-11-08T12:12:41.945" v="323" actId="255"/>
        <pc:sldMkLst>
          <pc:docMk/>
          <pc:sldMk cId="938860164" sldId="319"/>
        </pc:sldMkLst>
        <pc:spChg chg="mod">
          <ac:chgData name="Jasenka Begić" userId="420c8e63-a595-4467-bd93-738224b7d824" providerId="ADAL" clId="{ACFD9A57-F48E-4045-9ECD-0255B2319D35}" dt="2024-11-08T12:12:41.945" v="323" actId="255"/>
          <ac:spMkLst>
            <pc:docMk/>
            <pc:sldMk cId="938860164" sldId="319"/>
            <ac:spMk id="2" creationId="{7F1A8CF8-AC3D-D657-2D1E-579677A381A4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7" creationId="{1A3C89F8-0D2F-47FF-B903-151248265F47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9" creationId="{C5CB530E-515E-412C-9DF1-5F8FFBD6F383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11" creationId="{712D4376-A578-4FF1-94FC-245E7A6A489F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13" creationId="{AEA7509D-F04F-40CB-A0B3-EEF16499CC9F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17" creationId="{508BEF50-7B1E-49A4-BC19-5F4F1D755E64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19" creationId="{3FBAD350-5664-4811-A208-657FB882D350}"/>
          </ac:spMkLst>
        </pc:spChg>
        <pc:spChg chg="add">
          <ac:chgData name="Jasenka Begić" userId="420c8e63-a595-4467-bd93-738224b7d824" providerId="ADAL" clId="{ACFD9A57-F48E-4045-9ECD-0255B2319D35}" dt="2024-11-08T12:11:58.543" v="291" actId="26606"/>
          <ac:spMkLst>
            <pc:docMk/>
            <pc:sldMk cId="938860164" sldId="319"/>
            <ac:spMk id="21" creationId="{C39ADB8F-D187-49D7-BDCF-C1B6DC727068}"/>
          </ac:spMkLst>
        </pc:spChg>
        <pc:cxnChg chg="add">
          <ac:chgData name="Jasenka Begić" userId="420c8e63-a595-4467-bd93-738224b7d824" providerId="ADAL" clId="{ACFD9A57-F48E-4045-9ECD-0255B2319D35}" dt="2024-11-08T12:11:58.543" v="291" actId="26606"/>
          <ac:cxnSpMkLst>
            <pc:docMk/>
            <pc:sldMk cId="938860164" sldId="319"/>
            <ac:cxnSpMk id="15" creationId="{56020367-4FD5-4596-8E10-C5F095CD8DBF}"/>
          </ac:cxnSpMkLst>
        </pc:cxnChg>
      </pc:sldChg>
      <pc:sldChg chg="addSp modSp new mod setBg setClrOvrMap">
        <pc:chgData name="Jasenka Begić" userId="420c8e63-a595-4467-bd93-738224b7d824" providerId="ADAL" clId="{ACFD9A57-F48E-4045-9ECD-0255B2319D35}" dt="2024-11-08T13:11:26.225" v="3078" actId="20577"/>
        <pc:sldMkLst>
          <pc:docMk/>
          <pc:sldMk cId="3755703138" sldId="320"/>
        </pc:sldMkLst>
        <pc:spChg chg="mod">
          <ac:chgData name="Jasenka Begić" userId="420c8e63-a595-4467-bd93-738224b7d824" providerId="ADAL" clId="{ACFD9A57-F48E-4045-9ECD-0255B2319D35}" dt="2024-11-08T12:53:22.276" v="2823" actId="1076"/>
          <ac:spMkLst>
            <pc:docMk/>
            <pc:sldMk cId="3755703138" sldId="320"/>
            <ac:spMk id="2" creationId="{EF6D2BF6-537F-D182-4C59-470EB69B80E8}"/>
          </ac:spMkLst>
        </pc:spChg>
        <pc:spChg chg="mod">
          <ac:chgData name="Jasenka Begić" userId="420c8e63-a595-4467-bd93-738224b7d824" providerId="ADAL" clId="{ACFD9A57-F48E-4045-9ECD-0255B2319D35}" dt="2024-11-08T12:20:20.475" v="771" actId="255"/>
          <ac:spMkLst>
            <pc:docMk/>
            <pc:sldMk cId="3755703138" sldId="320"/>
            <ac:spMk id="3" creationId="{B9DB56DE-92CC-1FF7-03CF-DE77898F972C}"/>
          </ac:spMkLst>
        </pc:spChg>
        <pc:spChg chg="add mod">
          <ac:chgData name="Jasenka Begić" userId="420c8e63-a595-4467-bd93-738224b7d824" providerId="ADAL" clId="{ACFD9A57-F48E-4045-9ECD-0255B2319D35}" dt="2024-11-08T13:11:26.225" v="3078" actId="20577"/>
          <ac:spMkLst>
            <pc:docMk/>
            <pc:sldMk cId="3755703138" sldId="320"/>
            <ac:spMk id="4" creationId="{2990F03F-1FE2-E687-AA05-41246894FAA8}"/>
          </ac:spMkLst>
        </pc:spChg>
        <pc:spChg chg="add">
          <ac:chgData name="Jasenka Begić" userId="420c8e63-a595-4467-bd93-738224b7d824" providerId="ADAL" clId="{ACFD9A57-F48E-4045-9ECD-0255B2319D35}" dt="2024-11-08T12:19:19.452" v="762" actId="26606"/>
          <ac:spMkLst>
            <pc:docMk/>
            <pc:sldMk cId="3755703138" sldId="320"/>
            <ac:spMk id="9" creationId="{2A6B319F-86FE-4754-878E-06F0804D882B}"/>
          </ac:spMkLst>
        </pc:spChg>
        <pc:spChg chg="add">
          <ac:chgData name="Jasenka Begić" userId="420c8e63-a595-4467-bd93-738224b7d824" providerId="ADAL" clId="{ACFD9A57-F48E-4045-9ECD-0255B2319D35}" dt="2024-11-08T12:19:19.452" v="762" actId="26606"/>
          <ac:spMkLst>
            <pc:docMk/>
            <pc:sldMk cId="3755703138" sldId="320"/>
            <ac:spMk id="11" creationId="{DCF7D1B5-3477-499F-ACC5-2C8B07F4EDB3}"/>
          </ac:spMkLst>
        </pc:spChg>
      </pc:sldChg>
      <pc:sldChg chg="new del">
        <pc:chgData name="Jasenka Begić" userId="420c8e63-a595-4467-bd93-738224b7d824" providerId="ADAL" clId="{ACFD9A57-F48E-4045-9ECD-0255B2319D35}" dt="2024-11-08T12:16:38.752" v="578" actId="47"/>
        <pc:sldMkLst>
          <pc:docMk/>
          <pc:sldMk cId="3848629555" sldId="320"/>
        </pc:sldMkLst>
      </pc:sldChg>
      <pc:sldChg chg="addSp modSp new mod setBg">
        <pc:chgData name="Jasenka Begić" userId="420c8e63-a595-4467-bd93-738224b7d824" providerId="ADAL" clId="{ACFD9A57-F48E-4045-9ECD-0255B2319D35}" dt="2024-11-08T13:41:35.046" v="3103" actId="1076"/>
        <pc:sldMkLst>
          <pc:docMk/>
          <pc:sldMk cId="711435557" sldId="321"/>
        </pc:sldMkLst>
        <pc:spChg chg="mod">
          <ac:chgData name="Jasenka Begić" userId="420c8e63-a595-4467-bd93-738224b7d824" providerId="ADAL" clId="{ACFD9A57-F48E-4045-9ECD-0255B2319D35}" dt="2024-11-08T13:41:35.046" v="3103" actId="1076"/>
          <ac:spMkLst>
            <pc:docMk/>
            <pc:sldMk cId="711435557" sldId="321"/>
            <ac:spMk id="2" creationId="{AFB12DF5-D1D7-C2F7-D27F-EF7A0E5DA248}"/>
          </ac:spMkLst>
        </pc:spChg>
        <pc:spChg chg="mod">
          <ac:chgData name="Jasenka Begić" userId="420c8e63-a595-4467-bd93-738224b7d824" providerId="ADAL" clId="{ACFD9A57-F48E-4045-9ECD-0255B2319D35}" dt="2024-11-08T13:11:48.201" v="3081" actId="113"/>
          <ac:spMkLst>
            <pc:docMk/>
            <pc:sldMk cId="711435557" sldId="321"/>
            <ac:spMk id="3" creationId="{CABB3FB0-6141-FBB0-B530-FB650618E25B}"/>
          </ac:spMkLst>
        </pc:spChg>
        <pc:spChg chg="add">
          <ac:chgData name="Jasenka Begić" userId="420c8e63-a595-4467-bd93-738224b7d824" providerId="ADAL" clId="{ACFD9A57-F48E-4045-9ECD-0255B2319D35}" dt="2024-11-08T12:22:59.370" v="1062" actId="26606"/>
          <ac:spMkLst>
            <pc:docMk/>
            <pc:sldMk cId="711435557" sldId="321"/>
            <ac:spMk id="8" creationId="{907E470A-25F4-47D0-8FEC-EE9FD606BB34}"/>
          </ac:spMkLst>
        </pc:spChg>
        <pc:grpChg chg="add">
          <ac:chgData name="Jasenka Begić" userId="420c8e63-a595-4467-bd93-738224b7d824" providerId="ADAL" clId="{ACFD9A57-F48E-4045-9ECD-0255B2319D35}" dt="2024-11-08T12:22:59.370" v="1062" actId="26606"/>
          <ac:grpSpMkLst>
            <pc:docMk/>
            <pc:sldMk cId="711435557" sldId="321"/>
            <ac:grpSpMk id="10" creationId="{66220E63-99E1-482A-A0A6-B47EB4BF8797}"/>
          </ac:grpSpMkLst>
        </pc:grpChg>
        <pc:grpChg chg="add">
          <ac:chgData name="Jasenka Begić" userId="420c8e63-a595-4467-bd93-738224b7d824" providerId="ADAL" clId="{ACFD9A57-F48E-4045-9ECD-0255B2319D35}" dt="2024-11-08T12:22:59.370" v="1062" actId="26606"/>
          <ac:grpSpMkLst>
            <pc:docMk/>
            <pc:sldMk cId="711435557" sldId="321"/>
            <ac:grpSpMk id="14" creationId="{8618EE54-271A-4FE8-B6B3-D0FCF55A7A01}"/>
          </ac:grpSpMkLst>
        </pc:grpChg>
        <pc:grpChg chg="add">
          <ac:chgData name="Jasenka Begić" userId="420c8e63-a595-4467-bd93-738224b7d824" providerId="ADAL" clId="{ACFD9A57-F48E-4045-9ECD-0255B2319D35}" dt="2024-11-08T12:22:59.370" v="1062" actId="26606"/>
          <ac:grpSpMkLst>
            <pc:docMk/>
            <pc:sldMk cId="711435557" sldId="321"/>
            <ac:grpSpMk id="18" creationId="{43F5E015-E085-4624-B431-B42414448684}"/>
          </ac:grpSpMkLst>
        </pc:grpChg>
      </pc:sldChg>
      <pc:sldChg chg="modSp new mod ord">
        <pc:chgData name="Jasenka Begić" userId="420c8e63-a595-4467-bd93-738224b7d824" providerId="ADAL" clId="{ACFD9A57-F48E-4045-9ECD-0255B2319D35}" dt="2024-11-12T10:41:25.026" v="3324" actId="20577"/>
        <pc:sldMkLst>
          <pc:docMk/>
          <pc:sldMk cId="1816915888" sldId="322"/>
        </pc:sldMkLst>
        <pc:spChg chg="mod">
          <ac:chgData name="Jasenka Begić" userId="420c8e63-a595-4467-bd93-738224b7d824" providerId="ADAL" clId="{ACFD9A57-F48E-4045-9ECD-0255B2319D35}" dt="2024-11-08T13:23:54.500" v="3102" actId="1076"/>
          <ac:spMkLst>
            <pc:docMk/>
            <pc:sldMk cId="1816915888" sldId="322"/>
            <ac:spMk id="2" creationId="{47C623D7-D28F-1495-5F99-B2E0064EFD49}"/>
          </ac:spMkLst>
        </pc:spChg>
        <pc:spChg chg="mod">
          <ac:chgData name="Jasenka Begić" userId="420c8e63-a595-4467-bd93-738224b7d824" providerId="ADAL" clId="{ACFD9A57-F48E-4045-9ECD-0255B2319D35}" dt="2024-11-12T10:41:25.026" v="3324" actId="20577"/>
          <ac:spMkLst>
            <pc:docMk/>
            <pc:sldMk cId="1816915888" sldId="322"/>
            <ac:spMk id="3" creationId="{73714071-99F7-D668-6C15-819BA43FA0A4}"/>
          </ac:spMkLst>
        </pc:spChg>
      </pc:sldChg>
      <pc:sldChg chg="new del">
        <pc:chgData name="Jasenka Begić" userId="420c8e63-a595-4467-bd93-738224b7d824" providerId="ADAL" clId="{ACFD9A57-F48E-4045-9ECD-0255B2319D35}" dt="2024-11-08T12:26:11.865" v="1092" actId="47"/>
        <pc:sldMkLst>
          <pc:docMk/>
          <pc:sldMk cId="2047867991" sldId="322"/>
        </pc:sldMkLst>
      </pc:sldChg>
      <pc:sldChg chg="addSp delSp modSp add mod">
        <pc:chgData name="Jasenka Begić" userId="420c8e63-a595-4467-bd93-738224b7d824" providerId="ADAL" clId="{ACFD9A57-F48E-4045-9ECD-0255B2319D35}" dt="2024-11-08T12:49:08.878" v="2666" actId="113"/>
        <pc:sldMkLst>
          <pc:docMk/>
          <pc:sldMk cId="1426306652" sldId="323"/>
        </pc:sldMkLst>
        <pc:spChg chg="add del">
          <ac:chgData name="Jasenka Begić" userId="420c8e63-a595-4467-bd93-738224b7d824" providerId="ADAL" clId="{ACFD9A57-F48E-4045-9ECD-0255B2319D35}" dt="2024-11-08T12:46:45.673" v="2603" actId="22"/>
          <ac:spMkLst>
            <pc:docMk/>
            <pc:sldMk cId="1426306652" sldId="323"/>
            <ac:spMk id="6" creationId="{C9DCB30F-A9A7-3966-698D-6E7E5CB0E8A7}"/>
          </ac:spMkLst>
        </pc:spChg>
        <pc:spChg chg="mod">
          <ac:chgData name="Jasenka Begić" userId="420c8e63-a595-4467-bd93-738224b7d824" providerId="ADAL" clId="{ACFD9A57-F48E-4045-9ECD-0255B2319D35}" dt="2024-11-08T12:49:08.878" v="2666" actId="113"/>
          <ac:spMkLst>
            <pc:docMk/>
            <pc:sldMk cId="1426306652" sldId="323"/>
            <ac:spMk id="7" creationId="{E188E921-F9FB-E927-BC07-68610C0D5BA0}"/>
          </ac:spMkLst>
        </pc:spChg>
      </pc:sldChg>
      <pc:sldChg chg="modSp add mod">
        <pc:chgData name="Jasenka Begić" userId="420c8e63-a595-4467-bd93-738224b7d824" providerId="ADAL" clId="{ACFD9A57-F48E-4045-9ECD-0255B2319D35}" dt="2024-11-08T13:10:40.291" v="3064" actId="1076"/>
        <pc:sldMkLst>
          <pc:docMk/>
          <pc:sldMk cId="3066799838" sldId="324"/>
        </pc:sldMkLst>
        <pc:spChg chg="mod">
          <ac:chgData name="Jasenka Begić" userId="420c8e63-a595-4467-bd93-738224b7d824" providerId="ADAL" clId="{ACFD9A57-F48E-4045-9ECD-0255B2319D35}" dt="2024-11-08T13:10:40.291" v="3064" actId="1076"/>
          <ac:spMkLst>
            <pc:docMk/>
            <pc:sldMk cId="3066799838" sldId="324"/>
            <ac:spMk id="7" creationId="{42D41605-1AF9-3A19-3B8B-F2BE5CFAD660}"/>
          </ac:spMkLst>
        </pc:spChg>
      </pc:sldChg>
      <pc:sldChg chg="addSp delSp modSp new mod setBg">
        <pc:chgData name="Jasenka Begić" userId="420c8e63-a595-4467-bd93-738224b7d824" providerId="ADAL" clId="{ACFD9A57-F48E-4045-9ECD-0255B2319D35}" dt="2024-11-08T13:12:23.429" v="3083" actId="20577"/>
        <pc:sldMkLst>
          <pc:docMk/>
          <pc:sldMk cId="940212626" sldId="325"/>
        </pc:sldMkLst>
        <pc:spChg chg="add del mod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3" creationId="{06FF9ABC-081F-F4E4-637C-B943BD5054E2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8" creationId="{09588DA8-065E-4F6F-8EFD-43104AB2E0CF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10" creationId="{C4285719-470E-454C-AF62-8323075F1F5B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12" creationId="{CD9FE4EF-C4D8-49A0-B2FF-81D8DB7D8A24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14" creationId="{4300840D-0A0B-4512-BACA-B439D5B9C57C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16" creationId="{D2B78728-A580-49A7-84F9-6EF6F583ADE0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18" creationId="{38FAA1A1-D861-433F-88FA-1E9D6FD31D11}"/>
          </ac:spMkLst>
        </pc:spChg>
        <pc:spChg chg="add del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20" creationId="{8D71EDA1-87BF-4D5D-AB79-F346FD19278A}"/>
          </ac:spMkLst>
        </pc:spChg>
        <pc:spChg chg="add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26" creationId="{BACC6370-2D7E-4714-9D71-7542949D7D5D}"/>
          </ac:spMkLst>
        </pc:spChg>
        <pc:spChg chg="add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28" creationId="{F68B3F68-107C-434F-AA38-110D5EA91B85}"/>
          </ac:spMkLst>
        </pc:spChg>
        <pc:spChg chg="add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30" creationId="{AAD0DBB9-1A4B-4391-81D4-CB19F9AB918A}"/>
          </ac:spMkLst>
        </pc:spChg>
        <pc:spChg chg="add">
          <ac:chgData name="Jasenka Begić" userId="420c8e63-a595-4467-bd93-738224b7d824" providerId="ADAL" clId="{ACFD9A57-F48E-4045-9ECD-0255B2319D35}" dt="2024-11-08T13:06:23.804" v="3053" actId="26606"/>
          <ac:spMkLst>
            <pc:docMk/>
            <pc:sldMk cId="940212626" sldId="325"/>
            <ac:spMk id="32" creationId="{063BBA22-50EA-4C4D-BE05-F1CE4E63AA56}"/>
          </ac:spMkLst>
        </pc:spChg>
        <pc:graphicFrameChg chg="add mod">
          <ac:chgData name="Jasenka Begić" userId="420c8e63-a595-4467-bd93-738224b7d824" providerId="ADAL" clId="{ACFD9A57-F48E-4045-9ECD-0255B2319D35}" dt="2024-11-08T13:12:23.429" v="3083" actId="20577"/>
          <ac:graphicFrameMkLst>
            <pc:docMk/>
            <pc:sldMk cId="940212626" sldId="325"/>
            <ac:graphicFrameMk id="22" creationId="{A52E6D9A-E474-2F49-451D-FDC4E8AFF7BA}"/>
          </ac:graphicFrameMkLst>
        </pc:graphicFrameChg>
      </pc:sldChg>
    </pc:docChg>
  </pc:docChgLst>
</pc:chgInfo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A929DF0-60BE-491C-9A94-8EBE3A337228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056593B-89C5-4A9C-8C84-9AFEC75F020B}">
      <dgm:prSet/>
      <dgm:spPr/>
      <dgm:t>
        <a:bodyPr/>
        <a:lstStyle/>
        <a:p>
          <a:pPr>
            <a:defRPr b="1"/>
          </a:pPr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Kratkoročni</a:t>
          </a:r>
          <a:r>
            <a:rPr lang="en-US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ciljevi</a:t>
          </a:r>
          <a:r>
            <a:rPr lang="en-US" b="1" i="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42B210E-C1F5-4E6A-83F6-9303950CF19D}" type="parTrans" cxnId="{38A83F38-8A09-465D-9103-FDD4EE56E895}">
      <dgm:prSet/>
      <dgm:spPr/>
      <dgm:t>
        <a:bodyPr/>
        <a:lstStyle/>
        <a:p>
          <a:endParaRPr lang="en-US"/>
        </a:p>
      </dgm:t>
    </dgm:pt>
    <dgm:pt modelId="{9E1EDE52-9A02-4B07-B93B-E86FD534634A}" type="sibTrans" cxnId="{38A83F38-8A09-465D-9103-FDD4EE56E895}">
      <dgm:prSet/>
      <dgm:spPr/>
      <dgm:t>
        <a:bodyPr/>
        <a:lstStyle/>
        <a:p>
          <a:endParaRPr lang="en-US"/>
        </a:p>
      </dgm:t>
    </dgm:pt>
    <dgm:pt modelId="{9C7A4F30-BAF5-4CBC-9920-B54C93EAAB90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Trajanje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Obično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postavljaju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za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kraći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vremenski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period –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dana,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tjedana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do par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mjeseci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9D57299-ECF4-4D8D-A321-4FD1EA12D316}" type="parTrans" cxnId="{8C5CEEC6-12C0-492C-BDA0-14586895EED5}">
      <dgm:prSet/>
      <dgm:spPr/>
      <dgm:t>
        <a:bodyPr/>
        <a:lstStyle/>
        <a:p>
          <a:endParaRPr lang="en-US"/>
        </a:p>
      </dgm:t>
    </dgm:pt>
    <dgm:pt modelId="{1EC66E9C-8DCF-4E34-A4CD-BB93A2760BD7}" type="sibTrans" cxnId="{8C5CEEC6-12C0-492C-BDA0-14586895EED5}">
      <dgm:prSet/>
      <dgm:spPr/>
      <dgm:t>
        <a:bodyPr/>
        <a:lstStyle/>
        <a:p>
          <a:endParaRPr lang="en-US"/>
        </a:p>
      </dgm:t>
    </dgm:pt>
    <dgm:pt modelId="{9C18F2A6-AE2F-417D-85C6-E87C60D1DE55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Svrha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Koraci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manji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zadaci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koji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vode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prema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većim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dugoročnim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ciljevima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694ED9-641A-448F-81FC-CA3D0C68766B}" type="parTrans" cxnId="{C5079EA0-D117-43E2-8F49-55CF9E51B8A5}">
      <dgm:prSet/>
      <dgm:spPr/>
      <dgm:t>
        <a:bodyPr/>
        <a:lstStyle/>
        <a:p>
          <a:endParaRPr lang="en-US"/>
        </a:p>
      </dgm:t>
    </dgm:pt>
    <dgm:pt modelId="{45F2EB6B-55CC-4907-9C6E-58FA3A2B2516}" type="sibTrans" cxnId="{C5079EA0-D117-43E2-8F49-55CF9E51B8A5}">
      <dgm:prSet/>
      <dgm:spPr/>
      <dgm:t>
        <a:bodyPr/>
        <a:lstStyle/>
        <a:p>
          <a:endParaRPr lang="en-US"/>
        </a:p>
      </dgm:t>
    </dgm:pt>
    <dgm:pt modelId="{083020DC-81F9-4876-858C-1D61D1852ACC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Primjeri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Završiti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esej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kraja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tjedna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pripremiti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se za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nadolazeći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ispit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napisati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tjedni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raspored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jednom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tjedno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očistiti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sobu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81F42FF-2EA5-4E4A-906C-55F59BCAB11C}" type="parTrans" cxnId="{FEE857FE-275D-4198-9515-2A33991326AB}">
      <dgm:prSet/>
      <dgm:spPr/>
      <dgm:t>
        <a:bodyPr/>
        <a:lstStyle/>
        <a:p>
          <a:endParaRPr lang="en-US"/>
        </a:p>
      </dgm:t>
    </dgm:pt>
    <dgm:pt modelId="{D4589590-2103-443E-97B8-602EC87AC05B}" type="sibTrans" cxnId="{FEE857FE-275D-4198-9515-2A33991326AB}">
      <dgm:prSet/>
      <dgm:spPr/>
      <dgm:t>
        <a:bodyPr/>
        <a:lstStyle/>
        <a:p>
          <a:endParaRPr lang="en-US"/>
        </a:p>
      </dgm:t>
    </dgm:pt>
    <dgm:pt modelId="{846C9168-EE94-4872-ADFD-BB7C47937D92}">
      <dgm:prSet/>
      <dgm:spPr/>
      <dgm:t>
        <a:bodyPr/>
        <a:lstStyle/>
        <a:p>
          <a:pPr>
            <a:defRPr b="1"/>
          </a:pPr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Dugoročni</a:t>
          </a:r>
          <a:r>
            <a:rPr lang="en-US" b="1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ciljevi</a:t>
          </a:r>
          <a:r>
            <a:rPr lang="en-US" b="1" i="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6ACBE5-3B0E-423A-AC4D-D44FCF398B39}" type="parTrans" cxnId="{61FCFA35-4E72-4239-B4F0-F250EC0CB291}">
      <dgm:prSet/>
      <dgm:spPr/>
      <dgm:t>
        <a:bodyPr/>
        <a:lstStyle/>
        <a:p>
          <a:endParaRPr lang="en-US"/>
        </a:p>
      </dgm:t>
    </dgm:pt>
    <dgm:pt modelId="{6F9A82B0-B3CF-43F1-BD01-9B152A798F99}" type="sibTrans" cxnId="{61FCFA35-4E72-4239-B4F0-F250EC0CB291}">
      <dgm:prSet/>
      <dgm:spPr/>
      <dgm:t>
        <a:bodyPr/>
        <a:lstStyle/>
        <a:p>
          <a:endParaRPr lang="en-US"/>
        </a:p>
      </dgm:t>
    </dgm:pt>
    <dgm:pt modelId="{7B1A408A-0773-4DA0-8EA4-55493AD4AC4A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Trajanje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Treba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ih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ostvariti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kroz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dulji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vremenski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period –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mjeseci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godina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1DFBAAF-1288-4875-9A6F-E25C7D2CC618}" type="parTrans" cxnId="{508B8831-0828-4C0F-AF36-282B6C717BAB}">
      <dgm:prSet/>
      <dgm:spPr/>
      <dgm:t>
        <a:bodyPr/>
        <a:lstStyle/>
        <a:p>
          <a:endParaRPr lang="en-US"/>
        </a:p>
      </dgm:t>
    </dgm:pt>
    <dgm:pt modelId="{0D8ADCF8-567E-4C84-A8F3-D6A595DA9155}" type="sibTrans" cxnId="{508B8831-0828-4C0F-AF36-282B6C717BAB}">
      <dgm:prSet/>
      <dgm:spPr/>
      <dgm:t>
        <a:bodyPr/>
        <a:lstStyle/>
        <a:p>
          <a:endParaRPr lang="en-US"/>
        </a:p>
      </dgm:t>
    </dgm:pt>
    <dgm:pt modelId="{1E0E2CFB-4FEE-4246-BFA0-A49E34E716AE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Svrha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dirty="0" err="1">
              <a:latin typeface="Arial" panose="020B0604020202020204" pitchFamily="34" charset="0"/>
              <a:cs typeface="Arial" panose="020B0604020202020204" pitchFamily="34" charset="0"/>
            </a:rPr>
            <a:t>U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smjereni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veće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promjene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postignuća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životne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planove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Složeniji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zahtijevaju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više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truda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vremena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energije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planiranja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C81D05-E3A1-4565-AB48-7C76CFB06972}" type="parTrans" cxnId="{DC6D05D6-0C26-4340-9071-67C64E3D0983}">
      <dgm:prSet/>
      <dgm:spPr/>
      <dgm:t>
        <a:bodyPr/>
        <a:lstStyle/>
        <a:p>
          <a:endParaRPr lang="en-US"/>
        </a:p>
      </dgm:t>
    </dgm:pt>
    <dgm:pt modelId="{780E480F-728D-4E9C-8D38-C44DD8DE51BA}" type="sibTrans" cxnId="{DC6D05D6-0C26-4340-9071-67C64E3D0983}">
      <dgm:prSet/>
      <dgm:spPr/>
      <dgm:t>
        <a:bodyPr/>
        <a:lstStyle/>
        <a:p>
          <a:endParaRPr lang="en-US"/>
        </a:p>
      </dgm:t>
    </dgm:pt>
    <dgm:pt modelId="{363CF8CF-007B-41A4-94E2-5FBAF28534AD}">
      <dgm:prSet/>
      <dgm:spPr/>
      <dgm:t>
        <a:bodyPr/>
        <a:lstStyle/>
        <a:p>
          <a:r>
            <a:rPr lang="en-US" b="1" i="0" dirty="0" err="1">
              <a:latin typeface="Arial" panose="020B0604020202020204" pitchFamily="34" charset="0"/>
              <a:cs typeface="Arial" panose="020B0604020202020204" pitchFamily="34" charset="0"/>
            </a:rPr>
            <a:t>Primjeri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Završiti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fakultet s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odličnim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ocjena</a:t>
          </a:r>
          <a:r>
            <a:rPr lang="hr-HR" b="0" i="0" dirty="0">
              <a:latin typeface="Arial" panose="020B0604020202020204" pitchFamily="34" charset="0"/>
              <a:cs typeface="Arial" panose="020B0604020202020204" pitchFamily="34" charset="0"/>
            </a:rPr>
            <a:t>ma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naučiti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voziti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auto,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naučiti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strani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jezik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pokrenuti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vlastiti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b="0" i="0" dirty="0" err="1">
              <a:latin typeface="Arial" panose="020B0604020202020204" pitchFamily="34" charset="0"/>
              <a:cs typeface="Arial" panose="020B0604020202020204" pitchFamily="34" charset="0"/>
            </a:rPr>
            <a:t>posao</a:t>
          </a:r>
          <a:r>
            <a:rPr lang="en-US" b="0" i="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810F051-AD7C-4796-B1C7-3D5FD280C4E2}" type="parTrans" cxnId="{1576AA8F-1162-4588-9FDE-56FD30125A4D}">
      <dgm:prSet/>
      <dgm:spPr/>
      <dgm:t>
        <a:bodyPr/>
        <a:lstStyle/>
        <a:p>
          <a:endParaRPr lang="en-US"/>
        </a:p>
      </dgm:t>
    </dgm:pt>
    <dgm:pt modelId="{E00FE914-B32F-4BFA-9A51-F6787B93BDA1}" type="sibTrans" cxnId="{1576AA8F-1162-4588-9FDE-56FD30125A4D}">
      <dgm:prSet/>
      <dgm:spPr/>
      <dgm:t>
        <a:bodyPr/>
        <a:lstStyle/>
        <a:p>
          <a:endParaRPr lang="en-US"/>
        </a:p>
      </dgm:t>
    </dgm:pt>
    <dgm:pt modelId="{6E8C4624-AF8C-4452-B2AB-7801B44887D9}" type="pres">
      <dgm:prSet presAssocID="{2A929DF0-60BE-491C-9A94-8EBE3A337228}" presName="root" presStyleCnt="0">
        <dgm:presLayoutVars>
          <dgm:dir/>
          <dgm:resizeHandles val="exact"/>
        </dgm:presLayoutVars>
      </dgm:prSet>
      <dgm:spPr/>
    </dgm:pt>
    <dgm:pt modelId="{5E81FE8B-B620-44C4-805A-290878A7FEA4}" type="pres">
      <dgm:prSet presAssocID="{7056593B-89C5-4A9C-8C84-9AFEC75F020B}" presName="compNode" presStyleCnt="0"/>
      <dgm:spPr/>
    </dgm:pt>
    <dgm:pt modelId="{B9C8B734-45E8-4A40-A208-3B7F2A085EDE}" type="pres">
      <dgm:prSet presAssocID="{7056593B-89C5-4A9C-8C84-9AFEC75F020B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co"/>
        </a:ext>
      </dgm:extLst>
    </dgm:pt>
    <dgm:pt modelId="{696BA509-C459-4717-B8EA-0D8BC209FAC2}" type="pres">
      <dgm:prSet presAssocID="{7056593B-89C5-4A9C-8C84-9AFEC75F020B}" presName="iconSpace" presStyleCnt="0"/>
      <dgm:spPr/>
    </dgm:pt>
    <dgm:pt modelId="{32FC5E75-D6C0-43A3-9CAC-809880DBB79F}" type="pres">
      <dgm:prSet presAssocID="{7056593B-89C5-4A9C-8C84-9AFEC75F020B}" presName="parTx" presStyleLbl="revTx" presStyleIdx="0" presStyleCnt="4">
        <dgm:presLayoutVars>
          <dgm:chMax val="0"/>
          <dgm:chPref val="0"/>
        </dgm:presLayoutVars>
      </dgm:prSet>
      <dgm:spPr/>
    </dgm:pt>
    <dgm:pt modelId="{C14DF7B6-EF66-4BD6-BB50-CB55AA787D23}" type="pres">
      <dgm:prSet presAssocID="{7056593B-89C5-4A9C-8C84-9AFEC75F020B}" presName="txSpace" presStyleCnt="0"/>
      <dgm:spPr/>
    </dgm:pt>
    <dgm:pt modelId="{5678D652-04E3-45C0-93D5-F8B0677F28FF}" type="pres">
      <dgm:prSet presAssocID="{7056593B-89C5-4A9C-8C84-9AFEC75F020B}" presName="desTx" presStyleLbl="revTx" presStyleIdx="1" presStyleCnt="4">
        <dgm:presLayoutVars/>
      </dgm:prSet>
      <dgm:spPr/>
    </dgm:pt>
    <dgm:pt modelId="{61EC2885-811C-49D2-AEA2-169E6ED2C990}" type="pres">
      <dgm:prSet presAssocID="{9E1EDE52-9A02-4B07-B93B-E86FD534634A}" presName="sibTrans" presStyleCnt="0"/>
      <dgm:spPr/>
    </dgm:pt>
    <dgm:pt modelId="{8ECA6F4E-683A-4A6B-A03E-9874E10C0115}" type="pres">
      <dgm:prSet presAssocID="{846C9168-EE94-4872-ADFD-BB7C47937D92}" presName="compNode" presStyleCnt="0"/>
      <dgm:spPr/>
    </dgm:pt>
    <dgm:pt modelId="{D26F117C-1BA2-4DC5-95DE-3A399E853A8E}" type="pres">
      <dgm:prSet presAssocID="{846C9168-EE94-4872-ADFD-BB7C47937D9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1CCE151A-36F7-4BD3-89B4-6FDD61547D68}" type="pres">
      <dgm:prSet presAssocID="{846C9168-EE94-4872-ADFD-BB7C47937D92}" presName="iconSpace" presStyleCnt="0"/>
      <dgm:spPr/>
    </dgm:pt>
    <dgm:pt modelId="{5DB816F7-90FF-451F-9C77-3DC86830E464}" type="pres">
      <dgm:prSet presAssocID="{846C9168-EE94-4872-ADFD-BB7C47937D92}" presName="parTx" presStyleLbl="revTx" presStyleIdx="2" presStyleCnt="4">
        <dgm:presLayoutVars>
          <dgm:chMax val="0"/>
          <dgm:chPref val="0"/>
        </dgm:presLayoutVars>
      </dgm:prSet>
      <dgm:spPr/>
    </dgm:pt>
    <dgm:pt modelId="{B5BAD73B-F176-4B94-A5FC-E4855D51B8CD}" type="pres">
      <dgm:prSet presAssocID="{846C9168-EE94-4872-ADFD-BB7C47937D92}" presName="txSpace" presStyleCnt="0"/>
      <dgm:spPr/>
    </dgm:pt>
    <dgm:pt modelId="{DAA71735-EBA1-4987-8969-E9F9654C0670}" type="pres">
      <dgm:prSet presAssocID="{846C9168-EE94-4872-ADFD-BB7C47937D92}" presName="desTx" presStyleLbl="revTx" presStyleIdx="3" presStyleCnt="4" custScaleX="120367">
        <dgm:presLayoutVars/>
      </dgm:prSet>
      <dgm:spPr/>
    </dgm:pt>
  </dgm:ptLst>
  <dgm:cxnLst>
    <dgm:cxn modelId="{611C962F-F138-47D1-99A4-9156CF1DD18C}" type="presOf" srcId="{9C18F2A6-AE2F-417D-85C6-E87C60D1DE55}" destId="{5678D652-04E3-45C0-93D5-F8B0677F28FF}" srcOrd="0" destOrd="1" presId="urn:microsoft.com/office/officeart/2018/5/layout/CenteredIconLabelDescriptionList"/>
    <dgm:cxn modelId="{508B8831-0828-4C0F-AF36-282B6C717BAB}" srcId="{846C9168-EE94-4872-ADFD-BB7C47937D92}" destId="{7B1A408A-0773-4DA0-8EA4-55493AD4AC4A}" srcOrd="0" destOrd="0" parTransId="{51DFBAAF-1288-4875-9A6F-E25C7D2CC618}" sibTransId="{0D8ADCF8-567E-4C84-A8F3-D6A595DA9155}"/>
    <dgm:cxn modelId="{61FCFA35-4E72-4239-B4F0-F250EC0CB291}" srcId="{2A929DF0-60BE-491C-9A94-8EBE3A337228}" destId="{846C9168-EE94-4872-ADFD-BB7C47937D92}" srcOrd="1" destOrd="0" parTransId="{BC6ACBE5-3B0E-423A-AC4D-D44FCF398B39}" sibTransId="{6F9A82B0-B3CF-43F1-BD01-9B152A798F99}"/>
    <dgm:cxn modelId="{38A83F38-8A09-465D-9103-FDD4EE56E895}" srcId="{2A929DF0-60BE-491C-9A94-8EBE3A337228}" destId="{7056593B-89C5-4A9C-8C84-9AFEC75F020B}" srcOrd="0" destOrd="0" parTransId="{542B210E-C1F5-4E6A-83F6-9303950CF19D}" sibTransId="{9E1EDE52-9A02-4B07-B93B-E86FD534634A}"/>
    <dgm:cxn modelId="{E650943E-7E51-4446-B5A6-F7F2CF5DFDF7}" type="presOf" srcId="{7B1A408A-0773-4DA0-8EA4-55493AD4AC4A}" destId="{DAA71735-EBA1-4987-8969-E9F9654C0670}" srcOrd="0" destOrd="0" presId="urn:microsoft.com/office/officeart/2018/5/layout/CenteredIconLabelDescriptionList"/>
    <dgm:cxn modelId="{93482E58-E324-4E40-8C9D-93089CC39DE8}" type="presOf" srcId="{846C9168-EE94-4872-ADFD-BB7C47937D92}" destId="{5DB816F7-90FF-451F-9C77-3DC86830E464}" srcOrd="0" destOrd="0" presId="urn:microsoft.com/office/officeart/2018/5/layout/CenteredIconLabelDescriptionList"/>
    <dgm:cxn modelId="{6231627B-0635-47BE-BAB3-8855E600BCDE}" type="presOf" srcId="{083020DC-81F9-4876-858C-1D61D1852ACC}" destId="{5678D652-04E3-45C0-93D5-F8B0677F28FF}" srcOrd="0" destOrd="2" presId="urn:microsoft.com/office/officeart/2018/5/layout/CenteredIconLabelDescriptionList"/>
    <dgm:cxn modelId="{D4330C7E-13EB-47DB-9832-F2D24D408855}" type="presOf" srcId="{1E0E2CFB-4FEE-4246-BFA0-A49E34E716AE}" destId="{DAA71735-EBA1-4987-8969-E9F9654C0670}" srcOrd="0" destOrd="1" presId="urn:microsoft.com/office/officeart/2018/5/layout/CenteredIconLabelDescriptionList"/>
    <dgm:cxn modelId="{49308E84-9FF4-4235-B3DE-6FD4055E7501}" type="presOf" srcId="{363CF8CF-007B-41A4-94E2-5FBAF28534AD}" destId="{DAA71735-EBA1-4987-8969-E9F9654C0670}" srcOrd="0" destOrd="2" presId="urn:microsoft.com/office/officeart/2018/5/layout/CenteredIconLabelDescriptionList"/>
    <dgm:cxn modelId="{1576AA8F-1162-4588-9FDE-56FD30125A4D}" srcId="{846C9168-EE94-4872-ADFD-BB7C47937D92}" destId="{363CF8CF-007B-41A4-94E2-5FBAF28534AD}" srcOrd="2" destOrd="0" parTransId="{5810F051-AD7C-4796-B1C7-3D5FD280C4E2}" sibTransId="{E00FE914-B32F-4BFA-9A51-F6787B93BDA1}"/>
    <dgm:cxn modelId="{C5079EA0-D117-43E2-8F49-55CF9E51B8A5}" srcId="{7056593B-89C5-4A9C-8C84-9AFEC75F020B}" destId="{9C18F2A6-AE2F-417D-85C6-E87C60D1DE55}" srcOrd="1" destOrd="0" parTransId="{6F694ED9-641A-448F-81FC-CA3D0C68766B}" sibTransId="{45F2EB6B-55CC-4907-9C6E-58FA3A2B2516}"/>
    <dgm:cxn modelId="{9854ACA2-1679-497E-8FD3-405FC6EA7540}" type="presOf" srcId="{9C7A4F30-BAF5-4CBC-9920-B54C93EAAB90}" destId="{5678D652-04E3-45C0-93D5-F8B0677F28FF}" srcOrd="0" destOrd="0" presId="urn:microsoft.com/office/officeart/2018/5/layout/CenteredIconLabelDescriptionList"/>
    <dgm:cxn modelId="{880729A4-6F25-4B3F-ACBF-3B7ED05E7268}" type="presOf" srcId="{7056593B-89C5-4A9C-8C84-9AFEC75F020B}" destId="{32FC5E75-D6C0-43A3-9CAC-809880DBB79F}" srcOrd="0" destOrd="0" presId="urn:microsoft.com/office/officeart/2018/5/layout/CenteredIconLabelDescriptionList"/>
    <dgm:cxn modelId="{7B8697BD-CA6F-4CA2-9887-C28EFE249731}" type="presOf" srcId="{2A929DF0-60BE-491C-9A94-8EBE3A337228}" destId="{6E8C4624-AF8C-4452-B2AB-7801B44887D9}" srcOrd="0" destOrd="0" presId="urn:microsoft.com/office/officeart/2018/5/layout/CenteredIconLabelDescriptionList"/>
    <dgm:cxn modelId="{8C5CEEC6-12C0-492C-BDA0-14586895EED5}" srcId="{7056593B-89C5-4A9C-8C84-9AFEC75F020B}" destId="{9C7A4F30-BAF5-4CBC-9920-B54C93EAAB90}" srcOrd="0" destOrd="0" parTransId="{59D57299-ECF4-4D8D-A321-4FD1EA12D316}" sibTransId="{1EC66E9C-8DCF-4E34-A4CD-BB93A2760BD7}"/>
    <dgm:cxn modelId="{DC6D05D6-0C26-4340-9071-67C64E3D0983}" srcId="{846C9168-EE94-4872-ADFD-BB7C47937D92}" destId="{1E0E2CFB-4FEE-4246-BFA0-A49E34E716AE}" srcOrd="1" destOrd="0" parTransId="{00C81D05-E3A1-4565-AB48-7C76CFB06972}" sibTransId="{780E480F-728D-4E9C-8D38-C44DD8DE51BA}"/>
    <dgm:cxn modelId="{FEE857FE-275D-4198-9515-2A33991326AB}" srcId="{7056593B-89C5-4A9C-8C84-9AFEC75F020B}" destId="{083020DC-81F9-4876-858C-1D61D1852ACC}" srcOrd="2" destOrd="0" parTransId="{481F42FF-2EA5-4E4A-906C-55F59BCAB11C}" sibTransId="{D4589590-2103-443E-97B8-602EC87AC05B}"/>
    <dgm:cxn modelId="{1FAE73BE-A965-4621-9F7C-0AF046D24950}" type="presParOf" srcId="{6E8C4624-AF8C-4452-B2AB-7801B44887D9}" destId="{5E81FE8B-B620-44C4-805A-290878A7FEA4}" srcOrd="0" destOrd="0" presId="urn:microsoft.com/office/officeart/2018/5/layout/CenteredIconLabelDescriptionList"/>
    <dgm:cxn modelId="{83C78F4D-1B20-4BED-AE78-8A7609B65628}" type="presParOf" srcId="{5E81FE8B-B620-44C4-805A-290878A7FEA4}" destId="{B9C8B734-45E8-4A40-A208-3B7F2A085EDE}" srcOrd="0" destOrd="0" presId="urn:microsoft.com/office/officeart/2018/5/layout/CenteredIconLabelDescriptionList"/>
    <dgm:cxn modelId="{6B654F37-9339-4896-8A92-A5D6FE5DDE90}" type="presParOf" srcId="{5E81FE8B-B620-44C4-805A-290878A7FEA4}" destId="{696BA509-C459-4717-B8EA-0D8BC209FAC2}" srcOrd="1" destOrd="0" presId="urn:microsoft.com/office/officeart/2018/5/layout/CenteredIconLabelDescriptionList"/>
    <dgm:cxn modelId="{BF576FD5-C6E9-4AFE-A4D3-EE02DE2805DB}" type="presParOf" srcId="{5E81FE8B-B620-44C4-805A-290878A7FEA4}" destId="{32FC5E75-D6C0-43A3-9CAC-809880DBB79F}" srcOrd="2" destOrd="0" presId="urn:microsoft.com/office/officeart/2018/5/layout/CenteredIconLabelDescriptionList"/>
    <dgm:cxn modelId="{49813297-61EB-48DF-8B27-53C4B4FC2F49}" type="presParOf" srcId="{5E81FE8B-B620-44C4-805A-290878A7FEA4}" destId="{C14DF7B6-EF66-4BD6-BB50-CB55AA787D23}" srcOrd="3" destOrd="0" presId="urn:microsoft.com/office/officeart/2018/5/layout/CenteredIconLabelDescriptionList"/>
    <dgm:cxn modelId="{B36B5079-66AC-4337-9058-5DFFA868E67F}" type="presParOf" srcId="{5E81FE8B-B620-44C4-805A-290878A7FEA4}" destId="{5678D652-04E3-45C0-93D5-F8B0677F28FF}" srcOrd="4" destOrd="0" presId="urn:microsoft.com/office/officeart/2018/5/layout/CenteredIconLabelDescriptionList"/>
    <dgm:cxn modelId="{02743A89-2F9C-412D-8A5B-7FFEEEFCF690}" type="presParOf" srcId="{6E8C4624-AF8C-4452-B2AB-7801B44887D9}" destId="{61EC2885-811C-49D2-AEA2-169E6ED2C990}" srcOrd="1" destOrd="0" presId="urn:microsoft.com/office/officeart/2018/5/layout/CenteredIconLabelDescriptionList"/>
    <dgm:cxn modelId="{4C592E00-05D9-4811-A7A0-FD5C01F267CA}" type="presParOf" srcId="{6E8C4624-AF8C-4452-B2AB-7801B44887D9}" destId="{8ECA6F4E-683A-4A6B-A03E-9874E10C0115}" srcOrd="2" destOrd="0" presId="urn:microsoft.com/office/officeart/2018/5/layout/CenteredIconLabelDescriptionList"/>
    <dgm:cxn modelId="{389F9E41-D6AF-4D1F-9A38-4230F4A8749D}" type="presParOf" srcId="{8ECA6F4E-683A-4A6B-A03E-9874E10C0115}" destId="{D26F117C-1BA2-4DC5-95DE-3A399E853A8E}" srcOrd="0" destOrd="0" presId="urn:microsoft.com/office/officeart/2018/5/layout/CenteredIconLabelDescriptionList"/>
    <dgm:cxn modelId="{9038222E-A9C0-4ABD-A1DC-3A070111B539}" type="presParOf" srcId="{8ECA6F4E-683A-4A6B-A03E-9874E10C0115}" destId="{1CCE151A-36F7-4BD3-89B4-6FDD61547D68}" srcOrd="1" destOrd="0" presId="urn:microsoft.com/office/officeart/2018/5/layout/CenteredIconLabelDescriptionList"/>
    <dgm:cxn modelId="{D2E7FEE0-32A1-4C90-BD93-6377D336ABC9}" type="presParOf" srcId="{8ECA6F4E-683A-4A6B-A03E-9874E10C0115}" destId="{5DB816F7-90FF-451F-9C77-3DC86830E464}" srcOrd="2" destOrd="0" presId="urn:microsoft.com/office/officeart/2018/5/layout/CenteredIconLabelDescriptionList"/>
    <dgm:cxn modelId="{671E9D1B-920E-40E4-BF73-104BF2E4B3C5}" type="presParOf" srcId="{8ECA6F4E-683A-4A6B-A03E-9874E10C0115}" destId="{B5BAD73B-F176-4B94-A5FC-E4855D51B8CD}" srcOrd="3" destOrd="0" presId="urn:microsoft.com/office/officeart/2018/5/layout/CenteredIconLabelDescriptionList"/>
    <dgm:cxn modelId="{E1F2867D-6932-4374-AFDD-92B71528D4D4}" type="presParOf" srcId="{8ECA6F4E-683A-4A6B-A03E-9874E10C0115}" destId="{DAA71735-EBA1-4987-8969-E9F9654C0670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9C8B734-45E8-4A40-A208-3B7F2A085EDE}">
      <dsp:nvSpPr>
        <dsp:cNvPr id="0" name=""/>
        <dsp:cNvSpPr/>
      </dsp:nvSpPr>
      <dsp:spPr>
        <a:xfrm>
          <a:off x="1737276" y="0"/>
          <a:ext cx="1509048" cy="14347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FC5E75-D6C0-43A3-9CAC-809880DBB79F}">
      <dsp:nvSpPr>
        <dsp:cNvPr id="0" name=""/>
        <dsp:cNvSpPr/>
      </dsp:nvSpPr>
      <dsp:spPr>
        <a:xfrm>
          <a:off x="336017" y="1606028"/>
          <a:ext cx="4311566" cy="614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Kratkoročni</a:t>
          </a:r>
          <a:r>
            <a:rPr lang="en-US" sz="36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ciljevi</a:t>
          </a:r>
          <a:r>
            <a:rPr lang="en-US" sz="3600" b="1" i="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6017" y="1606028"/>
        <a:ext cx="4311566" cy="614905"/>
      </dsp:txXfrm>
    </dsp:sp>
    <dsp:sp modelId="{5678D652-04E3-45C0-93D5-F8B0677F28FF}">
      <dsp:nvSpPr>
        <dsp:cNvPr id="0" name=""/>
        <dsp:cNvSpPr/>
      </dsp:nvSpPr>
      <dsp:spPr>
        <a:xfrm>
          <a:off x="336017" y="2300585"/>
          <a:ext cx="4311566" cy="1892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Trajanje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Obično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se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postavljaju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za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kraći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vremenski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period –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dana,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tjedana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do par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mjeseci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Svrha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Koraci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manji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zadaci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koji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vode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prema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većim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dugoročnim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ciljevima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Primjeri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Završiti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esej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kraja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tjedna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pripremiti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se za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nadolazeći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ispit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napisati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tjedni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raspored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jednom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tjedno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očistiti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sobu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36017" y="2300585"/>
        <a:ext cx="4311566" cy="1892219"/>
      </dsp:txXfrm>
    </dsp:sp>
    <dsp:sp modelId="{D26F117C-1BA2-4DC5-95DE-3A399E853A8E}">
      <dsp:nvSpPr>
        <dsp:cNvPr id="0" name=""/>
        <dsp:cNvSpPr/>
      </dsp:nvSpPr>
      <dsp:spPr>
        <a:xfrm>
          <a:off x="7242435" y="0"/>
          <a:ext cx="1509048" cy="14347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816F7-90FF-451F-9C77-3DC86830E464}">
      <dsp:nvSpPr>
        <dsp:cNvPr id="0" name=""/>
        <dsp:cNvSpPr/>
      </dsp:nvSpPr>
      <dsp:spPr>
        <a:xfrm>
          <a:off x="5841176" y="1606028"/>
          <a:ext cx="4311566" cy="6149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3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Dugoročni</a:t>
          </a:r>
          <a:r>
            <a:rPr lang="en-US" sz="3600" b="1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36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ciljevi</a:t>
          </a:r>
          <a:r>
            <a:rPr lang="en-US" sz="3600" b="1" i="0" kern="1200" dirty="0">
              <a:latin typeface="Arial" panose="020B0604020202020204" pitchFamily="34" charset="0"/>
              <a:cs typeface="Arial" panose="020B0604020202020204" pitchFamily="34" charset="0"/>
            </a:rPr>
            <a:t>:</a:t>
          </a:r>
          <a:endParaRPr lang="en-US" sz="3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841176" y="1606028"/>
        <a:ext cx="4311566" cy="614905"/>
      </dsp:txXfrm>
    </dsp:sp>
    <dsp:sp modelId="{DAA71735-EBA1-4987-8969-E9F9654C0670}">
      <dsp:nvSpPr>
        <dsp:cNvPr id="0" name=""/>
        <dsp:cNvSpPr/>
      </dsp:nvSpPr>
      <dsp:spPr>
        <a:xfrm>
          <a:off x="5402108" y="2300585"/>
          <a:ext cx="5189703" cy="18922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Trajanje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Treba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ih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ostvariti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kroz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dulji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vremenski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period –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mjeseci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do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nekoliko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godina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Svrha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kern="1200" dirty="0" err="1">
              <a:latin typeface="Arial" panose="020B0604020202020204" pitchFamily="34" charset="0"/>
              <a:cs typeface="Arial" panose="020B0604020202020204" pitchFamily="34" charset="0"/>
            </a:rPr>
            <a:t>U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smjereni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veće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promjene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postignuća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ili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životne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planove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Složeniji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su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zahtijevaju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više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truda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vremena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energije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planiranja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i="0" kern="1200" dirty="0" err="1">
              <a:latin typeface="Arial" panose="020B0604020202020204" pitchFamily="34" charset="0"/>
              <a:cs typeface="Arial" panose="020B0604020202020204" pitchFamily="34" charset="0"/>
            </a:rPr>
            <a:t>Primjeri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: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Završiti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fakultet s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odličnim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ocjena</a:t>
          </a:r>
          <a:r>
            <a:rPr lang="hr-HR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ma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naučiti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voziti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auto,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naučiti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strani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jezik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,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pokrenuti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vlastiti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700" b="0" i="0" kern="1200" dirty="0" err="1">
              <a:latin typeface="Arial" panose="020B0604020202020204" pitchFamily="34" charset="0"/>
              <a:cs typeface="Arial" panose="020B0604020202020204" pitchFamily="34" charset="0"/>
            </a:rPr>
            <a:t>posao</a:t>
          </a:r>
          <a:r>
            <a:rPr lang="en-US" sz="1700" b="0" i="0" kern="1200" dirty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en-US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402108" y="2300585"/>
        <a:ext cx="5189703" cy="18922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239255"/>
            <a:ext cx="10672953" cy="618742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2787" y="146430"/>
            <a:ext cx="11509374" cy="15439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35828" y="1463735"/>
            <a:ext cx="5374640" cy="3968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11/12/2024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84952" y="2092197"/>
            <a:ext cx="3569970" cy="1589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6155"/>
              </a:lnSpc>
              <a:spcBef>
                <a:spcPts val="100"/>
              </a:spcBef>
            </a:pPr>
            <a:r>
              <a:rPr spc="-10" dirty="0">
                <a:solidFill>
                  <a:srgbClr val="FFFFFF"/>
                </a:solidFill>
              </a:rPr>
              <a:t>KARIJERA:</a:t>
            </a:r>
          </a:p>
          <a:p>
            <a:pPr marL="12700">
              <a:lnSpc>
                <a:spcPts val="6155"/>
              </a:lnSpc>
            </a:pPr>
            <a:r>
              <a:rPr spc="-10" dirty="0">
                <a:solidFill>
                  <a:srgbClr val="FFFFFF"/>
                </a:solidFill>
              </a:rPr>
              <a:t>Studiranje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E57F1B-5E62-1933-9D31-C7E7152A6B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A3B8E8F-BF28-AE39-503E-080D412ACA04}"/>
              </a:ext>
            </a:extLst>
          </p:cNvPr>
          <p:cNvSpPr/>
          <p:nvPr/>
        </p:nvSpPr>
        <p:spPr>
          <a:xfrm>
            <a:off x="10209276" y="0"/>
            <a:ext cx="1134110" cy="478790"/>
          </a:xfrm>
          <a:custGeom>
            <a:avLst/>
            <a:gdLst/>
            <a:ahLst/>
            <a:cxnLst/>
            <a:rect l="l" t="t" r="r" b="b"/>
            <a:pathLst>
              <a:path w="1134109" h="478790">
                <a:moveTo>
                  <a:pt x="1133855" y="0"/>
                </a:moveTo>
                <a:lnTo>
                  <a:pt x="0" y="0"/>
                </a:lnTo>
                <a:lnTo>
                  <a:pt x="1650" y="16891"/>
                </a:lnTo>
                <a:lnTo>
                  <a:pt x="12982" y="62669"/>
                </a:lnTo>
                <a:lnTo>
                  <a:pt x="27864" y="106933"/>
                </a:lnTo>
                <a:lnTo>
                  <a:pt x="46135" y="149518"/>
                </a:lnTo>
                <a:lnTo>
                  <a:pt x="67632" y="190264"/>
                </a:lnTo>
                <a:lnTo>
                  <a:pt x="92192" y="229006"/>
                </a:lnTo>
                <a:lnTo>
                  <a:pt x="119655" y="265584"/>
                </a:lnTo>
                <a:lnTo>
                  <a:pt x="149858" y="299833"/>
                </a:lnTo>
                <a:lnTo>
                  <a:pt x="182639" y="331592"/>
                </a:lnTo>
                <a:lnTo>
                  <a:pt x="217835" y="360699"/>
                </a:lnTo>
                <a:lnTo>
                  <a:pt x="255286" y="386989"/>
                </a:lnTo>
                <a:lnTo>
                  <a:pt x="294827" y="410302"/>
                </a:lnTo>
                <a:lnTo>
                  <a:pt x="336299" y="430474"/>
                </a:lnTo>
                <a:lnTo>
                  <a:pt x="379538" y="447342"/>
                </a:lnTo>
                <a:lnTo>
                  <a:pt x="424382" y="460746"/>
                </a:lnTo>
                <a:lnTo>
                  <a:pt x="470670" y="470521"/>
                </a:lnTo>
                <a:lnTo>
                  <a:pt x="518239" y="476505"/>
                </a:lnTo>
                <a:lnTo>
                  <a:pt x="566927" y="478536"/>
                </a:lnTo>
                <a:lnTo>
                  <a:pt x="615616" y="476505"/>
                </a:lnTo>
                <a:lnTo>
                  <a:pt x="663185" y="470521"/>
                </a:lnTo>
                <a:lnTo>
                  <a:pt x="709473" y="460746"/>
                </a:lnTo>
                <a:lnTo>
                  <a:pt x="754317" y="447342"/>
                </a:lnTo>
                <a:lnTo>
                  <a:pt x="797556" y="430474"/>
                </a:lnTo>
                <a:lnTo>
                  <a:pt x="839028" y="410302"/>
                </a:lnTo>
                <a:lnTo>
                  <a:pt x="878569" y="386989"/>
                </a:lnTo>
                <a:lnTo>
                  <a:pt x="916020" y="360699"/>
                </a:lnTo>
                <a:lnTo>
                  <a:pt x="951216" y="331592"/>
                </a:lnTo>
                <a:lnTo>
                  <a:pt x="983997" y="299833"/>
                </a:lnTo>
                <a:lnTo>
                  <a:pt x="1014200" y="265584"/>
                </a:lnTo>
                <a:lnTo>
                  <a:pt x="1041663" y="229006"/>
                </a:lnTo>
                <a:lnTo>
                  <a:pt x="1066223" y="190264"/>
                </a:lnTo>
                <a:lnTo>
                  <a:pt x="1087720" y="149518"/>
                </a:lnTo>
                <a:lnTo>
                  <a:pt x="1105991" y="106933"/>
                </a:lnTo>
                <a:lnTo>
                  <a:pt x="1120873" y="62669"/>
                </a:lnTo>
                <a:lnTo>
                  <a:pt x="1132204" y="16891"/>
                </a:lnTo>
                <a:lnTo>
                  <a:pt x="1133855" y="0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54194CF4-728C-A483-F44D-F16646BFA5F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787" y="146430"/>
            <a:ext cx="11509374" cy="1152443"/>
          </a:xfrm>
          <a:prstGeom prst="rect">
            <a:avLst/>
          </a:prstGeom>
        </p:spPr>
        <p:txBody>
          <a:bodyPr vert="horz" wrap="square" lIns="0" tIns="531698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95"/>
              </a:spcBef>
            </a:pPr>
            <a:r>
              <a:rPr lang="hr-HR" sz="4000" dirty="0"/>
              <a:t>Vježba 01</a:t>
            </a:r>
            <a:endParaRPr sz="4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D332549C-4A8D-A54C-73ED-4F4BEDB6D198}"/>
              </a:ext>
            </a:extLst>
          </p:cNvPr>
          <p:cNvSpPr/>
          <p:nvPr/>
        </p:nvSpPr>
        <p:spPr>
          <a:xfrm>
            <a:off x="557022" y="4226052"/>
            <a:ext cx="2041525" cy="2041525"/>
          </a:xfrm>
          <a:custGeom>
            <a:avLst/>
            <a:gdLst/>
            <a:ahLst/>
            <a:cxnLst/>
            <a:rect l="l" t="t" r="r" b="b"/>
            <a:pathLst>
              <a:path w="2041525" h="2041525">
                <a:moveTo>
                  <a:pt x="0" y="0"/>
                </a:moveTo>
                <a:lnTo>
                  <a:pt x="557" y="48183"/>
                </a:lnTo>
                <a:lnTo>
                  <a:pt x="2222" y="96093"/>
                </a:lnTo>
                <a:lnTo>
                  <a:pt x="4981" y="143717"/>
                </a:lnTo>
                <a:lnTo>
                  <a:pt x="8822" y="191044"/>
                </a:lnTo>
                <a:lnTo>
                  <a:pt x="13734" y="238060"/>
                </a:lnTo>
                <a:lnTo>
                  <a:pt x="19704" y="284753"/>
                </a:lnTo>
                <a:lnTo>
                  <a:pt x="26719" y="331112"/>
                </a:lnTo>
                <a:lnTo>
                  <a:pt x="34768" y="377123"/>
                </a:lnTo>
                <a:lnTo>
                  <a:pt x="43838" y="422776"/>
                </a:lnTo>
                <a:lnTo>
                  <a:pt x="53917" y="468056"/>
                </a:lnTo>
                <a:lnTo>
                  <a:pt x="64993" y="512953"/>
                </a:lnTo>
                <a:lnTo>
                  <a:pt x="77053" y="557454"/>
                </a:lnTo>
                <a:lnTo>
                  <a:pt x="90085" y="601547"/>
                </a:lnTo>
                <a:lnTo>
                  <a:pt x="104077" y="645218"/>
                </a:lnTo>
                <a:lnTo>
                  <a:pt x="119016" y="688457"/>
                </a:lnTo>
                <a:lnTo>
                  <a:pt x="134891" y="731251"/>
                </a:lnTo>
                <a:lnTo>
                  <a:pt x="151689" y="773588"/>
                </a:lnTo>
                <a:lnTo>
                  <a:pt x="169398" y="815455"/>
                </a:lnTo>
                <a:lnTo>
                  <a:pt x="188005" y="856840"/>
                </a:lnTo>
                <a:lnTo>
                  <a:pt x="207499" y="897731"/>
                </a:lnTo>
                <a:lnTo>
                  <a:pt x="227867" y="938116"/>
                </a:lnTo>
                <a:lnTo>
                  <a:pt x="249097" y="977982"/>
                </a:lnTo>
                <a:lnTo>
                  <a:pt x="271176" y="1017317"/>
                </a:lnTo>
                <a:lnTo>
                  <a:pt x="294092" y="1056108"/>
                </a:lnTo>
                <a:lnTo>
                  <a:pt x="317834" y="1094345"/>
                </a:lnTo>
                <a:lnTo>
                  <a:pt x="342388" y="1132014"/>
                </a:lnTo>
                <a:lnTo>
                  <a:pt x="367743" y="1169103"/>
                </a:lnTo>
                <a:lnTo>
                  <a:pt x="393886" y="1205599"/>
                </a:lnTo>
                <a:lnTo>
                  <a:pt x="420806" y="1241492"/>
                </a:lnTo>
                <a:lnTo>
                  <a:pt x="448489" y="1276767"/>
                </a:lnTo>
                <a:lnTo>
                  <a:pt x="476923" y="1311414"/>
                </a:lnTo>
                <a:lnTo>
                  <a:pt x="506097" y="1345419"/>
                </a:lnTo>
                <a:lnTo>
                  <a:pt x="535998" y="1378771"/>
                </a:lnTo>
                <a:lnTo>
                  <a:pt x="566613" y="1411457"/>
                </a:lnTo>
                <a:lnTo>
                  <a:pt x="597931" y="1443466"/>
                </a:lnTo>
                <a:lnTo>
                  <a:pt x="629940" y="1474784"/>
                </a:lnTo>
                <a:lnTo>
                  <a:pt x="662626" y="1505399"/>
                </a:lnTo>
                <a:lnTo>
                  <a:pt x="695978" y="1535300"/>
                </a:lnTo>
                <a:lnTo>
                  <a:pt x="729983" y="1564474"/>
                </a:lnTo>
                <a:lnTo>
                  <a:pt x="764630" y="1592908"/>
                </a:lnTo>
                <a:lnTo>
                  <a:pt x="799905" y="1620591"/>
                </a:lnTo>
                <a:lnTo>
                  <a:pt x="835798" y="1647511"/>
                </a:lnTo>
                <a:lnTo>
                  <a:pt x="872294" y="1673654"/>
                </a:lnTo>
                <a:lnTo>
                  <a:pt x="909383" y="1699009"/>
                </a:lnTo>
                <a:lnTo>
                  <a:pt x="947052" y="1723563"/>
                </a:lnTo>
                <a:lnTo>
                  <a:pt x="985289" y="1747305"/>
                </a:lnTo>
                <a:lnTo>
                  <a:pt x="1024080" y="1770221"/>
                </a:lnTo>
                <a:lnTo>
                  <a:pt x="1063415" y="1792300"/>
                </a:lnTo>
                <a:lnTo>
                  <a:pt x="1103281" y="1813530"/>
                </a:lnTo>
                <a:lnTo>
                  <a:pt x="1143666" y="1833898"/>
                </a:lnTo>
                <a:lnTo>
                  <a:pt x="1184557" y="1853392"/>
                </a:lnTo>
                <a:lnTo>
                  <a:pt x="1225942" y="1871999"/>
                </a:lnTo>
                <a:lnTo>
                  <a:pt x="1267809" y="1889708"/>
                </a:lnTo>
                <a:lnTo>
                  <a:pt x="1310146" y="1906506"/>
                </a:lnTo>
                <a:lnTo>
                  <a:pt x="1352940" y="1922381"/>
                </a:lnTo>
                <a:lnTo>
                  <a:pt x="1396179" y="1937320"/>
                </a:lnTo>
                <a:lnTo>
                  <a:pt x="1439850" y="1951312"/>
                </a:lnTo>
                <a:lnTo>
                  <a:pt x="1483943" y="1964344"/>
                </a:lnTo>
                <a:lnTo>
                  <a:pt x="1528444" y="1976404"/>
                </a:lnTo>
                <a:lnTo>
                  <a:pt x="1573341" y="1987480"/>
                </a:lnTo>
                <a:lnTo>
                  <a:pt x="1618621" y="1997559"/>
                </a:lnTo>
                <a:lnTo>
                  <a:pt x="1664274" y="2006629"/>
                </a:lnTo>
                <a:lnTo>
                  <a:pt x="1710285" y="2014678"/>
                </a:lnTo>
                <a:lnTo>
                  <a:pt x="1756644" y="2021693"/>
                </a:lnTo>
                <a:lnTo>
                  <a:pt x="1803337" y="2027663"/>
                </a:lnTo>
                <a:lnTo>
                  <a:pt x="1850353" y="2032575"/>
                </a:lnTo>
                <a:lnTo>
                  <a:pt x="1897680" y="2036416"/>
                </a:lnTo>
                <a:lnTo>
                  <a:pt x="1945304" y="2039175"/>
                </a:lnTo>
                <a:lnTo>
                  <a:pt x="1993214" y="2040840"/>
                </a:lnTo>
                <a:lnTo>
                  <a:pt x="2041398" y="2041398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87490B-E604-99E8-26AA-5CEB3D58BA9F}"/>
              </a:ext>
            </a:extLst>
          </p:cNvPr>
          <p:cNvSpPr txBox="1"/>
          <p:nvPr/>
        </p:nvSpPr>
        <p:spPr>
          <a:xfrm>
            <a:off x="3657600" y="1774039"/>
            <a:ext cx="68580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Grupni rad (3 do 4 studenta)</a:t>
            </a:r>
            <a:b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Zajednički zapišite:</a:t>
            </a:r>
            <a:endParaRPr lang="hr-HR" sz="22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r-HR" sz="22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 </a:t>
            </a:r>
            <a:r>
              <a:rPr lang="hr-HR" sz="2200" b="1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roduktivnih navika</a:t>
            </a: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(one koje vam pomažu u učenju ili organizaciji, npr. planiranje zadataka).</a:t>
            </a:r>
          </a:p>
          <a:p>
            <a:pPr algn="l"/>
            <a:endParaRPr lang="hr-HR" sz="2200" b="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Pet </a:t>
            </a:r>
            <a:r>
              <a:rPr lang="hr-HR" sz="2200" b="1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eproduktivnih navike i ometanja</a:t>
            </a: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(aktivnosti koje vas često ometaju; društvene mreže, neplanirane pauze, određene misli ili zabava)</a:t>
            </a:r>
          </a:p>
          <a:p>
            <a:pPr algn="l"/>
            <a:endParaRPr lang="hr-HR" sz="22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hr-HR" sz="22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(10 minuta)</a:t>
            </a:r>
            <a:endParaRPr lang="hr-HR" sz="2200" b="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4338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378A52-D4D7-99BC-CF43-50FB4DB43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1E7B54A-8A72-E807-8C63-C3C2FF28E353}"/>
              </a:ext>
            </a:extLst>
          </p:cNvPr>
          <p:cNvSpPr/>
          <p:nvPr/>
        </p:nvSpPr>
        <p:spPr>
          <a:xfrm>
            <a:off x="10209276" y="0"/>
            <a:ext cx="1134110" cy="478790"/>
          </a:xfrm>
          <a:custGeom>
            <a:avLst/>
            <a:gdLst/>
            <a:ahLst/>
            <a:cxnLst/>
            <a:rect l="l" t="t" r="r" b="b"/>
            <a:pathLst>
              <a:path w="1134109" h="478790">
                <a:moveTo>
                  <a:pt x="1133855" y="0"/>
                </a:moveTo>
                <a:lnTo>
                  <a:pt x="0" y="0"/>
                </a:lnTo>
                <a:lnTo>
                  <a:pt x="1650" y="16891"/>
                </a:lnTo>
                <a:lnTo>
                  <a:pt x="12982" y="62669"/>
                </a:lnTo>
                <a:lnTo>
                  <a:pt x="27864" y="106933"/>
                </a:lnTo>
                <a:lnTo>
                  <a:pt x="46135" y="149518"/>
                </a:lnTo>
                <a:lnTo>
                  <a:pt x="67632" y="190264"/>
                </a:lnTo>
                <a:lnTo>
                  <a:pt x="92192" y="229006"/>
                </a:lnTo>
                <a:lnTo>
                  <a:pt x="119655" y="265584"/>
                </a:lnTo>
                <a:lnTo>
                  <a:pt x="149858" y="299833"/>
                </a:lnTo>
                <a:lnTo>
                  <a:pt x="182639" y="331592"/>
                </a:lnTo>
                <a:lnTo>
                  <a:pt x="217835" y="360699"/>
                </a:lnTo>
                <a:lnTo>
                  <a:pt x="255286" y="386989"/>
                </a:lnTo>
                <a:lnTo>
                  <a:pt x="294827" y="410302"/>
                </a:lnTo>
                <a:lnTo>
                  <a:pt x="336299" y="430474"/>
                </a:lnTo>
                <a:lnTo>
                  <a:pt x="379538" y="447342"/>
                </a:lnTo>
                <a:lnTo>
                  <a:pt x="424382" y="460746"/>
                </a:lnTo>
                <a:lnTo>
                  <a:pt x="470670" y="470521"/>
                </a:lnTo>
                <a:lnTo>
                  <a:pt x="518239" y="476505"/>
                </a:lnTo>
                <a:lnTo>
                  <a:pt x="566927" y="478536"/>
                </a:lnTo>
                <a:lnTo>
                  <a:pt x="615616" y="476505"/>
                </a:lnTo>
                <a:lnTo>
                  <a:pt x="663185" y="470521"/>
                </a:lnTo>
                <a:lnTo>
                  <a:pt x="709473" y="460746"/>
                </a:lnTo>
                <a:lnTo>
                  <a:pt x="754317" y="447342"/>
                </a:lnTo>
                <a:lnTo>
                  <a:pt x="797556" y="430474"/>
                </a:lnTo>
                <a:lnTo>
                  <a:pt x="839028" y="410302"/>
                </a:lnTo>
                <a:lnTo>
                  <a:pt x="878569" y="386989"/>
                </a:lnTo>
                <a:lnTo>
                  <a:pt x="916020" y="360699"/>
                </a:lnTo>
                <a:lnTo>
                  <a:pt x="951216" y="331592"/>
                </a:lnTo>
                <a:lnTo>
                  <a:pt x="983997" y="299833"/>
                </a:lnTo>
                <a:lnTo>
                  <a:pt x="1014200" y="265584"/>
                </a:lnTo>
                <a:lnTo>
                  <a:pt x="1041663" y="229006"/>
                </a:lnTo>
                <a:lnTo>
                  <a:pt x="1066223" y="190264"/>
                </a:lnTo>
                <a:lnTo>
                  <a:pt x="1087720" y="149518"/>
                </a:lnTo>
                <a:lnTo>
                  <a:pt x="1105991" y="106933"/>
                </a:lnTo>
                <a:lnTo>
                  <a:pt x="1120873" y="62669"/>
                </a:lnTo>
                <a:lnTo>
                  <a:pt x="1132204" y="16891"/>
                </a:lnTo>
                <a:lnTo>
                  <a:pt x="1133855" y="0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BF68B2EE-3965-E70D-7A46-6FB4F091922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787" y="146430"/>
            <a:ext cx="11509374" cy="1152443"/>
          </a:xfrm>
          <a:prstGeom prst="rect">
            <a:avLst/>
          </a:prstGeom>
        </p:spPr>
        <p:txBody>
          <a:bodyPr vert="horz" wrap="square" lIns="0" tIns="531698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95"/>
              </a:spcBef>
            </a:pPr>
            <a:r>
              <a:rPr lang="hr-HR" sz="4000" dirty="0"/>
              <a:t>Vježba 01</a:t>
            </a:r>
            <a:endParaRPr sz="4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90C328E-1CE5-CBD4-9145-B3BB7A62D5FA}"/>
              </a:ext>
            </a:extLst>
          </p:cNvPr>
          <p:cNvSpPr/>
          <p:nvPr/>
        </p:nvSpPr>
        <p:spPr>
          <a:xfrm>
            <a:off x="557022" y="4226052"/>
            <a:ext cx="2041525" cy="2041525"/>
          </a:xfrm>
          <a:custGeom>
            <a:avLst/>
            <a:gdLst/>
            <a:ahLst/>
            <a:cxnLst/>
            <a:rect l="l" t="t" r="r" b="b"/>
            <a:pathLst>
              <a:path w="2041525" h="2041525">
                <a:moveTo>
                  <a:pt x="0" y="0"/>
                </a:moveTo>
                <a:lnTo>
                  <a:pt x="557" y="48183"/>
                </a:lnTo>
                <a:lnTo>
                  <a:pt x="2222" y="96093"/>
                </a:lnTo>
                <a:lnTo>
                  <a:pt x="4981" y="143717"/>
                </a:lnTo>
                <a:lnTo>
                  <a:pt x="8822" y="191044"/>
                </a:lnTo>
                <a:lnTo>
                  <a:pt x="13734" y="238060"/>
                </a:lnTo>
                <a:lnTo>
                  <a:pt x="19704" y="284753"/>
                </a:lnTo>
                <a:lnTo>
                  <a:pt x="26719" y="331112"/>
                </a:lnTo>
                <a:lnTo>
                  <a:pt x="34768" y="377123"/>
                </a:lnTo>
                <a:lnTo>
                  <a:pt x="43838" y="422776"/>
                </a:lnTo>
                <a:lnTo>
                  <a:pt x="53917" y="468056"/>
                </a:lnTo>
                <a:lnTo>
                  <a:pt x="64993" y="512953"/>
                </a:lnTo>
                <a:lnTo>
                  <a:pt x="77053" y="557454"/>
                </a:lnTo>
                <a:lnTo>
                  <a:pt x="90085" y="601547"/>
                </a:lnTo>
                <a:lnTo>
                  <a:pt x="104077" y="645218"/>
                </a:lnTo>
                <a:lnTo>
                  <a:pt x="119016" y="688457"/>
                </a:lnTo>
                <a:lnTo>
                  <a:pt x="134891" y="731251"/>
                </a:lnTo>
                <a:lnTo>
                  <a:pt x="151689" y="773588"/>
                </a:lnTo>
                <a:lnTo>
                  <a:pt x="169398" y="815455"/>
                </a:lnTo>
                <a:lnTo>
                  <a:pt x="188005" y="856840"/>
                </a:lnTo>
                <a:lnTo>
                  <a:pt x="207499" y="897731"/>
                </a:lnTo>
                <a:lnTo>
                  <a:pt x="227867" y="938116"/>
                </a:lnTo>
                <a:lnTo>
                  <a:pt x="249097" y="977982"/>
                </a:lnTo>
                <a:lnTo>
                  <a:pt x="271176" y="1017317"/>
                </a:lnTo>
                <a:lnTo>
                  <a:pt x="294092" y="1056108"/>
                </a:lnTo>
                <a:lnTo>
                  <a:pt x="317834" y="1094345"/>
                </a:lnTo>
                <a:lnTo>
                  <a:pt x="342388" y="1132014"/>
                </a:lnTo>
                <a:lnTo>
                  <a:pt x="367743" y="1169103"/>
                </a:lnTo>
                <a:lnTo>
                  <a:pt x="393886" y="1205599"/>
                </a:lnTo>
                <a:lnTo>
                  <a:pt x="420806" y="1241492"/>
                </a:lnTo>
                <a:lnTo>
                  <a:pt x="448489" y="1276767"/>
                </a:lnTo>
                <a:lnTo>
                  <a:pt x="476923" y="1311414"/>
                </a:lnTo>
                <a:lnTo>
                  <a:pt x="506097" y="1345419"/>
                </a:lnTo>
                <a:lnTo>
                  <a:pt x="535998" y="1378771"/>
                </a:lnTo>
                <a:lnTo>
                  <a:pt x="566613" y="1411457"/>
                </a:lnTo>
                <a:lnTo>
                  <a:pt x="597931" y="1443466"/>
                </a:lnTo>
                <a:lnTo>
                  <a:pt x="629940" y="1474784"/>
                </a:lnTo>
                <a:lnTo>
                  <a:pt x="662626" y="1505399"/>
                </a:lnTo>
                <a:lnTo>
                  <a:pt x="695978" y="1535300"/>
                </a:lnTo>
                <a:lnTo>
                  <a:pt x="729983" y="1564474"/>
                </a:lnTo>
                <a:lnTo>
                  <a:pt x="764630" y="1592908"/>
                </a:lnTo>
                <a:lnTo>
                  <a:pt x="799905" y="1620591"/>
                </a:lnTo>
                <a:lnTo>
                  <a:pt x="835798" y="1647511"/>
                </a:lnTo>
                <a:lnTo>
                  <a:pt x="872294" y="1673654"/>
                </a:lnTo>
                <a:lnTo>
                  <a:pt x="909383" y="1699009"/>
                </a:lnTo>
                <a:lnTo>
                  <a:pt x="947052" y="1723563"/>
                </a:lnTo>
                <a:lnTo>
                  <a:pt x="985289" y="1747305"/>
                </a:lnTo>
                <a:lnTo>
                  <a:pt x="1024080" y="1770221"/>
                </a:lnTo>
                <a:lnTo>
                  <a:pt x="1063415" y="1792300"/>
                </a:lnTo>
                <a:lnTo>
                  <a:pt x="1103281" y="1813530"/>
                </a:lnTo>
                <a:lnTo>
                  <a:pt x="1143666" y="1833898"/>
                </a:lnTo>
                <a:lnTo>
                  <a:pt x="1184557" y="1853392"/>
                </a:lnTo>
                <a:lnTo>
                  <a:pt x="1225942" y="1871999"/>
                </a:lnTo>
                <a:lnTo>
                  <a:pt x="1267809" y="1889708"/>
                </a:lnTo>
                <a:lnTo>
                  <a:pt x="1310146" y="1906506"/>
                </a:lnTo>
                <a:lnTo>
                  <a:pt x="1352940" y="1922381"/>
                </a:lnTo>
                <a:lnTo>
                  <a:pt x="1396179" y="1937320"/>
                </a:lnTo>
                <a:lnTo>
                  <a:pt x="1439850" y="1951312"/>
                </a:lnTo>
                <a:lnTo>
                  <a:pt x="1483943" y="1964344"/>
                </a:lnTo>
                <a:lnTo>
                  <a:pt x="1528444" y="1976404"/>
                </a:lnTo>
                <a:lnTo>
                  <a:pt x="1573341" y="1987480"/>
                </a:lnTo>
                <a:lnTo>
                  <a:pt x="1618621" y="1997559"/>
                </a:lnTo>
                <a:lnTo>
                  <a:pt x="1664274" y="2006629"/>
                </a:lnTo>
                <a:lnTo>
                  <a:pt x="1710285" y="2014678"/>
                </a:lnTo>
                <a:lnTo>
                  <a:pt x="1756644" y="2021693"/>
                </a:lnTo>
                <a:lnTo>
                  <a:pt x="1803337" y="2027663"/>
                </a:lnTo>
                <a:lnTo>
                  <a:pt x="1850353" y="2032575"/>
                </a:lnTo>
                <a:lnTo>
                  <a:pt x="1897680" y="2036416"/>
                </a:lnTo>
                <a:lnTo>
                  <a:pt x="1945304" y="2039175"/>
                </a:lnTo>
                <a:lnTo>
                  <a:pt x="1993214" y="2040840"/>
                </a:lnTo>
                <a:lnTo>
                  <a:pt x="2041398" y="2041398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88E921-F9FB-E927-BC07-68610C0D5BA0}"/>
              </a:ext>
            </a:extLst>
          </p:cNvPr>
          <p:cNvSpPr txBox="1"/>
          <p:nvPr/>
        </p:nvSpPr>
        <p:spPr>
          <a:xfrm>
            <a:off x="3124200" y="2667000"/>
            <a:ext cx="7162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2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Grupna diskusija</a:t>
            </a:r>
            <a:endParaRPr lang="hr-HR" sz="22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hr-HR" sz="2200" b="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2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Raspravite neproduktivne navike, zašto se događaju i kako ih prevenirati </a:t>
            </a:r>
            <a:br>
              <a:rPr lang="hr-HR" sz="22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2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hr-HR" sz="2200" b="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podijelite ideje o tome kako bi se mogli bolje nositi sa svim navedenim ometanjima – zapišite prijedloge.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r-HR" sz="22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hr-HR" sz="22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(10 minuta)</a:t>
            </a:r>
          </a:p>
          <a:p>
            <a:pPr algn="l"/>
            <a:endParaRPr lang="hr-HR" sz="2200" b="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6306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3EB2-AD46-F63F-276C-668AB4A4DA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FBE63B4E-9789-29F9-F16B-1BFF6D5B44EA}"/>
              </a:ext>
            </a:extLst>
          </p:cNvPr>
          <p:cNvSpPr/>
          <p:nvPr/>
        </p:nvSpPr>
        <p:spPr>
          <a:xfrm>
            <a:off x="10209276" y="0"/>
            <a:ext cx="1134110" cy="478790"/>
          </a:xfrm>
          <a:custGeom>
            <a:avLst/>
            <a:gdLst/>
            <a:ahLst/>
            <a:cxnLst/>
            <a:rect l="l" t="t" r="r" b="b"/>
            <a:pathLst>
              <a:path w="1134109" h="478790">
                <a:moveTo>
                  <a:pt x="1133855" y="0"/>
                </a:moveTo>
                <a:lnTo>
                  <a:pt x="0" y="0"/>
                </a:lnTo>
                <a:lnTo>
                  <a:pt x="1650" y="16891"/>
                </a:lnTo>
                <a:lnTo>
                  <a:pt x="12982" y="62669"/>
                </a:lnTo>
                <a:lnTo>
                  <a:pt x="27864" y="106933"/>
                </a:lnTo>
                <a:lnTo>
                  <a:pt x="46135" y="149518"/>
                </a:lnTo>
                <a:lnTo>
                  <a:pt x="67632" y="190264"/>
                </a:lnTo>
                <a:lnTo>
                  <a:pt x="92192" y="229006"/>
                </a:lnTo>
                <a:lnTo>
                  <a:pt x="119655" y="265584"/>
                </a:lnTo>
                <a:lnTo>
                  <a:pt x="149858" y="299833"/>
                </a:lnTo>
                <a:lnTo>
                  <a:pt x="182639" y="331592"/>
                </a:lnTo>
                <a:lnTo>
                  <a:pt x="217835" y="360699"/>
                </a:lnTo>
                <a:lnTo>
                  <a:pt x="255286" y="386989"/>
                </a:lnTo>
                <a:lnTo>
                  <a:pt x="294827" y="410302"/>
                </a:lnTo>
                <a:lnTo>
                  <a:pt x="336299" y="430474"/>
                </a:lnTo>
                <a:lnTo>
                  <a:pt x="379538" y="447342"/>
                </a:lnTo>
                <a:lnTo>
                  <a:pt x="424382" y="460746"/>
                </a:lnTo>
                <a:lnTo>
                  <a:pt x="470670" y="470521"/>
                </a:lnTo>
                <a:lnTo>
                  <a:pt x="518239" y="476505"/>
                </a:lnTo>
                <a:lnTo>
                  <a:pt x="566927" y="478536"/>
                </a:lnTo>
                <a:lnTo>
                  <a:pt x="615616" y="476505"/>
                </a:lnTo>
                <a:lnTo>
                  <a:pt x="663185" y="470521"/>
                </a:lnTo>
                <a:lnTo>
                  <a:pt x="709473" y="460746"/>
                </a:lnTo>
                <a:lnTo>
                  <a:pt x="754317" y="447342"/>
                </a:lnTo>
                <a:lnTo>
                  <a:pt x="797556" y="430474"/>
                </a:lnTo>
                <a:lnTo>
                  <a:pt x="839028" y="410302"/>
                </a:lnTo>
                <a:lnTo>
                  <a:pt x="878569" y="386989"/>
                </a:lnTo>
                <a:lnTo>
                  <a:pt x="916020" y="360699"/>
                </a:lnTo>
                <a:lnTo>
                  <a:pt x="951216" y="331592"/>
                </a:lnTo>
                <a:lnTo>
                  <a:pt x="983997" y="299833"/>
                </a:lnTo>
                <a:lnTo>
                  <a:pt x="1014200" y="265584"/>
                </a:lnTo>
                <a:lnTo>
                  <a:pt x="1041663" y="229006"/>
                </a:lnTo>
                <a:lnTo>
                  <a:pt x="1066223" y="190264"/>
                </a:lnTo>
                <a:lnTo>
                  <a:pt x="1087720" y="149518"/>
                </a:lnTo>
                <a:lnTo>
                  <a:pt x="1105991" y="106933"/>
                </a:lnTo>
                <a:lnTo>
                  <a:pt x="1120873" y="62669"/>
                </a:lnTo>
                <a:lnTo>
                  <a:pt x="1132204" y="16891"/>
                </a:lnTo>
                <a:lnTo>
                  <a:pt x="1133855" y="0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0D1E0097-8582-EF86-DE3B-4053B9B2876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787" y="146430"/>
            <a:ext cx="11509374" cy="1152443"/>
          </a:xfrm>
          <a:prstGeom prst="rect">
            <a:avLst/>
          </a:prstGeom>
        </p:spPr>
        <p:txBody>
          <a:bodyPr vert="horz" wrap="square" lIns="0" tIns="531698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95"/>
              </a:spcBef>
            </a:pPr>
            <a:r>
              <a:rPr lang="hr-HR" sz="4000" dirty="0"/>
              <a:t>Vježba 01</a:t>
            </a:r>
            <a:endParaRPr sz="4000" dirty="0"/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CC31007E-483B-CDFF-3D75-772E07DA4AFA}"/>
              </a:ext>
            </a:extLst>
          </p:cNvPr>
          <p:cNvSpPr/>
          <p:nvPr/>
        </p:nvSpPr>
        <p:spPr>
          <a:xfrm>
            <a:off x="557022" y="4226052"/>
            <a:ext cx="2041525" cy="2041525"/>
          </a:xfrm>
          <a:custGeom>
            <a:avLst/>
            <a:gdLst/>
            <a:ahLst/>
            <a:cxnLst/>
            <a:rect l="l" t="t" r="r" b="b"/>
            <a:pathLst>
              <a:path w="2041525" h="2041525">
                <a:moveTo>
                  <a:pt x="0" y="0"/>
                </a:moveTo>
                <a:lnTo>
                  <a:pt x="557" y="48183"/>
                </a:lnTo>
                <a:lnTo>
                  <a:pt x="2222" y="96093"/>
                </a:lnTo>
                <a:lnTo>
                  <a:pt x="4981" y="143717"/>
                </a:lnTo>
                <a:lnTo>
                  <a:pt x="8822" y="191044"/>
                </a:lnTo>
                <a:lnTo>
                  <a:pt x="13734" y="238060"/>
                </a:lnTo>
                <a:lnTo>
                  <a:pt x="19704" y="284753"/>
                </a:lnTo>
                <a:lnTo>
                  <a:pt x="26719" y="331112"/>
                </a:lnTo>
                <a:lnTo>
                  <a:pt x="34768" y="377123"/>
                </a:lnTo>
                <a:lnTo>
                  <a:pt x="43838" y="422776"/>
                </a:lnTo>
                <a:lnTo>
                  <a:pt x="53917" y="468056"/>
                </a:lnTo>
                <a:lnTo>
                  <a:pt x="64993" y="512953"/>
                </a:lnTo>
                <a:lnTo>
                  <a:pt x="77053" y="557454"/>
                </a:lnTo>
                <a:lnTo>
                  <a:pt x="90085" y="601547"/>
                </a:lnTo>
                <a:lnTo>
                  <a:pt x="104077" y="645218"/>
                </a:lnTo>
                <a:lnTo>
                  <a:pt x="119016" y="688457"/>
                </a:lnTo>
                <a:lnTo>
                  <a:pt x="134891" y="731251"/>
                </a:lnTo>
                <a:lnTo>
                  <a:pt x="151689" y="773588"/>
                </a:lnTo>
                <a:lnTo>
                  <a:pt x="169398" y="815455"/>
                </a:lnTo>
                <a:lnTo>
                  <a:pt x="188005" y="856840"/>
                </a:lnTo>
                <a:lnTo>
                  <a:pt x="207499" y="897731"/>
                </a:lnTo>
                <a:lnTo>
                  <a:pt x="227867" y="938116"/>
                </a:lnTo>
                <a:lnTo>
                  <a:pt x="249097" y="977982"/>
                </a:lnTo>
                <a:lnTo>
                  <a:pt x="271176" y="1017317"/>
                </a:lnTo>
                <a:lnTo>
                  <a:pt x="294092" y="1056108"/>
                </a:lnTo>
                <a:lnTo>
                  <a:pt x="317834" y="1094345"/>
                </a:lnTo>
                <a:lnTo>
                  <a:pt x="342388" y="1132014"/>
                </a:lnTo>
                <a:lnTo>
                  <a:pt x="367743" y="1169103"/>
                </a:lnTo>
                <a:lnTo>
                  <a:pt x="393886" y="1205599"/>
                </a:lnTo>
                <a:lnTo>
                  <a:pt x="420806" y="1241492"/>
                </a:lnTo>
                <a:lnTo>
                  <a:pt x="448489" y="1276767"/>
                </a:lnTo>
                <a:lnTo>
                  <a:pt x="476923" y="1311414"/>
                </a:lnTo>
                <a:lnTo>
                  <a:pt x="506097" y="1345419"/>
                </a:lnTo>
                <a:lnTo>
                  <a:pt x="535998" y="1378771"/>
                </a:lnTo>
                <a:lnTo>
                  <a:pt x="566613" y="1411457"/>
                </a:lnTo>
                <a:lnTo>
                  <a:pt x="597931" y="1443466"/>
                </a:lnTo>
                <a:lnTo>
                  <a:pt x="629940" y="1474784"/>
                </a:lnTo>
                <a:lnTo>
                  <a:pt x="662626" y="1505399"/>
                </a:lnTo>
                <a:lnTo>
                  <a:pt x="695978" y="1535300"/>
                </a:lnTo>
                <a:lnTo>
                  <a:pt x="729983" y="1564474"/>
                </a:lnTo>
                <a:lnTo>
                  <a:pt x="764630" y="1592908"/>
                </a:lnTo>
                <a:lnTo>
                  <a:pt x="799905" y="1620591"/>
                </a:lnTo>
                <a:lnTo>
                  <a:pt x="835798" y="1647511"/>
                </a:lnTo>
                <a:lnTo>
                  <a:pt x="872294" y="1673654"/>
                </a:lnTo>
                <a:lnTo>
                  <a:pt x="909383" y="1699009"/>
                </a:lnTo>
                <a:lnTo>
                  <a:pt x="947052" y="1723563"/>
                </a:lnTo>
                <a:lnTo>
                  <a:pt x="985289" y="1747305"/>
                </a:lnTo>
                <a:lnTo>
                  <a:pt x="1024080" y="1770221"/>
                </a:lnTo>
                <a:lnTo>
                  <a:pt x="1063415" y="1792300"/>
                </a:lnTo>
                <a:lnTo>
                  <a:pt x="1103281" y="1813530"/>
                </a:lnTo>
                <a:lnTo>
                  <a:pt x="1143666" y="1833898"/>
                </a:lnTo>
                <a:lnTo>
                  <a:pt x="1184557" y="1853392"/>
                </a:lnTo>
                <a:lnTo>
                  <a:pt x="1225942" y="1871999"/>
                </a:lnTo>
                <a:lnTo>
                  <a:pt x="1267809" y="1889708"/>
                </a:lnTo>
                <a:lnTo>
                  <a:pt x="1310146" y="1906506"/>
                </a:lnTo>
                <a:lnTo>
                  <a:pt x="1352940" y="1922381"/>
                </a:lnTo>
                <a:lnTo>
                  <a:pt x="1396179" y="1937320"/>
                </a:lnTo>
                <a:lnTo>
                  <a:pt x="1439850" y="1951312"/>
                </a:lnTo>
                <a:lnTo>
                  <a:pt x="1483943" y="1964344"/>
                </a:lnTo>
                <a:lnTo>
                  <a:pt x="1528444" y="1976404"/>
                </a:lnTo>
                <a:lnTo>
                  <a:pt x="1573341" y="1987480"/>
                </a:lnTo>
                <a:lnTo>
                  <a:pt x="1618621" y="1997559"/>
                </a:lnTo>
                <a:lnTo>
                  <a:pt x="1664274" y="2006629"/>
                </a:lnTo>
                <a:lnTo>
                  <a:pt x="1710285" y="2014678"/>
                </a:lnTo>
                <a:lnTo>
                  <a:pt x="1756644" y="2021693"/>
                </a:lnTo>
                <a:lnTo>
                  <a:pt x="1803337" y="2027663"/>
                </a:lnTo>
                <a:lnTo>
                  <a:pt x="1850353" y="2032575"/>
                </a:lnTo>
                <a:lnTo>
                  <a:pt x="1897680" y="2036416"/>
                </a:lnTo>
                <a:lnTo>
                  <a:pt x="1945304" y="2039175"/>
                </a:lnTo>
                <a:lnTo>
                  <a:pt x="1993214" y="2040840"/>
                </a:lnTo>
                <a:lnTo>
                  <a:pt x="2041398" y="2041398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D41605-1AF9-3A19-3B8B-F2BE5CFAD660}"/>
              </a:ext>
            </a:extLst>
          </p:cNvPr>
          <p:cNvSpPr txBox="1"/>
          <p:nvPr/>
        </p:nvSpPr>
        <p:spPr>
          <a:xfrm>
            <a:off x="3581400" y="2057400"/>
            <a:ext cx="6858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000" b="1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Individualni rad</a:t>
            </a:r>
          </a:p>
          <a:p>
            <a:pPr algn="l"/>
            <a:endParaRPr lang="hr-HR" sz="2000" b="1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Neka svaki student odabere jedno ometanje koje želi smanjiti i jednu produktivnu naviku koju će pokušati pojačati ili usvojiti u sljedećih godinu dana.</a:t>
            </a:r>
          </a:p>
          <a:p>
            <a:pPr algn="l"/>
            <a:endParaRPr lang="hr-HR" sz="2000" i="0" dirty="0">
              <a:solidFill>
                <a:srgbClr val="0D0D0D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hr-HR" sz="2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Zapišite </a:t>
            </a:r>
            <a:r>
              <a:rPr lang="hr-HR" sz="2000" dirty="0">
                <a:solidFill>
                  <a:srgbClr val="0D0D0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konkretni </a:t>
            </a:r>
            <a:r>
              <a:rPr lang="hr-HR" sz="2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korak koji možete poduzeti (npr. pisanje tjednog rasporeda, smanjenje vremena na društvenim mrežama).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hr-HR" sz="2000" dirty="0">
              <a:solidFill>
                <a:srgbClr val="0D0D0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hr-HR" sz="2000" i="0" dirty="0">
                <a:solidFill>
                  <a:srgbClr val="0D0D0D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(5 minuta)</a:t>
            </a:r>
          </a:p>
        </p:txBody>
      </p:sp>
    </p:spTree>
    <p:extLst>
      <p:ext uri="{BB962C8B-B14F-4D97-AF65-F5344CB8AC3E}">
        <p14:creationId xmlns:p14="http://schemas.microsoft.com/office/powerpoint/2010/main" val="30667998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1A3C89F8-0D2F-47FF-B903-151248265F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81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1A8CF8-AC3D-D657-2D1E-579677A381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00402" y="583344"/>
            <a:ext cx="7840386" cy="5053335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rtl="0">
              <a:lnSpc>
                <a:spcPct val="90000"/>
              </a:lnSpc>
              <a:spcBef>
                <a:spcPct val="0"/>
              </a:spcBef>
            </a:pP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Prema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grčkom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mitu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Ikar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je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letio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previsoko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krila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 se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rastopila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Koja je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poruka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Ne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leti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preblizu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sunca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Ili je,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kao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što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ja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hoću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vjerovati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napravi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bolja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krila</a:t>
            </a:r>
            <a:r>
              <a:rPr lang="en-US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hr-HR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hr-HR" sz="44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3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Stanley Kubrick</a:t>
            </a:r>
            <a:r>
              <a:rPr lang="en-US" sz="3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9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74359" y="583345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833139" y="812640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8819" y="1037066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56114" y="3503032"/>
            <a:ext cx="0" cy="334609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raphic 22">
            <a:extLst>
              <a:ext uri="{FF2B5EF4-FFF2-40B4-BE49-F238E27FC236}">
                <a16:creationId xmlns:a16="http://schemas.microsoft.com/office/drawing/2014/main" id="{508BEF50-7B1E-49A4-BC19-5F4F1D755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36425" y="5636680"/>
            <a:ext cx="151536" cy="151536"/>
          </a:xfrm>
          <a:custGeom>
            <a:avLst/>
            <a:gdLst>
              <a:gd name="connsiteX0" fmla="*/ 141251 w 151536"/>
              <a:gd name="connsiteY0" fmla="*/ 65483 h 151536"/>
              <a:gd name="connsiteX1" fmla="*/ 86053 w 151536"/>
              <a:gd name="connsiteY1" fmla="*/ 65483 h 151536"/>
              <a:gd name="connsiteX2" fmla="*/ 86053 w 151536"/>
              <a:gd name="connsiteY2" fmla="*/ 10285 h 151536"/>
              <a:gd name="connsiteX3" fmla="*/ 75768 w 151536"/>
              <a:gd name="connsiteY3" fmla="*/ 0 h 151536"/>
              <a:gd name="connsiteX4" fmla="*/ 65483 w 151536"/>
              <a:gd name="connsiteY4" fmla="*/ 10285 h 151536"/>
              <a:gd name="connsiteX5" fmla="*/ 65483 w 151536"/>
              <a:gd name="connsiteY5" fmla="*/ 65483 h 151536"/>
              <a:gd name="connsiteX6" fmla="*/ 10285 w 151536"/>
              <a:gd name="connsiteY6" fmla="*/ 65483 h 151536"/>
              <a:gd name="connsiteX7" fmla="*/ 0 w 151536"/>
              <a:gd name="connsiteY7" fmla="*/ 75768 h 151536"/>
              <a:gd name="connsiteX8" fmla="*/ 10285 w 151536"/>
              <a:gd name="connsiteY8" fmla="*/ 86053 h 151536"/>
              <a:gd name="connsiteX9" fmla="*/ 65483 w 151536"/>
              <a:gd name="connsiteY9" fmla="*/ 86053 h 151536"/>
              <a:gd name="connsiteX10" fmla="*/ 65483 w 151536"/>
              <a:gd name="connsiteY10" fmla="*/ 141251 h 151536"/>
              <a:gd name="connsiteX11" fmla="*/ 75768 w 151536"/>
              <a:gd name="connsiteY11" fmla="*/ 151536 h 151536"/>
              <a:gd name="connsiteX12" fmla="*/ 86053 w 151536"/>
              <a:gd name="connsiteY12" fmla="*/ 141251 h 151536"/>
              <a:gd name="connsiteX13" fmla="*/ 86053 w 151536"/>
              <a:gd name="connsiteY13" fmla="*/ 86053 h 151536"/>
              <a:gd name="connsiteX14" fmla="*/ 141251 w 151536"/>
              <a:gd name="connsiteY14" fmla="*/ 86053 h 151536"/>
              <a:gd name="connsiteX15" fmla="*/ 151536 w 151536"/>
              <a:gd name="connsiteY15" fmla="*/ 75768 h 151536"/>
              <a:gd name="connsiteX16" fmla="*/ 141251 w 151536"/>
              <a:gd name="connsiteY16" fmla="*/ 65483 h 151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51536" h="151536">
                <a:moveTo>
                  <a:pt x="141251" y="65483"/>
                </a:moveTo>
                <a:lnTo>
                  <a:pt x="86053" y="65483"/>
                </a:lnTo>
                <a:lnTo>
                  <a:pt x="86053" y="10285"/>
                </a:lnTo>
                <a:cubicBezTo>
                  <a:pt x="86053" y="4605"/>
                  <a:pt x="81448" y="0"/>
                  <a:pt x="75768" y="0"/>
                </a:cubicBezTo>
                <a:cubicBezTo>
                  <a:pt x="70088" y="0"/>
                  <a:pt x="65483" y="4605"/>
                  <a:pt x="65483" y="10285"/>
                </a:cubicBezTo>
                <a:lnTo>
                  <a:pt x="65483" y="65483"/>
                </a:lnTo>
                <a:lnTo>
                  <a:pt x="10285" y="65483"/>
                </a:lnTo>
                <a:cubicBezTo>
                  <a:pt x="4605" y="65483"/>
                  <a:pt x="0" y="70088"/>
                  <a:pt x="0" y="75768"/>
                </a:cubicBezTo>
                <a:cubicBezTo>
                  <a:pt x="0" y="81448"/>
                  <a:pt x="4605" y="86053"/>
                  <a:pt x="10285" y="86053"/>
                </a:cubicBezTo>
                <a:lnTo>
                  <a:pt x="65483" y="86053"/>
                </a:lnTo>
                <a:lnTo>
                  <a:pt x="65483" y="141251"/>
                </a:lnTo>
                <a:cubicBezTo>
                  <a:pt x="65483" y="146931"/>
                  <a:pt x="70088" y="151536"/>
                  <a:pt x="75768" y="151536"/>
                </a:cubicBezTo>
                <a:cubicBezTo>
                  <a:pt x="81448" y="151536"/>
                  <a:pt x="86053" y="146931"/>
                  <a:pt x="86053" y="141251"/>
                </a:cubicBezTo>
                <a:lnTo>
                  <a:pt x="86053" y="86053"/>
                </a:lnTo>
                <a:lnTo>
                  <a:pt x="141251" y="86053"/>
                </a:lnTo>
                <a:cubicBezTo>
                  <a:pt x="146931" y="86053"/>
                  <a:pt x="151536" y="81448"/>
                  <a:pt x="151536" y="75768"/>
                </a:cubicBezTo>
                <a:cubicBezTo>
                  <a:pt x="151536" y="70088"/>
                  <a:pt x="146931" y="65483"/>
                  <a:pt x="141251" y="65483"/>
                </a:cubicBezTo>
                <a:close/>
              </a:path>
            </a:pathLst>
          </a:custGeom>
          <a:solidFill>
            <a:srgbClr val="FFFFFF"/>
          </a:solidFill>
          <a:ln w="64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Graphic 23">
            <a:extLst>
              <a:ext uri="{FF2B5EF4-FFF2-40B4-BE49-F238E27FC236}">
                <a16:creationId xmlns:a16="http://schemas.microsoft.com/office/drawing/2014/main" id="{3FBAD350-5664-4811-A208-657FB882D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45175" y="6096759"/>
            <a:ext cx="108625" cy="108625"/>
          </a:xfrm>
          <a:custGeom>
            <a:avLst/>
            <a:gdLst>
              <a:gd name="connsiteX0" fmla="*/ 54313 w 108625"/>
              <a:gd name="connsiteY0" fmla="*/ 16053 h 108625"/>
              <a:gd name="connsiteX1" fmla="*/ 92572 w 108625"/>
              <a:gd name="connsiteY1" fmla="*/ 54313 h 108625"/>
              <a:gd name="connsiteX2" fmla="*/ 54313 w 108625"/>
              <a:gd name="connsiteY2" fmla="*/ 92572 h 108625"/>
              <a:gd name="connsiteX3" fmla="*/ 16053 w 108625"/>
              <a:gd name="connsiteY3" fmla="*/ 54313 h 108625"/>
              <a:gd name="connsiteX4" fmla="*/ 54313 w 108625"/>
              <a:gd name="connsiteY4" fmla="*/ 16053 h 108625"/>
              <a:gd name="connsiteX5" fmla="*/ 54313 w 108625"/>
              <a:gd name="connsiteY5" fmla="*/ 0 h 108625"/>
              <a:gd name="connsiteX6" fmla="*/ 0 w 108625"/>
              <a:gd name="connsiteY6" fmla="*/ 54313 h 108625"/>
              <a:gd name="connsiteX7" fmla="*/ 54313 w 108625"/>
              <a:gd name="connsiteY7" fmla="*/ 108625 h 108625"/>
              <a:gd name="connsiteX8" fmla="*/ 108625 w 108625"/>
              <a:gd name="connsiteY8" fmla="*/ 54313 h 108625"/>
              <a:gd name="connsiteX9" fmla="*/ 54313 w 108625"/>
              <a:gd name="connsiteY9" fmla="*/ 0 h 108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625" h="108625">
                <a:moveTo>
                  <a:pt x="54313" y="16053"/>
                </a:moveTo>
                <a:cubicBezTo>
                  <a:pt x="75442" y="16053"/>
                  <a:pt x="92572" y="33182"/>
                  <a:pt x="92572" y="54313"/>
                </a:cubicBezTo>
                <a:cubicBezTo>
                  <a:pt x="92572" y="75442"/>
                  <a:pt x="75442" y="92572"/>
                  <a:pt x="54313" y="92572"/>
                </a:cubicBezTo>
                <a:cubicBezTo>
                  <a:pt x="33182" y="92572"/>
                  <a:pt x="16053" y="75442"/>
                  <a:pt x="16053" y="54313"/>
                </a:cubicBezTo>
                <a:cubicBezTo>
                  <a:pt x="16074" y="33191"/>
                  <a:pt x="33191" y="16074"/>
                  <a:pt x="54313" y="16053"/>
                </a:cubicBezTo>
                <a:moveTo>
                  <a:pt x="54313" y="0"/>
                </a:moveTo>
                <a:cubicBezTo>
                  <a:pt x="24317" y="0"/>
                  <a:pt x="0" y="24317"/>
                  <a:pt x="0" y="54313"/>
                </a:cubicBezTo>
                <a:cubicBezTo>
                  <a:pt x="0" y="84309"/>
                  <a:pt x="24317" y="108625"/>
                  <a:pt x="54313" y="108625"/>
                </a:cubicBezTo>
                <a:cubicBezTo>
                  <a:pt x="84309" y="108625"/>
                  <a:pt x="108625" y="84309"/>
                  <a:pt x="108625" y="54313"/>
                </a:cubicBezTo>
                <a:cubicBezTo>
                  <a:pt x="108625" y="24317"/>
                  <a:pt x="84309" y="0"/>
                  <a:pt x="54313" y="0"/>
                </a:cubicBezTo>
                <a:close/>
              </a:path>
            </a:pathLst>
          </a:custGeom>
          <a:solidFill>
            <a:srgbClr val="FFFFFF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21" name="Graphic 21">
            <a:extLst>
              <a:ext uri="{FF2B5EF4-FFF2-40B4-BE49-F238E27FC236}">
                <a16:creationId xmlns:a16="http://schemas.microsoft.com/office/drawing/2014/main" id="{C39ADB8F-D187-49D7-BDCF-C1B6DC7270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54288" y="6238029"/>
            <a:ext cx="95759" cy="95759"/>
          </a:xfrm>
          <a:custGeom>
            <a:avLst/>
            <a:gdLst>
              <a:gd name="connsiteX0" fmla="*/ 95759 w 95759"/>
              <a:gd name="connsiteY0" fmla="*/ 47880 h 95759"/>
              <a:gd name="connsiteX1" fmla="*/ 47880 w 95759"/>
              <a:gd name="connsiteY1" fmla="*/ 95759 h 95759"/>
              <a:gd name="connsiteX2" fmla="*/ 0 w 95759"/>
              <a:gd name="connsiteY2" fmla="*/ 47880 h 95759"/>
              <a:gd name="connsiteX3" fmla="*/ 47880 w 95759"/>
              <a:gd name="connsiteY3" fmla="*/ 0 h 95759"/>
              <a:gd name="connsiteX4" fmla="*/ 95759 w 95759"/>
              <a:gd name="connsiteY4" fmla="*/ 47880 h 95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759" h="95759">
                <a:moveTo>
                  <a:pt x="95759" y="47880"/>
                </a:moveTo>
                <a:cubicBezTo>
                  <a:pt x="95759" y="74323"/>
                  <a:pt x="74323" y="95759"/>
                  <a:pt x="47880" y="95759"/>
                </a:cubicBezTo>
                <a:cubicBezTo>
                  <a:pt x="21436" y="95759"/>
                  <a:pt x="0" y="74323"/>
                  <a:pt x="0" y="47880"/>
                </a:cubicBezTo>
                <a:cubicBezTo>
                  <a:pt x="0" y="21436"/>
                  <a:pt x="21436" y="0"/>
                  <a:pt x="47880" y="0"/>
                </a:cubicBezTo>
                <a:cubicBezTo>
                  <a:pt x="74323" y="0"/>
                  <a:pt x="95759" y="21436"/>
                  <a:pt x="95759" y="47880"/>
                </a:cubicBezTo>
                <a:close/>
              </a:path>
            </a:pathLst>
          </a:custGeom>
          <a:solidFill>
            <a:srgbClr val="FFFFFF"/>
          </a:solidFill>
          <a:ln w="469" cap="flat">
            <a:noFill/>
            <a:prstDash val="solid"/>
            <a:miter/>
          </a:ln>
        </p:spPr>
        <p:txBody>
          <a:bodyPr rtlCol="0" anchor="ctr"/>
          <a:lstStyle/>
          <a:p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860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9204" y="1118616"/>
            <a:ext cx="4619625" cy="4620895"/>
          </a:xfrm>
          <a:custGeom>
            <a:avLst/>
            <a:gdLst/>
            <a:ahLst/>
            <a:cxnLst/>
            <a:rect l="l" t="t" r="r" b="b"/>
            <a:pathLst>
              <a:path w="4619625" h="4620895">
                <a:moveTo>
                  <a:pt x="2309622" y="0"/>
                </a:moveTo>
                <a:lnTo>
                  <a:pt x="2261299" y="495"/>
                </a:lnTo>
                <a:lnTo>
                  <a:pt x="2213219" y="1976"/>
                </a:lnTo>
                <a:lnTo>
                  <a:pt x="2165390" y="4431"/>
                </a:lnTo>
                <a:lnTo>
                  <a:pt x="2117822" y="7852"/>
                </a:lnTo>
                <a:lnTo>
                  <a:pt x="2070525" y="12229"/>
                </a:lnTo>
                <a:lnTo>
                  <a:pt x="2023508" y="17553"/>
                </a:lnTo>
                <a:lnTo>
                  <a:pt x="1976782" y="23812"/>
                </a:lnTo>
                <a:lnTo>
                  <a:pt x="1930355" y="30999"/>
                </a:lnTo>
                <a:lnTo>
                  <a:pt x="1884238" y="39103"/>
                </a:lnTo>
                <a:lnTo>
                  <a:pt x="1838440" y="48115"/>
                </a:lnTo>
                <a:lnTo>
                  <a:pt x="1792970" y="58025"/>
                </a:lnTo>
                <a:lnTo>
                  <a:pt x="1747839" y="68823"/>
                </a:lnTo>
                <a:lnTo>
                  <a:pt x="1703055" y="80499"/>
                </a:lnTo>
                <a:lnTo>
                  <a:pt x="1658629" y="93045"/>
                </a:lnTo>
                <a:lnTo>
                  <a:pt x="1614571" y="106450"/>
                </a:lnTo>
                <a:lnTo>
                  <a:pt x="1570889" y="120705"/>
                </a:lnTo>
                <a:lnTo>
                  <a:pt x="1527594" y="135800"/>
                </a:lnTo>
                <a:lnTo>
                  <a:pt x="1484695" y="151725"/>
                </a:lnTo>
                <a:lnTo>
                  <a:pt x="1442202" y="168471"/>
                </a:lnTo>
                <a:lnTo>
                  <a:pt x="1400124" y="186029"/>
                </a:lnTo>
                <a:lnTo>
                  <a:pt x="1358472" y="204388"/>
                </a:lnTo>
                <a:lnTo>
                  <a:pt x="1317254" y="223538"/>
                </a:lnTo>
                <a:lnTo>
                  <a:pt x="1276481" y="243471"/>
                </a:lnTo>
                <a:lnTo>
                  <a:pt x="1236161" y="264176"/>
                </a:lnTo>
                <a:lnTo>
                  <a:pt x="1196306" y="285645"/>
                </a:lnTo>
                <a:lnTo>
                  <a:pt x="1156923" y="307866"/>
                </a:lnTo>
                <a:lnTo>
                  <a:pt x="1118024" y="330832"/>
                </a:lnTo>
                <a:lnTo>
                  <a:pt x="1079617" y="354531"/>
                </a:lnTo>
                <a:lnTo>
                  <a:pt x="1041713" y="378954"/>
                </a:lnTo>
                <a:lnTo>
                  <a:pt x="1004320" y="404092"/>
                </a:lnTo>
                <a:lnTo>
                  <a:pt x="967449" y="429935"/>
                </a:lnTo>
                <a:lnTo>
                  <a:pt x="931109" y="456474"/>
                </a:lnTo>
                <a:lnTo>
                  <a:pt x="895310" y="483698"/>
                </a:lnTo>
                <a:lnTo>
                  <a:pt x="860061" y="511598"/>
                </a:lnTo>
                <a:lnTo>
                  <a:pt x="825373" y="540165"/>
                </a:lnTo>
                <a:lnTo>
                  <a:pt x="791254" y="569388"/>
                </a:lnTo>
                <a:lnTo>
                  <a:pt x="757715" y="599259"/>
                </a:lnTo>
                <a:lnTo>
                  <a:pt x="724765" y="629767"/>
                </a:lnTo>
                <a:lnTo>
                  <a:pt x="692413" y="660903"/>
                </a:lnTo>
                <a:lnTo>
                  <a:pt x="660670" y="692657"/>
                </a:lnTo>
                <a:lnTo>
                  <a:pt x="629545" y="725019"/>
                </a:lnTo>
                <a:lnTo>
                  <a:pt x="599047" y="757981"/>
                </a:lnTo>
                <a:lnTo>
                  <a:pt x="569187" y="791531"/>
                </a:lnTo>
                <a:lnTo>
                  <a:pt x="539974" y="825662"/>
                </a:lnTo>
                <a:lnTo>
                  <a:pt x="511417" y="860362"/>
                </a:lnTo>
                <a:lnTo>
                  <a:pt x="483526" y="895622"/>
                </a:lnTo>
                <a:lnTo>
                  <a:pt x="456312" y="931433"/>
                </a:lnTo>
                <a:lnTo>
                  <a:pt x="429782" y="967785"/>
                </a:lnTo>
                <a:lnTo>
                  <a:pt x="403948" y="1004669"/>
                </a:lnTo>
                <a:lnTo>
                  <a:pt x="378819" y="1042074"/>
                </a:lnTo>
                <a:lnTo>
                  <a:pt x="354404" y="1079991"/>
                </a:lnTo>
                <a:lnTo>
                  <a:pt x="330713" y="1118410"/>
                </a:lnTo>
                <a:lnTo>
                  <a:pt x="307756" y="1157323"/>
                </a:lnTo>
                <a:lnTo>
                  <a:pt x="285542" y="1196718"/>
                </a:lnTo>
                <a:lnTo>
                  <a:pt x="264082" y="1236587"/>
                </a:lnTo>
                <a:lnTo>
                  <a:pt x="243384" y="1276919"/>
                </a:lnTo>
                <a:lnTo>
                  <a:pt x="223458" y="1317706"/>
                </a:lnTo>
                <a:lnTo>
                  <a:pt x="204314" y="1358937"/>
                </a:lnTo>
                <a:lnTo>
                  <a:pt x="185962" y="1400603"/>
                </a:lnTo>
                <a:lnTo>
                  <a:pt x="168411" y="1442695"/>
                </a:lnTo>
                <a:lnTo>
                  <a:pt x="151670" y="1485201"/>
                </a:lnTo>
                <a:lnTo>
                  <a:pt x="135751" y="1528114"/>
                </a:lnTo>
                <a:lnTo>
                  <a:pt x="120661" y="1571423"/>
                </a:lnTo>
                <a:lnTo>
                  <a:pt x="106411" y="1615119"/>
                </a:lnTo>
                <a:lnTo>
                  <a:pt x="93011" y="1659191"/>
                </a:lnTo>
                <a:lnTo>
                  <a:pt x="80470" y="1703631"/>
                </a:lnTo>
                <a:lnTo>
                  <a:pt x="68798" y="1748428"/>
                </a:lnTo>
                <a:lnTo>
                  <a:pt x="58003" y="1793574"/>
                </a:lnTo>
                <a:lnTo>
                  <a:pt x="48097" y="1839058"/>
                </a:lnTo>
                <a:lnTo>
                  <a:pt x="39089" y="1884870"/>
                </a:lnTo>
                <a:lnTo>
                  <a:pt x="30988" y="1931002"/>
                </a:lnTo>
                <a:lnTo>
                  <a:pt x="23804" y="1977443"/>
                </a:lnTo>
                <a:lnTo>
                  <a:pt x="17546" y="2024184"/>
                </a:lnTo>
                <a:lnTo>
                  <a:pt x="12225" y="2071215"/>
                </a:lnTo>
                <a:lnTo>
                  <a:pt x="7849" y="2118526"/>
                </a:lnTo>
                <a:lnTo>
                  <a:pt x="4430" y="2166108"/>
                </a:lnTo>
                <a:lnTo>
                  <a:pt x="1975" y="2213952"/>
                </a:lnTo>
                <a:lnTo>
                  <a:pt x="495" y="2262047"/>
                </a:lnTo>
                <a:lnTo>
                  <a:pt x="0" y="2310384"/>
                </a:lnTo>
                <a:lnTo>
                  <a:pt x="495" y="2358720"/>
                </a:lnTo>
                <a:lnTo>
                  <a:pt x="1975" y="2406815"/>
                </a:lnTo>
                <a:lnTo>
                  <a:pt x="4430" y="2454659"/>
                </a:lnTo>
                <a:lnTo>
                  <a:pt x="7849" y="2502241"/>
                </a:lnTo>
                <a:lnTo>
                  <a:pt x="12225" y="2549552"/>
                </a:lnTo>
                <a:lnTo>
                  <a:pt x="17546" y="2596583"/>
                </a:lnTo>
                <a:lnTo>
                  <a:pt x="23804" y="2643324"/>
                </a:lnTo>
                <a:lnTo>
                  <a:pt x="30988" y="2689765"/>
                </a:lnTo>
                <a:lnTo>
                  <a:pt x="39089" y="2735897"/>
                </a:lnTo>
                <a:lnTo>
                  <a:pt x="48097" y="2781709"/>
                </a:lnTo>
                <a:lnTo>
                  <a:pt x="58003" y="2827193"/>
                </a:lnTo>
                <a:lnTo>
                  <a:pt x="68798" y="2872339"/>
                </a:lnTo>
                <a:lnTo>
                  <a:pt x="80470" y="2917136"/>
                </a:lnTo>
                <a:lnTo>
                  <a:pt x="93011" y="2961576"/>
                </a:lnTo>
                <a:lnTo>
                  <a:pt x="106411" y="3005648"/>
                </a:lnTo>
                <a:lnTo>
                  <a:pt x="120661" y="3049344"/>
                </a:lnTo>
                <a:lnTo>
                  <a:pt x="135751" y="3092653"/>
                </a:lnTo>
                <a:lnTo>
                  <a:pt x="151670" y="3135566"/>
                </a:lnTo>
                <a:lnTo>
                  <a:pt x="168411" y="3178072"/>
                </a:lnTo>
                <a:lnTo>
                  <a:pt x="185962" y="3220164"/>
                </a:lnTo>
                <a:lnTo>
                  <a:pt x="204314" y="3261830"/>
                </a:lnTo>
                <a:lnTo>
                  <a:pt x="223458" y="3303061"/>
                </a:lnTo>
                <a:lnTo>
                  <a:pt x="243384" y="3343848"/>
                </a:lnTo>
                <a:lnTo>
                  <a:pt x="264082" y="3384180"/>
                </a:lnTo>
                <a:lnTo>
                  <a:pt x="285542" y="3424049"/>
                </a:lnTo>
                <a:lnTo>
                  <a:pt x="307756" y="3463444"/>
                </a:lnTo>
                <a:lnTo>
                  <a:pt x="330713" y="3502357"/>
                </a:lnTo>
                <a:lnTo>
                  <a:pt x="354404" y="3540776"/>
                </a:lnTo>
                <a:lnTo>
                  <a:pt x="378819" y="3578693"/>
                </a:lnTo>
                <a:lnTo>
                  <a:pt x="403948" y="3616098"/>
                </a:lnTo>
                <a:lnTo>
                  <a:pt x="429782" y="3652982"/>
                </a:lnTo>
                <a:lnTo>
                  <a:pt x="456312" y="3689334"/>
                </a:lnTo>
                <a:lnTo>
                  <a:pt x="483526" y="3725145"/>
                </a:lnTo>
                <a:lnTo>
                  <a:pt x="511417" y="3760405"/>
                </a:lnTo>
                <a:lnTo>
                  <a:pt x="539974" y="3795105"/>
                </a:lnTo>
                <a:lnTo>
                  <a:pt x="569187" y="3829236"/>
                </a:lnTo>
                <a:lnTo>
                  <a:pt x="599047" y="3862786"/>
                </a:lnTo>
                <a:lnTo>
                  <a:pt x="629545" y="3895748"/>
                </a:lnTo>
                <a:lnTo>
                  <a:pt x="660670" y="3928110"/>
                </a:lnTo>
                <a:lnTo>
                  <a:pt x="692413" y="3959864"/>
                </a:lnTo>
                <a:lnTo>
                  <a:pt x="724765" y="3991000"/>
                </a:lnTo>
                <a:lnTo>
                  <a:pt x="757715" y="4021508"/>
                </a:lnTo>
                <a:lnTo>
                  <a:pt x="791254" y="4051379"/>
                </a:lnTo>
                <a:lnTo>
                  <a:pt x="825373" y="4080602"/>
                </a:lnTo>
                <a:lnTo>
                  <a:pt x="860061" y="4109169"/>
                </a:lnTo>
                <a:lnTo>
                  <a:pt x="895310" y="4137069"/>
                </a:lnTo>
                <a:lnTo>
                  <a:pt x="931109" y="4164293"/>
                </a:lnTo>
                <a:lnTo>
                  <a:pt x="967449" y="4190832"/>
                </a:lnTo>
                <a:lnTo>
                  <a:pt x="1004320" y="4216675"/>
                </a:lnTo>
                <a:lnTo>
                  <a:pt x="1041713" y="4241813"/>
                </a:lnTo>
                <a:lnTo>
                  <a:pt x="1079617" y="4266236"/>
                </a:lnTo>
                <a:lnTo>
                  <a:pt x="1118024" y="4289935"/>
                </a:lnTo>
                <a:lnTo>
                  <a:pt x="1156923" y="4312901"/>
                </a:lnTo>
                <a:lnTo>
                  <a:pt x="1196306" y="4335122"/>
                </a:lnTo>
                <a:lnTo>
                  <a:pt x="1236161" y="4356591"/>
                </a:lnTo>
                <a:lnTo>
                  <a:pt x="1276481" y="4377296"/>
                </a:lnTo>
                <a:lnTo>
                  <a:pt x="1317254" y="4397229"/>
                </a:lnTo>
                <a:lnTo>
                  <a:pt x="1358472" y="4416379"/>
                </a:lnTo>
                <a:lnTo>
                  <a:pt x="1400124" y="4434738"/>
                </a:lnTo>
                <a:lnTo>
                  <a:pt x="1442202" y="4452296"/>
                </a:lnTo>
                <a:lnTo>
                  <a:pt x="1484695" y="4469042"/>
                </a:lnTo>
                <a:lnTo>
                  <a:pt x="1527594" y="4484967"/>
                </a:lnTo>
                <a:lnTo>
                  <a:pt x="1570889" y="4500062"/>
                </a:lnTo>
                <a:lnTo>
                  <a:pt x="1614571" y="4514317"/>
                </a:lnTo>
                <a:lnTo>
                  <a:pt x="1658629" y="4527722"/>
                </a:lnTo>
                <a:lnTo>
                  <a:pt x="1703055" y="4540268"/>
                </a:lnTo>
                <a:lnTo>
                  <a:pt x="1747839" y="4551944"/>
                </a:lnTo>
                <a:lnTo>
                  <a:pt x="1792970" y="4562742"/>
                </a:lnTo>
                <a:lnTo>
                  <a:pt x="1838440" y="4572652"/>
                </a:lnTo>
                <a:lnTo>
                  <a:pt x="1884238" y="4581664"/>
                </a:lnTo>
                <a:lnTo>
                  <a:pt x="1930355" y="4589768"/>
                </a:lnTo>
                <a:lnTo>
                  <a:pt x="1976782" y="4596955"/>
                </a:lnTo>
                <a:lnTo>
                  <a:pt x="2023508" y="4603214"/>
                </a:lnTo>
                <a:lnTo>
                  <a:pt x="2070525" y="4608538"/>
                </a:lnTo>
                <a:lnTo>
                  <a:pt x="2117822" y="4612915"/>
                </a:lnTo>
                <a:lnTo>
                  <a:pt x="2165390" y="4616336"/>
                </a:lnTo>
                <a:lnTo>
                  <a:pt x="2213219" y="4618791"/>
                </a:lnTo>
                <a:lnTo>
                  <a:pt x="2261299" y="4620272"/>
                </a:lnTo>
                <a:lnTo>
                  <a:pt x="2309622" y="4620768"/>
                </a:lnTo>
                <a:lnTo>
                  <a:pt x="2357944" y="4620272"/>
                </a:lnTo>
                <a:lnTo>
                  <a:pt x="2406024" y="4618791"/>
                </a:lnTo>
                <a:lnTo>
                  <a:pt x="2453853" y="4616336"/>
                </a:lnTo>
                <a:lnTo>
                  <a:pt x="2501421" y="4612915"/>
                </a:lnTo>
                <a:lnTo>
                  <a:pt x="2548718" y="4608538"/>
                </a:lnTo>
                <a:lnTo>
                  <a:pt x="2595735" y="4603214"/>
                </a:lnTo>
                <a:lnTo>
                  <a:pt x="2642461" y="4596955"/>
                </a:lnTo>
                <a:lnTo>
                  <a:pt x="2688888" y="4589768"/>
                </a:lnTo>
                <a:lnTo>
                  <a:pt x="2735005" y="4581664"/>
                </a:lnTo>
                <a:lnTo>
                  <a:pt x="2780803" y="4572652"/>
                </a:lnTo>
                <a:lnTo>
                  <a:pt x="2826273" y="4562742"/>
                </a:lnTo>
                <a:lnTo>
                  <a:pt x="2871404" y="4551944"/>
                </a:lnTo>
                <a:lnTo>
                  <a:pt x="2916188" y="4540268"/>
                </a:lnTo>
                <a:lnTo>
                  <a:pt x="2960614" y="4527722"/>
                </a:lnTo>
                <a:lnTo>
                  <a:pt x="3004672" y="4514317"/>
                </a:lnTo>
                <a:lnTo>
                  <a:pt x="3048354" y="4500062"/>
                </a:lnTo>
                <a:lnTo>
                  <a:pt x="3091649" y="4484967"/>
                </a:lnTo>
                <a:lnTo>
                  <a:pt x="3134548" y="4469042"/>
                </a:lnTo>
                <a:lnTo>
                  <a:pt x="3177041" y="4452296"/>
                </a:lnTo>
                <a:lnTo>
                  <a:pt x="3219119" y="4434738"/>
                </a:lnTo>
                <a:lnTo>
                  <a:pt x="3260771" y="4416379"/>
                </a:lnTo>
                <a:lnTo>
                  <a:pt x="3301989" y="4397229"/>
                </a:lnTo>
                <a:lnTo>
                  <a:pt x="3342762" y="4377296"/>
                </a:lnTo>
                <a:lnTo>
                  <a:pt x="3383082" y="4356591"/>
                </a:lnTo>
                <a:lnTo>
                  <a:pt x="3422937" y="4335122"/>
                </a:lnTo>
                <a:lnTo>
                  <a:pt x="3462320" y="4312901"/>
                </a:lnTo>
                <a:lnTo>
                  <a:pt x="3501219" y="4289935"/>
                </a:lnTo>
                <a:lnTo>
                  <a:pt x="3539626" y="4266236"/>
                </a:lnTo>
                <a:lnTo>
                  <a:pt x="3577530" y="4241813"/>
                </a:lnTo>
                <a:lnTo>
                  <a:pt x="3614923" y="4216675"/>
                </a:lnTo>
                <a:lnTo>
                  <a:pt x="3651794" y="4190832"/>
                </a:lnTo>
                <a:lnTo>
                  <a:pt x="3688134" y="4164293"/>
                </a:lnTo>
                <a:lnTo>
                  <a:pt x="3723933" y="4137069"/>
                </a:lnTo>
                <a:lnTo>
                  <a:pt x="3759182" y="4109169"/>
                </a:lnTo>
                <a:lnTo>
                  <a:pt x="3793870" y="4080602"/>
                </a:lnTo>
                <a:lnTo>
                  <a:pt x="3827989" y="4051379"/>
                </a:lnTo>
                <a:lnTo>
                  <a:pt x="3861528" y="4021508"/>
                </a:lnTo>
                <a:lnTo>
                  <a:pt x="3894478" y="3991000"/>
                </a:lnTo>
                <a:lnTo>
                  <a:pt x="3926830" y="3959864"/>
                </a:lnTo>
                <a:lnTo>
                  <a:pt x="3958573" y="3928110"/>
                </a:lnTo>
                <a:lnTo>
                  <a:pt x="3989698" y="3895748"/>
                </a:lnTo>
                <a:lnTo>
                  <a:pt x="4020196" y="3862786"/>
                </a:lnTo>
                <a:lnTo>
                  <a:pt x="4050056" y="3829236"/>
                </a:lnTo>
                <a:lnTo>
                  <a:pt x="4079269" y="3795105"/>
                </a:lnTo>
                <a:lnTo>
                  <a:pt x="4107826" y="3760405"/>
                </a:lnTo>
                <a:lnTo>
                  <a:pt x="4135717" y="3725145"/>
                </a:lnTo>
                <a:lnTo>
                  <a:pt x="4162931" y="3689334"/>
                </a:lnTo>
                <a:lnTo>
                  <a:pt x="4189461" y="3652982"/>
                </a:lnTo>
                <a:lnTo>
                  <a:pt x="4215295" y="3616098"/>
                </a:lnTo>
                <a:lnTo>
                  <a:pt x="4240424" y="3578693"/>
                </a:lnTo>
                <a:lnTo>
                  <a:pt x="4264839" y="3540776"/>
                </a:lnTo>
                <a:lnTo>
                  <a:pt x="4288530" y="3502357"/>
                </a:lnTo>
                <a:lnTo>
                  <a:pt x="4311487" y="3463444"/>
                </a:lnTo>
                <a:lnTo>
                  <a:pt x="4333701" y="3424049"/>
                </a:lnTo>
                <a:lnTo>
                  <a:pt x="4355161" y="3384180"/>
                </a:lnTo>
                <a:lnTo>
                  <a:pt x="4375859" y="3343848"/>
                </a:lnTo>
                <a:lnTo>
                  <a:pt x="4395785" y="3303061"/>
                </a:lnTo>
                <a:lnTo>
                  <a:pt x="4414929" y="3261830"/>
                </a:lnTo>
                <a:lnTo>
                  <a:pt x="4433281" y="3220164"/>
                </a:lnTo>
                <a:lnTo>
                  <a:pt x="4450832" y="3178072"/>
                </a:lnTo>
                <a:lnTo>
                  <a:pt x="4467573" y="3135566"/>
                </a:lnTo>
                <a:lnTo>
                  <a:pt x="4483492" y="3092653"/>
                </a:lnTo>
                <a:lnTo>
                  <a:pt x="4498582" y="3049344"/>
                </a:lnTo>
                <a:lnTo>
                  <a:pt x="4512832" y="3005648"/>
                </a:lnTo>
                <a:lnTo>
                  <a:pt x="4526232" y="2961576"/>
                </a:lnTo>
                <a:lnTo>
                  <a:pt x="4538773" y="2917136"/>
                </a:lnTo>
                <a:lnTo>
                  <a:pt x="4550445" y="2872339"/>
                </a:lnTo>
                <a:lnTo>
                  <a:pt x="4561240" y="2827193"/>
                </a:lnTo>
                <a:lnTo>
                  <a:pt x="4571146" y="2781709"/>
                </a:lnTo>
                <a:lnTo>
                  <a:pt x="4580154" y="2735897"/>
                </a:lnTo>
                <a:lnTo>
                  <a:pt x="4588255" y="2689765"/>
                </a:lnTo>
                <a:lnTo>
                  <a:pt x="4595439" y="2643324"/>
                </a:lnTo>
                <a:lnTo>
                  <a:pt x="4601697" y="2596583"/>
                </a:lnTo>
                <a:lnTo>
                  <a:pt x="4607018" y="2549552"/>
                </a:lnTo>
                <a:lnTo>
                  <a:pt x="4611394" y="2502241"/>
                </a:lnTo>
                <a:lnTo>
                  <a:pt x="4614813" y="2454659"/>
                </a:lnTo>
                <a:lnTo>
                  <a:pt x="4617268" y="2406815"/>
                </a:lnTo>
                <a:lnTo>
                  <a:pt x="4618748" y="2358720"/>
                </a:lnTo>
                <a:lnTo>
                  <a:pt x="4619244" y="2310384"/>
                </a:lnTo>
                <a:lnTo>
                  <a:pt x="4618748" y="2262047"/>
                </a:lnTo>
                <a:lnTo>
                  <a:pt x="4617268" y="2213952"/>
                </a:lnTo>
                <a:lnTo>
                  <a:pt x="4614813" y="2166108"/>
                </a:lnTo>
                <a:lnTo>
                  <a:pt x="4611394" y="2118526"/>
                </a:lnTo>
                <a:lnTo>
                  <a:pt x="4607018" y="2071215"/>
                </a:lnTo>
                <a:lnTo>
                  <a:pt x="4601697" y="2024184"/>
                </a:lnTo>
                <a:lnTo>
                  <a:pt x="4595439" y="1977443"/>
                </a:lnTo>
                <a:lnTo>
                  <a:pt x="4588255" y="1931002"/>
                </a:lnTo>
                <a:lnTo>
                  <a:pt x="4580154" y="1884870"/>
                </a:lnTo>
                <a:lnTo>
                  <a:pt x="4571146" y="1839058"/>
                </a:lnTo>
                <a:lnTo>
                  <a:pt x="4561240" y="1793574"/>
                </a:lnTo>
                <a:lnTo>
                  <a:pt x="4550445" y="1748428"/>
                </a:lnTo>
                <a:lnTo>
                  <a:pt x="4538773" y="1703631"/>
                </a:lnTo>
                <a:lnTo>
                  <a:pt x="4526232" y="1659191"/>
                </a:lnTo>
                <a:lnTo>
                  <a:pt x="4512832" y="1615119"/>
                </a:lnTo>
                <a:lnTo>
                  <a:pt x="4498582" y="1571423"/>
                </a:lnTo>
                <a:lnTo>
                  <a:pt x="4483492" y="1528114"/>
                </a:lnTo>
                <a:lnTo>
                  <a:pt x="4467573" y="1485201"/>
                </a:lnTo>
                <a:lnTo>
                  <a:pt x="4450832" y="1442695"/>
                </a:lnTo>
                <a:lnTo>
                  <a:pt x="4433281" y="1400603"/>
                </a:lnTo>
                <a:lnTo>
                  <a:pt x="4414929" y="1358937"/>
                </a:lnTo>
                <a:lnTo>
                  <a:pt x="4395785" y="1317706"/>
                </a:lnTo>
                <a:lnTo>
                  <a:pt x="4375859" y="1276919"/>
                </a:lnTo>
                <a:lnTo>
                  <a:pt x="4355161" y="1236587"/>
                </a:lnTo>
                <a:lnTo>
                  <a:pt x="4333701" y="1196718"/>
                </a:lnTo>
                <a:lnTo>
                  <a:pt x="4311487" y="1157323"/>
                </a:lnTo>
                <a:lnTo>
                  <a:pt x="4288530" y="1118410"/>
                </a:lnTo>
                <a:lnTo>
                  <a:pt x="4264839" y="1079991"/>
                </a:lnTo>
                <a:lnTo>
                  <a:pt x="4240424" y="1042074"/>
                </a:lnTo>
                <a:lnTo>
                  <a:pt x="4215295" y="1004669"/>
                </a:lnTo>
                <a:lnTo>
                  <a:pt x="4189461" y="967785"/>
                </a:lnTo>
                <a:lnTo>
                  <a:pt x="4162931" y="931433"/>
                </a:lnTo>
                <a:lnTo>
                  <a:pt x="4135717" y="895622"/>
                </a:lnTo>
                <a:lnTo>
                  <a:pt x="4107826" y="860362"/>
                </a:lnTo>
                <a:lnTo>
                  <a:pt x="4079269" y="825662"/>
                </a:lnTo>
                <a:lnTo>
                  <a:pt x="4050056" y="791531"/>
                </a:lnTo>
                <a:lnTo>
                  <a:pt x="4020196" y="757981"/>
                </a:lnTo>
                <a:lnTo>
                  <a:pt x="3989698" y="725019"/>
                </a:lnTo>
                <a:lnTo>
                  <a:pt x="3958573" y="692657"/>
                </a:lnTo>
                <a:lnTo>
                  <a:pt x="3926830" y="660903"/>
                </a:lnTo>
                <a:lnTo>
                  <a:pt x="3894478" y="629767"/>
                </a:lnTo>
                <a:lnTo>
                  <a:pt x="3861528" y="599259"/>
                </a:lnTo>
                <a:lnTo>
                  <a:pt x="3827989" y="569388"/>
                </a:lnTo>
                <a:lnTo>
                  <a:pt x="3793870" y="540165"/>
                </a:lnTo>
                <a:lnTo>
                  <a:pt x="3759182" y="511598"/>
                </a:lnTo>
                <a:lnTo>
                  <a:pt x="3723933" y="483698"/>
                </a:lnTo>
                <a:lnTo>
                  <a:pt x="3688134" y="456474"/>
                </a:lnTo>
                <a:lnTo>
                  <a:pt x="3651794" y="429935"/>
                </a:lnTo>
                <a:lnTo>
                  <a:pt x="3614923" y="404092"/>
                </a:lnTo>
                <a:lnTo>
                  <a:pt x="3577530" y="378954"/>
                </a:lnTo>
                <a:lnTo>
                  <a:pt x="3539626" y="354531"/>
                </a:lnTo>
                <a:lnTo>
                  <a:pt x="3501219" y="330832"/>
                </a:lnTo>
                <a:lnTo>
                  <a:pt x="3462320" y="307866"/>
                </a:lnTo>
                <a:lnTo>
                  <a:pt x="3422937" y="285645"/>
                </a:lnTo>
                <a:lnTo>
                  <a:pt x="3383082" y="264176"/>
                </a:lnTo>
                <a:lnTo>
                  <a:pt x="3342762" y="243471"/>
                </a:lnTo>
                <a:lnTo>
                  <a:pt x="3301989" y="223538"/>
                </a:lnTo>
                <a:lnTo>
                  <a:pt x="3260771" y="204388"/>
                </a:lnTo>
                <a:lnTo>
                  <a:pt x="3219119" y="186029"/>
                </a:lnTo>
                <a:lnTo>
                  <a:pt x="3177041" y="168471"/>
                </a:lnTo>
                <a:lnTo>
                  <a:pt x="3134548" y="151725"/>
                </a:lnTo>
                <a:lnTo>
                  <a:pt x="3091649" y="135800"/>
                </a:lnTo>
                <a:lnTo>
                  <a:pt x="3048354" y="120705"/>
                </a:lnTo>
                <a:lnTo>
                  <a:pt x="3004672" y="106450"/>
                </a:lnTo>
                <a:lnTo>
                  <a:pt x="2960614" y="93045"/>
                </a:lnTo>
                <a:lnTo>
                  <a:pt x="2916188" y="80499"/>
                </a:lnTo>
                <a:lnTo>
                  <a:pt x="2871404" y="68823"/>
                </a:lnTo>
                <a:lnTo>
                  <a:pt x="2826273" y="58025"/>
                </a:lnTo>
                <a:lnTo>
                  <a:pt x="2780803" y="48115"/>
                </a:lnTo>
                <a:lnTo>
                  <a:pt x="2735005" y="39103"/>
                </a:lnTo>
                <a:lnTo>
                  <a:pt x="2688888" y="30999"/>
                </a:lnTo>
                <a:lnTo>
                  <a:pt x="2642461" y="23812"/>
                </a:lnTo>
                <a:lnTo>
                  <a:pt x="2595735" y="17553"/>
                </a:lnTo>
                <a:lnTo>
                  <a:pt x="2548718" y="12229"/>
                </a:lnTo>
                <a:lnTo>
                  <a:pt x="2501421" y="7852"/>
                </a:lnTo>
                <a:lnTo>
                  <a:pt x="2453853" y="4431"/>
                </a:lnTo>
                <a:lnTo>
                  <a:pt x="2406024" y="1976"/>
                </a:lnTo>
                <a:lnTo>
                  <a:pt x="2357944" y="495"/>
                </a:lnTo>
                <a:lnTo>
                  <a:pt x="2309622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250086" y="3067634"/>
            <a:ext cx="287591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Zašto</a:t>
            </a:r>
            <a:r>
              <a:rPr sz="4000" spc="-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35" dirty="0">
                <a:solidFill>
                  <a:srgbClr val="FFFFFF"/>
                </a:solidFill>
                <a:latin typeface="Arial"/>
                <a:cs typeface="Arial"/>
              </a:rPr>
              <a:t>su </a:t>
            </a:r>
            <a:r>
              <a:rPr sz="4000" dirty="0">
                <a:solidFill>
                  <a:srgbClr val="FFFFFF"/>
                </a:solidFill>
                <a:latin typeface="Arial"/>
                <a:cs typeface="Arial"/>
              </a:rPr>
              <a:t>ciljevi</a:t>
            </a:r>
            <a:r>
              <a:rPr sz="4000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4000" spc="-10" dirty="0">
                <a:solidFill>
                  <a:srgbClr val="FFFFFF"/>
                </a:solidFill>
                <a:latin typeface="Arial"/>
                <a:cs typeface="Arial"/>
              </a:rPr>
              <a:t>važni?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294748" y="941112"/>
            <a:ext cx="2376805" cy="1490345"/>
          </a:xfrm>
          <a:custGeom>
            <a:avLst/>
            <a:gdLst/>
            <a:ahLst/>
            <a:cxnLst/>
            <a:rect l="l" t="t" r="r" b="b"/>
            <a:pathLst>
              <a:path w="2376804" h="1490345">
                <a:moveTo>
                  <a:pt x="0" y="288755"/>
                </a:moveTo>
                <a:lnTo>
                  <a:pt x="39458" y="260804"/>
                </a:lnTo>
                <a:lnTo>
                  <a:pt x="79505" y="234304"/>
                </a:lnTo>
                <a:lnTo>
                  <a:pt x="120109" y="209253"/>
                </a:lnTo>
                <a:lnTo>
                  <a:pt x="161236" y="185644"/>
                </a:lnTo>
                <a:lnTo>
                  <a:pt x="202855" y="163472"/>
                </a:lnTo>
                <a:lnTo>
                  <a:pt x="244933" y="142733"/>
                </a:lnTo>
                <a:lnTo>
                  <a:pt x="287437" y="123421"/>
                </a:lnTo>
                <a:lnTo>
                  <a:pt x="330336" y="105532"/>
                </a:lnTo>
                <a:lnTo>
                  <a:pt x="373596" y="89060"/>
                </a:lnTo>
                <a:lnTo>
                  <a:pt x="417187" y="74001"/>
                </a:lnTo>
                <a:lnTo>
                  <a:pt x="461074" y="60350"/>
                </a:lnTo>
                <a:lnTo>
                  <a:pt x="505225" y="48101"/>
                </a:lnTo>
                <a:lnTo>
                  <a:pt x="549609" y="37249"/>
                </a:lnTo>
                <a:lnTo>
                  <a:pt x="594193" y="27790"/>
                </a:lnTo>
                <a:lnTo>
                  <a:pt x="638944" y="19719"/>
                </a:lnTo>
                <a:lnTo>
                  <a:pt x="683831" y="13030"/>
                </a:lnTo>
                <a:lnTo>
                  <a:pt x="728820" y="7718"/>
                </a:lnTo>
                <a:lnTo>
                  <a:pt x="773879" y="3780"/>
                </a:lnTo>
                <a:lnTo>
                  <a:pt x="818976" y="1208"/>
                </a:lnTo>
                <a:lnTo>
                  <a:pt x="864078" y="0"/>
                </a:lnTo>
                <a:lnTo>
                  <a:pt x="909153" y="148"/>
                </a:lnTo>
                <a:lnTo>
                  <a:pt x="954169" y="1650"/>
                </a:lnTo>
                <a:lnTo>
                  <a:pt x="999093" y="4498"/>
                </a:lnTo>
                <a:lnTo>
                  <a:pt x="1043893" y="8690"/>
                </a:lnTo>
                <a:lnTo>
                  <a:pt x="1088536" y="14219"/>
                </a:lnTo>
                <a:lnTo>
                  <a:pt x="1132991" y="21080"/>
                </a:lnTo>
                <a:lnTo>
                  <a:pt x="1177223" y="29269"/>
                </a:lnTo>
                <a:lnTo>
                  <a:pt x="1221202" y="38781"/>
                </a:lnTo>
                <a:lnTo>
                  <a:pt x="1264895" y="49610"/>
                </a:lnTo>
                <a:lnTo>
                  <a:pt x="1308269" y="61752"/>
                </a:lnTo>
                <a:lnTo>
                  <a:pt x="1351292" y="75201"/>
                </a:lnTo>
                <a:lnTo>
                  <a:pt x="1393932" y="89953"/>
                </a:lnTo>
                <a:lnTo>
                  <a:pt x="1436156" y="106003"/>
                </a:lnTo>
                <a:lnTo>
                  <a:pt x="1477931" y="123345"/>
                </a:lnTo>
                <a:lnTo>
                  <a:pt x="1519226" y="141975"/>
                </a:lnTo>
                <a:lnTo>
                  <a:pt x="1560008" y="161887"/>
                </a:lnTo>
                <a:lnTo>
                  <a:pt x="1600245" y="183077"/>
                </a:lnTo>
                <a:lnTo>
                  <a:pt x="1639903" y="205539"/>
                </a:lnTo>
                <a:lnTo>
                  <a:pt x="1678951" y="229269"/>
                </a:lnTo>
                <a:lnTo>
                  <a:pt x="1717357" y="254262"/>
                </a:lnTo>
                <a:lnTo>
                  <a:pt x="1755087" y="280512"/>
                </a:lnTo>
                <a:lnTo>
                  <a:pt x="1792110" y="308014"/>
                </a:lnTo>
                <a:lnTo>
                  <a:pt x="1828393" y="336765"/>
                </a:lnTo>
                <a:lnTo>
                  <a:pt x="1863904" y="366758"/>
                </a:lnTo>
                <a:lnTo>
                  <a:pt x="1898610" y="397988"/>
                </a:lnTo>
                <a:lnTo>
                  <a:pt x="1932479" y="430451"/>
                </a:lnTo>
                <a:lnTo>
                  <a:pt x="1965479" y="464142"/>
                </a:lnTo>
                <a:lnTo>
                  <a:pt x="1997576" y="499056"/>
                </a:lnTo>
                <a:lnTo>
                  <a:pt x="2028740" y="535187"/>
                </a:lnTo>
                <a:lnTo>
                  <a:pt x="2058936" y="572530"/>
                </a:lnTo>
                <a:lnTo>
                  <a:pt x="2088133" y="611081"/>
                </a:lnTo>
                <a:lnTo>
                  <a:pt x="2116898" y="651779"/>
                </a:lnTo>
                <a:lnTo>
                  <a:pt x="2144230" y="693313"/>
                </a:lnTo>
                <a:lnTo>
                  <a:pt x="2170114" y="735645"/>
                </a:lnTo>
                <a:lnTo>
                  <a:pt x="2194539" y="778737"/>
                </a:lnTo>
                <a:lnTo>
                  <a:pt x="2217490" y="822549"/>
                </a:lnTo>
                <a:lnTo>
                  <a:pt x="2238956" y="867043"/>
                </a:lnTo>
                <a:lnTo>
                  <a:pt x="2258922" y="912180"/>
                </a:lnTo>
                <a:lnTo>
                  <a:pt x="2277376" y="957920"/>
                </a:lnTo>
                <a:lnTo>
                  <a:pt x="2294304" y="1004226"/>
                </a:lnTo>
                <a:lnTo>
                  <a:pt x="2309694" y="1051057"/>
                </a:lnTo>
                <a:lnTo>
                  <a:pt x="2323532" y="1098375"/>
                </a:lnTo>
                <a:lnTo>
                  <a:pt x="2335805" y="1146142"/>
                </a:lnTo>
                <a:lnTo>
                  <a:pt x="2346501" y="1194318"/>
                </a:lnTo>
                <a:lnTo>
                  <a:pt x="2355605" y="1242865"/>
                </a:lnTo>
                <a:lnTo>
                  <a:pt x="2363106" y="1291743"/>
                </a:lnTo>
                <a:lnTo>
                  <a:pt x="2368989" y="1340914"/>
                </a:lnTo>
                <a:lnTo>
                  <a:pt x="2373242" y="1390339"/>
                </a:lnTo>
                <a:lnTo>
                  <a:pt x="2375852" y="1439978"/>
                </a:lnTo>
                <a:lnTo>
                  <a:pt x="2376804" y="1489794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909827" y="4780788"/>
            <a:ext cx="546100" cy="546100"/>
          </a:xfrm>
          <a:custGeom>
            <a:avLst/>
            <a:gdLst/>
            <a:ahLst/>
            <a:cxnLst/>
            <a:rect l="l" t="t" r="r" b="b"/>
            <a:pathLst>
              <a:path w="546100" h="546100">
                <a:moveTo>
                  <a:pt x="272796" y="0"/>
                </a:moveTo>
                <a:lnTo>
                  <a:pt x="223760" y="4396"/>
                </a:lnTo>
                <a:lnTo>
                  <a:pt x="177609" y="17071"/>
                </a:lnTo>
                <a:lnTo>
                  <a:pt x="135111" y="37253"/>
                </a:lnTo>
                <a:lnTo>
                  <a:pt x="97037" y="64171"/>
                </a:lnTo>
                <a:lnTo>
                  <a:pt x="64158" y="97053"/>
                </a:lnTo>
                <a:lnTo>
                  <a:pt x="37244" y="135127"/>
                </a:lnTo>
                <a:lnTo>
                  <a:pt x="17066" y="177624"/>
                </a:lnTo>
                <a:lnTo>
                  <a:pt x="4395" y="223770"/>
                </a:lnTo>
                <a:lnTo>
                  <a:pt x="0" y="272795"/>
                </a:lnTo>
                <a:lnTo>
                  <a:pt x="4395" y="321821"/>
                </a:lnTo>
                <a:lnTo>
                  <a:pt x="17066" y="367967"/>
                </a:lnTo>
                <a:lnTo>
                  <a:pt x="37244" y="410463"/>
                </a:lnTo>
                <a:lnTo>
                  <a:pt x="64158" y="448538"/>
                </a:lnTo>
                <a:lnTo>
                  <a:pt x="97037" y="481420"/>
                </a:lnTo>
                <a:lnTo>
                  <a:pt x="135111" y="508338"/>
                </a:lnTo>
                <a:lnTo>
                  <a:pt x="177609" y="528520"/>
                </a:lnTo>
                <a:lnTo>
                  <a:pt x="223760" y="541195"/>
                </a:lnTo>
                <a:lnTo>
                  <a:pt x="272796" y="545592"/>
                </a:lnTo>
                <a:lnTo>
                  <a:pt x="321821" y="541195"/>
                </a:lnTo>
                <a:lnTo>
                  <a:pt x="367967" y="528520"/>
                </a:lnTo>
                <a:lnTo>
                  <a:pt x="410464" y="508338"/>
                </a:lnTo>
                <a:lnTo>
                  <a:pt x="448538" y="481420"/>
                </a:lnTo>
                <a:lnTo>
                  <a:pt x="481420" y="448538"/>
                </a:lnTo>
                <a:lnTo>
                  <a:pt x="508338" y="410464"/>
                </a:lnTo>
                <a:lnTo>
                  <a:pt x="528520" y="367967"/>
                </a:lnTo>
                <a:lnTo>
                  <a:pt x="541195" y="321821"/>
                </a:lnTo>
                <a:lnTo>
                  <a:pt x="545591" y="272795"/>
                </a:lnTo>
                <a:lnTo>
                  <a:pt x="541195" y="223770"/>
                </a:lnTo>
                <a:lnTo>
                  <a:pt x="528520" y="177624"/>
                </a:lnTo>
                <a:lnTo>
                  <a:pt x="508338" y="135127"/>
                </a:lnTo>
                <a:lnTo>
                  <a:pt x="481420" y="97053"/>
                </a:lnTo>
                <a:lnTo>
                  <a:pt x="448538" y="64171"/>
                </a:lnTo>
                <a:lnTo>
                  <a:pt x="410463" y="37253"/>
                </a:lnTo>
                <a:lnTo>
                  <a:pt x="367967" y="17071"/>
                </a:lnTo>
                <a:lnTo>
                  <a:pt x="321821" y="4396"/>
                </a:lnTo>
                <a:lnTo>
                  <a:pt x="272796" y="0"/>
                </a:lnTo>
                <a:close/>
              </a:path>
            </a:pathLst>
          </a:custGeom>
          <a:solidFill>
            <a:srgbClr val="FF85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5449570" y="1892198"/>
            <a:ext cx="5130800" cy="3934410"/>
          </a:xfrm>
          <a:prstGeom prst="rect">
            <a:avLst/>
          </a:prstGeom>
        </p:spPr>
        <p:txBody>
          <a:bodyPr vert="horz" wrap="square" lIns="0" tIns="17272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360"/>
              </a:spcBef>
              <a:buChar char="•"/>
              <a:tabLst>
                <a:tab pos="240665" algn="l"/>
              </a:tabLst>
            </a:pPr>
            <a:r>
              <a:rPr lang="hr-HR" sz="2200" dirty="0">
                <a:latin typeface="Arial"/>
                <a:cs typeface="Arial"/>
              </a:rPr>
              <a:t>Potiču nas na akciju</a:t>
            </a:r>
          </a:p>
          <a:p>
            <a:pPr marL="240665" indent="-227965">
              <a:lnSpc>
                <a:spcPct val="100000"/>
              </a:lnSpc>
              <a:spcBef>
                <a:spcPts val="1360"/>
              </a:spcBef>
              <a:buChar char="•"/>
              <a:tabLst>
                <a:tab pos="240665" algn="l"/>
              </a:tabLst>
            </a:pPr>
            <a:r>
              <a:rPr sz="2200" dirty="0" err="1">
                <a:latin typeface="Arial"/>
                <a:cs typeface="Arial"/>
              </a:rPr>
              <a:t>Ostajemo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fokusirani</a:t>
            </a:r>
            <a:endParaRPr sz="22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65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Daju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nam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smjer</a:t>
            </a:r>
            <a:endParaRPr sz="22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70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Daju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nam</a:t>
            </a:r>
            <a:r>
              <a:rPr sz="2200" spc="-5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osjećaj</a:t>
            </a:r>
            <a:r>
              <a:rPr sz="2200" spc="-6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svrhe</a:t>
            </a:r>
            <a:endParaRPr sz="22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60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Olakšavaju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bolje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upravljanje</a:t>
            </a:r>
            <a:r>
              <a:rPr sz="2200" spc="-90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vremenom</a:t>
            </a:r>
            <a:endParaRPr sz="22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60"/>
              </a:spcBef>
              <a:buChar char="•"/>
              <a:tabLst>
                <a:tab pos="240665" algn="l"/>
              </a:tabLst>
            </a:pPr>
            <a:r>
              <a:rPr sz="2200" spc="-10" dirty="0">
                <a:latin typeface="Arial"/>
                <a:cs typeface="Arial"/>
              </a:rPr>
              <a:t>Vode</a:t>
            </a:r>
            <a:r>
              <a:rPr sz="2200" spc="-9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do</a:t>
            </a:r>
            <a:r>
              <a:rPr sz="2200" spc="-8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osjećaja</a:t>
            </a:r>
            <a:r>
              <a:rPr sz="2200" spc="-10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postignuća</a:t>
            </a:r>
            <a:r>
              <a:rPr sz="2200" spc="-80" dirty="0">
                <a:latin typeface="Arial"/>
                <a:cs typeface="Arial"/>
              </a:rPr>
              <a:t> </a:t>
            </a:r>
            <a:r>
              <a:rPr sz="2200" spc="-50" dirty="0">
                <a:latin typeface="Arial"/>
                <a:cs typeface="Arial"/>
              </a:rPr>
              <a:t>i</a:t>
            </a:r>
            <a:endParaRPr sz="2200" dirty="0">
              <a:latin typeface="Arial"/>
              <a:cs typeface="Arial"/>
            </a:endParaRPr>
          </a:p>
          <a:p>
            <a:pPr marL="241300">
              <a:lnSpc>
                <a:spcPct val="100000"/>
              </a:lnSpc>
              <a:spcBef>
                <a:spcPts val="270"/>
              </a:spcBef>
            </a:pPr>
            <a:r>
              <a:rPr sz="2200" spc="-10" dirty="0">
                <a:latin typeface="Arial"/>
                <a:cs typeface="Arial"/>
              </a:rPr>
              <a:t>samoispunjenja</a:t>
            </a:r>
            <a:endParaRPr sz="2200" dirty="0">
              <a:latin typeface="Arial"/>
              <a:cs typeface="Arial"/>
            </a:endParaRPr>
          </a:p>
          <a:p>
            <a:pPr marL="240665" indent="-227965">
              <a:lnSpc>
                <a:spcPct val="100000"/>
              </a:lnSpc>
              <a:spcBef>
                <a:spcPts val="1270"/>
              </a:spcBef>
              <a:buChar char="•"/>
              <a:tabLst>
                <a:tab pos="240665" algn="l"/>
              </a:tabLst>
            </a:pPr>
            <a:r>
              <a:rPr sz="2200" dirty="0">
                <a:latin typeface="Arial"/>
                <a:cs typeface="Arial"/>
              </a:rPr>
              <a:t>Pretvarate</a:t>
            </a:r>
            <a:r>
              <a:rPr sz="2200" spc="-3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svoje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snove</a:t>
            </a:r>
            <a:r>
              <a:rPr sz="2200" spc="-5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u</a:t>
            </a:r>
            <a:r>
              <a:rPr sz="2200" spc="-65" dirty="0">
                <a:latin typeface="Arial"/>
                <a:cs typeface="Arial"/>
              </a:rPr>
              <a:t> </a:t>
            </a:r>
            <a:r>
              <a:rPr sz="2200" spc="-10" dirty="0">
                <a:latin typeface="Arial"/>
                <a:cs typeface="Arial"/>
              </a:rPr>
              <a:t>stvarnost</a:t>
            </a:r>
            <a:endParaRPr sz="22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365759"/>
            <a:ext cx="5393690" cy="1324610"/>
          </a:xfrm>
          <a:prstGeom prst="rect">
            <a:avLst/>
          </a:prstGeom>
          <a:solidFill>
            <a:srgbClr val="CF41AC"/>
          </a:solidFill>
          <a:ln w="12700">
            <a:solidFill>
              <a:srgbClr val="972C7D"/>
            </a:solidFill>
          </a:ln>
        </p:spPr>
        <p:txBody>
          <a:bodyPr vert="horz" wrap="square" lIns="0" tIns="278765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2195"/>
              </a:spcBef>
            </a:pPr>
            <a:r>
              <a:rPr sz="4400" dirty="0"/>
              <a:t>Apstraktni</a:t>
            </a:r>
            <a:r>
              <a:rPr sz="4400" spc="-30" dirty="0"/>
              <a:t> </a:t>
            </a:r>
            <a:r>
              <a:rPr sz="4400" spc="-10" dirty="0"/>
              <a:t>ciljevi</a:t>
            </a:r>
            <a:endParaRPr sz="4400" dirty="0"/>
          </a:p>
        </p:txBody>
      </p:sp>
      <p:sp>
        <p:nvSpPr>
          <p:cNvPr id="3" name="object 3"/>
          <p:cNvSpPr/>
          <p:nvPr/>
        </p:nvSpPr>
        <p:spPr>
          <a:xfrm>
            <a:off x="10198607" y="0"/>
            <a:ext cx="1155700" cy="624840"/>
          </a:xfrm>
          <a:custGeom>
            <a:avLst/>
            <a:gdLst/>
            <a:ahLst/>
            <a:cxnLst/>
            <a:rect l="l" t="t" r="r" b="b"/>
            <a:pathLst>
              <a:path w="1155700" h="624840">
                <a:moveTo>
                  <a:pt x="1150366" y="0"/>
                </a:moveTo>
                <a:lnTo>
                  <a:pt x="4825" y="0"/>
                </a:lnTo>
                <a:lnTo>
                  <a:pt x="0" y="47498"/>
                </a:lnTo>
                <a:lnTo>
                  <a:pt x="1914" y="94837"/>
                </a:lnTo>
                <a:lnTo>
                  <a:pt x="7559" y="141124"/>
                </a:lnTo>
                <a:lnTo>
                  <a:pt x="16784" y="186211"/>
                </a:lnTo>
                <a:lnTo>
                  <a:pt x="29443" y="229949"/>
                </a:lnTo>
                <a:lnTo>
                  <a:pt x="45386" y="272188"/>
                </a:lnTo>
                <a:lnTo>
                  <a:pt x="64465" y="312781"/>
                </a:lnTo>
                <a:lnTo>
                  <a:pt x="86530" y="351578"/>
                </a:lnTo>
                <a:lnTo>
                  <a:pt x="111434" y="388431"/>
                </a:lnTo>
                <a:lnTo>
                  <a:pt x="139028" y="423190"/>
                </a:lnTo>
                <a:lnTo>
                  <a:pt x="169163" y="455707"/>
                </a:lnTo>
                <a:lnTo>
                  <a:pt x="201691" y="485834"/>
                </a:lnTo>
                <a:lnTo>
                  <a:pt x="236463" y="513421"/>
                </a:lnTo>
                <a:lnTo>
                  <a:pt x="273331" y="538320"/>
                </a:lnTo>
                <a:lnTo>
                  <a:pt x="312145" y="560381"/>
                </a:lnTo>
                <a:lnTo>
                  <a:pt x="352758" y="579457"/>
                </a:lnTo>
                <a:lnTo>
                  <a:pt x="395020" y="595398"/>
                </a:lnTo>
                <a:lnTo>
                  <a:pt x="438784" y="608055"/>
                </a:lnTo>
                <a:lnTo>
                  <a:pt x="483900" y="617281"/>
                </a:lnTo>
                <a:lnTo>
                  <a:pt x="530220" y="622925"/>
                </a:lnTo>
                <a:lnTo>
                  <a:pt x="577596" y="624839"/>
                </a:lnTo>
                <a:lnTo>
                  <a:pt x="624971" y="622925"/>
                </a:lnTo>
                <a:lnTo>
                  <a:pt x="671291" y="617281"/>
                </a:lnTo>
                <a:lnTo>
                  <a:pt x="716407" y="608055"/>
                </a:lnTo>
                <a:lnTo>
                  <a:pt x="760171" y="595398"/>
                </a:lnTo>
                <a:lnTo>
                  <a:pt x="802433" y="579457"/>
                </a:lnTo>
                <a:lnTo>
                  <a:pt x="843046" y="560381"/>
                </a:lnTo>
                <a:lnTo>
                  <a:pt x="881860" y="538320"/>
                </a:lnTo>
                <a:lnTo>
                  <a:pt x="918728" y="513421"/>
                </a:lnTo>
                <a:lnTo>
                  <a:pt x="953500" y="485834"/>
                </a:lnTo>
                <a:lnTo>
                  <a:pt x="986028" y="455707"/>
                </a:lnTo>
                <a:lnTo>
                  <a:pt x="1016163" y="423190"/>
                </a:lnTo>
                <a:lnTo>
                  <a:pt x="1043757" y="388431"/>
                </a:lnTo>
                <a:lnTo>
                  <a:pt x="1068661" y="351578"/>
                </a:lnTo>
                <a:lnTo>
                  <a:pt x="1090726" y="312781"/>
                </a:lnTo>
                <a:lnTo>
                  <a:pt x="1109805" y="272188"/>
                </a:lnTo>
                <a:lnTo>
                  <a:pt x="1125748" y="229949"/>
                </a:lnTo>
                <a:lnTo>
                  <a:pt x="1138407" y="186211"/>
                </a:lnTo>
                <a:lnTo>
                  <a:pt x="1147632" y="141124"/>
                </a:lnTo>
                <a:lnTo>
                  <a:pt x="1153277" y="94837"/>
                </a:lnTo>
                <a:lnTo>
                  <a:pt x="1155192" y="47498"/>
                </a:lnTo>
                <a:lnTo>
                  <a:pt x="1150366" y="0"/>
                </a:lnTo>
                <a:close/>
              </a:path>
            </a:pathLst>
          </a:custGeom>
          <a:solidFill>
            <a:srgbClr val="FF8529">
              <a:alpha val="949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100967" y="2514600"/>
            <a:ext cx="5185410" cy="3313728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41300" marR="460375" indent="-229235">
              <a:lnSpc>
                <a:spcPct val="900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r>
              <a:rPr lang="hr-HR" sz="2500" dirty="0">
                <a:latin typeface="Arial"/>
                <a:cs typeface="Arial"/>
              </a:rPr>
              <a:t>Općeniti i nejasni ciljevi nemaju puno šanse za ostvarenje</a:t>
            </a:r>
          </a:p>
          <a:p>
            <a:pPr marL="12065" marR="460375">
              <a:lnSpc>
                <a:spcPct val="90000"/>
              </a:lnSpc>
              <a:spcBef>
                <a:spcPts val="340"/>
              </a:spcBef>
              <a:tabLst>
                <a:tab pos="241300" algn="l"/>
              </a:tabLst>
            </a:pPr>
            <a:endParaRPr lang="hr-HR" sz="2500" dirty="0">
              <a:latin typeface="Arial"/>
              <a:cs typeface="Arial"/>
            </a:endParaRPr>
          </a:p>
          <a:p>
            <a:pPr marL="241300" marR="460375" indent="-229235">
              <a:lnSpc>
                <a:spcPct val="900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r>
              <a:rPr lang="hr-HR" sz="2500" dirty="0">
                <a:latin typeface="Arial"/>
                <a:cs typeface="Arial"/>
              </a:rPr>
              <a:t>Ciljevi postoje u kontekstu – kako ćemo nešto ostvariti, ako ne znamo što je to?</a:t>
            </a:r>
          </a:p>
          <a:p>
            <a:pPr marL="241300" marR="460375" indent="-229235">
              <a:lnSpc>
                <a:spcPct val="900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endParaRPr lang="hr-HR" sz="2500" dirty="0">
              <a:latin typeface="Arial"/>
              <a:cs typeface="Arial"/>
            </a:endParaRPr>
          </a:p>
          <a:p>
            <a:pPr marL="241300" marR="460375" indent="-229235">
              <a:lnSpc>
                <a:spcPct val="90000"/>
              </a:lnSpc>
              <a:spcBef>
                <a:spcPts val="340"/>
              </a:spcBef>
              <a:buChar char="•"/>
              <a:tabLst>
                <a:tab pos="241300" algn="l"/>
              </a:tabLst>
            </a:pPr>
            <a:r>
              <a:rPr lang="hr-HR" sz="2500" i="1" dirty="0">
                <a:latin typeface="Arial"/>
                <a:cs typeface="Arial"/>
              </a:rPr>
              <a:t>Biti sretan, biti bogat, biti uspješan… </a:t>
            </a:r>
            <a:endParaRPr sz="2500" i="1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08469" y="3425190"/>
            <a:ext cx="541020" cy="541020"/>
          </a:xfrm>
          <a:custGeom>
            <a:avLst/>
            <a:gdLst/>
            <a:ahLst/>
            <a:cxnLst/>
            <a:rect l="l" t="t" r="r" b="b"/>
            <a:pathLst>
              <a:path w="541020" h="541020">
                <a:moveTo>
                  <a:pt x="0" y="270510"/>
                </a:moveTo>
                <a:lnTo>
                  <a:pt x="4359" y="221897"/>
                </a:lnTo>
                <a:lnTo>
                  <a:pt x="16929" y="176139"/>
                </a:lnTo>
                <a:lnTo>
                  <a:pt x="36942" y="133999"/>
                </a:lnTo>
                <a:lnTo>
                  <a:pt x="63635" y="96243"/>
                </a:lnTo>
                <a:lnTo>
                  <a:pt x="96243" y="63635"/>
                </a:lnTo>
                <a:lnTo>
                  <a:pt x="133999" y="36942"/>
                </a:lnTo>
                <a:lnTo>
                  <a:pt x="176139" y="16929"/>
                </a:lnTo>
                <a:lnTo>
                  <a:pt x="221897" y="4359"/>
                </a:lnTo>
                <a:lnTo>
                  <a:pt x="270509" y="0"/>
                </a:lnTo>
                <a:lnTo>
                  <a:pt x="319122" y="4359"/>
                </a:lnTo>
                <a:lnTo>
                  <a:pt x="364880" y="16929"/>
                </a:lnTo>
                <a:lnTo>
                  <a:pt x="407020" y="36942"/>
                </a:lnTo>
                <a:lnTo>
                  <a:pt x="444776" y="63635"/>
                </a:lnTo>
                <a:lnTo>
                  <a:pt x="477384" y="96243"/>
                </a:lnTo>
                <a:lnTo>
                  <a:pt x="504077" y="133999"/>
                </a:lnTo>
                <a:lnTo>
                  <a:pt x="524090" y="176139"/>
                </a:lnTo>
                <a:lnTo>
                  <a:pt x="536660" y="221897"/>
                </a:lnTo>
                <a:lnTo>
                  <a:pt x="541020" y="270510"/>
                </a:lnTo>
                <a:lnTo>
                  <a:pt x="536660" y="319122"/>
                </a:lnTo>
                <a:lnTo>
                  <a:pt x="524090" y="364880"/>
                </a:lnTo>
                <a:lnTo>
                  <a:pt x="504077" y="407020"/>
                </a:lnTo>
                <a:lnTo>
                  <a:pt x="477384" y="444776"/>
                </a:lnTo>
                <a:lnTo>
                  <a:pt x="444776" y="477384"/>
                </a:lnTo>
                <a:lnTo>
                  <a:pt x="407020" y="504077"/>
                </a:lnTo>
                <a:lnTo>
                  <a:pt x="364880" y="524090"/>
                </a:lnTo>
                <a:lnTo>
                  <a:pt x="319122" y="536660"/>
                </a:lnTo>
                <a:lnTo>
                  <a:pt x="270509" y="541020"/>
                </a:lnTo>
                <a:lnTo>
                  <a:pt x="221897" y="536660"/>
                </a:lnTo>
                <a:lnTo>
                  <a:pt x="176139" y="524090"/>
                </a:lnTo>
                <a:lnTo>
                  <a:pt x="133999" y="504077"/>
                </a:lnTo>
                <a:lnTo>
                  <a:pt x="96243" y="477384"/>
                </a:lnTo>
                <a:lnTo>
                  <a:pt x="63635" y="444776"/>
                </a:lnTo>
                <a:lnTo>
                  <a:pt x="36942" y="407020"/>
                </a:lnTo>
                <a:lnTo>
                  <a:pt x="16929" y="364880"/>
                </a:lnTo>
                <a:lnTo>
                  <a:pt x="4359" y="319122"/>
                </a:lnTo>
                <a:lnTo>
                  <a:pt x="0" y="270510"/>
                </a:lnTo>
                <a:close/>
              </a:path>
            </a:pathLst>
          </a:custGeom>
          <a:ln w="127000">
            <a:solidFill>
              <a:srgbClr val="FF85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6749795" y="0"/>
            <a:ext cx="4867910" cy="4947285"/>
            <a:chOff x="6749795" y="0"/>
            <a:chExt cx="4867910" cy="4947285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987527" y="1316979"/>
              <a:ext cx="3629802" cy="3629802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6749795" y="0"/>
              <a:ext cx="2066289" cy="1621790"/>
            </a:xfrm>
            <a:custGeom>
              <a:avLst/>
              <a:gdLst/>
              <a:ahLst/>
              <a:cxnLst/>
              <a:rect l="l" t="t" r="r" b="b"/>
              <a:pathLst>
                <a:path w="2066290" h="1621790">
                  <a:moveTo>
                    <a:pt x="1374648" y="0"/>
                  </a:moveTo>
                  <a:lnTo>
                    <a:pt x="1127378" y="0"/>
                  </a:lnTo>
                  <a:lnTo>
                    <a:pt x="1880997" y="435863"/>
                  </a:lnTo>
                  <a:lnTo>
                    <a:pt x="123825" y="1452372"/>
                  </a:lnTo>
                  <a:lnTo>
                    <a:pt x="123825" y="0"/>
                  </a:lnTo>
                  <a:lnTo>
                    <a:pt x="0" y="0"/>
                  </a:lnTo>
                  <a:lnTo>
                    <a:pt x="0" y="1559687"/>
                  </a:lnTo>
                  <a:lnTo>
                    <a:pt x="4859" y="1583763"/>
                  </a:lnTo>
                  <a:lnTo>
                    <a:pt x="18113" y="1603422"/>
                  </a:lnTo>
                  <a:lnTo>
                    <a:pt x="37772" y="1616676"/>
                  </a:lnTo>
                  <a:lnTo>
                    <a:pt x="61849" y="1621536"/>
                  </a:lnTo>
                  <a:lnTo>
                    <a:pt x="69976" y="1621014"/>
                  </a:lnTo>
                  <a:lnTo>
                    <a:pt x="2035555" y="489585"/>
                  </a:lnTo>
                  <a:lnTo>
                    <a:pt x="2066077" y="443563"/>
                  </a:lnTo>
                  <a:lnTo>
                    <a:pt x="2064400" y="419893"/>
                  </a:lnTo>
                  <a:lnTo>
                    <a:pt x="2053984" y="398557"/>
                  </a:lnTo>
                  <a:lnTo>
                    <a:pt x="2035555" y="382270"/>
                  </a:lnTo>
                  <a:lnTo>
                    <a:pt x="1374648" y="0"/>
                  </a:lnTo>
                  <a:close/>
                </a:path>
              </a:pathLst>
            </a:custGeom>
            <a:solidFill>
              <a:srgbClr val="E837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2139421" y="1027938"/>
            <a:ext cx="0" cy="1597660"/>
          </a:xfrm>
          <a:custGeom>
            <a:avLst/>
            <a:gdLst/>
            <a:ahLst/>
            <a:cxnLst/>
            <a:rect l="l" t="t" r="r" b="b"/>
            <a:pathLst>
              <a:path h="1597660">
                <a:moveTo>
                  <a:pt x="0" y="0"/>
                </a:moveTo>
                <a:lnTo>
                  <a:pt x="0" y="1597660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6809231" y="5367401"/>
            <a:ext cx="2705735" cy="1490980"/>
            <a:chOff x="6809231" y="5367401"/>
            <a:chExt cx="2705735" cy="1490980"/>
          </a:xfrm>
        </p:grpSpPr>
        <p:sp>
          <p:nvSpPr>
            <p:cNvPr id="11" name="object 11"/>
            <p:cNvSpPr/>
            <p:nvPr/>
          </p:nvSpPr>
          <p:spPr>
            <a:xfrm>
              <a:off x="7198552" y="5367401"/>
              <a:ext cx="2316480" cy="1490980"/>
            </a:xfrm>
            <a:custGeom>
              <a:avLst/>
              <a:gdLst/>
              <a:ahLst/>
              <a:cxnLst/>
              <a:rect l="l" t="t" r="r" b="b"/>
              <a:pathLst>
                <a:path w="2316479" h="1490979">
                  <a:moveTo>
                    <a:pt x="2201606" y="1101051"/>
                  </a:moveTo>
                  <a:lnTo>
                    <a:pt x="2162653" y="1113974"/>
                  </a:lnTo>
                  <a:lnTo>
                    <a:pt x="2137721" y="1154776"/>
                  </a:lnTo>
                  <a:lnTo>
                    <a:pt x="2138614" y="1179982"/>
                  </a:lnTo>
                  <a:lnTo>
                    <a:pt x="2150399" y="1224127"/>
                  </a:lnTo>
                  <a:lnTo>
                    <a:pt x="2160791" y="1268585"/>
                  </a:lnTo>
                  <a:lnTo>
                    <a:pt x="2169779" y="1313322"/>
                  </a:lnTo>
                  <a:lnTo>
                    <a:pt x="2177349" y="1358303"/>
                  </a:lnTo>
                  <a:lnTo>
                    <a:pt x="2189033" y="1490599"/>
                  </a:lnTo>
                  <a:lnTo>
                    <a:pt x="2316414" y="1490599"/>
                  </a:lnTo>
                  <a:lnTo>
                    <a:pt x="2302825" y="1339202"/>
                  </a:lnTo>
                  <a:lnTo>
                    <a:pt x="2294614" y="1290316"/>
                  </a:lnTo>
                  <a:lnTo>
                    <a:pt x="2284855" y="1241698"/>
                  </a:lnTo>
                  <a:lnTo>
                    <a:pt x="2273571" y="1193384"/>
                  </a:lnTo>
                  <a:lnTo>
                    <a:pt x="2260788" y="1145413"/>
                  </a:lnTo>
                  <a:lnTo>
                    <a:pt x="2226230" y="1107001"/>
                  </a:lnTo>
                  <a:lnTo>
                    <a:pt x="2209480" y="1102156"/>
                  </a:lnTo>
                  <a:lnTo>
                    <a:pt x="2201606" y="1101051"/>
                  </a:lnTo>
                  <a:close/>
                </a:path>
                <a:path w="2316479" h="1490979">
                  <a:moveTo>
                    <a:pt x="1726753" y="360807"/>
                  </a:moveTo>
                  <a:lnTo>
                    <a:pt x="1684335" y="381330"/>
                  </a:lnTo>
                  <a:lnTo>
                    <a:pt x="1667793" y="427048"/>
                  </a:lnTo>
                  <a:lnTo>
                    <a:pt x="1673512" y="450719"/>
                  </a:lnTo>
                  <a:lnTo>
                    <a:pt x="1688399" y="471081"/>
                  </a:lnTo>
                  <a:lnTo>
                    <a:pt x="1727224" y="505933"/>
                  </a:lnTo>
                  <a:lnTo>
                    <a:pt x="1764754" y="542124"/>
                  </a:lnTo>
                  <a:lnTo>
                    <a:pt x="1800953" y="579617"/>
                  </a:lnTo>
                  <a:lnTo>
                    <a:pt x="1835786" y="618374"/>
                  </a:lnTo>
                  <a:lnTo>
                    <a:pt x="1869217" y="658358"/>
                  </a:lnTo>
                  <a:lnTo>
                    <a:pt x="1901210" y="699531"/>
                  </a:lnTo>
                  <a:lnTo>
                    <a:pt x="1931731" y="741857"/>
                  </a:lnTo>
                  <a:lnTo>
                    <a:pt x="1946120" y="756732"/>
                  </a:lnTo>
                  <a:lnTo>
                    <a:pt x="1964068" y="766006"/>
                  </a:lnTo>
                  <a:lnTo>
                    <a:pt x="1984041" y="769175"/>
                  </a:lnTo>
                  <a:lnTo>
                    <a:pt x="2004502" y="765733"/>
                  </a:lnTo>
                  <a:lnTo>
                    <a:pt x="2004375" y="765556"/>
                  </a:lnTo>
                  <a:lnTo>
                    <a:pt x="2009963" y="763714"/>
                  </a:lnTo>
                  <a:lnTo>
                    <a:pt x="2015170" y="761123"/>
                  </a:lnTo>
                  <a:lnTo>
                    <a:pt x="2020123" y="757859"/>
                  </a:lnTo>
                  <a:lnTo>
                    <a:pt x="2037536" y="739666"/>
                  </a:lnTo>
                  <a:lnTo>
                    <a:pt x="2046364" y="716981"/>
                  </a:lnTo>
                  <a:lnTo>
                    <a:pt x="2046073" y="692644"/>
                  </a:lnTo>
                  <a:lnTo>
                    <a:pt x="2007167" y="629156"/>
                  </a:lnTo>
                  <a:lnTo>
                    <a:pt x="1976985" y="589776"/>
                  </a:lnTo>
                  <a:lnTo>
                    <a:pt x="1945603" y="551378"/>
                  </a:lnTo>
                  <a:lnTo>
                    <a:pt x="1913046" y="513989"/>
                  </a:lnTo>
                  <a:lnTo>
                    <a:pt x="1879341" y="477637"/>
                  </a:lnTo>
                  <a:lnTo>
                    <a:pt x="1844512" y="442348"/>
                  </a:lnTo>
                  <a:lnTo>
                    <a:pt x="1808584" y="408150"/>
                  </a:lnTo>
                  <a:lnTo>
                    <a:pt x="1771584" y="375069"/>
                  </a:lnTo>
                  <a:lnTo>
                    <a:pt x="1738508" y="361051"/>
                  </a:lnTo>
                  <a:lnTo>
                    <a:pt x="1726753" y="360807"/>
                  </a:lnTo>
                  <a:close/>
                </a:path>
                <a:path w="2316479" h="1490979">
                  <a:moveTo>
                    <a:pt x="429956" y="15621"/>
                  </a:moveTo>
                  <a:lnTo>
                    <a:pt x="421447" y="15621"/>
                  </a:lnTo>
                  <a:lnTo>
                    <a:pt x="412938" y="17399"/>
                  </a:lnTo>
                  <a:lnTo>
                    <a:pt x="364450" y="28053"/>
                  </a:lnTo>
                  <a:lnTo>
                    <a:pt x="316353" y="40195"/>
                  </a:lnTo>
                  <a:lnTo>
                    <a:pt x="268681" y="53814"/>
                  </a:lnTo>
                  <a:lnTo>
                    <a:pt x="221470" y="68897"/>
                  </a:lnTo>
                  <a:lnTo>
                    <a:pt x="174752" y="85433"/>
                  </a:lnTo>
                  <a:lnTo>
                    <a:pt x="128563" y="103409"/>
                  </a:lnTo>
                  <a:lnTo>
                    <a:pt x="82937" y="122814"/>
                  </a:lnTo>
                  <a:lnTo>
                    <a:pt x="35113" y="144907"/>
                  </a:lnTo>
                  <a:lnTo>
                    <a:pt x="2680" y="182938"/>
                  </a:lnTo>
                  <a:lnTo>
                    <a:pt x="0" y="207140"/>
                  </a:lnTo>
                  <a:lnTo>
                    <a:pt x="7046" y="231355"/>
                  </a:lnTo>
                  <a:lnTo>
                    <a:pt x="22996" y="250929"/>
                  </a:lnTo>
                  <a:lnTo>
                    <a:pt x="44448" y="262480"/>
                  </a:lnTo>
                  <a:lnTo>
                    <a:pt x="68661" y="265149"/>
                  </a:lnTo>
                  <a:lnTo>
                    <a:pt x="92898" y="258076"/>
                  </a:lnTo>
                  <a:lnTo>
                    <a:pt x="140344" y="236279"/>
                  </a:lnTo>
                  <a:lnTo>
                    <a:pt x="188490" y="216191"/>
                  </a:lnTo>
                  <a:lnTo>
                    <a:pt x="237289" y="197827"/>
                  </a:lnTo>
                  <a:lnTo>
                    <a:pt x="286695" y="181198"/>
                  </a:lnTo>
                  <a:lnTo>
                    <a:pt x="336660" y="166318"/>
                  </a:lnTo>
                  <a:lnTo>
                    <a:pt x="387139" y="153201"/>
                  </a:lnTo>
                  <a:lnTo>
                    <a:pt x="438084" y="141859"/>
                  </a:lnTo>
                  <a:lnTo>
                    <a:pt x="440878" y="141351"/>
                  </a:lnTo>
                  <a:lnTo>
                    <a:pt x="443545" y="140589"/>
                  </a:lnTo>
                  <a:lnTo>
                    <a:pt x="446212" y="139700"/>
                  </a:lnTo>
                  <a:lnTo>
                    <a:pt x="466548" y="128339"/>
                  </a:lnTo>
                  <a:lnTo>
                    <a:pt x="481074" y="111013"/>
                  </a:lnTo>
                  <a:lnTo>
                    <a:pt x="488646" y="89711"/>
                  </a:lnTo>
                  <a:lnTo>
                    <a:pt x="488122" y="66421"/>
                  </a:lnTo>
                  <a:lnTo>
                    <a:pt x="481411" y="48523"/>
                  </a:lnTo>
                  <a:lnTo>
                    <a:pt x="470152" y="33924"/>
                  </a:lnTo>
                  <a:lnTo>
                    <a:pt x="455368" y="23254"/>
                  </a:lnTo>
                  <a:lnTo>
                    <a:pt x="438084" y="17145"/>
                  </a:lnTo>
                  <a:lnTo>
                    <a:pt x="429956" y="15621"/>
                  </a:lnTo>
                  <a:close/>
                </a:path>
                <a:path w="2316479" h="1490979">
                  <a:moveTo>
                    <a:pt x="939480" y="0"/>
                  </a:moveTo>
                  <a:lnTo>
                    <a:pt x="914342" y="1617"/>
                  </a:lnTo>
                  <a:lnTo>
                    <a:pt x="892490" y="12366"/>
                  </a:lnTo>
                  <a:lnTo>
                    <a:pt x="876258" y="30521"/>
                  </a:lnTo>
                  <a:lnTo>
                    <a:pt x="867979" y="54356"/>
                  </a:lnTo>
                  <a:lnTo>
                    <a:pt x="869596" y="79549"/>
                  </a:lnTo>
                  <a:lnTo>
                    <a:pt x="880346" y="101409"/>
                  </a:lnTo>
                  <a:lnTo>
                    <a:pt x="898501" y="117649"/>
                  </a:lnTo>
                  <a:lnTo>
                    <a:pt x="922335" y="125984"/>
                  </a:lnTo>
                  <a:lnTo>
                    <a:pt x="973987" y="133920"/>
                  </a:lnTo>
                  <a:lnTo>
                    <a:pt x="1025280" y="143675"/>
                  </a:lnTo>
                  <a:lnTo>
                    <a:pt x="1076163" y="155235"/>
                  </a:lnTo>
                  <a:lnTo>
                    <a:pt x="1126590" y="168583"/>
                  </a:lnTo>
                  <a:lnTo>
                    <a:pt x="1176509" y="183704"/>
                  </a:lnTo>
                  <a:lnTo>
                    <a:pt x="1225873" y="200582"/>
                  </a:lnTo>
                  <a:lnTo>
                    <a:pt x="1274633" y="219202"/>
                  </a:lnTo>
                  <a:lnTo>
                    <a:pt x="1285521" y="222394"/>
                  </a:lnTo>
                  <a:lnTo>
                    <a:pt x="1296683" y="223588"/>
                  </a:lnTo>
                  <a:lnTo>
                    <a:pt x="1307869" y="222779"/>
                  </a:lnTo>
                  <a:lnTo>
                    <a:pt x="1318829" y="219964"/>
                  </a:lnTo>
                  <a:lnTo>
                    <a:pt x="1351141" y="195476"/>
                  </a:lnTo>
                  <a:lnTo>
                    <a:pt x="1362138" y="158561"/>
                  </a:lnTo>
                  <a:lnTo>
                    <a:pt x="1357008" y="134794"/>
                  </a:lnTo>
                  <a:lnTo>
                    <a:pt x="1322258" y="100965"/>
                  </a:lnTo>
                  <a:lnTo>
                    <a:pt x="1275901" y="83166"/>
                  </a:lnTo>
                  <a:lnTo>
                    <a:pt x="1229052" y="66829"/>
                  </a:lnTo>
                  <a:lnTo>
                    <a:pt x="1181745" y="51963"/>
                  </a:lnTo>
                  <a:lnTo>
                    <a:pt x="1134012" y="38576"/>
                  </a:lnTo>
                  <a:lnTo>
                    <a:pt x="1085887" y="26677"/>
                  </a:lnTo>
                  <a:lnTo>
                    <a:pt x="1037401" y="16275"/>
                  </a:lnTo>
                  <a:lnTo>
                    <a:pt x="988588" y="7380"/>
                  </a:lnTo>
                  <a:lnTo>
                    <a:pt x="939480" y="0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809231" y="6033516"/>
              <a:ext cx="1991995" cy="824865"/>
            </a:xfrm>
            <a:custGeom>
              <a:avLst/>
              <a:gdLst/>
              <a:ahLst/>
              <a:cxnLst/>
              <a:rect l="l" t="t" r="r" b="b"/>
              <a:pathLst>
                <a:path w="1991995" h="824865">
                  <a:moveTo>
                    <a:pt x="995934" y="0"/>
                  </a:moveTo>
                  <a:lnTo>
                    <a:pt x="945729" y="1192"/>
                  </a:lnTo>
                  <a:lnTo>
                    <a:pt x="896160" y="4732"/>
                  </a:lnTo>
                  <a:lnTo>
                    <a:pt x="847281" y="10564"/>
                  </a:lnTo>
                  <a:lnTo>
                    <a:pt x="799151" y="18633"/>
                  </a:lnTo>
                  <a:lnTo>
                    <a:pt x="751827" y="28883"/>
                  </a:lnTo>
                  <a:lnTo>
                    <a:pt x="705365" y="41259"/>
                  </a:lnTo>
                  <a:lnTo>
                    <a:pt x="659824" y="55704"/>
                  </a:lnTo>
                  <a:lnTo>
                    <a:pt x="615259" y="72164"/>
                  </a:lnTo>
                  <a:lnTo>
                    <a:pt x="571728" y="90582"/>
                  </a:lnTo>
                  <a:lnTo>
                    <a:pt x="529288" y="110903"/>
                  </a:lnTo>
                  <a:lnTo>
                    <a:pt x="487997" y="133072"/>
                  </a:lnTo>
                  <a:lnTo>
                    <a:pt x="447911" y="157033"/>
                  </a:lnTo>
                  <a:lnTo>
                    <a:pt x="409088" y="182731"/>
                  </a:lnTo>
                  <a:lnTo>
                    <a:pt x="371584" y="210109"/>
                  </a:lnTo>
                  <a:lnTo>
                    <a:pt x="335457" y="239112"/>
                  </a:lnTo>
                  <a:lnTo>
                    <a:pt x="300764" y="269685"/>
                  </a:lnTo>
                  <a:lnTo>
                    <a:pt x="267562" y="301773"/>
                  </a:lnTo>
                  <a:lnTo>
                    <a:pt x="235908" y="335318"/>
                  </a:lnTo>
                  <a:lnTo>
                    <a:pt x="205859" y="370267"/>
                  </a:lnTo>
                  <a:lnTo>
                    <a:pt x="177473" y="406563"/>
                  </a:lnTo>
                  <a:lnTo>
                    <a:pt x="150806" y="444151"/>
                  </a:lnTo>
                  <a:lnTo>
                    <a:pt x="125915" y="482975"/>
                  </a:lnTo>
                  <a:lnTo>
                    <a:pt x="102859" y="522979"/>
                  </a:lnTo>
                  <a:lnTo>
                    <a:pt x="81692" y="564109"/>
                  </a:lnTo>
                  <a:lnTo>
                    <a:pt x="62474" y="606308"/>
                  </a:lnTo>
                  <a:lnTo>
                    <a:pt x="45261" y="649521"/>
                  </a:lnTo>
                  <a:lnTo>
                    <a:pt x="30110" y="693693"/>
                  </a:lnTo>
                  <a:lnTo>
                    <a:pt x="17078" y="738767"/>
                  </a:lnTo>
                  <a:lnTo>
                    <a:pt x="6223" y="784688"/>
                  </a:lnTo>
                  <a:lnTo>
                    <a:pt x="0" y="824484"/>
                  </a:lnTo>
                  <a:lnTo>
                    <a:pt x="1991868" y="824484"/>
                  </a:lnTo>
                  <a:lnTo>
                    <a:pt x="1985645" y="784688"/>
                  </a:lnTo>
                  <a:lnTo>
                    <a:pt x="1974789" y="738767"/>
                  </a:lnTo>
                  <a:lnTo>
                    <a:pt x="1961757" y="693693"/>
                  </a:lnTo>
                  <a:lnTo>
                    <a:pt x="1946606" y="649521"/>
                  </a:lnTo>
                  <a:lnTo>
                    <a:pt x="1929393" y="606308"/>
                  </a:lnTo>
                  <a:lnTo>
                    <a:pt x="1910175" y="564109"/>
                  </a:lnTo>
                  <a:lnTo>
                    <a:pt x="1889008" y="522979"/>
                  </a:lnTo>
                  <a:lnTo>
                    <a:pt x="1865952" y="482975"/>
                  </a:lnTo>
                  <a:lnTo>
                    <a:pt x="1841061" y="444151"/>
                  </a:lnTo>
                  <a:lnTo>
                    <a:pt x="1814394" y="406563"/>
                  </a:lnTo>
                  <a:lnTo>
                    <a:pt x="1786008" y="370267"/>
                  </a:lnTo>
                  <a:lnTo>
                    <a:pt x="1755959" y="335318"/>
                  </a:lnTo>
                  <a:lnTo>
                    <a:pt x="1724305" y="301773"/>
                  </a:lnTo>
                  <a:lnTo>
                    <a:pt x="1691103" y="269685"/>
                  </a:lnTo>
                  <a:lnTo>
                    <a:pt x="1656410" y="239112"/>
                  </a:lnTo>
                  <a:lnTo>
                    <a:pt x="1620283" y="210109"/>
                  </a:lnTo>
                  <a:lnTo>
                    <a:pt x="1582779" y="182731"/>
                  </a:lnTo>
                  <a:lnTo>
                    <a:pt x="1543956" y="157033"/>
                  </a:lnTo>
                  <a:lnTo>
                    <a:pt x="1503870" y="133072"/>
                  </a:lnTo>
                  <a:lnTo>
                    <a:pt x="1462579" y="110903"/>
                  </a:lnTo>
                  <a:lnTo>
                    <a:pt x="1420139" y="90582"/>
                  </a:lnTo>
                  <a:lnTo>
                    <a:pt x="1376608" y="72164"/>
                  </a:lnTo>
                  <a:lnTo>
                    <a:pt x="1332043" y="55704"/>
                  </a:lnTo>
                  <a:lnTo>
                    <a:pt x="1286502" y="41259"/>
                  </a:lnTo>
                  <a:lnTo>
                    <a:pt x="1240040" y="28883"/>
                  </a:lnTo>
                  <a:lnTo>
                    <a:pt x="1192716" y="18633"/>
                  </a:lnTo>
                  <a:lnTo>
                    <a:pt x="1144586" y="10564"/>
                  </a:lnTo>
                  <a:lnTo>
                    <a:pt x="1095707" y="4732"/>
                  </a:lnTo>
                  <a:lnTo>
                    <a:pt x="1046138" y="1192"/>
                  </a:lnTo>
                  <a:lnTo>
                    <a:pt x="995934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0852404" y="5519928"/>
            <a:ext cx="1339850" cy="1338580"/>
          </a:xfrm>
          <a:custGeom>
            <a:avLst/>
            <a:gdLst/>
            <a:ahLst/>
            <a:cxnLst/>
            <a:rect l="l" t="t" r="r" b="b"/>
            <a:pathLst>
              <a:path w="1339850" h="1338579">
                <a:moveTo>
                  <a:pt x="1339596" y="0"/>
                </a:moveTo>
                <a:lnTo>
                  <a:pt x="61849" y="0"/>
                </a:lnTo>
                <a:lnTo>
                  <a:pt x="37772" y="4859"/>
                </a:lnTo>
                <a:lnTo>
                  <a:pt x="18113" y="18113"/>
                </a:lnTo>
                <a:lnTo>
                  <a:pt x="4859" y="37772"/>
                </a:lnTo>
                <a:lnTo>
                  <a:pt x="0" y="61849"/>
                </a:lnTo>
                <a:lnTo>
                  <a:pt x="0" y="1338072"/>
                </a:lnTo>
                <a:lnTo>
                  <a:pt x="123698" y="1338072"/>
                </a:lnTo>
                <a:lnTo>
                  <a:pt x="123698" y="123761"/>
                </a:lnTo>
                <a:lnTo>
                  <a:pt x="1339596" y="123761"/>
                </a:lnTo>
                <a:lnTo>
                  <a:pt x="1339596" y="0"/>
                </a:lnTo>
                <a:close/>
              </a:path>
            </a:pathLst>
          </a:custGeom>
          <a:solidFill>
            <a:srgbClr val="E8377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2A6B319F-86FE-4754-878E-06F0804D88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32385" cy="6858000"/>
          </a:xfrm>
          <a:prstGeom prst="rect">
            <a:avLst/>
          </a:prstGeom>
          <a:solidFill>
            <a:schemeClr val="accent5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2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CF7D1B5-3477-499F-ACC5-2C8B07F4E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2385" y="0"/>
            <a:ext cx="3218914" cy="6858000"/>
          </a:xfrm>
          <a:prstGeom prst="rect">
            <a:avLst/>
          </a:prstGeom>
          <a:solidFill>
            <a:schemeClr val="accent5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F6D2BF6-537F-D182-4C59-470EB69B8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4849" y="2514600"/>
            <a:ext cx="2823275" cy="45011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r" rtl="0">
              <a:lnSpc>
                <a:spcPct val="90000"/>
              </a:lnSpc>
              <a:spcBef>
                <a:spcPct val="0"/>
              </a:spcBef>
            </a:pPr>
            <a:r>
              <a:rPr lang="en-US" sz="40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Vrste</a:t>
            </a:r>
            <a:r>
              <a:rPr lang="en-US" sz="4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ciljeva</a:t>
            </a:r>
            <a:r>
              <a:rPr lang="en-US" sz="4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4000" kern="1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sreća</a:t>
            </a:r>
            <a:endParaRPr lang="en-US" sz="4000" kern="1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DB56DE-92CC-1FF7-03CF-DE77898F9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57578" y="2057400"/>
            <a:ext cx="3421958" cy="4501127"/>
          </a:xfrm>
        </p:spPr>
        <p:txBody>
          <a:bodyPr vert="horz" lIns="91440" tIns="45720" rIns="91440" bIns="45720" rtlCol="0">
            <a:normAutofit/>
          </a:bodyPr>
          <a:lstStyle/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700" kern="1200" dirty="0" err="1">
                <a:latin typeface="Arial" panose="020B0604020202020204" pitchFamily="34" charset="0"/>
                <a:cs typeface="Arial" panose="020B0604020202020204" pitchFamily="34" charset="0"/>
              </a:rPr>
              <a:t>Vanjski</a:t>
            </a:r>
            <a:r>
              <a:rPr lang="en-US" sz="270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kern="1200" dirty="0" err="1">
                <a:latin typeface="Arial" panose="020B0604020202020204" pitchFamily="34" charset="0"/>
                <a:cs typeface="Arial" panose="020B0604020202020204" pitchFamily="34" charset="0"/>
              </a:rPr>
              <a:t>ciljevi</a:t>
            </a:r>
            <a:r>
              <a:rPr lang="en-US" sz="270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Novac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bogatstvo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Slava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imidž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Ljepota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2990F03F-1FE2-E687-AA05-41246894FAA8}"/>
              </a:ext>
            </a:extLst>
          </p:cNvPr>
          <p:cNvSpPr txBox="1">
            <a:spLocks/>
          </p:cNvSpPr>
          <p:nvPr/>
        </p:nvSpPr>
        <p:spPr>
          <a:xfrm>
            <a:off x="8382000" y="1981200"/>
            <a:ext cx="3421957" cy="45011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>
              <a:defRPr sz="2200" b="1" i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700" kern="1200" dirty="0" err="1">
                <a:latin typeface="Arial" panose="020B0604020202020204" pitchFamily="34" charset="0"/>
                <a:cs typeface="Arial" panose="020B0604020202020204" pitchFamily="34" charset="0"/>
              </a:rPr>
              <a:t>Unutarnji</a:t>
            </a:r>
            <a:r>
              <a:rPr lang="en-US" sz="270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kern="1200" dirty="0" err="1">
                <a:latin typeface="Arial" panose="020B0604020202020204" pitchFamily="34" charset="0"/>
                <a:cs typeface="Arial" panose="020B0604020202020204" pitchFamily="34" charset="0"/>
              </a:rPr>
              <a:t>ciljevi</a:t>
            </a:r>
            <a:r>
              <a:rPr lang="en-US" sz="270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Osobni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razvoj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Bliski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odnosi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s </a:t>
            </a:r>
            <a:r>
              <a:rPr lang="hr-HR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br>
              <a:rPr lang="hr-HR" sz="2500" b="0" kern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drugima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228600" algn="l" rtl="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Doprinos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razvoju</a:t>
            </a:r>
            <a:r>
              <a:rPr lang="en-US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hr-HR" sz="2500" b="0" kern="1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hr-HR" sz="2500" b="0" kern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0" kern="1200" dirty="0" err="1">
                <a:latin typeface="Arial" panose="020B0604020202020204" pitchFamily="34" charset="0"/>
                <a:cs typeface="Arial" panose="020B0604020202020204" pitchFamily="34" charset="0"/>
              </a:rPr>
              <a:t>zajednice</a:t>
            </a:r>
            <a:endParaRPr lang="en-US" sz="2500" b="0" kern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57031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Slide Background Fill">
            <a:extLst>
              <a:ext uri="{FF2B5EF4-FFF2-40B4-BE49-F238E27FC236}">
                <a16:creationId xmlns:a16="http://schemas.microsoft.com/office/drawing/2014/main" id="{907E470A-25F4-47D0-8FEC-EE9FD606B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6220E63-99E1-482A-A0A6-B47EB4BF8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1" name="Color Cover">
              <a:extLst>
                <a:ext uri="{FF2B5EF4-FFF2-40B4-BE49-F238E27FC236}">
                  <a16:creationId xmlns:a16="http://schemas.microsoft.com/office/drawing/2014/main" id="{F8610896-EA5E-4BE8-8398-C1AFC0490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Color Cover">
              <a:extLst>
                <a:ext uri="{FF2B5EF4-FFF2-40B4-BE49-F238E27FC236}">
                  <a16:creationId xmlns:a16="http://schemas.microsoft.com/office/drawing/2014/main" id="{F44E9794-9C4B-427F-BB50-89D893347D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18EE54-271A-4FE8-B6B3-D0FCF55A7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5" name="Color">
              <a:extLst>
                <a:ext uri="{FF2B5EF4-FFF2-40B4-BE49-F238E27FC236}">
                  <a16:creationId xmlns:a16="http://schemas.microsoft.com/office/drawing/2014/main" id="{ECA6F781-4382-4525-9DA8-9D66605F87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Color">
              <a:extLst>
                <a:ext uri="{FF2B5EF4-FFF2-40B4-BE49-F238E27FC236}">
                  <a16:creationId xmlns:a16="http://schemas.microsoft.com/office/drawing/2014/main" id="{209C186B-2883-498E-A176-6B60F8B51B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AFB12DF5-D1D7-C2F7-D27F-EF7A0E5DA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6804" y="891713"/>
            <a:ext cx="5309616" cy="5160789"/>
          </a:xfrm>
        </p:spPr>
        <p:txBody>
          <a:bodyPr anchor="ctr">
            <a:normAutofit/>
          </a:bodyPr>
          <a:lstStyle/>
          <a:p>
            <a:pPr algn="l"/>
            <a:r>
              <a:rPr lang="hr-HR" sz="4800" dirty="0">
                <a:solidFill>
                  <a:schemeClr val="bg1"/>
                </a:solidFill>
              </a:rPr>
              <a:t>Temeljne psihološke </a:t>
            </a:r>
            <a:br>
              <a:rPr lang="hr-HR" sz="4800" dirty="0">
                <a:solidFill>
                  <a:schemeClr val="bg1"/>
                </a:solidFill>
              </a:rPr>
            </a:br>
            <a:r>
              <a:rPr lang="hr-HR" sz="4800" dirty="0">
                <a:solidFill>
                  <a:schemeClr val="bg1"/>
                </a:solidFill>
              </a:rPr>
              <a:t>potrebe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B3FB0-6141-FBB0-B530-FB650618E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12302" y="891713"/>
            <a:ext cx="4584882" cy="5160790"/>
          </a:xfrm>
        </p:spPr>
        <p:txBody>
          <a:bodyPr anchor="ctr">
            <a:normAutofit/>
          </a:bodyPr>
          <a:lstStyle/>
          <a:p>
            <a:pPr algn="l">
              <a:spcAft>
                <a:spcPts val="600"/>
              </a:spcAft>
            </a:pPr>
            <a:r>
              <a:rPr lang="hr-HR" dirty="0">
                <a:solidFill>
                  <a:schemeClr val="bg1"/>
                </a:solidFill>
              </a:rPr>
              <a:t>Kompetentnost – </a:t>
            </a:r>
            <a:r>
              <a:rPr lang="hr-HR" b="0" dirty="0">
                <a:solidFill>
                  <a:schemeClr val="bg1"/>
                </a:solidFill>
              </a:rPr>
              <a:t>osjećaj da smo sposobni i djelotvorni u onome što radimo</a:t>
            </a:r>
          </a:p>
          <a:p>
            <a:pPr algn="l">
              <a:spcAft>
                <a:spcPts val="600"/>
              </a:spcAft>
            </a:pPr>
            <a:endParaRPr lang="hr-HR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</a:pPr>
            <a:r>
              <a:rPr lang="hr-HR" dirty="0">
                <a:solidFill>
                  <a:schemeClr val="bg1"/>
                </a:solidFill>
              </a:rPr>
              <a:t>Autonomija – </a:t>
            </a:r>
            <a:r>
              <a:rPr lang="hr-HR" b="0" dirty="0">
                <a:solidFill>
                  <a:schemeClr val="bg1"/>
                </a:solidFill>
              </a:rPr>
              <a:t>osjećaj da sami donosimo odluke koje su važne za naš život </a:t>
            </a:r>
          </a:p>
          <a:p>
            <a:pPr algn="l">
              <a:spcAft>
                <a:spcPts val="600"/>
              </a:spcAft>
            </a:pPr>
            <a:endParaRPr lang="hr-HR" dirty="0">
              <a:solidFill>
                <a:schemeClr val="bg1"/>
              </a:solidFill>
            </a:endParaRPr>
          </a:p>
          <a:p>
            <a:pPr algn="l">
              <a:spcAft>
                <a:spcPts val="600"/>
              </a:spcAft>
            </a:pPr>
            <a:r>
              <a:rPr lang="hr-HR" dirty="0">
                <a:solidFill>
                  <a:schemeClr val="bg1"/>
                </a:solidFill>
              </a:rPr>
              <a:t>Povezanost – </a:t>
            </a:r>
            <a:r>
              <a:rPr lang="hr-HR" b="0" dirty="0">
                <a:solidFill>
                  <a:schemeClr val="bg1"/>
                </a:solidFill>
              </a:rPr>
              <a:t>osjećaj da smo povezani i u skladnim odnosima s važnim ljudima u našem životu</a:t>
            </a:r>
          </a:p>
        </p:txBody>
      </p:sp>
    </p:spTree>
    <p:extLst>
      <p:ext uri="{BB962C8B-B14F-4D97-AF65-F5344CB8AC3E}">
        <p14:creationId xmlns:p14="http://schemas.microsoft.com/office/powerpoint/2010/main" val="711435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22" name="TextBox 2">
            <a:extLst>
              <a:ext uri="{FF2B5EF4-FFF2-40B4-BE49-F238E27FC236}">
                <a16:creationId xmlns:a16="http://schemas.microsoft.com/office/drawing/2014/main" id="{A52E6D9A-E474-2F49-451D-FDC4E8AFF7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885126"/>
              </p:ext>
            </p:extLst>
          </p:nvPr>
        </p:nvGraphicFramePr>
        <p:xfrm>
          <a:off x="685800" y="1981200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02126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239255"/>
            <a:ext cx="10672953" cy="61874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2625408" y="1981200"/>
            <a:ext cx="6941184" cy="1854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Char char="•"/>
              <a:tabLst>
                <a:tab pos="299085" algn="l"/>
              </a:tabLst>
            </a:pPr>
            <a:r>
              <a:rPr sz="2400" dirty="0">
                <a:latin typeface="Arial"/>
                <a:cs typeface="Arial"/>
              </a:rPr>
              <a:t>Je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vaš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cilj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specifičan</a:t>
            </a:r>
            <a:r>
              <a:rPr sz="2400" spc="-10" dirty="0">
                <a:latin typeface="Arial"/>
                <a:cs typeface="Arial"/>
              </a:rPr>
              <a:t>?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400" dirty="0">
                <a:latin typeface="Arial"/>
                <a:cs typeface="Arial"/>
              </a:rPr>
              <a:t>Možete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izmjeriti</a:t>
            </a:r>
            <a:r>
              <a:rPr sz="2400" b="1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napredak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prema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tom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cilju?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400" dirty="0">
                <a:latin typeface="Arial"/>
                <a:cs typeface="Arial"/>
              </a:rPr>
              <a:t>Je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li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cilj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realno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b="1" spc="-10" dirty="0">
                <a:latin typeface="Arial"/>
                <a:cs typeface="Arial"/>
              </a:rPr>
              <a:t>dostižan</a:t>
            </a:r>
            <a:r>
              <a:rPr sz="2400" spc="-10" dirty="0">
                <a:latin typeface="Arial"/>
                <a:cs typeface="Arial"/>
              </a:rPr>
              <a:t>?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400" dirty="0">
                <a:latin typeface="Arial"/>
                <a:cs typeface="Arial"/>
              </a:rPr>
              <a:t>Koliko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je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cilj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relevantan</a:t>
            </a:r>
            <a:r>
              <a:rPr sz="2400" b="1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za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Vas?</a:t>
            </a:r>
            <a:endParaRPr sz="2400" dirty="0">
              <a:latin typeface="Arial"/>
              <a:cs typeface="Arial"/>
            </a:endParaRPr>
          </a:p>
          <a:p>
            <a:pPr marL="299085" indent="-286385">
              <a:lnSpc>
                <a:spcPct val="100000"/>
              </a:lnSpc>
              <a:buChar char="•"/>
              <a:tabLst>
                <a:tab pos="299085" algn="l"/>
              </a:tabLst>
            </a:pPr>
            <a:r>
              <a:rPr sz="2400" dirty="0">
                <a:latin typeface="Arial"/>
                <a:cs typeface="Arial"/>
              </a:rPr>
              <a:t>Koji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je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vremenski</a:t>
            </a:r>
            <a:r>
              <a:rPr sz="2400" b="1" spc="-8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okvir</a:t>
            </a:r>
            <a:r>
              <a:rPr sz="2400" b="1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za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postizanje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ovog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cilja?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2033" y="5213350"/>
            <a:ext cx="9140825" cy="568325"/>
          </a:xfrm>
          <a:prstGeom prst="rect">
            <a:avLst/>
          </a:prstGeom>
        </p:spPr>
        <p:txBody>
          <a:bodyPr vert="horz" wrap="square" lIns="0" tIns="26670" rIns="0" bIns="0" rtlCol="0">
            <a:spAutoFit/>
          </a:bodyPr>
          <a:lstStyle/>
          <a:p>
            <a:pPr marL="12700" marR="5080">
              <a:lnSpc>
                <a:spcPts val="2110"/>
              </a:lnSpc>
              <a:spcBef>
                <a:spcPts val="210"/>
              </a:spcBef>
            </a:pPr>
            <a:r>
              <a:rPr sz="1800" spc="-185" dirty="0">
                <a:solidFill>
                  <a:srgbClr val="333333"/>
                </a:solidFill>
                <a:latin typeface="Arial Black"/>
                <a:cs typeface="Arial Black"/>
              </a:rPr>
              <a:t>SMART</a:t>
            </a:r>
            <a:r>
              <a:rPr sz="1800" spc="-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80" dirty="0">
                <a:solidFill>
                  <a:srgbClr val="333333"/>
                </a:solidFill>
                <a:latin typeface="Arial Black"/>
                <a:cs typeface="Arial Black"/>
              </a:rPr>
              <a:t>=</a:t>
            </a:r>
            <a:r>
              <a:rPr sz="1800" spc="-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90" dirty="0">
                <a:solidFill>
                  <a:srgbClr val="333333"/>
                </a:solidFill>
                <a:latin typeface="Arial Black"/>
                <a:cs typeface="Arial Black"/>
              </a:rPr>
              <a:t>Specific</a:t>
            </a:r>
            <a:r>
              <a:rPr sz="1800" spc="-6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50" dirty="0">
                <a:solidFill>
                  <a:srgbClr val="333333"/>
                </a:solidFill>
                <a:latin typeface="Arial Black"/>
                <a:cs typeface="Arial Black"/>
              </a:rPr>
              <a:t>(specifični),</a:t>
            </a:r>
            <a:r>
              <a:rPr sz="1800" spc="-8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65" dirty="0">
                <a:solidFill>
                  <a:srgbClr val="333333"/>
                </a:solidFill>
                <a:latin typeface="Arial Black"/>
                <a:cs typeface="Arial Black"/>
              </a:rPr>
              <a:t>Measurable</a:t>
            </a:r>
            <a:r>
              <a:rPr sz="1800" spc="-10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10" dirty="0">
                <a:solidFill>
                  <a:srgbClr val="333333"/>
                </a:solidFill>
                <a:latin typeface="Arial Black"/>
                <a:cs typeface="Arial Black"/>
              </a:rPr>
              <a:t>(mjerljivi),</a:t>
            </a:r>
            <a:r>
              <a:rPr sz="1800" spc="-7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80" dirty="0">
                <a:solidFill>
                  <a:srgbClr val="333333"/>
                </a:solidFill>
                <a:latin typeface="Arial Black"/>
                <a:cs typeface="Arial Black"/>
              </a:rPr>
              <a:t>Achievable</a:t>
            </a:r>
            <a:r>
              <a:rPr sz="1800" spc="-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35" dirty="0">
                <a:solidFill>
                  <a:srgbClr val="333333"/>
                </a:solidFill>
                <a:latin typeface="Arial Black"/>
                <a:cs typeface="Arial Black"/>
              </a:rPr>
              <a:t>(ostvarivi),</a:t>
            </a:r>
            <a:r>
              <a:rPr sz="1800" spc="-10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35" dirty="0">
                <a:solidFill>
                  <a:srgbClr val="333333"/>
                </a:solidFill>
                <a:latin typeface="Arial Black"/>
                <a:cs typeface="Arial Black"/>
              </a:rPr>
              <a:t>Relevant (relevantni),</a:t>
            </a:r>
            <a:r>
              <a:rPr sz="1800" spc="-9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30" dirty="0">
                <a:solidFill>
                  <a:srgbClr val="333333"/>
                </a:solidFill>
                <a:latin typeface="Arial Black"/>
                <a:cs typeface="Arial Black"/>
              </a:rPr>
              <a:t>Time-</a:t>
            </a:r>
            <a:r>
              <a:rPr sz="1800" spc="-110" dirty="0">
                <a:solidFill>
                  <a:srgbClr val="333333"/>
                </a:solidFill>
                <a:latin typeface="Arial Black"/>
                <a:cs typeface="Arial Black"/>
              </a:rPr>
              <a:t>bound</a:t>
            </a:r>
            <a:r>
              <a:rPr sz="1800" spc="-80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165" dirty="0">
                <a:solidFill>
                  <a:srgbClr val="333333"/>
                </a:solidFill>
                <a:latin typeface="Arial Black"/>
                <a:cs typeface="Arial Black"/>
              </a:rPr>
              <a:t>(vremenski</a:t>
            </a:r>
            <a:r>
              <a:rPr sz="1800" spc="-55" dirty="0">
                <a:solidFill>
                  <a:srgbClr val="333333"/>
                </a:solidFill>
                <a:latin typeface="Arial Black"/>
                <a:cs typeface="Arial Black"/>
              </a:rPr>
              <a:t> </a:t>
            </a:r>
            <a:r>
              <a:rPr sz="1800" spc="-40" dirty="0">
                <a:solidFill>
                  <a:srgbClr val="333333"/>
                </a:solidFill>
                <a:latin typeface="Arial Black"/>
                <a:cs typeface="Arial Black"/>
              </a:rPr>
              <a:t>ograničeni)</a:t>
            </a:r>
            <a:endParaRPr sz="18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57732" y="3458717"/>
            <a:ext cx="7757668" cy="1594667"/>
          </a:xfrm>
          <a:prstGeom prst="rect">
            <a:avLst/>
          </a:prstGeom>
        </p:spPr>
        <p:txBody>
          <a:bodyPr vert="horz" wrap="square" lIns="0" tIns="106045" rIns="0" bIns="0" rtlCol="0">
            <a:spAutoFit/>
          </a:bodyPr>
          <a:lstStyle/>
          <a:p>
            <a:pPr marL="12700" marR="5080">
              <a:lnSpc>
                <a:spcPts val="5830"/>
              </a:lnSpc>
              <a:spcBef>
                <a:spcPts val="835"/>
              </a:spcBef>
              <a:tabLst>
                <a:tab pos="3899535" algn="l"/>
              </a:tabLst>
            </a:pPr>
            <a:r>
              <a:rPr lang="hr-HR" dirty="0">
                <a:solidFill>
                  <a:srgbClr val="FFFFFF"/>
                </a:solidFill>
              </a:rPr>
              <a:t>Lab </a:t>
            </a:r>
            <a:r>
              <a:rPr dirty="0">
                <a:solidFill>
                  <a:srgbClr val="FFFFFF"/>
                </a:solidFill>
              </a:rPr>
              <a:t>0</a:t>
            </a:r>
            <a:r>
              <a:rPr lang="hr-HR" dirty="0">
                <a:solidFill>
                  <a:srgbClr val="FFFFFF"/>
                </a:solidFill>
              </a:rPr>
              <a:t>3</a:t>
            </a:r>
            <a:r>
              <a:rPr spc="-20" dirty="0">
                <a:solidFill>
                  <a:srgbClr val="FFFFFF"/>
                </a:solidFill>
              </a:rPr>
              <a:t> </a:t>
            </a:r>
            <a:r>
              <a:rPr dirty="0">
                <a:solidFill>
                  <a:srgbClr val="FFFFFF"/>
                </a:solidFill>
              </a:rPr>
              <a:t>–</a:t>
            </a:r>
            <a:r>
              <a:rPr spc="-5" dirty="0">
                <a:solidFill>
                  <a:srgbClr val="FFFFFF"/>
                </a:solidFill>
              </a:rPr>
              <a:t> </a:t>
            </a:r>
            <a:r>
              <a:rPr lang="hr-HR" spc="-5" dirty="0">
                <a:solidFill>
                  <a:srgbClr val="FFFFFF"/>
                </a:solidFill>
              </a:rPr>
              <a:t>Distrakcije i   </a:t>
            </a:r>
            <a:r>
              <a:rPr lang="hr-HR" spc="-10" dirty="0">
                <a:solidFill>
                  <a:srgbClr val="FFFFFF"/>
                </a:solidFill>
              </a:rPr>
              <a:t>životni ciljevi</a:t>
            </a:r>
            <a:endParaRPr spc="-1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21563" y="321563"/>
            <a:ext cx="11547475" cy="6215380"/>
            <a:chOff x="321563" y="321563"/>
            <a:chExt cx="11547475" cy="6215380"/>
          </a:xfrm>
        </p:grpSpPr>
        <p:sp>
          <p:nvSpPr>
            <p:cNvPr id="3" name="object 3"/>
            <p:cNvSpPr/>
            <p:nvPr/>
          </p:nvSpPr>
          <p:spPr>
            <a:xfrm>
              <a:off x="321563" y="321563"/>
              <a:ext cx="11547475" cy="6215380"/>
            </a:xfrm>
            <a:custGeom>
              <a:avLst/>
              <a:gdLst/>
              <a:ahLst/>
              <a:cxnLst/>
              <a:rect l="l" t="t" r="r" b="b"/>
              <a:pathLst>
                <a:path w="11547475" h="6215380">
                  <a:moveTo>
                    <a:pt x="7965820" y="0"/>
                  </a:moveTo>
                  <a:lnTo>
                    <a:pt x="0" y="0"/>
                  </a:lnTo>
                  <a:lnTo>
                    <a:pt x="0" y="6213081"/>
                  </a:lnTo>
                  <a:lnTo>
                    <a:pt x="7223252" y="6213081"/>
                  </a:lnTo>
                  <a:lnTo>
                    <a:pt x="7223252" y="6214871"/>
                  </a:lnTo>
                  <a:lnTo>
                    <a:pt x="8103742" y="6214871"/>
                  </a:lnTo>
                  <a:lnTo>
                    <a:pt x="8417560" y="5909741"/>
                  </a:lnTo>
                  <a:lnTo>
                    <a:pt x="320052" y="5909741"/>
                  </a:lnTo>
                  <a:lnTo>
                    <a:pt x="320052" y="301497"/>
                  </a:lnTo>
                  <a:lnTo>
                    <a:pt x="11225657" y="301497"/>
                  </a:lnTo>
                  <a:lnTo>
                    <a:pt x="11225657" y="3179698"/>
                  </a:lnTo>
                  <a:lnTo>
                    <a:pt x="11547347" y="2866897"/>
                  </a:lnTo>
                  <a:lnTo>
                    <a:pt x="11547347" y="1777"/>
                  </a:lnTo>
                  <a:lnTo>
                    <a:pt x="7965820" y="1777"/>
                  </a:lnTo>
                  <a:lnTo>
                    <a:pt x="7965820" y="0"/>
                  </a:lnTo>
                  <a:close/>
                </a:path>
              </a:pathLst>
            </a:custGeom>
            <a:solidFill>
              <a:srgbClr val="7E7E7E">
                <a:alpha val="250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577071" y="3336036"/>
              <a:ext cx="3291840" cy="3200400"/>
            </a:xfrm>
            <a:custGeom>
              <a:avLst/>
              <a:gdLst/>
              <a:ahLst/>
              <a:cxnLst/>
              <a:rect l="l" t="t" r="r" b="b"/>
              <a:pathLst>
                <a:path w="3291840" h="3200400">
                  <a:moveTo>
                    <a:pt x="3291839" y="0"/>
                  </a:moveTo>
                  <a:lnTo>
                    <a:pt x="0" y="3200400"/>
                  </a:lnTo>
                  <a:lnTo>
                    <a:pt x="3291839" y="3200400"/>
                  </a:lnTo>
                  <a:lnTo>
                    <a:pt x="3291839" y="0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713738" y="2387930"/>
            <a:ext cx="2355850" cy="19373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>
              <a:lnSpc>
                <a:spcPts val="7525"/>
              </a:lnSpc>
              <a:spcBef>
                <a:spcPts val="100"/>
              </a:spcBef>
            </a:pPr>
            <a:r>
              <a:rPr sz="6600" spc="-10" dirty="0"/>
              <a:t>Pitajte</a:t>
            </a:r>
            <a:endParaRPr sz="6600"/>
          </a:p>
          <a:p>
            <a:pPr marR="5080" algn="r">
              <a:lnSpc>
                <a:spcPts val="7525"/>
              </a:lnSpc>
            </a:pPr>
            <a:r>
              <a:rPr sz="6600" spc="-25" dirty="0"/>
              <a:t>se?</a:t>
            </a:r>
            <a:endParaRPr sz="6600"/>
          </a:p>
        </p:txBody>
      </p:sp>
      <p:sp>
        <p:nvSpPr>
          <p:cNvPr id="6" name="object 6"/>
          <p:cNvSpPr/>
          <p:nvPr/>
        </p:nvSpPr>
        <p:spPr>
          <a:xfrm>
            <a:off x="4655058" y="1853945"/>
            <a:ext cx="0" cy="3236595"/>
          </a:xfrm>
          <a:custGeom>
            <a:avLst/>
            <a:gdLst/>
            <a:ahLst/>
            <a:cxnLst/>
            <a:rect l="l" t="t" r="r" b="b"/>
            <a:pathLst>
              <a:path h="3236595">
                <a:moveTo>
                  <a:pt x="0" y="0"/>
                </a:moveTo>
                <a:lnTo>
                  <a:pt x="0" y="3236467"/>
                </a:lnTo>
              </a:path>
            </a:pathLst>
          </a:custGeom>
          <a:ln w="19050">
            <a:solidFill>
              <a:srgbClr val="40404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218303" y="1910588"/>
            <a:ext cx="2876550" cy="2854325"/>
          </a:xfrm>
          <a:prstGeom prst="rect">
            <a:avLst/>
          </a:prstGeom>
        </p:spPr>
        <p:txBody>
          <a:bodyPr vert="horz" wrap="square" lIns="0" tIns="21209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670"/>
              </a:spcBef>
              <a:buChar char="•"/>
              <a:tabLst>
                <a:tab pos="240029" algn="l"/>
              </a:tabLst>
            </a:pPr>
            <a:r>
              <a:rPr sz="2400" dirty="0">
                <a:latin typeface="Arial"/>
                <a:cs typeface="Arial"/>
              </a:rPr>
              <a:t>Što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želiš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BITI?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570"/>
              </a:spcBef>
              <a:buChar char="•"/>
              <a:tabLst>
                <a:tab pos="240029" algn="l"/>
              </a:tabLst>
            </a:pPr>
            <a:r>
              <a:rPr sz="2400" dirty="0">
                <a:latin typeface="Arial"/>
                <a:cs typeface="Arial"/>
              </a:rPr>
              <a:t>Što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želiš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NAUČITI?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585"/>
              </a:spcBef>
              <a:buChar char="•"/>
              <a:tabLst>
                <a:tab pos="240029" algn="l"/>
              </a:tabLst>
            </a:pPr>
            <a:r>
              <a:rPr sz="2400" dirty="0">
                <a:latin typeface="Arial"/>
                <a:cs typeface="Arial"/>
              </a:rPr>
              <a:t>Što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želiš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RADITI?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575"/>
              </a:spcBef>
              <a:buChar char="•"/>
              <a:tabLst>
                <a:tab pos="240029" algn="l"/>
              </a:tabLst>
            </a:pPr>
            <a:r>
              <a:rPr sz="2400" dirty="0">
                <a:latin typeface="Arial"/>
                <a:cs typeface="Arial"/>
              </a:rPr>
              <a:t>Što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želiš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IMATI?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570"/>
              </a:spcBef>
              <a:buChar char="•"/>
              <a:tabLst>
                <a:tab pos="240029" algn="l"/>
              </a:tabLst>
            </a:pPr>
            <a:r>
              <a:rPr sz="2400" dirty="0">
                <a:latin typeface="Arial"/>
                <a:cs typeface="Arial"/>
              </a:rPr>
              <a:t>Što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želiš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spc="-20" dirty="0">
                <a:latin typeface="Arial"/>
                <a:cs typeface="Arial"/>
              </a:rPr>
              <a:t>DATI?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7"/>
            <a:ext cx="4847844" cy="6857873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168128" y="409194"/>
            <a:ext cx="1494790" cy="2507615"/>
          </a:xfrm>
          <a:custGeom>
            <a:avLst/>
            <a:gdLst/>
            <a:ahLst/>
            <a:cxnLst/>
            <a:rect l="l" t="t" r="r" b="b"/>
            <a:pathLst>
              <a:path w="1494790" h="2507615">
                <a:moveTo>
                  <a:pt x="0" y="0"/>
                </a:moveTo>
                <a:lnTo>
                  <a:pt x="48359" y="767"/>
                </a:lnTo>
                <a:lnTo>
                  <a:pt x="96336" y="3054"/>
                </a:lnTo>
                <a:lnTo>
                  <a:pt x="143905" y="6836"/>
                </a:lnTo>
                <a:lnTo>
                  <a:pt x="191045" y="12092"/>
                </a:lnTo>
                <a:lnTo>
                  <a:pt x="237731" y="18797"/>
                </a:lnTo>
                <a:lnTo>
                  <a:pt x="283942" y="26929"/>
                </a:lnTo>
                <a:lnTo>
                  <a:pt x="329652" y="36465"/>
                </a:lnTo>
                <a:lnTo>
                  <a:pt x="374840" y="47380"/>
                </a:lnTo>
                <a:lnTo>
                  <a:pt x="419482" y="59653"/>
                </a:lnTo>
                <a:lnTo>
                  <a:pt x="463555" y="73259"/>
                </a:lnTo>
                <a:lnTo>
                  <a:pt x="507036" y="88176"/>
                </a:lnTo>
                <a:lnTo>
                  <a:pt x="549901" y="104381"/>
                </a:lnTo>
                <a:lnTo>
                  <a:pt x="592127" y="121850"/>
                </a:lnTo>
                <a:lnTo>
                  <a:pt x="633692" y="140560"/>
                </a:lnTo>
                <a:lnTo>
                  <a:pt x="674571" y="160488"/>
                </a:lnTo>
                <a:lnTo>
                  <a:pt x="714742" y="181611"/>
                </a:lnTo>
                <a:lnTo>
                  <a:pt x="754182" y="203905"/>
                </a:lnTo>
                <a:lnTo>
                  <a:pt x="792867" y="227348"/>
                </a:lnTo>
                <a:lnTo>
                  <a:pt x="830774" y="251916"/>
                </a:lnTo>
                <a:lnTo>
                  <a:pt x="867880" y="277586"/>
                </a:lnTo>
                <a:lnTo>
                  <a:pt x="904162" y="304335"/>
                </a:lnTo>
                <a:lnTo>
                  <a:pt x="939596" y="332140"/>
                </a:lnTo>
                <a:lnTo>
                  <a:pt x="974160" y="360977"/>
                </a:lnTo>
                <a:lnTo>
                  <a:pt x="1007830" y="390823"/>
                </a:lnTo>
                <a:lnTo>
                  <a:pt x="1040583" y="421656"/>
                </a:lnTo>
                <a:lnTo>
                  <a:pt x="1072395" y="453452"/>
                </a:lnTo>
                <a:lnTo>
                  <a:pt x="1103244" y="486187"/>
                </a:lnTo>
                <a:lnTo>
                  <a:pt x="1133107" y="519840"/>
                </a:lnTo>
                <a:lnTo>
                  <a:pt x="1161959" y="554385"/>
                </a:lnTo>
                <a:lnTo>
                  <a:pt x="1189779" y="589801"/>
                </a:lnTo>
                <a:lnTo>
                  <a:pt x="1216542" y="626064"/>
                </a:lnTo>
                <a:lnTo>
                  <a:pt x="1242226" y="663151"/>
                </a:lnTo>
                <a:lnTo>
                  <a:pt x="1266808" y="701039"/>
                </a:lnTo>
                <a:lnTo>
                  <a:pt x="1290263" y="739704"/>
                </a:lnTo>
                <a:lnTo>
                  <a:pt x="1312570" y="779124"/>
                </a:lnTo>
                <a:lnTo>
                  <a:pt x="1333704" y="819274"/>
                </a:lnTo>
                <a:lnTo>
                  <a:pt x="1353643" y="860133"/>
                </a:lnTo>
                <a:lnTo>
                  <a:pt x="1372363" y="901677"/>
                </a:lnTo>
                <a:lnTo>
                  <a:pt x="1389842" y="943882"/>
                </a:lnTo>
                <a:lnTo>
                  <a:pt x="1406055" y="986726"/>
                </a:lnTo>
                <a:lnTo>
                  <a:pt x="1420981" y="1030185"/>
                </a:lnTo>
                <a:lnTo>
                  <a:pt x="1434595" y="1074236"/>
                </a:lnTo>
                <a:lnTo>
                  <a:pt x="1446874" y="1118857"/>
                </a:lnTo>
                <a:lnTo>
                  <a:pt x="1457796" y="1164023"/>
                </a:lnTo>
                <a:lnTo>
                  <a:pt x="1467337" y="1209711"/>
                </a:lnTo>
                <a:lnTo>
                  <a:pt x="1475473" y="1255899"/>
                </a:lnTo>
                <a:lnTo>
                  <a:pt x="1482182" y="1302564"/>
                </a:lnTo>
                <a:lnTo>
                  <a:pt x="1487441" y="1349681"/>
                </a:lnTo>
                <a:lnTo>
                  <a:pt x="1491226" y="1397228"/>
                </a:lnTo>
                <a:lnTo>
                  <a:pt x="1493514" y="1445182"/>
                </a:lnTo>
                <a:lnTo>
                  <a:pt x="1494281" y="1493519"/>
                </a:lnTo>
                <a:lnTo>
                  <a:pt x="1493406" y="1544671"/>
                </a:lnTo>
                <a:lnTo>
                  <a:pt x="1490789" y="1595611"/>
                </a:lnTo>
                <a:lnTo>
                  <a:pt x="1486447" y="1646298"/>
                </a:lnTo>
                <a:lnTo>
                  <a:pt x="1480396" y="1696691"/>
                </a:lnTo>
                <a:lnTo>
                  <a:pt x="1472651" y="1746750"/>
                </a:lnTo>
                <a:lnTo>
                  <a:pt x="1463230" y="1796434"/>
                </a:lnTo>
                <a:lnTo>
                  <a:pt x="1452147" y="1845703"/>
                </a:lnTo>
                <a:lnTo>
                  <a:pt x="1439419" y="1894515"/>
                </a:lnTo>
                <a:lnTo>
                  <a:pt x="1425062" y="1942831"/>
                </a:lnTo>
                <a:lnTo>
                  <a:pt x="1409091" y="1990610"/>
                </a:lnTo>
                <a:lnTo>
                  <a:pt x="1391523" y="2037810"/>
                </a:lnTo>
                <a:lnTo>
                  <a:pt x="1372373" y="2084391"/>
                </a:lnTo>
                <a:lnTo>
                  <a:pt x="1351658" y="2130313"/>
                </a:lnTo>
                <a:lnTo>
                  <a:pt x="1329393" y="2175535"/>
                </a:lnTo>
                <a:lnTo>
                  <a:pt x="1305595" y="2220017"/>
                </a:lnTo>
                <a:lnTo>
                  <a:pt x="1280279" y="2263717"/>
                </a:lnTo>
                <a:lnTo>
                  <a:pt x="1253461" y="2306595"/>
                </a:lnTo>
                <a:lnTo>
                  <a:pt x="1225158" y="2348611"/>
                </a:lnTo>
                <a:lnTo>
                  <a:pt x="1195385" y="2389723"/>
                </a:lnTo>
                <a:lnTo>
                  <a:pt x="1164158" y="2429891"/>
                </a:lnTo>
                <a:lnTo>
                  <a:pt x="1131493" y="2469075"/>
                </a:lnTo>
                <a:lnTo>
                  <a:pt x="1097406" y="2507233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1274" rIns="0" bIns="0" rtlCol="0">
            <a:spAutoFit/>
          </a:bodyPr>
          <a:lstStyle/>
          <a:p>
            <a:pPr marL="5455920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Pitajte</a:t>
            </a:r>
            <a:r>
              <a:rPr sz="4400" spc="-65" dirty="0"/>
              <a:t> </a:t>
            </a:r>
            <a:r>
              <a:rPr sz="4400" spc="-25" dirty="0"/>
              <a:t>se?</a:t>
            </a:r>
            <a:endParaRPr sz="4400"/>
          </a:p>
        </p:txBody>
      </p:sp>
      <p:sp>
        <p:nvSpPr>
          <p:cNvPr id="5" name="object 5"/>
          <p:cNvSpPr txBox="1"/>
          <p:nvPr/>
        </p:nvSpPr>
        <p:spPr>
          <a:xfrm>
            <a:off x="5906515" y="1819783"/>
            <a:ext cx="5553075" cy="4168775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266700" indent="-254000">
              <a:lnSpc>
                <a:spcPct val="100000"/>
              </a:lnSpc>
              <a:spcBef>
                <a:spcPts val="484"/>
              </a:spcBef>
              <a:buAutoNum type="arabicPeriod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Je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cilj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dostižan,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ostvariv?</a:t>
            </a:r>
            <a:endParaRPr sz="1800">
              <a:latin typeface="Arial"/>
              <a:cs typeface="Arial"/>
            </a:endParaRPr>
          </a:p>
          <a:p>
            <a:pPr marL="12700" marR="504825">
              <a:lnSpc>
                <a:spcPts val="1939"/>
              </a:lnSpc>
              <a:spcBef>
                <a:spcPts val="630"/>
              </a:spcBef>
            </a:pPr>
            <a:r>
              <a:rPr sz="1800" dirty="0">
                <a:latin typeface="Arial"/>
                <a:cs typeface="Arial"/>
              </a:rPr>
              <a:t>Mogu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ostvariti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svoj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roku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koji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sam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postavio? </a:t>
            </a:r>
            <a:r>
              <a:rPr sz="1800" dirty="0">
                <a:latin typeface="Arial"/>
                <a:cs typeface="Arial"/>
              </a:rPr>
              <a:t>Ovisi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postizanje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tog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cilja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samo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meni,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ne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o </a:t>
            </a:r>
            <a:r>
              <a:rPr sz="1800" dirty="0">
                <a:latin typeface="Arial"/>
                <a:cs typeface="Arial"/>
              </a:rPr>
              <a:t>uvjetima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izvan</a:t>
            </a:r>
            <a:r>
              <a:rPr sz="1800" spc="-20" dirty="0">
                <a:latin typeface="Arial"/>
                <a:cs typeface="Arial"/>
              </a:rPr>
              <a:t> mene?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40"/>
              </a:spcBef>
            </a:pP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ts val="2050"/>
              </a:lnSpc>
              <a:buAutoNum type="arabicPeriod" startAt="2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Vjerujem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3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da</a:t>
            </a:r>
            <a:r>
              <a:rPr sz="1800" b="1" spc="-4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mogu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postići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ovaj </a:t>
            </a:r>
            <a:r>
              <a:rPr sz="1800" b="1" spc="-10" dirty="0">
                <a:latin typeface="Arial"/>
                <a:cs typeface="Arial"/>
              </a:rPr>
              <a:t>cilj?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50"/>
              </a:lnSpc>
            </a:pPr>
            <a:r>
              <a:rPr sz="1800" dirty="0">
                <a:latin typeface="Arial"/>
                <a:cs typeface="Arial"/>
              </a:rPr>
              <a:t>Imam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vještine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sposobnosti potrebne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za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ovaj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cilj?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55"/>
              </a:spcBef>
            </a:pP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ts val="2050"/>
              </a:lnSpc>
              <a:spcBef>
                <a:spcPts val="5"/>
              </a:spcBef>
              <a:buAutoNum type="arabicPeriod" startAt="3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Hoću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znati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kada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sam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postigao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svoj</a:t>
            </a:r>
            <a:r>
              <a:rPr sz="1800" b="1" spc="2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cilj?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ts val="2050"/>
              </a:lnSpc>
            </a:pPr>
            <a:r>
              <a:rPr sz="1800" dirty="0">
                <a:latin typeface="Arial"/>
                <a:cs typeface="Arial"/>
              </a:rPr>
              <a:t>Jesam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postavio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svoj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u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određenim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uvjetima?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105"/>
              </a:spcBef>
            </a:pPr>
            <a:endParaRPr sz="1800">
              <a:latin typeface="Arial"/>
              <a:cs typeface="Arial"/>
            </a:endParaRPr>
          </a:p>
          <a:p>
            <a:pPr marL="12700" marR="5080" indent="254000">
              <a:lnSpc>
                <a:spcPts val="1939"/>
              </a:lnSpc>
              <a:buAutoNum type="arabicPeriod" startAt="4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Želim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učiniti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ono</a:t>
            </a:r>
            <a:r>
              <a:rPr sz="1800" b="1" spc="-2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što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je</a:t>
            </a:r>
            <a:r>
              <a:rPr sz="1800" b="1" spc="-2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potrebno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da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postignem </a:t>
            </a:r>
            <a:r>
              <a:rPr sz="1800" b="1" dirty="0">
                <a:latin typeface="Arial"/>
                <a:cs typeface="Arial"/>
              </a:rPr>
              <a:t>svoj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cilj?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sz="1800" dirty="0">
                <a:latin typeface="Arial"/>
                <a:cs typeface="Arial"/>
              </a:rPr>
              <a:t>Je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ovo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onaj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koji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mene</a:t>
            </a:r>
            <a:r>
              <a:rPr sz="1800" spc="-10" dirty="0">
                <a:latin typeface="Arial"/>
                <a:cs typeface="Arial"/>
              </a:rPr>
              <a:t> zanima?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97916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105"/>
              </a:spcBef>
            </a:pPr>
            <a:r>
              <a:rPr sz="4400" dirty="0"/>
              <a:t>Pitajte</a:t>
            </a:r>
            <a:r>
              <a:rPr sz="4400" spc="-80" dirty="0"/>
              <a:t> </a:t>
            </a:r>
            <a:r>
              <a:rPr sz="4400" spc="-25" dirty="0"/>
              <a:t>se?</a:t>
            </a:r>
            <a:endParaRPr sz="4400"/>
          </a:p>
        </p:txBody>
      </p:sp>
      <p:sp>
        <p:nvSpPr>
          <p:cNvPr id="3" name="object 3"/>
          <p:cNvSpPr/>
          <p:nvPr/>
        </p:nvSpPr>
        <p:spPr>
          <a:xfrm>
            <a:off x="10209276" y="0"/>
            <a:ext cx="1134110" cy="478790"/>
          </a:xfrm>
          <a:custGeom>
            <a:avLst/>
            <a:gdLst/>
            <a:ahLst/>
            <a:cxnLst/>
            <a:rect l="l" t="t" r="r" b="b"/>
            <a:pathLst>
              <a:path w="1134109" h="478790">
                <a:moveTo>
                  <a:pt x="1133855" y="0"/>
                </a:moveTo>
                <a:lnTo>
                  <a:pt x="0" y="0"/>
                </a:lnTo>
                <a:lnTo>
                  <a:pt x="1650" y="16891"/>
                </a:lnTo>
                <a:lnTo>
                  <a:pt x="12982" y="62669"/>
                </a:lnTo>
                <a:lnTo>
                  <a:pt x="27864" y="106933"/>
                </a:lnTo>
                <a:lnTo>
                  <a:pt x="46135" y="149518"/>
                </a:lnTo>
                <a:lnTo>
                  <a:pt x="67632" y="190264"/>
                </a:lnTo>
                <a:lnTo>
                  <a:pt x="92192" y="229006"/>
                </a:lnTo>
                <a:lnTo>
                  <a:pt x="119655" y="265584"/>
                </a:lnTo>
                <a:lnTo>
                  <a:pt x="149858" y="299833"/>
                </a:lnTo>
                <a:lnTo>
                  <a:pt x="182639" y="331592"/>
                </a:lnTo>
                <a:lnTo>
                  <a:pt x="217835" y="360699"/>
                </a:lnTo>
                <a:lnTo>
                  <a:pt x="255286" y="386989"/>
                </a:lnTo>
                <a:lnTo>
                  <a:pt x="294827" y="410302"/>
                </a:lnTo>
                <a:lnTo>
                  <a:pt x="336299" y="430474"/>
                </a:lnTo>
                <a:lnTo>
                  <a:pt x="379538" y="447342"/>
                </a:lnTo>
                <a:lnTo>
                  <a:pt x="424382" y="460746"/>
                </a:lnTo>
                <a:lnTo>
                  <a:pt x="470670" y="470521"/>
                </a:lnTo>
                <a:lnTo>
                  <a:pt x="518239" y="476505"/>
                </a:lnTo>
                <a:lnTo>
                  <a:pt x="566927" y="478536"/>
                </a:lnTo>
                <a:lnTo>
                  <a:pt x="615616" y="476505"/>
                </a:lnTo>
                <a:lnTo>
                  <a:pt x="663185" y="470521"/>
                </a:lnTo>
                <a:lnTo>
                  <a:pt x="709473" y="460746"/>
                </a:lnTo>
                <a:lnTo>
                  <a:pt x="754317" y="447342"/>
                </a:lnTo>
                <a:lnTo>
                  <a:pt x="797556" y="430474"/>
                </a:lnTo>
                <a:lnTo>
                  <a:pt x="839028" y="410302"/>
                </a:lnTo>
                <a:lnTo>
                  <a:pt x="878569" y="386989"/>
                </a:lnTo>
                <a:lnTo>
                  <a:pt x="916020" y="360699"/>
                </a:lnTo>
                <a:lnTo>
                  <a:pt x="951216" y="331592"/>
                </a:lnTo>
                <a:lnTo>
                  <a:pt x="983997" y="299833"/>
                </a:lnTo>
                <a:lnTo>
                  <a:pt x="1014200" y="265584"/>
                </a:lnTo>
                <a:lnTo>
                  <a:pt x="1041663" y="229006"/>
                </a:lnTo>
                <a:lnTo>
                  <a:pt x="1066223" y="190264"/>
                </a:lnTo>
                <a:lnTo>
                  <a:pt x="1087720" y="149518"/>
                </a:lnTo>
                <a:lnTo>
                  <a:pt x="1105991" y="106933"/>
                </a:lnTo>
                <a:lnTo>
                  <a:pt x="1120873" y="62669"/>
                </a:lnTo>
                <a:lnTo>
                  <a:pt x="1132204" y="16891"/>
                </a:lnTo>
                <a:lnTo>
                  <a:pt x="1133855" y="0"/>
                </a:lnTo>
                <a:close/>
              </a:path>
            </a:pathLst>
          </a:custGeom>
          <a:solidFill>
            <a:srgbClr val="FF85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916939" y="1825497"/>
            <a:ext cx="5243830" cy="38150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6700" indent="-254000" algn="just">
              <a:lnSpc>
                <a:spcPts val="2050"/>
              </a:lnSpc>
              <a:spcBef>
                <a:spcPts val="100"/>
              </a:spcBef>
              <a:buAutoNum type="arabicPeriod" startAt="5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Ima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 cilj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alternativu?</a:t>
            </a:r>
            <a:endParaRPr sz="1800">
              <a:latin typeface="Arial"/>
              <a:cs typeface="Arial"/>
            </a:endParaRPr>
          </a:p>
          <a:p>
            <a:pPr marL="12700" marR="5080" algn="just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latin typeface="Arial"/>
                <a:cs typeface="Arial"/>
              </a:rPr>
              <a:t>Jesam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donio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čvrstu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odluku?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Jesam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3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usredotočen </a:t>
            </a:r>
            <a:r>
              <a:rPr sz="1800" dirty="0">
                <a:latin typeface="Arial"/>
                <a:cs typeface="Arial"/>
              </a:rPr>
              <a:t>na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ono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što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trebam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raditi?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Imam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alternativu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ako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ne </a:t>
            </a:r>
            <a:r>
              <a:rPr sz="1800" dirty="0">
                <a:latin typeface="Arial"/>
                <a:cs typeface="Arial"/>
              </a:rPr>
              <a:t>mogu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postići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svoj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cilj?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5"/>
              </a:spcBef>
            </a:pPr>
            <a:endParaRPr sz="1800">
              <a:latin typeface="Arial"/>
              <a:cs typeface="Arial"/>
            </a:endParaRPr>
          </a:p>
          <a:p>
            <a:pPr marL="12700" marR="930275" indent="254635">
              <a:lnSpc>
                <a:spcPts val="1939"/>
              </a:lnSpc>
              <a:spcBef>
                <a:spcPts val="5"/>
              </a:spcBef>
              <a:buAutoNum type="arabicPeriod" startAt="6"/>
              <a:tabLst>
                <a:tab pos="267335" algn="l"/>
              </a:tabLst>
            </a:pPr>
            <a:r>
              <a:rPr sz="1800" b="1" dirty="0">
                <a:latin typeface="Arial"/>
                <a:cs typeface="Arial"/>
              </a:rPr>
              <a:t>Jesam</a:t>
            </a:r>
            <a:r>
              <a:rPr sz="1800" b="1" spc="-3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motiviran slijediti</a:t>
            </a:r>
            <a:r>
              <a:rPr sz="1800" b="1" spc="-4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svoj </a:t>
            </a:r>
            <a:r>
              <a:rPr sz="1800" b="1" spc="-10" dirty="0">
                <a:latin typeface="Arial"/>
                <a:cs typeface="Arial"/>
              </a:rPr>
              <a:t>cilj? </a:t>
            </a:r>
            <a:r>
              <a:rPr sz="1800" dirty="0">
                <a:latin typeface="Arial"/>
                <a:cs typeface="Arial"/>
              </a:rPr>
              <a:t>Imam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sustav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podrške?</a:t>
            </a:r>
            <a:r>
              <a:rPr sz="1800" spc="-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Jesam</a:t>
            </a:r>
            <a:r>
              <a:rPr sz="1800" spc="-1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postavio </a:t>
            </a:r>
            <a:r>
              <a:rPr sz="1800" dirty="0">
                <a:latin typeface="Arial"/>
                <a:cs typeface="Arial"/>
              </a:rPr>
              <a:t>vremenski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okvir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prema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svom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cilju?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Imam</a:t>
            </a:r>
            <a:r>
              <a:rPr sz="1800" spc="-25" dirty="0">
                <a:latin typeface="Arial"/>
                <a:cs typeface="Arial"/>
              </a:rPr>
              <a:t> li </a:t>
            </a:r>
            <a:r>
              <a:rPr sz="1800" dirty="0">
                <a:latin typeface="Arial"/>
                <a:cs typeface="Arial"/>
              </a:rPr>
              <a:t>uspostavljen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sustav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nagrađivanja?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40"/>
              </a:spcBef>
              <a:buFont typeface="Arial"/>
              <a:buAutoNum type="arabicPeriod" startAt="6"/>
            </a:pPr>
            <a:endParaRPr sz="1800">
              <a:latin typeface="Arial"/>
              <a:cs typeface="Arial"/>
            </a:endParaRPr>
          </a:p>
          <a:p>
            <a:pPr marL="266700" indent="-254000">
              <a:lnSpc>
                <a:spcPts val="2050"/>
              </a:lnSpc>
              <a:buAutoNum type="arabicPeriod" startAt="6"/>
              <a:tabLst>
                <a:tab pos="266700" algn="l"/>
              </a:tabLst>
            </a:pPr>
            <a:r>
              <a:rPr sz="1800" b="1" dirty="0">
                <a:latin typeface="Arial"/>
                <a:cs typeface="Arial"/>
              </a:rPr>
              <a:t>Je</a:t>
            </a:r>
            <a:r>
              <a:rPr sz="1800" b="1" spc="-15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li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cilj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za</a:t>
            </a:r>
            <a:r>
              <a:rPr sz="1800" b="1" spc="-10" dirty="0">
                <a:latin typeface="Arial"/>
                <a:cs typeface="Arial"/>
              </a:rPr>
              <a:t> </a:t>
            </a:r>
            <a:r>
              <a:rPr sz="1800" b="1" dirty="0">
                <a:latin typeface="Arial"/>
                <a:cs typeface="Arial"/>
              </a:rPr>
              <a:t>mene</a:t>
            </a:r>
            <a:r>
              <a:rPr sz="1800" b="1" spc="-5" dirty="0">
                <a:latin typeface="Arial"/>
                <a:cs typeface="Arial"/>
              </a:rPr>
              <a:t> </a:t>
            </a:r>
            <a:r>
              <a:rPr sz="1800" b="1" spc="-10" dirty="0">
                <a:latin typeface="Arial"/>
                <a:cs typeface="Arial"/>
              </a:rPr>
              <a:t>vrijedan?</a:t>
            </a:r>
            <a:endParaRPr sz="1800">
              <a:latin typeface="Arial"/>
              <a:cs typeface="Arial"/>
            </a:endParaRPr>
          </a:p>
          <a:p>
            <a:pPr marL="12700" marR="142240">
              <a:lnSpc>
                <a:spcPts val="1939"/>
              </a:lnSpc>
              <a:spcBef>
                <a:spcPts val="140"/>
              </a:spcBef>
            </a:pPr>
            <a:r>
              <a:rPr sz="1800" dirty="0">
                <a:latin typeface="Arial"/>
                <a:cs typeface="Arial"/>
              </a:rPr>
              <a:t>Je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kompatibilan</a:t>
            </a:r>
            <a:r>
              <a:rPr sz="1800" spc="-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mojim</a:t>
            </a:r>
            <a:r>
              <a:rPr sz="1800" spc="-2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vrijednostima?</a:t>
            </a:r>
            <a:r>
              <a:rPr sz="1800" spc="-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Ima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li </a:t>
            </a:r>
            <a:r>
              <a:rPr sz="1800" dirty="0">
                <a:latin typeface="Arial"/>
                <a:cs typeface="Arial"/>
              </a:rPr>
              <a:t>moj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cilj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dugovječnost?</a:t>
            </a:r>
            <a:r>
              <a:rPr sz="1800" spc="-5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Trebam</a:t>
            </a:r>
            <a:r>
              <a:rPr sz="1800" spc="-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li</a:t>
            </a:r>
            <a:r>
              <a:rPr sz="1800" spc="-4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razmisliti</a:t>
            </a:r>
            <a:r>
              <a:rPr sz="1800" spc="-35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o </a:t>
            </a:r>
            <a:r>
              <a:rPr sz="1800" dirty="0">
                <a:latin typeface="Arial"/>
                <a:cs typeface="Arial"/>
              </a:rPr>
              <a:t>dodatnom</a:t>
            </a:r>
            <a:r>
              <a:rPr sz="1800" spc="-5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obrazovanju?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822185" y="2625089"/>
            <a:ext cx="812800" cy="812800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0" y="406146"/>
                </a:moveTo>
                <a:lnTo>
                  <a:pt x="2732" y="358785"/>
                </a:lnTo>
                <a:lnTo>
                  <a:pt x="10727" y="313028"/>
                </a:lnTo>
                <a:lnTo>
                  <a:pt x="23680" y="269180"/>
                </a:lnTo>
                <a:lnTo>
                  <a:pt x="41285" y="227544"/>
                </a:lnTo>
                <a:lnTo>
                  <a:pt x="63238" y="188427"/>
                </a:lnTo>
                <a:lnTo>
                  <a:pt x="89233" y="152133"/>
                </a:lnTo>
                <a:lnTo>
                  <a:pt x="118967" y="118967"/>
                </a:lnTo>
                <a:lnTo>
                  <a:pt x="152133" y="89233"/>
                </a:lnTo>
                <a:lnTo>
                  <a:pt x="188427" y="63238"/>
                </a:lnTo>
                <a:lnTo>
                  <a:pt x="227544" y="41285"/>
                </a:lnTo>
                <a:lnTo>
                  <a:pt x="269180" y="23680"/>
                </a:lnTo>
                <a:lnTo>
                  <a:pt x="313028" y="10727"/>
                </a:lnTo>
                <a:lnTo>
                  <a:pt x="358785" y="2732"/>
                </a:lnTo>
                <a:lnTo>
                  <a:pt x="406146" y="0"/>
                </a:lnTo>
                <a:lnTo>
                  <a:pt x="453506" y="2732"/>
                </a:lnTo>
                <a:lnTo>
                  <a:pt x="499263" y="10727"/>
                </a:lnTo>
                <a:lnTo>
                  <a:pt x="543111" y="23680"/>
                </a:lnTo>
                <a:lnTo>
                  <a:pt x="584747" y="41285"/>
                </a:lnTo>
                <a:lnTo>
                  <a:pt x="623864" y="63238"/>
                </a:lnTo>
                <a:lnTo>
                  <a:pt x="660158" y="89233"/>
                </a:lnTo>
                <a:lnTo>
                  <a:pt x="693324" y="118967"/>
                </a:lnTo>
                <a:lnTo>
                  <a:pt x="723058" y="152133"/>
                </a:lnTo>
                <a:lnTo>
                  <a:pt x="749053" y="188427"/>
                </a:lnTo>
                <a:lnTo>
                  <a:pt x="771006" y="227544"/>
                </a:lnTo>
                <a:lnTo>
                  <a:pt x="788611" y="269180"/>
                </a:lnTo>
                <a:lnTo>
                  <a:pt x="801564" y="313028"/>
                </a:lnTo>
                <a:lnTo>
                  <a:pt x="809559" y="358785"/>
                </a:lnTo>
                <a:lnTo>
                  <a:pt x="812292" y="406146"/>
                </a:lnTo>
                <a:lnTo>
                  <a:pt x="809559" y="453506"/>
                </a:lnTo>
                <a:lnTo>
                  <a:pt x="801564" y="499263"/>
                </a:lnTo>
                <a:lnTo>
                  <a:pt x="788611" y="543111"/>
                </a:lnTo>
                <a:lnTo>
                  <a:pt x="771006" y="584747"/>
                </a:lnTo>
                <a:lnTo>
                  <a:pt x="749053" y="623864"/>
                </a:lnTo>
                <a:lnTo>
                  <a:pt x="723058" y="660158"/>
                </a:lnTo>
                <a:lnTo>
                  <a:pt x="693324" y="693324"/>
                </a:lnTo>
                <a:lnTo>
                  <a:pt x="660158" y="723058"/>
                </a:lnTo>
                <a:lnTo>
                  <a:pt x="623864" y="749053"/>
                </a:lnTo>
                <a:lnTo>
                  <a:pt x="584747" y="771006"/>
                </a:lnTo>
                <a:lnTo>
                  <a:pt x="543111" y="788611"/>
                </a:lnTo>
                <a:lnTo>
                  <a:pt x="499263" y="801564"/>
                </a:lnTo>
                <a:lnTo>
                  <a:pt x="453506" y="809559"/>
                </a:lnTo>
                <a:lnTo>
                  <a:pt x="406146" y="812292"/>
                </a:lnTo>
                <a:lnTo>
                  <a:pt x="358785" y="809559"/>
                </a:lnTo>
                <a:lnTo>
                  <a:pt x="313028" y="801564"/>
                </a:lnTo>
                <a:lnTo>
                  <a:pt x="269180" y="788611"/>
                </a:lnTo>
                <a:lnTo>
                  <a:pt x="227544" y="771006"/>
                </a:lnTo>
                <a:lnTo>
                  <a:pt x="188427" y="749053"/>
                </a:lnTo>
                <a:lnTo>
                  <a:pt x="152133" y="723058"/>
                </a:lnTo>
                <a:lnTo>
                  <a:pt x="118967" y="693324"/>
                </a:lnTo>
                <a:lnTo>
                  <a:pt x="89233" y="660158"/>
                </a:lnTo>
                <a:lnTo>
                  <a:pt x="63238" y="623864"/>
                </a:lnTo>
                <a:lnTo>
                  <a:pt x="41285" y="584747"/>
                </a:lnTo>
                <a:lnTo>
                  <a:pt x="23680" y="543111"/>
                </a:lnTo>
                <a:lnTo>
                  <a:pt x="10727" y="499263"/>
                </a:lnTo>
                <a:lnTo>
                  <a:pt x="2732" y="453506"/>
                </a:lnTo>
                <a:lnTo>
                  <a:pt x="0" y="406146"/>
                </a:lnTo>
                <a:close/>
              </a:path>
            </a:pathLst>
          </a:custGeom>
          <a:ln w="127000">
            <a:solidFill>
              <a:srgbClr val="FF852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6821423" y="0"/>
            <a:ext cx="3285490" cy="3606165"/>
            <a:chOff x="6821423" y="0"/>
            <a:chExt cx="3285490" cy="3606165"/>
          </a:xfrm>
        </p:grpSpPr>
        <p:sp>
          <p:nvSpPr>
            <p:cNvPr id="7" name="object 7"/>
            <p:cNvSpPr/>
            <p:nvPr/>
          </p:nvSpPr>
          <p:spPr>
            <a:xfrm>
              <a:off x="8912351" y="1219200"/>
              <a:ext cx="1194435" cy="2386965"/>
            </a:xfrm>
            <a:custGeom>
              <a:avLst/>
              <a:gdLst/>
              <a:ahLst/>
              <a:cxnLst/>
              <a:rect l="l" t="t" r="r" b="b"/>
              <a:pathLst>
                <a:path w="1194434" h="2386965">
                  <a:moveTo>
                    <a:pt x="1194053" y="0"/>
                  </a:moveTo>
                  <a:lnTo>
                    <a:pt x="1146026" y="947"/>
                  </a:lnTo>
                  <a:lnTo>
                    <a:pt x="1098479" y="3766"/>
                  </a:lnTo>
                  <a:lnTo>
                    <a:pt x="1051450" y="8421"/>
                  </a:lnTo>
                  <a:lnTo>
                    <a:pt x="1004975" y="14875"/>
                  </a:lnTo>
                  <a:lnTo>
                    <a:pt x="959087" y="23095"/>
                  </a:lnTo>
                  <a:lnTo>
                    <a:pt x="913825" y="33043"/>
                  </a:lnTo>
                  <a:lnTo>
                    <a:pt x="869222" y="44684"/>
                  </a:lnTo>
                  <a:lnTo>
                    <a:pt x="825314" y="57982"/>
                  </a:lnTo>
                  <a:lnTo>
                    <a:pt x="782139" y="72902"/>
                  </a:lnTo>
                  <a:lnTo>
                    <a:pt x="739730" y="89409"/>
                  </a:lnTo>
                  <a:lnTo>
                    <a:pt x="698123" y="107466"/>
                  </a:lnTo>
                  <a:lnTo>
                    <a:pt x="657355" y="127037"/>
                  </a:lnTo>
                  <a:lnTo>
                    <a:pt x="617461" y="148088"/>
                  </a:lnTo>
                  <a:lnTo>
                    <a:pt x="578476" y="170583"/>
                  </a:lnTo>
                  <a:lnTo>
                    <a:pt x="540437" y="194485"/>
                  </a:lnTo>
                  <a:lnTo>
                    <a:pt x="503378" y="219759"/>
                  </a:lnTo>
                  <a:lnTo>
                    <a:pt x="467337" y="246370"/>
                  </a:lnTo>
                  <a:lnTo>
                    <a:pt x="432347" y="274282"/>
                  </a:lnTo>
                  <a:lnTo>
                    <a:pt x="398445" y="303459"/>
                  </a:lnTo>
                  <a:lnTo>
                    <a:pt x="365667" y="333866"/>
                  </a:lnTo>
                  <a:lnTo>
                    <a:pt x="334047" y="365467"/>
                  </a:lnTo>
                  <a:lnTo>
                    <a:pt x="303623" y="398226"/>
                  </a:lnTo>
                  <a:lnTo>
                    <a:pt x="274429" y="432107"/>
                  </a:lnTo>
                  <a:lnTo>
                    <a:pt x="246501" y="467075"/>
                  </a:lnTo>
                  <a:lnTo>
                    <a:pt x="219875" y="503095"/>
                  </a:lnTo>
                  <a:lnTo>
                    <a:pt x="194587" y="540131"/>
                  </a:lnTo>
                  <a:lnTo>
                    <a:pt x="170672" y="578146"/>
                  </a:lnTo>
                  <a:lnTo>
                    <a:pt x="148165" y="617106"/>
                  </a:lnTo>
                  <a:lnTo>
                    <a:pt x="127103" y="656974"/>
                  </a:lnTo>
                  <a:lnTo>
                    <a:pt x="107521" y="697715"/>
                  </a:lnTo>
                  <a:lnTo>
                    <a:pt x="89454" y="739294"/>
                  </a:lnTo>
                  <a:lnTo>
                    <a:pt x="72939" y="781674"/>
                  </a:lnTo>
                  <a:lnTo>
                    <a:pt x="58011" y="824821"/>
                  </a:lnTo>
                  <a:lnTo>
                    <a:pt x="44706" y="868698"/>
                  </a:lnTo>
                  <a:lnTo>
                    <a:pt x="33059" y="913269"/>
                  </a:lnTo>
                  <a:lnTo>
                    <a:pt x="23106" y="958500"/>
                  </a:lnTo>
                  <a:lnTo>
                    <a:pt x="14883" y="1004354"/>
                  </a:lnTo>
                  <a:lnTo>
                    <a:pt x="8425" y="1050796"/>
                  </a:lnTo>
                  <a:lnTo>
                    <a:pt x="3768" y="1097790"/>
                  </a:lnTo>
                  <a:lnTo>
                    <a:pt x="948" y="1145300"/>
                  </a:lnTo>
                  <a:lnTo>
                    <a:pt x="0" y="1193291"/>
                  </a:lnTo>
                  <a:lnTo>
                    <a:pt x="948" y="1241283"/>
                  </a:lnTo>
                  <a:lnTo>
                    <a:pt x="3768" y="1288793"/>
                  </a:lnTo>
                  <a:lnTo>
                    <a:pt x="8425" y="1335787"/>
                  </a:lnTo>
                  <a:lnTo>
                    <a:pt x="14883" y="1382229"/>
                  </a:lnTo>
                  <a:lnTo>
                    <a:pt x="23106" y="1428083"/>
                  </a:lnTo>
                  <a:lnTo>
                    <a:pt x="33059" y="1473314"/>
                  </a:lnTo>
                  <a:lnTo>
                    <a:pt x="44706" y="1517885"/>
                  </a:lnTo>
                  <a:lnTo>
                    <a:pt x="58011" y="1561762"/>
                  </a:lnTo>
                  <a:lnTo>
                    <a:pt x="72939" y="1604909"/>
                  </a:lnTo>
                  <a:lnTo>
                    <a:pt x="89454" y="1647289"/>
                  </a:lnTo>
                  <a:lnTo>
                    <a:pt x="107521" y="1688868"/>
                  </a:lnTo>
                  <a:lnTo>
                    <a:pt x="127103" y="1729609"/>
                  </a:lnTo>
                  <a:lnTo>
                    <a:pt x="148165" y="1769477"/>
                  </a:lnTo>
                  <a:lnTo>
                    <a:pt x="170672" y="1808437"/>
                  </a:lnTo>
                  <a:lnTo>
                    <a:pt x="194587" y="1846452"/>
                  </a:lnTo>
                  <a:lnTo>
                    <a:pt x="219875" y="1883488"/>
                  </a:lnTo>
                  <a:lnTo>
                    <a:pt x="246501" y="1919508"/>
                  </a:lnTo>
                  <a:lnTo>
                    <a:pt x="274429" y="1954476"/>
                  </a:lnTo>
                  <a:lnTo>
                    <a:pt x="303623" y="1988357"/>
                  </a:lnTo>
                  <a:lnTo>
                    <a:pt x="334047" y="2021116"/>
                  </a:lnTo>
                  <a:lnTo>
                    <a:pt x="365667" y="2052717"/>
                  </a:lnTo>
                  <a:lnTo>
                    <a:pt x="398445" y="2083124"/>
                  </a:lnTo>
                  <a:lnTo>
                    <a:pt x="432347" y="2112301"/>
                  </a:lnTo>
                  <a:lnTo>
                    <a:pt x="467337" y="2140213"/>
                  </a:lnTo>
                  <a:lnTo>
                    <a:pt x="503378" y="2166824"/>
                  </a:lnTo>
                  <a:lnTo>
                    <a:pt x="540437" y="2192098"/>
                  </a:lnTo>
                  <a:lnTo>
                    <a:pt x="578476" y="2216000"/>
                  </a:lnTo>
                  <a:lnTo>
                    <a:pt x="617461" y="2238495"/>
                  </a:lnTo>
                  <a:lnTo>
                    <a:pt x="657355" y="2259546"/>
                  </a:lnTo>
                  <a:lnTo>
                    <a:pt x="698123" y="2279117"/>
                  </a:lnTo>
                  <a:lnTo>
                    <a:pt x="739730" y="2297174"/>
                  </a:lnTo>
                  <a:lnTo>
                    <a:pt x="782139" y="2313681"/>
                  </a:lnTo>
                  <a:lnTo>
                    <a:pt x="825314" y="2328601"/>
                  </a:lnTo>
                  <a:lnTo>
                    <a:pt x="869222" y="2341899"/>
                  </a:lnTo>
                  <a:lnTo>
                    <a:pt x="913825" y="2353540"/>
                  </a:lnTo>
                  <a:lnTo>
                    <a:pt x="959087" y="2363488"/>
                  </a:lnTo>
                  <a:lnTo>
                    <a:pt x="1004975" y="2371708"/>
                  </a:lnTo>
                  <a:lnTo>
                    <a:pt x="1051450" y="2378162"/>
                  </a:lnTo>
                  <a:lnTo>
                    <a:pt x="1098479" y="2382817"/>
                  </a:lnTo>
                  <a:lnTo>
                    <a:pt x="1146026" y="2385636"/>
                  </a:lnTo>
                  <a:lnTo>
                    <a:pt x="1194053" y="2386584"/>
                  </a:lnTo>
                  <a:lnTo>
                    <a:pt x="1194053" y="1789938"/>
                  </a:lnTo>
                  <a:lnTo>
                    <a:pt x="1145056" y="1787960"/>
                  </a:lnTo>
                  <a:lnTo>
                    <a:pt x="1097149" y="1782130"/>
                  </a:lnTo>
                  <a:lnTo>
                    <a:pt x="1050487" y="1772600"/>
                  </a:lnTo>
                  <a:lnTo>
                    <a:pt x="1005224" y="1759525"/>
                  </a:lnTo>
                  <a:lnTo>
                    <a:pt x="961513" y="1743057"/>
                  </a:lnTo>
                  <a:lnTo>
                    <a:pt x="919507" y="1723350"/>
                  </a:lnTo>
                  <a:lnTo>
                    <a:pt x="879362" y="1700557"/>
                  </a:lnTo>
                  <a:lnTo>
                    <a:pt x="841229" y="1674833"/>
                  </a:lnTo>
                  <a:lnTo>
                    <a:pt x="805264" y="1646330"/>
                  </a:lnTo>
                  <a:lnTo>
                    <a:pt x="771620" y="1615201"/>
                  </a:lnTo>
                  <a:lnTo>
                    <a:pt x="740450" y="1581601"/>
                  </a:lnTo>
                  <a:lnTo>
                    <a:pt x="711909" y="1545683"/>
                  </a:lnTo>
                  <a:lnTo>
                    <a:pt x="686149" y="1507600"/>
                  </a:lnTo>
                  <a:lnTo>
                    <a:pt x="663326" y="1467505"/>
                  </a:lnTo>
                  <a:lnTo>
                    <a:pt x="643592" y="1425553"/>
                  </a:lnTo>
                  <a:lnTo>
                    <a:pt x="627101" y="1381896"/>
                  </a:lnTo>
                  <a:lnTo>
                    <a:pt x="614007" y="1336688"/>
                  </a:lnTo>
                  <a:lnTo>
                    <a:pt x="604464" y="1290082"/>
                  </a:lnTo>
                  <a:lnTo>
                    <a:pt x="598626" y="1242232"/>
                  </a:lnTo>
                  <a:lnTo>
                    <a:pt x="596646" y="1193291"/>
                  </a:lnTo>
                  <a:lnTo>
                    <a:pt x="598626" y="1144351"/>
                  </a:lnTo>
                  <a:lnTo>
                    <a:pt x="604464" y="1096501"/>
                  </a:lnTo>
                  <a:lnTo>
                    <a:pt x="614007" y="1049895"/>
                  </a:lnTo>
                  <a:lnTo>
                    <a:pt x="627101" y="1004687"/>
                  </a:lnTo>
                  <a:lnTo>
                    <a:pt x="643592" y="961030"/>
                  </a:lnTo>
                  <a:lnTo>
                    <a:pt x="663326" y="919078"/>
                  </a:lnTo>
                  <a:lnTo>
                    <a:pt x="686149" y="878983"/>
                  </a:lnTo>
                  <a:lnTo>
                    <a:pt x="711909" y="840900"/>
                  </a:lnTo>
                  <a:lnTo>
                    <a:pt x="740450" y="804982"/>
                  </a:lnTo>
                  <a:lnTo>
                    <a:pt x="771620" y="771382"/>
                  </a:lnTo>
                  <a:lnTo>
                    <a:pt x="805264" y="740253"/>
                  </a:lnTo>
                  <a:lnTo>
                    <a:pt x="841229" y="711750"/>
                  </a:lnTo>
                  <a:lnTo>
                    <a:pt x="879362" y="686026"/>
                  </a:lnTo>
                  <a:lnTo>
                    <a:pt x="919507" y="663233"/>
                  </a:lnTo>
                  <a:lnTo>
                    <a:pt x="961513" y="643526"/>
                  </a:lnTo>
                  <a:lnTo>
                    <a:pt x="1005224" y="627058"/>
                  </a:lnTo>
                  <a:lnTo>
                    <a:pt x="1050487" y="613983"/>
                  </a:lnTo>
                  <a:lnTo>
                    <a:pt x="1097149" y="604453"/>
                  </a:lnTo>
                  <a:lnTo>
                    <a:pt x="1145056" y="598623"/>
                  </a:lnTo>
                  <a:lnTo>
                    <a:pt x="1194053" y="596646"/>
                  </a:lnTo>
                  <a:lnTo>
                    <a:pt x="1194053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6821423" y="0"/>
              <a:ext cx="2314575" cy="1551940"/>
            </a:xfrm>
            <a:custGeom>
              <a:avLst/>
              <a:gdLst/>
              <a:ahLst/>
              <a:cxnLst/>
              <a:rect l="l" t="t" r="r" b="b"/>
              <a:pathLst>
                <a:path w="2314575" h="1551940">
                  <a:moveTo>
                    <a:pt x="1999233" y="0"/>
                  </a:moveTo>
                  <a:lnTo>
                    <a:pt x="1722247" y="0"/>
                  </a:lnTo>
                  <a:lnTo>
                    <a:pt x="2107056" y="222757"/>
                  </a:lnTo>
                  <a:lnTo>
                    <a:pt x="138683" y="1361821"/>
                  </a:lnTo>
                  <a:lnTo>
                    <a:pt x="138683" y="0"/>
                  </a:lnTo>
                  <a:lnTo>
                    <a:pt x="0" y="0"/>
                  </a:lnTo>
                  <a:lnTo>
                    <a:pt x="0" y="1482089"/>
                  </a:lnTo>
                  <a:lnTo>
                    <a:pt x="5441" y="1509051"/>
                  </a:lnTo>
                  <a:lnTo>
                    <a:pt x="20288" y="1531096"/>
                  </a:lnTo>
                  <a:lnTo>
                    <a:pt x="42326" y="1545972"/>
                  </a:lnTo>
                  <a:lnTo>
                    <a:pt x="69342" y="1551432"/>
                  </a:lnTo>
                  <a:lnTo>
                    <a:pt x="78420" y="1550840"/>
                  </a:lnTo>
                  <a:lnTo>
                    <a:pt x="2280284" y="282828"/>
                  </a:lnTo>
                  <a:lnTo>
                    <a:pt x="2314467" y="231320"/>
                  </a:lnTo>
                  <a:lnTo>
                    <a:pt x="2312606" y="204771"/>
                  </a:lnTo>
                  <a:lnTo>
                    <a:pt x="2300934" y="180865"/>
                  </a:lnTo>
                  <a:lnTo>
                    <a:pt x="2280284" y="162686"/>
                  </a:lnTo>
                  <a:lnTo>
                    <a:pt x="1999233" y="0"/>
                  </a:lnTo>
                  <a:close/>
                </a:path>
              </a:pathLst>
            </a:custGeom>
            <a:solidFill>
              <a:srgbClr val="E837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11724893" y="1332738"/>
            <a:ext cx="0" cy="1597660"/>
          </a:xfrm>
          <a:custGeom>
            <a:avLst/>
            <a:gdLst/>
            <a:ahLst/>
            <a:cxnLst/>
            <a:rect l="l" t="t" r="r" b="b"/>
            <a:pathLst>
              <a:path h="1597660">
                <a:moveTo>
                  <a:pt x="0" y="0"/>
                </a:moveTo>
                <a:lnTo>
                  <a:pt x="0" y="1597660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004804" y="4111752"/>
            <a:ext cx="1187450" cy="1772920"/>
          </a:xfrm>
          <a:custGeom>
            <a:avLst/>
            <a:gdLst/>
            <a:ahLst/>
            <a:cxnLst/>
            <a:rect l="l" t="t" r="r" b="b"/>
            <a:pathLst>
              <a:path w="1187450" h="1772920">
                <a:moveTo>
                  <a:pt x="1187196" y="0"/>
                </a:moveTo>
                <a:lnTo>
                  <a:pt x="61975" y="0"/>
                </a:lnTo>
                <a:lnTo>
                  <a:pt x="37826" y="4861"/>
                </a:lnTo>
                <a:lnTo>
                  <a:pt x="18129" y="18129"/>
                </a:lnTo>
                <a:lnTo>
                  <a:pt x="4861" y="37826"/>
                </a:lnTo>
                <a:lnTo>
                  <a:pt x="0" y="61975"/>
                </a:lnTo>
                <a:lnTo>
                  <a:pt x="0" y="1710474"/>
                </a:lnTo>
                <a:lnTo>
                  <a:pt x="4861" y="1734585"/>
                </a:lnTo>
                <a:lnTo>
                  <a:pt x="18129" y="1754273"/>
                </a:lnTo>
                <a:lnTo>
                  <a:pt x="37826" y="1767545"/>
                </a:lnTo>
                <a:lnTo>
                  <a:pt x="61975" y="1772412"/>
                </a:lnTo>
                <a:lnTo>
                  <a:pt x="1187196" y="1772412"/>
                </a:lnTo>
                <a:lnTo>
                  <a:pt x="1187196" y="1648536"/>
                </a:lnTo>
                <a:lnTo>
                  <a:pt x="123951" y="1648536"/>
                </a:lnTo>
                <a:lnTo>
                  <a:pt x="123951" y="123825"/>
                </a:lnTo>
                <a:lnTo>
                  <a:pt x="1187196" y="123825"/>
                </a:lnTo>
                <a:lnTo>
                  <a:pt x="1187196" y="0"/>
                </a:lnTo>
                <a:close/>
              </a:path>
            </a:pathLst>
          </a:custGeom>
          <a:solidFill>
            <a:srgbClr val="E8377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1" name="object 11"/>
          <p:cNvGrpSpPr/>
          <p:nvPr/>
        </p:nvGrpSpPr>
        <p:grpSpPr>
          <a:xfrm>
            <a:off x="6821423" y="4081360"/>
            <a:ext cx="3380740" cy="2776855"/>
            <a:chOff x="6821423" y="4081360"/>
            <a:chExt cx="3380740" cy="2776855"/>
          </a:xfrm>
        </p:grpSpPr>
        <p:sp>
          <p:nvSpPr>
            <p:cNvPr id="12" name="object 12"/>
            <p:cNvSpPr/>
            <p:nvPr/>
          </p:nvSpPr>
          <p:spPr>
            <a:xfrm>
              <a:off x="7769986" y="4144860"/>
              <a:ext cx="2369185" cy="1683385"/>
            </a:xfrm>
            <a:custGeom>
              <a:avLst/>
              <a:gdLst/>
              <a:ahLst/>
              <a:cxnLst/>
              <a:rect l="l" t="t" r="r" b="b"/>
              <a:pathLst>
                <a:path w="2369184" h="1683385">
                  <a:moveTo>
                    <a:pt x="0" y="32042"/>
                  </a:moveTo>
                  <a:lnTo>
                    <a:pt x="47543" y="24123"/>
                  </a:lnTo>
                  <a:lnTo>
                    <a:pt x="95011" y="17343"/>
                  </a:lnTo>
                  <a:lnTo>
                    <a:pt x="142390" y="11690"/>
                  </a:lnTo>
                  <a:lnTo>
                    <a:pt x="189665" y="7155"/>
                  </a:lnTo>
                  <a:lnTo>
                    <a:pt x="236823" y="3729"/>
                  </a:lnTo>
                  <a:lnTo>
                    <a:pt x="283849" y="1401"/>
                  </a:lnTo>
                  <a:lnTo>
                    <a:pt x="330729" y="161"/>
                  </a:lnTo>
                  <a:lnTo>
                    <a:pt x="377449" y="0"/>
                  </a:lnTo>
                  <a:lnTo>
                    <a:pt x="423994" y="907"/>
                  </a:lnTo>
                  <a:lnTo>
                    <a:pt x="470350" y="2872"/>
                  </a:lnTo>
                  <a:lnTo>
                    <a:pt x="516503" y="5887"/>
                  </a:lnTo>
                  <a:lnTo>
                    <a:pt x="562440" y="9940"/>
                  </a:lnTo>
                  <a:lnTo>
                    <a:pt x="608144" y="15023"/>
                  </a:lnTo>
                  <a:lnTo>
                    <a:pt x="653603" y="21124"/>
                  </a:lnTo>
                  <a:lnTo>
                    <a:pt x="698803" y="28234"/>
                  </a:lnTo>
                  <a:lnTo>
                    <a:pt x="743728" y="36343"/>
                  </a:lnTo>
                  <a:lnTo>
                    <a:pt x="788365" y="45442"/>
                  </a:lnTo>
                  <a:lnTo>
                    <a:pt x="832700" y="55520"/>
                  </a:lnTo>
                  <a:lnTo>
                    <a:pt x="876717" y="66568"/>
                  </a:lnTo>
                  <a:lnTo>
                    <a:pt x="920404" y="78575"/>
                  </a:lnTo>
                  <a:lnTo>
                    <a:pt x="963746" y="91531"/>
                  </a:lnTo>
                  <a:lnTo>
                    <a:pt x="1006729" y="105427"/>
                  </a:lnTo>
                  <a:lnTo>
                    <a:pt x="1049338" y="120254"/>
                  </a:lnTo>
                  <a:lnTo>
                    <a:pt x="1091559" y="135999"/>
                  </a:lnTo>
                  <a:lnTo>
                    <a:pt x="1133378" y="152655"/>
                  </a:lnTo>
                  <a:lnTo>
                    <a:pt x="1174781" y="170211"/>
                  </a:lnTo>
                  <a:lnTo>
                    <a:pt x="1215754" y="188657"/>
                  </a:lnTo>
                  <a:lnTo>
                    <a:pt x="1256281" y="207984"/>
                  </a:lnTo>
                  <a:lnTo>
                    <a:pt x="1296351" y="228180"/>
                  </a:lnTo>
                  <a:lnTo>
                    <a:pt x="1335947" y="249237"/>
                  </a:lnTo>
                  <a:lnTo>
                    <a:pt x="1375055" y="271145"/>
                  </a:lnTo>
                  <a:lnTo>
                    <a:pt x="1413663" y="293893"/>
                  </a:lnTo>
                  <a:lnTo>
                    <a:pt x="1451754" y="317472"/>
                  </a:lnTo>
                  <a:lnTo>
                    <a:pt x="1489316" y="341872"/>
                  </a:lnTo>
                  <a:lnTo>
                    <a:pt x="1526333" y="367082"/>
                  </a:lnTo>
                  <a:lnTo>
                    <a:pt x="1562792" y="393093"/>
                  </a:lnTo>
                  <a:lnTo>
                    <a:pt x="1598679" y="419896"/>
                  </a:lnTo>
                  <a:lnTo>
                    <a:pt x="1633978" y="447480"/>
                  </a:lnTo>
                  <a:lnTo>
                    <a:pt x="1668677" y="475834"/>
                  </a:lnTo>
                  <a:lnTo>
                    <a:pt x="1702761" y="504950"/>
                  </a:lnTo>
                  <a:lnTo>
                    <a:pt x="1736215" y="534818"/>
                  </a:lnTo>
                  <a:lnTo>
                    <a:pt x="1769025" y="565427"/>
                  </a:lnTo>
                  <a:lnTo>
                    <a:pt x="1801178" y="596767"/>
                  </a:lnTo>
                  <a:lnTo>
                    <a:pt x="1832658" y="628830"/>
                  </a:lnTo>
                  <a:lnTo>
                    <a:pt x="1863452" y="661604"/>
                  </a:lnTo>
                  <a:lnTo>
                    <a:pt x="1893546" y="695079"/>
                  </a:lnTo>
                  <a:lnTo>
                    <a:pt x="1922925" y="729247"/>
                  </a:lnTo>
                  <a:lnTo>
                    <a:pt x="1951575" y="764097"/>
                  </a:lnTo>
                  <a:lnTo>
                    <a:pt x="1979482" y="799619"/>
                  </a:lnTo>
                  <a:lnTo>
                    <a:pt x="2006631" y="835803"/>
                  </a:lnTo>
                  <a:lnTo>
                    <a:pt x="2033009" y="872639"/>
                  </a:lnTo>
                  <a:lnTo>
                    <a:pt x="2058601" y="910118"/>
                  </a:lnTo>
                  <a:lnTo>
                    <a:pt x="2083393" y="948229"/>
                  </a:lnTo>
                  <a:lnTo>
                    <a:pt x="2107370" y="986963"/>
                  </a:lnTo>
                  <a:lnTo>
                    <a:pt x="2130520" y="1026309"/>
                  </a:lnTo>
                  <a:lnTo>
                    <a:pt x="2152826" y="1066258"/>
                  </a:lnTo>
                  <a:lnTo>
                    <a:pt x="2174276" y="1106800"/>
                  </a:lnTo>
                  <a:lnTo>
                    <a:pt x="2194855" y="1147925"/>
                  </a:lnTo>
                  <a:lnTo>
                    <a:pt x="2214548" y="1189623"/>
                  </a:lnTo>
                  <a:lnTo>
                    <a:pt x="2233342" y="1231884"/>
                  </a:lnTo>
                  <a:lnTo>
                    <a:pt x="2251221" y="1274698"/>
                  </a:lnTo>
                  <a:lnTo>
                    <a:pt x="2268173" y="1318055"/>
                  </a:lnTo>
                  <a:lnTo>
                    <a:pt x="2284183" y="1361946"/>
                  </a:lnTo>
                  <a:lnTo>
                    <a:pt x="2299237" y="1406360"/>
                  </a:lnTo>
                  <a:lnTo>
                    <a:pt x="2313319" y="1451288"/>
                  </a:lnTo>
                  <a:lnTo>
                    <a:pt x="2326417" y="1496720"/>
                  </a:lnTo>
                  <a:lnTo>
                    <a:pt x="2338516" y="1542645"/>
                  </a:lnTo>
                  <a:lnTo>
                    <a:pt x="2349602" y="1589054"/>
                  </a:lnTo>
                  <a:lnTo>
                    <a:pt x="2359660" y="1635936"/>
                  </a:lnTo>
                  <a:lnTo>
                    <a:pt x="2368677" y="1683283"/>
                  </a:lnTo>
                </a:path>
              </a:pathLst>
            </a:custGeom>
            <a:ln w="127000">
              <a:solidFill>
                <a:srgbClr val="B7137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821423" y="4962143"/>
              <a:ext cx="2642870" cy="1896110"/>
            </a:xfrm>
            <a:custGeom>
              <a:avLst/>
              <a:gdLst/>
              <a:ahLst/>
              <a:cxnLst/>
              <a:rect l="l" t="t" r="r" b="b"/>
              <a:pathLst>
                <a:path w="2642870" h="1896109">
                  <a:moveTo>
                    <a:pt x="1321307" y="0"/>
                  </a:moveTo>
                  <a:lnTo>
                    <a:pt x="1272868" y="871"/>
                  </a:lnTo>
                  <a:lnTo>
                    <a:pt x="1224867" y="3467"/>
                  </a:lnTo>
                  <a:lnTo>
                    <a:pt x="1177336" y="7758"/>
                  </a:lnTo>
                  <a:lnTo>
                    <a:pt x="1130303" y="13712"/>
                  </a:lnTo>
                  <a:lnTo>
                    <a:pt x="1083800" y="21301"/>
                  </a:lnTo>
                  <a:lnTo>
                    <a:pt x="1037855" y="30494"/>
                  </a:lnTo>
                  <a:lnTo>
                    <a:pt x="992498" y="41262"/>
                  </a:lnTo>
                  <a:lnTo>
                    <a:pt x="947760" y="53575"/>
                  </a:lnTo>
                  <a:lnTo>
                    <a:pt x="903671" y="67403"/>
                  </a:lnTo>
                  <a:lnTo>
                    <a:pt x="860259" y="82715"/>
                  </a:lnTo>
                  <a:lnTo>
                    <a:pt x="817555" y="99483"/>
                  </a:lnTo>
                  <a:lnTo>
                    <a:pt x="775589" y="117676"/>
                  </a:lnTo>
                  <a:lnTo>
                    <a:pt x="734391" y="137265"/>
                  </a:lnTo>
                  <a:lnTo>
                    <a:pt x="693990" y="158218"/>
                  </a:lnTo>
                  <a:lnTo>
                    <a:pt x="654416" y="180508"/>
                  </a:lnTo>
                  <a:lnTo>
                    <a:pt x="615700" y="204103"/>
                  </a:lnTo>
                  <a:lnTo>
                    <a:pt x="577871" y="228974"/>
                  </a:lnTo>
                  <a:lnTo>
                    <a:pt x="540959" y="255091"/>
                  </a:lnTo>
                  <a:lnTo>
                    <a:pt x="504993" y="282424"/>
                  </a:lnTo>
                  <a:lnTo>
                    <a:pt x="470004" y="310943"/>
                  </a:lnTo>
                  <a:lnTo>
                    <a:pt x="436022" y="340619"/>
                  </a:lnTo>
                  <a:lnTo>
                    <a:pt x="403075" y="371421"/>
                  </a:lnTo>
                  <a:lnTo>
                    <a:pt x="371195" y="403320"/>
                  </a:lnTo>
                  <a:lnTo>
                    <a:pt x="340411" y="436285"/>
                  </a:lnTo>
                  <a:lnTo>
                    <a:pt x="310753" y="470287"/>
                  </a:lnTo>
                  <a:lnTo>
                    <a:pt x="282251" y="505296"/>
                  </a:lnTo>
                  <a:lnTo>
                    <a:pt x="254934" y="541282"/>
                  </a:lnTo>
                  <a:lnTo>
                    <a:pt x="228833" y="578215"/>
                  </a:lnTo>
                  <a:lnTo>
                    <a:pt x="203977" y="616066"/>
                  </a:lnTo>
                  <a:lnTo>
                    <a:pt x="180396" y="654804"/>
                  </a:lnTo>
                  <a:lnTo>
                    <a:pt x="158120" y="694399"/>
                  </a:lnTo>
                  <a:lnTo>
                    <a:pt x="137179" y="734823"/>
                  </a:lnTo>
                  <a:lnTo>
                    <a:pt x="117603" y="776043"/>
                  </a:lnTo>
                  <a:lnTo>
                    <a:pt x="99421" y="818032"/>
                  </a:lnTo>
                  <a:lnTo>
                    <a:pt x="82663" y="860759"/>
                  </a:lnTo>
                  <a:lnTo>
                    <a:pt x="67360" y="904194"/>
                  </a:lnTo>
                  <a:lnTo>
                    <a:pt x="53541" y="948307"/>
                  </a:lnTo>
                  <a:lnTo>
                    <a:pt x="41236" y="993069"/>
                  </a:lnTo>
                  <a:lnTo>
                    <a:pt x="30475" y="1038449"/>
                  </a:lnTo>
                  <a:lnTo>
                    <a:pt x="21287" y="1084417"/>
                  </a:lnTo>
                  <a:lnTo>
                    <a:pt x="13703" y="1130945"/>
                  </a:lnTo>
                  <a:lnTo>
                    <a:pt x="7753" y="1178001"/>
                  </a:lnTo>
                  <a:lnTo>
                    <a:pt x="3465" y="1225556"/>
                  </a:lnTo>
                  <a:lnTo>
                    <a:pt x="871" y="1273581"/>
                  </a:lnTo>
                  <a:lnTo>
                    <a:pt x="0" y="1322044"/>
                  </a:lnTo>
                  <a:lnTo>
                    <a:pt x="1101" y="1376539"/>
                  </a:lnTo>
                  <a:lnTo>
                    <a:pt x="4378" y="1430472"/>
                  </a:lnTo>
                  <a:lnTo>
                    <a:pt x="9789" y="1483801"/>
                  </a:lnTo>
                  <a:lnTo>
                    <a:pt x="17292" y="1536485"/>
                  </a:lnTo>
                  <a:lnTo>
                    <a:pt x="26844" y="1588479"/>
                  </a:lnTo>
                  <a:lnTo>
                    <a:pt x="38404" y="1639743"/>
                  </a:lnTo>
                  <a:lnTo>
                    <a:pt x="51930" y="1690233"/>
                  </a:lnTo>
                  <a:lnTo>
                    <a:pt x="67381" y="1739908"/>
                  </a:lnTo>
                  <a:lnTo>
                    <a:pt x="84713" y="1788724"/>
                  </a:lnTo>
                  <a:lnTo>
                    <a:pt x="103885" y="1836639"/>
                  </a:lnTo>
                  <a:lnTo>
                    <a:pt x="132333" y="1895855"/>
                  </a:lnTo>
                  <a:lnTo>
                    <a:pt x="2510281" y="1895855"/>
                  </a:lnTo>
                  <a:lnTo>
                    <a:pt x="2538729" y="1836639"/>
                  </a:lnTo>
                  <a:lnTo>
                    <a:pt x="2557902" y="1788724"/>
                  </a:lnTo>
                  <a:lnTo>
                    <a:pt x="2575234" y="1739908"/>
                  </a:lnTo>
                  <a:lnTo>
                    <a:pt x="2590685" y="1690233"/>
                  </a:lnTo>
                  <a:lnTo>
                    <a:pt x="2604211" y="1639743"/>
                  </a:lnTo>
                  <a:lnTo>
                    <a:pt x="2615771" y="1588479"/>
                  </a:lnTo>
                  <a:lnTo>
                    <a:pt x="2625323" y="1536485"/>
                  </a:lnTo>
                  <a:lnTo>
                    <a:pt x="2632826" y="1483801"/>
                  </a:lnTo>
                  <a:lnTo>
                    <a:pt x="2638237" y="1430472"/>
                  </a:lnTo>
                  <a:lnTo>
                    <a:pt x="2641514" y="1376539"/>
                  </a:lnTo>
                  <a:lnTo>
                    <a:pt x="2642616" y="1322044"/>
                  </a:lnTo>
                  <a:lnTo>
                    <a:pt x="2641744" y="1273581"/>
                  </a:lnTo>
                  <a:lnTo>
                    <a:pt x="2639150" y="1225556"/>
                  </a:lnTo>
                  <a:lnTo>
                    <a:pt x="2634862" y="1178001"/>
                  </a:lnTo>
                  <a:lnTo>
                    <a:pt x="2628912" y="1130945"/>
                  </a:lnTo>
                  <a:lnTo>
                    <a:pt x="2621328" y="1084417"/>
                  </a:lnTo>
                  <a:lnTo>
                    <a:pt x="2612140" y="1038449"/>
                  </a:lnTo>
                  <a:lnTo>
                    <a:pt x="2601379" y="993069"/>
                  </a:lnTo>
                  <a:lnTo>
                    <a:pt x="2589074" y="948307"/>
                  </a:lnTo>
                  <a:lnTo>
                    <a:pt x="2575255" y="904194"/>
                  </a:lnTo>
                  <a:lnTo>
                    <a:pt x="2559952" y="860759"/>
                  </a:lnTo>
                  <a:lnTo>
                    <a:pt x="2543194" y="818032"/>
                  </a:lnTo>
                  <a:lnTo>
                    <a:pt x="2525012" y="776043"/>
                  </a:lnTo>
                  <a:lnTo>
                    <a:pt x="2505436" y="734823"/>
                  </a:lnTo>
                  <a:lnTo>
                    <a:pt x="2484495" y="694399"/>
                  </a:lnTo>
                  <a:lnTo>
                    <a:pt x="2462219" y="654804"/>
                  </a:lnTo>
                  <a:lnTo>
                    <a:pt x="2438638" y="616066"/>
                  </a:lnTo>
                  <a:lnTo>
                    <a:pt x="2413782" y="578215"/>
                  </a:lnTo>
                  <a:lnTo>
                    <a:pt x="2387681" y="541282"/>
                  </a:lnTo>
                  <a:lnTo>
                    <a:pt x="2360364" y="505296"/>
                  </a:lnTo>
                  <a:lnTo>
                    <a:pt x="2331862" y="470287"/>
                  </a:lnTo>
                  <a:lnTo>
                    <a:pt x="2302204" y="436285"/>
                  </a:lnTo>
                  <a:lnTo>
                    <a:pt x="2271420" y="403320"/>
                  </a:lnTo>
                  <a:lnTo>
                    <a:pt x="2239540" y="371421"/>
                  </a:lnTo>
                  <a:lnTo>
                    <a:pt x="2206593" y="340619"/>
                  </a:lnTo>
                  <a:lnTo>
                    <a:pt x="2172611" y="310943"/>
                  </a:lnTo>
                  <a:lnTo>
                    <a:pt x="2137622" y="282424"/>
                  </a:lnTo>
                  <a:lnTo>
                    <a:pt x="2101656" y="255091"/>
                  </a:lnTo>
                  <a:lnTo>
                    <a:pt x="2064744" y="228974"/>
                  </a:lnTo>
                  <a:lnTo>
                    <a:pt x="2026915" y="204103"/>
                  </a:lnTo>
                  <a:lnTo>
                    <a:pt x="1988199" y="180508"/>
                  </a:lnTo>
                  <a:lnTo>
                    <a:pt x="1948625" y="158218"/>
                  </a:lnTo>
                  <a:lnTo>
                    <a:pt x="1908224" y="137265"/>
                  </a:lnTo>
                  <a:lnTo>
                    <a:pt x="1867026" y="117676"/>
                  </a:lnTo>
                  <a:lnTo>
                    <a:pt x="1825060" y="99483"/>
                  </a:lnTo>
                  <a:lnTo>
                    <a:pt x="1782356" y="82715"/>
                  </a:lnTo>
                  <a:lnTo>
                    <a:pt x="1738944" y="67403"/>
                  </a:lnTo>
                  <a:lnTo>
                    <a:pt x="1694855" y="53575"/>
                  </a:lnTo>
                  <a:lnTo>
                    <a:pt x="1650117" y="41262"/>
                  </a:lnTo>
                  <a:lnTo>
                    <a:pt x="1604760" y="30494"/>
                  </a:lnTo>
                  <a:lnTo>
                    <a:pt x="1558815" y="21301"/>
                  </a:lnTo>
                  <a:lnTo>
                    <a:pt x="1512312" y="13712"/>
                  </a:lnTo>
                  <a:lnTo>
                    <a:pt x="1465279" y="7758"/>
                  </a:lnTo>
                  <a:lnTo>
                    <a:pt x="1417748" y="3467"/>
                  </a:lnTo>
                  <a:lnTo>
                    <a:pt x="1369747" y="871"/>
                  </a:lnTo>
                  <a:lnTo>
                    <a:pt x="1321307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07136" y="847344"/>
            <a:ext cx="4620895" cy="4620895"/>
          </a:xfrm>
          <a:custGeom>
            <a:avLst/>
            <a:gdLst/>
            <a:ahLst/>
            <a:cxnLst/>
            <a:rect l="l" t="t" r="r" b="b"/>
            <a:pathLst>
              <a:path w="4620895" h="4620895">
                <a:moveTo>
                  <a:pt x="2310384" y="0"/>
                </a:moveTo>
                <a:lnTo>
                  <a:pt x="2262047" y="495"/>
                </a:lnTo>
                <a:lnTo>
                  <a:pt x="2213952" y="1976"/>
                </a:lnTo>
                <a:lnTo>
                  <a:pt x="2166108" y="4431"/>
                </a:lnTo>
                <a:lnTo>
                  <a:pt x="2118526" y="7852"/>
                </a:lnTo>
                <a:lnTo>
                  <a:pt x="2071215" y="12229"/>
                </a:lnTo>
                <a:lnTo>
                  <a:pt x="2024184" y="17553"/>
                </a:lnTo>
                <a:lnTo>
                  <a:pt x="1977443" y="23812"/>
                </a:lnTo>
                <a:lnTo>
                  <a:pt x="1931002" y="30999"/>
                </a:lnTo>
                <a:lnTo>
                  <a:pt x="1884870" y="39103"/>
                </a:lnTo>
                <a:lnTo>
                  <a:pt x="1839058" y="48115"/>
                </a:lnTo>
                <a:lnTo>
                  <a:pt x="1793574" y="58025"/>
                </a:lnTo>
                <a:lnTo>
                  <a:pt x="1748428" y="68823"/>
                </a:lnTo>
                <a:lnTo>
                  <a:pt x="1703631" y="80499"/>
                </a:lnTo>
                <a:lnTo>
                  <a:pt x="1659191" y="93045"/>
                </a:lnTo>
                <a:lnTo>
                  <a:pt x="1615119" y="106450"/>
                </a:lnTo>
                <a:lnTo>
                  <a:pt x="1571423" y="120705"/>
                </a:lnTo>
                <a:lnTo>
                  <a:pt x="1528114" y="135800"/>
                </a:lnTo>
                <a:lnTo>
                  <a:pt x="1485201" y="151725"/>
                </a:lnTo>
                <a:lnTo>
                  <a:pt x="1442695" y="168471"/>
                </a:lnTo>
                <a:lnTo>
                  <a:pt x="1400603" y="186029"/>
                </a:lnTo>
                <a:lnTo>
                  <a:pt x="1358937" y="204388"/>
                </a:lnTo>
                <a:lnTo>
                  <a:pt x="1317706" y="223538"/>
                </a:lnTo>
                <a:lnTo>
                  <a:pt x="1276919" y="243471"/>
                </a:lnTo>
                <a:lnTo>
                  <a:pt x="1236587" y="264176"/>
                </a:lnTo>
                <a:lnTo>
                  <a:pt x="1196718" y="285645"/>
                </a:lnTo>
                <a:lnTo>
                  <a:pt x="1157323" y="307866"/>
                </a:lnTo>
                <a:lnTo>
                  <a:pt x="1118410" y="330832"/>
                </a:lnTo>
                <a:lnTo>
                  <a:pt x="1079991" y="354531"/>
                </a:lnTo>
                <a:lnTo>
                  <a:pt x="1042074" y="378954"/>
                </a:lnTo>
                <a:lnTo>
                  <a:pt x="1004669" y="404092"/>
                </a:lnTo>
                <a:lnTo>
                  <a:pt x="967785" y="429935"/>
                </a:lnTo>
                <a:lnTo>
                  <a:pt x="931433" y="456474"/>
                </a:lnTo>
                <a:lnTo>
                  <a:pt x="895622" y="483698"/>
                </a:lnTo>
                <a:lnTo>
                  <a:pt x="860362" y="511598"/>
                </a:lnTo>
                <a:lnTo>
                  <a:pt x="825662" y="540165"/>
                </a:lnTo>
                <a:lnTo>
                  <a:pt x="791531" y="569388"/>
                </a:lnTo>
                <a:lnTo>
                  <a:pt x="757981" y="599259"/>
                </a:lnTo>
                <a:lnTo>
                  <a:pt x="725019" y="629767"/>
                </a:lnTo>
                <a:lnTo>
                  <a:pt x="692657" y="660903"/>
                </a:lnTo>
                <a:lnTo>
                  <a:pt x="660903" y="692657"/>
                </a:lnTo>
                <a:lnTo>
                  <a:pt x="629767" y="725019"/>
                </a:lnTo>
                <a:lnTo>
                  <a:pt x="599259" y="757981"/>
                </a:lnTo>
                <a:lnTo>
                  <a:pt x="569388" y="791531"/>
                </a:lnTo>
                <a:lnTo>
                  <a:pt x="540165" y="825662"/>
                </a:lnTo>
                <a:lnTo>
                  <a:pt x="511598" y="860362"/>
                </a:lnTo>
                <a:lnTo>
                  <a:pt x="483698" y="895622"/>
                </a:lnTo>
                <a:lnTo>
                  <a:pt x="456474" y="931433"/>
                </a:lnTo>
                <a:lnTo>
                  <a:pt x="429935" y="967785"/>
                </a:lnTo>
                <a:lnTo>
                  <a:pt x="404092" y="1004669"/>
                </a:lnTo>
                <a:lnTo>
                  <a:pt x="378954" y="1042074"/>
                </a:lnTo>
                <a:lnTo>
                  <a:pt x="354531" y="1079991"/>
                </a:lnTo>
                <a:lnTo>
                  <a:pt x="330832" y="1118410"/>
                </a:lnTo>
                <a:lnTo>
                  <a:pt x="307866" y="1157323"/>
                </a:lnTo>
                <a:lnTo>
                  <a:pt x="285645" y="1196718"/>
                </a:lnTo>
                <a:lnTo>
                  <a:pt x="264176" y="1236587"/>
                </a:lnTo>
                <a:lnTo>
                  <a:pt x="243471" y="1276919"/>
                </a:lnTo>
                <a:lnTo>
                  <a:pt x="223538" y="1317706"/>
                </a:lnTo>
                <a:lnTo>
                  <a:pt x="204388" y="1358937"/>
                </a:lnTo>
                <a:lnTo>
                  <a:pt x="186029" y="1400603"/>
                </a:lnTo>
                <a:lnTo>
                  <a:pt x="168471" y="1442695"/>
                </a:lnTo>
                <a:lnTo>
                  <a:pt x="151725" y="1485201"/>
                </a:lnTo>
                <a:lnTo>
                  <a:pt x="135800" y="1528114"/>
                </a:lnTo>
                <a:lnTo>
                  <a:pt x="120705" y="1571423"/>
                </a:lnTo>
                <a:lnTo>
                  <a:pt x="106450" y="1615119"/>
                </a:lnTo>
                <a:lnTo>
                  <a:pt x="93045" y="1659191"/>
                </a:lnTo>
                <a:lnTo>
                  <a:pt x="80499" y="1703631"/>
                </a:lnTo>
                <a:lnTo>
                  <a:pt x="68823" y="1748428"/>
                </a:lnTo>
                <a:lnTo>
                  <a:pt x="58025" y="1793574"/>
                </a:lnTo>
                <a:lnTo>
                  <a:pt x="48115" y="1839058"/>
                </a:lnTo>
                <a:lnTo>
                  <a:pt x="39103" y="1884870"/>
                </a:lnTo>
                <a:lnTo>
                  <a:pt x="30999" y="1931002"/>
                </a:lnTo>
                <a:lnTo>
                  <a:pt x="23812" y="1977443"/>
                </a:lnTo>
                <a:lnTo>
                  <a:pt x="17553" y="2024184"/>
                </a:lnTo>
                <a:lnTo>
                  <a:pt x="12229" y="2071215"/>
                </a:lnTo>
                <a:lnTo>
                  <a:pt x="7852" y="2118526"/>
                </a:lnTo>
                <a:lnTo>
                  <a:pt x="4431" y="2166108"/>
                </a:lnTo>
                <a:lnTo>
                  <a:pt x="1976" y="2213952"/>
                </a:lnTo>
                <a:lnTo>
                  <a:pt x="495" y="2262047"/>
                </a:lnTo>
                <a:lnTo>
                  <a:pt x="0" y="2310383"/>
                </a:lnTo>
                <a:lnTo>
                  <a:pt x="495" y="2358720"/>
                </a:lnTo>
                <a:lnTo>
                  <a:pt x="1976" y="2406815"/>
                </a:lnTo>
                <a:lnTo>
                  <a:pt x="4431" y="2454659"/>
                </a:lnTo>
                <a:lnTo>
                  <a:pt x="7852" y="2502241"/>
                </a:lnTo>
                <a:lnTo>
                  <a:pt x="12229" y="2549552"/>
                </a:lnTo>
                <a:lnTo>
                  <a:pt x="17553" y="2596583"/>
                </a:lnTo>
                <a:lnTo>
                  <a:pt x="23812" y="2643324"/>
                </a:lnTo>
                <a:lnTo>
                  <a:pt x="30999" y="2689765"/>
                </a:lnTo>
                <a:lnTo>
                  <a:pt x="39103" y="2735897"/>
                </a:lnTo>
                <a:lnTo>
                  <a:pt x="48115" y="2781709"/>
                </a:lnTo>
                <a:lnTo>
                  <a:pt x="58025" y="2827193"/>
                </a:lnTo>
                <a:lnTo>
                  <a:pt x="68823" y="2872339"/>
                </a:lnTo>
                <a:lnTo>
                  <a:pt x="80499" y="2917136"/>
                </a:lnTo>
                <a:lnTo>
                  <a:pt x="93045" y="2961576"/>
                </a:lnTo>
                <a:lnTo>
                  <a:pt x="106450" y="3005648"/>
                </a:lnTo>
                <a:lnTo>
                  <a:pt x="120705" y="3049344"/>
                </a:lnTo>
                <a:lnTo>
                  <a:pt x="135800" y="3092653"/>
                </a:lnTo>
                <a:lnTo>
                  <a:pt x="151725" y="3135566"/>
                </a:lnTo>
                <a:lnTo>
                  <a:pt x="168471" y="3178072"/>
                </a:lnTo>
                <a:lnTo>
                  <a:pt x="186029" y="3220164"/>
                </a:lnTo>
                <a:lnTo>
                  <a:pt x="204388" y="3261830"/>
                </a:lnTo>
                <a:lnTo>
                  <a:pt x="223538" y="3303061"/>
                </a:lnTo>
                <a:lnTo>
                  <a:pt x="243471" y="3343848"/>
                </a:lnTo>
                <a:lnTo>
                  <a:pt x="264176" y="3384180"/>
                </a:lnTo>
                <a:lnTo>
                  <a:pt x="285645" y="3424049"/>
                </a:lnTo>
                <a:lnTo>
                  <a:pt x="307866" y="3463444"/>
                </a:lnTo>
                <a:lnTo>
                  <a:pt x="330832" y="3502357"/>
                </a:lnTo>
                <a:lnTo>
                  <a:pt x="354531" y="3540776"/>
                </a:lnTo>
                <a:lnTo>
                  <a:pt x="378954" y="3578693"/>
                </a:lnTo>
                <a:lnTo>
                  <a:pt x="404092" y="3616098"/>
                </a:lnTo>
                <a:lnTo>
                  <a:pt x="429935" y="3652982"/>
                </a:lnTo>
                <a:lnTo>
                  <a:pt x="456474" y="3689334"/>
                </a:lnTo>
                <a:lnTo>
                  <a:pt x="483698" y="3725145"/>
                </a:lnTo>
                <a:lnTo>
                  <a:pt x="511598" y="3760405"/>
                </a:lnTo>
                <a:lnTo>
                  <a:pt x="540165" y="3795105"/>
                </a:lnTo>
                <a:lnTo>
                  <a:pt x="569388" y="3829236"/>
                </a:lnTo>
                <a:lnTo>
                  <a:pt x="599259" y="3862786"/>
                </a:lnTo>
                <a:lnTo>
                  <a:pt x="629767" y="3895748"/>
                </a:lnTo>
                <a:lnTo>
                  <a:pt x="660903" y="3928110"/>
                </a:lnTo>
                <a:lnTo>
                  <a:pt x="692657" y="3959864"/>
                </a:lnTo>
                <a:lnTo>
                  <a:pt x="725019" y="3991000"/>
                </a:lnTo>
                <a:lnTo>
                  <a:pt x="757981" y="4021508"/>
                </a:lnTo>
                <a:lnTo>
                  <a:pt x="791531" y="4051379"/>
                </a:lnTo>
                <a:lnTo>
                  <a:pt x="825662" y="4080602"/>
                </a:lnTo>
                <a:lnTo>
                  <a:pt x="860362" y="4109169"/>
                </a:lnTo>
                <a:lnTo>
                  <a:pt x="895622" y="4137069"/>
                </a:lnTo>
                <a:lnTo>
                  <a:pt x="931433" y="4164293"/>
                </a:lnTo>
                <a:lnTo>
                  <a:pt x="967785" y="4190832"/>
                </a:lnTo>
                <a:lnTo>
                  <a:pt x="1004669" y="4216675"/>
                </a:lnTo>
                <a:lnTo>
                  <a:pt x="1042074" y="4241813"/>
                </a:lnTo>
                <a:lnTo>
                  <a:pt x="1079991" y="4266236"/>
                </a:lnTo>
                <a:lnTo>
                  <a:pt x="1118410" y="4289935"/>
                </a:lnTo>
                <a:lnTo>
                  <a:pt x="1157323" y="4312901"/>
                </a:lnTo>
                <a:lnTo>
                  <a:pt x="1196718" y="4335122"/>
                </a:lnTo>
                <a:lnTo>
                  <a:pt x="1236587" y="4356591"/>
                </a:lnTo>
                <a:lnTo>
                  <a:pt x="1276919" y="4377296"/>
                </a:lnTo>
                <a:lnTo>
                  <a:pt x="1317706" y="4397229"/>
                </a:lnTo>
                <a:lnTo>
                  <a:pt x="1358937" y="4416379"/>
                </a:lnTo>
                <a:lnTo>
                  <a:pt x="1400603" y="4434738"/>
                </a:lnTo>
                <a:lnTo>
                  <a:pt x="1442695" y="4452296"/>
                </a:lnTo>
                <a:lnTo>
                  <a:pt x="1485201" y="4469042"/>
                </a:lnTo>
                <a:lnTo>
                  <a:pt x="1528114" y="4484967"/>
                </a:lnTo>
                <a:lnTo>
                  <a:pt x="1571423" y="4500062"/>
                </a:lnTo>
                <a:lnTo>
                  <a:pt x="1615119" y="4514317"/>
                </a:lnTo>
                <a:lnTo>
                  <a:pt x="1659191" y="4527722"/>
                </a:lnTo>
                <a:lnTo>
                  <a:pt x="1703631" y="4540268"/>
                </a:lnTo>
                <a:lnTo>
                  <a:pt x="1748428" y="4551944"/>
                </a:lnTo>
                <a:lnTo>
                  <a:pt x="1793574" y="4562742"/>
                </a:lnTo>
                <a:lnTo>
                  <a:pt x="1839058" y="4572652"/>
                </a:lnTo>
                <a:lnTo>
                  <a:pt x="1884870" y="4581664"/>
                </a:lnTo>
                <a:lnTo>
                  <a:pt x="1931002" y="4589768"/>
                </a:lnTo>
                <a:lnTo>
                  <a:pt x="1977443" y="4596955"/>
                </a:lnTo>
                <a:lnTo>
                  <a:pt x="2024184" y="4603214"/>
                </a:lnTo>
                <a:lnTo>
                  <a:pt x="2071215" y="4608538"/>
                </a:lnTo>
                <a:lnTo>
                  <a:pt x="2118526" y="4612915"/>
                </a:lnTo>
                <a:lnTo>
                  <a:pt x="2166108" y="4616336"/>
                </a:lnTo>
                <a:lnTo>
                  <a:pt x="2213952" y="4618791"/>
                </a:lnTo>
                <a:lnTo>
                  <a:pt x="2262047" y="4620272"/>
                </a:lnTo>
                <a:lnTo>
                  <a:pt x="2310384" y="4620768"/>
                </a:lnTo>
                <a:lnTo>
                  <a:pt x="2358720" y="4620272"/>
                </a:lnTo>
                <a:lnTo>
                  <a:pt x="2406815" y="4618791"/>
                </a:lnTo>
                <a:lnTo>
                  <a:pt x="2454659" y="4616336"/>
                </a:lnTo>
                <a:lnTo>
                  <a:pt x="2502241" y="4612915"/>
                </a:lnTo>
                <a:lnTo>
                  <a:pt x="2549552" y="4608538"/>
                </a:lnTo>
                <a:lnTo>
                  <a:pt x="2596583" y="4603214"/>
                </a:lnTo>
                <a:lnTo>
                  <a:pt x="2643324" y="4596955"/>
                </a:lnTo>
                <a:lnTo>
                  <a:pt x="2689765" y="4589768"/>
                </a:lnTo>
                <a:lnTo>
                  <a:pt x="2735897" y="4581664"/>
                </a:lnTo>
                <a:lnTo>
                  <a:pt x="2781709" y="4572652"/>
                </a:lnTo>
                <a:lnTo>
                  <a:pt x="2827193" y="4562742"/>
                </a:lnTo>
                <a:lnTo>
                  <a:pt x="2872339" y="4551944"/>
                </a:lnTo>
                <a:lnTo>
                  <a:pt x="2917136" y="4540268"/>
                </a:lnTo>
                <a:lnTo>
                  <a:pt x="2961576" y="4527722"/>
                </a:lnTo>
                <a:lnTo>
                  <a:pt x="3005648" y="4514317"/>
                </a:lnTo>
                <a:lnTo>
                  <a:pt x="3049344" y="4500062"/>
                </a:lnTo>
                <a:lnTo>
                  <a:pt x="3092653" y="4484967"/>
                </a:lnTo>
                <a:lnTo>
                  <a:pt x="3135566" y="4469042"/>
                </a:lnTo>
                <a:lnTo>
                  <a:pt x="3178072" y="4452296"/>
                </a:lnTo>
                <a:lnTo>
                  <a:pt x="3220164" y="4434738"/>
                </a:lnTo>
                <a:lnTo>
                  <a:pt x="3261830" y="4416379"/>
                </a:lnTo>
                <a:lnTo>
                  <a:pt x="3303061" y="4397229"/>
                </a:lnTo>
                <a:lnTo>
                  <a:pt x="3343848" y="4377296"/>
                </a:lnTo>
                <a:lnTo>
                  <a:pt x="3384180" y="4356591"/>
                </a:lnTo>
                <a:lnTo>
                  <a:pt x="3424049" y="4335122"/>
                </a:lnTo>
                <a:lnTo>
                  <a:pt x="3463444" y="4312901"/>
                </a:lnTo>
                <a:lnTo>
                  <a:pt x="3502357" y="4289935"/>
                </a:lnTo>
                <a:lnTo>
                  <a:pt x="3540776" y="4266236"/>
                </a:lnTo>
                <a:lnTo>
                  <a:pt x="3578693" y="4241813"/>
                </a:lnTo>
                <a:lnTo>
                  <a:pt x="3616098" y="4216675"/>
                </a:lnTo>
                <a:lnTo>
                  <a:pt x="3652982" y="4190832"/>
                </a:lnTo>
                <a:lnTo>
                  <a:pt x="3689334" y="4164293"/>
                </a:lnTo>
                <a:lnTo>
                  <a:pt x="3725145" y="4137069"/>
                </a:lnTo>
                <a:lnTo>
                  <a:pt x="3760405" y="4109169"/>
                </a:lnTo>
                <a:lnTo>
                  <a:pt x="3795105" y="4080602"/>
                </a:lnTo>
                <a:lnTo>
                  <a:pt x="3829236" y="4051379"/>
                </a:lnTo>
                <a:lnTo>
                  <a:pt x="3862786" y="4021508"/>
                </a:lnTo>
                <a:lnTo>
                  <a:pt x="3895748" y="3991000"/>
                </a:lnTo>
                <a:lnTo>
                  <a:pt x="3928110" y="3959864"/>
                </a:lnTo>
                <a:lnTo>
                  <a:pt x="3959864" y="3928110"/>
                </a:lnTo>
                <a:lnTo>
                  <a:pt x="3991000" y="3895748"/>
                </a:lnTo>
                <a:lnTo>
                  <a:pt x="4021508" y="3862786"/>
                </a:lnTo>
                <a:lnTo>
                  <a:pt x="4051379" y="3829236"/>
                </a:lnTo>
                <a:lnTo>
                  <a:pt x="4080602" y="3795105"/>
                </a:lnTo>
                <a:lnTo>
                  <a:pt x="4109169" y="3760405"/>
                </a:lnTo>
                <a:lnTo>
                  <a:pt x="4137069" y="3725145"/>
                </a:lnTo>
                <a:lnTo>
                  <a:pt x="4164293" y="3689334"/>
                </a:lnTo>
                <a:lnTo>
                  <a:pt x="4190832" y="3652982"/>
                </a:lnTo>
                <a:lnTo>
                  <a:pt x="4216675" y="3616098"/>
                </a:lnTo>
                <a:lnTo>
                  <a:pt x="4241813" y="3578693"/>
                </a:lnTo>
                <a:lnTo>
                  <a:pt x="4266236" y="3540776"/>
                </a:lnTo>
                <a:lnTo>
                  <a:pt x="4289935" y="3502357"/>
                </a:lnTo>
                <a:lnTo>
                  <a:pt x="4312901" y="3463444"/>
                </a:lnTo>
                <a:lnTo>
                  <a:pt x="4335122" y="3424049"/>
                </a:lnTo>
                <a:lnTo>
                  <a:pt x="4356591" y="3384180"/>
                </a:lnTo>
                <a:lnTo>
                  <a:pt x="4377296" y="3343848"/>
                </a:lnTo>
                <a:lnTo>
                  <a:pt x="4397229" y="3303061"/>
                </a:lnTo>
                <a:lnTo>
                  <a:pt x="4416379" y="3261830"/>
                </a:lnTo>
                <a:lnTo>
                  <a:pt x="4434738" y="3220164"/>
                </a:lnTo>
                <a:lnTo>
                  <a:pt x="4452296" y="3178072"/>
                </a:lnTo>
                <a:lnTo>
                  <a:pt x="4469042" y="3135566"/>
                </a:lnTo>
                <a:lnTo>
                  <a:pt x="4484967" y="3092653"/>
                </a:lnTo>
                <a:lnTo>
                  <a:pt x="4500062" y="3049344"/>
                </a:lnTo>
                <a:lnTo>
                  <a:pt x="4514317" y="3005648"/>
                </a:lnTo>
                <a:lnTo>
                  <a:pt x="4527722" y="2961576"/>
                </a:lnTo>
                <a:lnTo>
                  <a:pt x="4540268" y="2917136"/>
                </a:lnTo>
                <a:lnTo>
                  <a:pt x="4551944" y="2872339"/>
                </a:lnTo>
                <a:lnTo>
                  <a:pt x="4562742" y="2827193"/>
                </a:lnTo>
                <a:lnTo>
                  <a:pt x="4572652" y="2781709"/>
                </a:lnTo>
                <a:lnTo>
                  <a:pt x="4581664" y="2735897"/>
                </a:lnTo>
                <a:lnTo>
                  <a:pt x="4589768" y="2689765"/>
                </a:lnTo>
                <a:lnTo>
                  <a:pt x="4596955" y="2643324"/>
                </a:lnTo>
                <a:lnTo>
                  <a:pt x="4603214" y="2596583"/>
                </a:lnTo>
                <a:lnTo>
                  <a:pt x="4608538" y="2549552"/>
                </a:lnTo>
                <a:lnTo>
                  <a:pt x="4612915" y="2502241"/>
                </a:lnTo>
                <a:lnTo>
                  <a:pt x="4616336" y="2454659"/>
                </a:lnTo>
                <a:lnTo>
                  <a:pt x="4618791" y="2406815"/>
                </a:lnTo>
                <a:lnTo>
                  <a:pt x="4620272" y="2358720"/>
                </a:lnTo>
                <a:lnTo>
                  <a:pt x="4620768" y="2310383"/>
                </a:lnTo>
                <a:lnTo>
                  <a:pt x="4620272" y="2262047"/>
                </a:lnTo>
                <a:lnTo>
                  <a:pt x="4618791" y="2213952"/>
                </a:lnTo>
                <a:lnTo>
                  <a:pt x="4616336" y="2166108"/>
                </a:lnTo>
                <a:lnTo>
                  <a:pt x="4612915" y="2118526"/>
                </a:lnTo>
                <a:lnTo>
                  <a:pt x="4608538" y="2071215"/>
                </a:lnTo>
                <a:lnTo>
                  <a:pt x="4603214" y="2024184"/>
                </a:lnTo>
                <a:lnTo>
                  <a:pt x="4596955" y="1977443"/>
                </a:lnTo>
                <a:lnTo>
                  <a:pt x="4589768" y="1931002"/>
                </a:lnTo>
                <a:lnTo>
                  <a:pt x="4581664" y="1884870"/>
                </a:lnTo>
                <a:lnTo>
                  <a:pt x="4572652" y="1839058"/>
                </a:lnTo>
                <a:lnTo>
                  <a:pt x="4562742" y="1793574"/>
                </a:lnTo>
                <a:lnTo>
                  <a:pt x="4551944" y="1748428"/>
                </a:lnTo>
                <a:lnTo>
                  <a:pt x="4540268" y="1703631"/>
                </a:lnTo>
                <a:lnTo>
                  <a:pt x="4527722" y="1659191"/>
                </a:lnTo>
                <a:lnTo>
                  <a:pt x="4514317" y="1615119"/>
                </a:lnTo>
                <a:lnTo>
                  <a:pt x="4500062" y="1571423"/>
                </a:lnTo>
                <a:lnTo>
                  <a:pt x="4484967" y="1528114"/>
                </a:lnTo>
                <a:lnTo>
                  <a:pt x="4469042" y="1485201"/>
                </a:lnTo>
                <a:lnTo>
                  <a:pt x="4452296" y="1442695"/>
                </a:lnTo>
                <a:lnTo>
                  <a:pt x="4434738" y="1400603"/>
                </a:lnTo>
                <a:lnTo>
                  <a:pt x="4416379" y="1358937"/>
                </a:lnTo>
                <a:lnTo>
                  <a:pt x="4397229" y="1317706"/>
                </a:lnTo>
                <a:lnTo>
                  <a:pt x="4377296" y="1276919"/>
                </a:lnTo>
                <a:lnTo>
                  <a:pt x="4356591" y="1236587"/>
                </a:lnTo>
                <a:lnTo>
                  <a:pt x="4335122" y="1196718"/>
                </a:lnTo>
                <a:lnTo>
                  <a:pt x="4312901" y="1157323"/>
                </a:lnTo>
                <a:lnTo>
                  <a:pt x="4289935" y="1118410"/>
                </a:lnTo>
                <a:lnTo>
                  <a:pt x="4266236" y="1079991"/>
                </a:lnTo>
                <a:lnTo>
                  <a:pt x="4241813" y="1042074"/>
                </a:lnTo>
                <a:lnTo>
                  <a:pt x="4216675" y="1004669"/>
                </a:lnTo>
                <a:lnTo>
                  <a:pt x="4190832" y="967785"/>
                </a:lnTo>
                <a:lnTo>
                  <a:pt x="4164293" y="931433"/>
                </a:lnTo>
                <a:lnTo>
                  <a:pt x="4137069" y="895622"/>
                </a:lnTo>
                <a:lnTo>
                  <a:pt x="4109169" y="860362"/>
                </a:lnTo>
                <a:lnTo>
                  <a:pt x="4080602" y="825662"/>
                </a:lnTo>
                <a:lnTo>
                  <a:pt x="4051379" y="791531"/>
                </a:lnTo>
                <a:lnTo>
                  <a:pt x="4021508" y="757981"/>
                </a:lnTo>
                <a:lnTo>
                  <a:pt x="3991000" y="725019"/>
                </a:lnTo>
                <a:lnTo>
                  <a:pt x="3959864" y="692657"/>
                </a:lnTo>
                <a:lnTo>
                  <a:pt x="3928110" y="660903"/>
                </a:lnTo>
                <a:lnTo>
                  <a:pt x="3895748" y="629767"/>
                </a:lnTo>
                <a:lnTo>
                  <a:pt x="3862786" y="599259"/>
                </a:lnTo>
                <a:lnTo>
                  <a:pt x="3829236" y="569388"/>
                </a:lnTo>
                <a:lnTo>
                  <a:pt x="3795105" y="540165"/>
                </a:lnTo>
                <a:lnTo>
                  <a:pt x="3760405" y="511598"/>
                </a:lnTo>
                <a:lnTo>
                  <a:pt x="3725145" y="483698"/>
                </a:lnTo>
                <a:lnTo>
                  <a:pt x="3689334" y="456474"/>
                </a:lnTo>
                <a:lnTo>
                  <a:pt x="3652982" y="429935"/>
                </a:lnTo>
                <a:lnTo>
                  <a:pt x="3616098" y="404092"/>
                </a:lnTo>
                <a:lnTo>
                  <a:pt x="3578693" y="378954"/>
                </a:lnTo>
                <a:lnTo>
                  <a:pt x="3540776" y="354531"/>
                </a:lnTo>
                <a:lnTo>
                  <a:pt x="3502357" y="330832"/>
                </a:lnTo>
                <a:lnTo>
                  <a:pt x="3463444" y="307866"/>
                </a:lnTo>
                <a:lnTo>
                  <a:pt x="3424049" y="285645"/>
                </a:lnTo>
                <a:lnTo>
                  <a:pt x="3384180" y="264176"/>
                </a:lnTo>
                <a:lnTo>
                  <a:pt x="3343848" y="243471"/>
                </a:lnTo>
                <a:lnTo>
                  <a:pt x="3303061" y="223538"/>
                </a:lnTo>
                <a:lnTo>
                  <a:pt x="3261830" y="204388"/>
                </a:lnTo>
                <a:lnTo>
                  <a:pt x="3220164" y="186029"/>
                </a:lnTo>
                <a:lnTo>
                  <a:pt x="3178072" y="168471"/>
                </a:lnTo>
                <a:lnTo>
                  <a:pt x="3135566" y="151725"/>
                </a:lnTo>
                <a:lnTo>
                  <a:pt x="3092653" y="135800"/>
                </a:lnTo>
                <a:lnTo>
                  <a:pt x="3049344" y="120705"/>
                </a:lnTo>
                <a:lnTo>
                  <a:pt x="3005648" y="106450"/>
                </a:lnTo>
                <a:lnTo>
                  <a:pt x="2961576" y="93045"/>
                </a:lnTo>
                <a:lnTo>
                  <a:pt x="2917136" y="80499"/>
                </a:lnTo>
                <a:lnTo>
                  <a:pt x="2872339" y="68823"/>
                </a:lnTo>
                <a:lnTo>
                  <a:pt x="2827193" y="58025"/>
                </a:lnTo>
                <a:lnTo>
                  <a:pt x="2781709" y="48115"/>
                </a:lnTo>
                <a:lnTo>
                  <a:pt x="2735897" y="39103"/>
                </a:lnTo>
                <a:lnTo>
                  <a:pt x="2689765" y="30999"/>
                </a:lnTo>
                <a:lnTo>
                  <a:pt x="2643324" y="23812"/>
                </a:lnTo>
                <a:lnTo>
                  <a:pt x="2596583" y="17553"/>
                </a:lnTo>
                <a:lnTo>
                  <a:pt x="2549552" y="12229"/>
                </a:lnTo>
                <a:lnTo>
                  <a:pt x="2502241" y="7852"/>
                </a:lnTo>
                <a:lnTo>
                  <a:pt x="2454659" y="4431"/>
                </a:lnTo>
                <a:lnTo>
                  <a:pt x="2406815" y="1976"/>
                </a:lnTo>
                <a:lnTo>
                  <a:pt x="2358720" y="495"/>
                </a:lnTo>
                <a:lnTo>
                  <a:pt x="2310384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68374" y="2080971"/>
            <a:ext cx="2705735" cy="2281555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10" dirty="0">
                <a:solidFill>
                  <a:srgbClr val="FFFFFF"/>
                </a:solidFill>
                <a:latin typeface="Arial"/>
                <a:cs typeface="Arial"/>
              </a:rPr>
              <a:t>Uspješan proces postavljanja ciljeva</a:t>
            </a:r>
            <a:endParaRPr sz="4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0351" y="0"/>
            <a:ext cx="1155700" cy="591820"/>
          </a:xfrm>
          <a:custGeom>
            <a:avLst/>
            <a:gdLst/>
            <a:ahLst/>
            <a:cxnLst/>
            <a:rect l="l" t="t" r="r" b="b"/>
            <a:pathLst>
              <a:path w="1155700" h="591820">
                <a:moveTo>
                  <a:pt x="1153795" y="0"/>
                </a:moveTo>
                <a:lnTo>
                  <a:pt x="1358" y="0"/>
                </a:lnTo>
                <a:lnTo>
                  <a:pt x="0" y="13461"/>
                </a:lnTo>
                <a:lnTo>
                  <a:pt x="1914" y="60856"/>
                </a:lnTo>
                <a:lnTo>
                  <a:pt x="7559" y="107195"/>
                </a:lnTo>
                <a:lnTo>
                  <a:pt x="16786" y="152330"/>
                </a:lnTo>
                <a:lnTo>
                  <a:pt x="29446" y="196112"/>
                </a:lnTo>
                <a:lnTo>
                  <a:pt x="45390" y="238392"/>
                </a:lnTo>
                <a:lnTo>
                  <a:pt x="64470" y="279023"/>
                </a:lnTo>
                <a:lnTo>
                  <a:pt x="86536" y="317854"/>
                </a:lnTo>
                <a:lnTo>
                  <a:pt x="111442" y="354738"/>
                </a:lnTo>
                <a:lnTo>
                  <a:pt x="139037" y="389526"/>
                </a:lnTo>
                <a:lnTo>
                  <a:pt x="169173" y="422068"/>
                </a:lnTo>
                <a:lnTo>
                  <a:pt x="201702" y="452217"/>
                </a:lnTo>
                <a:lnTo>
                  <a:pt x="236474" y="479824"/>
                </a:lnTo>
                <a:lnTo>
                  <a:pt x="273342" y="504739"/>
                </a:lnTo>
                <a:lnTo>
                  <a:pt x="312156" y="526815"/>
                </a:lnTo>
                <a:lnTo>
                  <a:pt x="352769" y="545903"/>
                </a:lnTo>
                <a:lnTo>
                  <a:pt x="395030" y="561854"/>
                </a:lnTo>
                <a:lnTo>
                  <a:pt x="438792" y="574518"/>
                </a:lnTo>
                <a:lnTo>
                  <a:pt x="483906" y="583749"/>
                </a:lnTo>
                <a:lnTo>
                  <a:pt x="530223" y="589396"/>
                </a:lnTo>
                <a:lnTo>
                  <a:pt x="577596" y="591312"/>
                </a:lnTo>
                <a:lnTo>
                  <a:pt x="624971" y="589396"/>
                </a:lnTo>
                <a:lnTo>
                  <a:pt x="671291" y="583749"/>
                </a:lnTo>
                <a:lnTo>
                  <a:pt x="716407" y="574518"/>
                </a:lnTo>
                <a:lnTo>
                  <a:pt x="760171" y="561854"/>
                </a:lnTo>
                <a:lnTo>
                  <a:pt x="802433" y="545903"/>
                </a:lnTo>
                <a:lnTo>
                  <a:pt x="843046" y="526815"/>
                </a:lnTo>
                <a:lnTo>
                  <a:pt x="881860" y="504739"/>
                </a:lnTo>
                <a:lnTo>
                  <a:pt x="918728" y="479824"/>
                </a:lnTo>
                <a:lnTo>
                  <a:pt x="953500" y="452217"/>
                </a:lnTo>
                <a:lnTo>
                  <a:pt x="986028" y="422068"/>
                </a:lnTo>
                <a:lnTo>
                  <a:pt x="1016163" y="389526"/>
                </a:lnTo>
                <a:lnTo>
                  <a:pt x="1043757" y="354738"/>
                </a:lnTo>
                <a:lnTo>
                  <a:pt x="1068661" y="317854"/>
                </a:lnTo>
                <a:lnTo>
                  <a:pt x="1090726" y="279023"/>
                </a:lnTo>
                <a:lnTo>
                  <a:pt x="1109805" y="238392"/>
                </a:lnTo>
                <a:lnTo>
                  <a:pt x="1125748" y="196112"/>
                </a:lnTo>
                <a:lnTo>
                  <a:pt x="1138407" y="152330"/>
                </a:lnTo>
                <a:lnTo>
                  <a:pt x="1147632" y="107195"/>
                </a:lnTo>
                <a:lnTo>
                  <a:pt x="1153277" y="60856"/>
                </a:lnTo>
                <a:lnTo>
                  <a:pt x="1155192" y="13461"/>
                </a:lnTo>
                <a:lnTo>
                  <a:pt x="1153795" y="0"/>
                </a:lnTo>
                <a:close/>
              </a:path>
            </a:pathLst>
          </a:custGeom>
          <a:solidFill>
            <a:srgbClr val="FF852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960876" y="0"/>
            <a:ext cx="1737360" cy="960119"/>
          </a:xfrm>
          <a:custGeom>
            <a:avLst/>
            <a:gdLst/>
            <a:ahLst/>
            <a:cxnLst/>
            <a:rect l="l" t="t" r="r" b="b"/>
            <a:pathLst>
              <a:path w="1737360" h="960119">
                <a:moveTo>
                  <a:pt x="1737360" y="0"/>
                </a:moveTo>
                <a:lnTo>
                  <a:pt x="1613535" y="0"/>
                </a:lnTo>
                <a:lnTo>
                  <a:pt x="1613535" y="790701"/>
                </a:lnTo>
                <a:lnTo>
                  <a:pt x="247269" y="0"/>
                </a:lnTo>
                <a:lnTo>
                  <a:pt x="0" y="0"/>
                </a:lnTo>
                <a:lnTo>
                  <a:pt x="1644523" y="951864"/>
                </a:lnTo>
                <a:lnTo>
                  <a:pt x="1651793" y="955458"/>
                </a:lnTo>
                <a:lnTo>
                  <a:pt x="1659445" y="958040"/>
                </a:lnTo>
                <a:lnTo>
                  <a:pt x="1667383" y="959598"/>
                </a:lnTo>
                <a:lnTo>
                  <a:pt x="1675511" y="960120"/>
                </a:lnTo>
                <a:lnTo>
                  <a:pt x="1699587" y="955258"/>
                </a:lnTo>
                <a:lnTo>
                  <a:pt x="1719246" y="941990"/>
                </a:lnTo>
                <a:lnTo>
                  <a:pt x="1732500" y="922293"/>
                </a:lnTo>
                <a:lnTo>
                  <a:pt x="1737360" y="898144"/>
                </a:lnTo>
                <a:lnTo>
                  <a:pt x="1737360" y="0"/>
                </a:lnTo>
                <a:close/>
              </a:path>
            </a:pathLst>
          </a:custGeom>
          <a:solidFill>
            <a:srgbClr val="E837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0" y="2936748"/>
            <a:ext cx="160020" cy="553720"/>
          </a:xfrm>
          <a:custGeom>
            <a:avLst/>
            <a:gdLst/>
            <a:ahLst/>
            <a:cxnLst/>
            <a:rect l="l" t="t" r="r" b="b"/>
            <a:pathLst>
              <a:path w="160020" h="553720">
                <a:moveTo>
                  <a:pt x="0" y="0"/>
                </a:moveTo>
                <a:lnTo>
                  <a:pt x="0" y="553212"/>
                </a:lnTo>
                <a:lnTo>
                  <a:pt x="17923" y="543560"/>
                </a:lnTo>
                <a:lnTo>
                  <a:pt x="58216" y="511394"/>
                </a:lnTo>
                <a:lnTo>
                  <a:pt x="92865" y="473305"/>
                </a:lnTo>
                <a:lnTo>
                  <a:pt x="121120" y="430037"/>
                </a:lnTo>
                <a:lnTo>
                  <a:pt x="142231" y="382335"/>
                </a:lnTo>
                <a:lnTo>
                  <a:pt x="155447" y="330943"/>
                </a:lnTo>
                <a:lnTo>
                  <a:pt x="160020" y="276605"/>
                </a:lnTo>
                <a:lnTo>
                  <a:pt x="155447" y="222268"/>
                </a:lnTo>
                <a:lnTo>
                  <a:pt x="142231" y="170876"/>
                </a:lnTo>
                <a:lnTo>
                  <a:pt x="121120" y="123174"/>
                </a:lnTo>
                <a:lnTo>
                  <a:pt x="92865" y="79906"/>
                </a:lnTo>
                <a:lnTo>
                  <a:pt x="58216" y="41817"/>
                </a:lnTo>
                <a:lnTo>
                  <a:pt x="17923" y="9651"/>
                </a:lnTo>
                <a:lnTo>
                  <a:pt x="0" y="0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352413" y="722731"/>
            <a:ext cx="5326380" cy="5633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27685" marR="351790" indent="-515620">
              <a:lnSpc>
                <a:spcPct val="110000"/>
              </a:lnSpc>
              <a:spcBef>
                <a:spcPts val="100"/>
              </a:spcBef>
              <a:buAutoNum type="arabicPeriod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Brainstormajte</a:t>
            </a:r>
            <a:r>
              <a:rPr sz="1700" b="1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Navedite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sve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što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biste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željeli </a:t>
            </a:r>
            <a:r>
              <a:rPr sz="1700" dirty="0">
                <a:latin typeface="Arial"/>
                <a:cs typeface="Arial"/>
              </a:rPr>
              <a:t>postići.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Budi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hrabri!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Izazovite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se.</a:t>
            </a:r>
            <a:endParaRPr sz="1700">
              <a:latin typeface="Arial"/>
              <a:cs typeface="Arial"/>
            </a:endParaRPr>
          </a:p>
          <a:p>
            <a:pPr marL="527685" marR="5080" indent="-515620">
              <a:lnSpc>
                <a:spcPct val="110000"/>
              </a:lnSpc>
              <a:spcBef>
                <a:spcPts val="1005"/>
              </a:spcBef>
              <a:buAutoNum type="arabicPeriod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Odredite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prioritete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Pogledajte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svoj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popis: </a:t>
            </a:r>
            <a:r>
              <a:rPr sz="1700" dirty="0">
                <a:latin typeface="Arial"/>
                <a:cs typeface="Arial"/>
              </a:rPr>
              <a:t>odlučite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na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kojem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biste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cilju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prvome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radili.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Čuvajte </a:t>
            </a:r>
            <a:r>
              <a:rPr sz="1700" dirty="0">
                <a:latin typeface="Arial"/>
                <a:cs typeface="Arial"/>
              </a:rPr>
              <a:t>svoj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popis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ciljeva</a:t>
            </a:r>
            <a:r>
              <a:rPr sz="1700" spc="-5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kako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biste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mogli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provjeravati napredak.</a:t>
            </a:r>
            <a:endParaRPr sz="1700">
              <a:latin typeface="Arial"/>
              <a:cs typeface="Arial"/>
            </a:endParaRPr>
          </a:p>
          <a:p>
            <a:pPr marL="527685" marR="184785" indent="-515620">
              <a:lnSpc>
                <a:spcPct val="110000"/>
              </a:lnSpc>
              <a:spcBef>
                <a:spcPts val="994"/>
              </a:spcBef>
              <a:buAutoNum type="arabicPeriod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Detaljno</a:t>
            </a:r>
            <a:r>
              <a:rPr sz="1700" b="1" spc="-3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opišite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Budite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vrlo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precizni: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podijelite </a:t>
            </a:r>
            <a:r>
              <a:rPr sz="1700" dirty="0">
                <a:latin typeface="Arial"/>
                <a:cs typeface="Arial"/>
              </a:rPr>
              <a:t>svoje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ciljeve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u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podciljeve,</a:t>
            </a:r>
            <a:r>
              <a:rPr sz="1700" spc="-6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planirajte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korak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25" dirty="0">
                <a:latin typeface="Arial"/>
                <a:cs typeface="Arial"/>
              </a:rPr>
              <a:t>po </a:t>
            </a:r>
            <a:r>
              <a:rPr sz="1700" dirty="0">
                <a:latin typeface="Arial"/>
                <a:cs typeface="Arial"/>
              </a:rPr>
              <a:t>korak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kako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biste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mogli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provjeriti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svoj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napredak.</a:t>
            </a:r>
            <a:endParaRPr sz="1700">
              <a:latin typeface="Arial"/>
              <a:cs typeface="Arial"/>
            </a:endParaRPr>
          </a:p>
          <a:p>
            <a:pPr marL="527685" indent="-514984">
              <a:lnSpc>
                <a:spcPct val="100000"/>
              </a:lnSpc>
              <a:spcBef>
                <a:spcPts val="1200"/>
              </a:spcBef>
              <a:buAutoNum type="arabicPeriod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Prepoznajte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svoje</a:t>
            </a:r>
            <a:r>
              <a:rPr sz="1700" b="1" spc="-1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prepreke</a:t>
            </a:r>
            <a:r>
              <a:rPr sz="1700" b="1" spc="-6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Potražite</a:t>
            </a:r>
            <a:endParaRPr sz="1700">
              <a:latin typeface="Arial"/>
              <a:cs typeface="Arial"/>
            </a:endParaRPr>
          </a:p>
          <a:p>
            <a:pPr marL="527685">
              <a:lnSpc>
                <a:spcPct val="100000"/>
              </a:lnSpc>
              <a:spcBef>
                <a:spcPts val="204"/>
              </a:spcBef>
            </a:pPr>
            <a:r>
              <a:rPr sz="1700" dirty="0">
                <a:latin typeface="Arial"/>
                <a:cs typeface="Arial"/>
              </a:rPr>
              <a:t>unutarnje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vanjske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prepreke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za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postizanje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ciljeva.</a:t>
            </a:r>
            <a:endParaRPr sz="1700">
              <a:latin typeface="Arial"/>
              <a:cs typeface="Arial"/>
            </a:endParaRPr>
          </a:p>
          <a:p>
            <a:pPr marL="514984" marR="869950" indent="-514984" algn="r">
              <a:lnSpc>
                <a:spcPct val="100000"/>
              </a:lnSpc>
              <a:spcBef>
                <a:spcPts val="1215"/>
              </a:spcBef>
              <a:buAutoNum type="arabicPeriod" startAt="5"/>
              <a:tabLst>
                <a:tab pos="514984" algn="l"/>
              </a:tabLst>
            </a:pPr>
            <a:r>
              <a:rPr sz="1700" b="1" dirty="0">
                <a:latin typeface="Arial"/>
                <a:cs typeface="Arial"/>
              </a:rPr>
              <a:t>Razvijte </a:t>
            </a:r>
            <a:r>
              <a:rPr sz="1700" b="1" i="1" dirty="0">
                <a:latin typeface="Arial"/>
                <a:cs typeface="Arial"/>
              </a:rPr>
              <a:t>game</a:t>
            </a:r>
            <a:r>
              <a:rPr sz="1700" b="1" i="1" spc="-30" dirty="0">
                <a:latin typeface="Arial"/>
                <a:cs typeface="Arial"/>
              </a:rPr>
              <a:t> </a:t>
            </a:r>
            <a:r>
              <a:rPr sz="1700" b="1" i="1" dirty="0">
                <a:latin typeface="Arial"/>
                <a:cs typeface="Arial"/>
              </a:rPr>
              <a:t>plan</a:t>
            </a:r>
            <a:r>
              <a:rPr sz="1700" b="1" i="1" spc="-2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Odlučite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kako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spc="-20" dirty="0">
                <a:latin typeface="Arial"/>
                <a:cs typeface="Arial"/>
              </a:rPr>
              <a:t>ćete</a:t>
            </a:r>
            <a:endParaRPr sz="1700">
              <a:latin typeface="Arial"/>
              <a:cs typeface="Arial"/>
            </a:endParaRPr>
          </a:p>
          <a:p>
            <a:pPr marR="820419" algn="r">
              <a:lnSpc>
                <a:spcPct val="100000"/>
              </a:lnSpc>
              <a:spcBef>
                <a:spcPts val="200"/>
              </a:spcBef>
            </a:pPr>
            <a:r>
              <a:rPr sz="1700" dirty="0">
                <a:latin typeface="Arial"/>
                <a:cs typeface="Arial"/>
              </a:rPr>
              <a:t>prevladati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prepreke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pred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svojim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ciljevima.</a:t>
            </a:r>
            <a:endParaRPr sz="1700">
              <a:latin typeface="Arial"/>
              <a:cs typeface="Arial"/>
            </a:endParaRPr>
          </a:p>
          <a:p>
            <a:pPr marL="527685" marR="480059" indent="-515620">
              <a:lnSpc>
                <a:spcPct val="110000"/>
              </a:lnSpc>
              <a:spcBef>
                <a:spcPts val="1000"/>
              </a:spcBef>
              <a:buAutoNum type="arabicPeriod" startAt="6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Razvijte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vremenski</a:t>
            </a:r>
            <a:r>
              <a:rPr sz="1700" b="1" spc="-3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okvir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8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Pogledajte</a:t>
            </a:r>
            <a:r>
              <a:rPr sz="1700" spc="-6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svoje </a:t>
            </a:r>
            <a:r>
              <a:rPr sz="1700" dirty="0">
                <a:latin typeface="Arial"/>
                <a:cs typeface="Arial"/>
              </a:rPr>
              <a:t>ciljeve</a:t>
            </a:r>
            <a:r>
              <a:rPr sz="1700" spc="-5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izradite</a:t>
            </a:r>
            <a:r>
              <a:rPr sz="1700" spc="-4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realan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vremenski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okvir.</a:t>
            </a:r>
            <a:endParaRPr sz="1700">
              <a:latin typeface="Arial"/>
              <a:cs typeface="Arial"/>
            </a:endParaRPr>
          </a:p>
          <a:p>
            <a:pPr marL="527685" marR="183515" indent="-515620">
              <a:lnSpc>
                <a:spcPct val="110000"/>
              </a:lnSpc>
              <a:spcBef>
                <a:spcPts val="994"/>
              </a:spcBef>
              <a:buAutoNum type="arabicPeriod" startAt="6"/>
              <a:tabLst>
                <a:tab pos="527685" algn="l"/>
              </a:tabLst>
            </a:pPr>
            <a:r>
              <a:rPr sz="1700" b="1" dirty="0">
                <a:latin typeface="Arial"/>
                <a:cs typeface="Arial"/>
              </a:rPr>
              <a:t>Nagradite</a:t>
            </a:r>
            <a:r>
              <a:rPr sz="1700" b="1" spc="-25" dirty="0">
                <a:latin typeface="Arial"/>
                <a:cs typeface="Arial"/>
              </a:rPr>
              <a:t> </a:t>
            </a:r>
            <a:r>
              <a:rPr sz="1700" b="1" dirty="0">
                <a:latin typeface="Arial"/>
                <a:cs typeface="Arial"/>
              </a:rPr>
              <a:t>se</a:t>
            </a:r>
            <a:r>
              <a:rPr sz="1700" b="1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-</a:t>
            </a:r>
            <a:r>
              <a:rPr sz="1700" spc="-3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Nagradite</a:t>
            </a:r>
            <a:r>
              <a:rPr sz="1700" spc="-3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se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za</a:t>
            </a:r>
            <a:r>
              <a:rPr sz="1700" spc="-1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svaki</a:t>
            </a:r>
            <a:r>
              <a:rPr sz="1700" spc="-45" dirty="0">
                <a:latin typeface="Arial"/>
                <a:cs typeface="Arial"/>
              </a:rPr>
              <a:t> </a:t>
            </a:r>
            <a:r>
              <a:rPr sz="1700" dirty="0">
                <a:latin typeface="Arial"/>
                <a:cs typeface="Arial"/>
              </a:rPr>
              <a:t>novi</a:t>
            </a:r>
            <a:r>
              <a:rPr sz="1700" spc="-25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korak </a:t>
            </a:r>
            <a:r>
              <a:rPr sz="1700" dirty="0">
                <a:latin typeface="Arial"/>
                <a:cs typeface="Arial"/>
              </a:rPr>
              <a:t>koji</a:t>
            </a:r>
            <a:r>
              <a:rPr sz="1700" spc="-20" dirty="0">
                <a:latin typeface="Arial"/>
                <a:cs typeface="Arial"/>
              </a:rPr>
              <a:t> </a:t>
            </a:r>
            <a:r>
              <a:rPr sz="1700" spc="-10" dirty="0">
                <a:latin typeface="Arial"/>
                <a:cs typeface="Arial"/>
              </a:rPr>
              <a:t>postignete.</a:t>
            </a:r>
            <a:endParaRPr sz="170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0" y="5835396"/>
            <a:ext cx="1548765" cy="1022985"/>
          </a:xfrm>
          <a:custGeom>
            <a:avLst/>
            <a:gdLst/>
            <a:ahLst/>
            <a:cxnLst/>
            <a:rect l="l" t="t" r="r" b="b"/>
            <a:pathLst>
              <a:path w="1548765" h="1022984">
                <a:moveTo>
                  <a:pt x="1486408" y="0"/>
                </a:moveTo>
                <a:lnTo>
                  <a:pt x="0" y="0"/>
                </a:lnTo>
                <a:lnTo>
                  <a:pt x="0" y="123850"/>
                </a:lnTo>
                <a:lnTo>
                  <a:pt x="1424559" y="123850"/>
                </a:lnTo>
                <a:lnTo>
                  <a:pt x="1424559" y="1022603"/>
                </a:lnTo>
                <a:lnTo>
                  <a:pt x="1548384" y="1022603"/>
                </a:lnTo>
                <a:lnTo>
                  <a:pt x="1548384" y="61925"/>
                </a:lnTo>
                <a:lnTo>
                  <a:pt x="1543522" y="37820"/>
                </a:lnTo>
                <a:lnTo>
                  <a:pt x="1530254" y="18137"/>
                </a:lnTo>
                <a:lnTo>
                  <a:pt x="1510557" y="4866"/>
                </a:lnTo>
                <a:lnTo>
                  <a:pt x="1486408" y="0"/>
                </a:lnTo>
                <a:close/>
              </a:path>
            </a:pathLst>
          </a:custGeom>
          <a:solidFill>
            <a:srgbClr val="E8377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3404615" y="5718073"/>
            <a:ext cx="2293620" cy="1140460"/>
            <a:chOff x="3404615" y="5718073"/>
            <a:chExt cx="2293620" cy="1140460"/>
          </a:xfrm>
        </p:grpSpPr>
        <p:sp>
          <p:nvSpPr>
            <p:cNvPr id="10" name="object 10"/>
            <p:cNvSpPr/>
            <p:nvPr/>
          </p:nvSpPr>
          <p:spPr>
            <a:xfrm>
              <a:off x="3404615" y="5718073"/>
              <a:ext cx="1771650" cy="1140460"/>
            </a:xfrm>
            <a:custGeom>
              <a:avLst/>
              <a:gdLst/>
              <a:ahLst/>
              <a:cxnLst/>
              <a:rect l="l" t="t" r="r" b="b"/>
              <a:pathLst>
                <a:path w="1771650" h="1140459">
                  <a:moveTo>
                    <a:pt x="209931" y="762914"/>
                  </a:moveTo>
                  <a:lnTo>
                    <a:pt x="160460" y="778557"/>
                  </a:lnTo>
                  <a:lnTo>
                    <a:pt x="124327" y="835985"/>
                  </a:lnTo>
                  <a:lnTo>
                    <a:pt x="101457" y="879992"/>
                  </a:lnTo>
                  <a:lnTo>
                    <a:pt x="79992" y="924671"/>
                  </a:lnTo>
                  <a:lnTo>
                    <a:pt x="59944" y="969987"/>
                  </a:lnTo>
                  <a:lnTo>
                    <a:pt x="0" y="1139925"/>
                  </a:lnTo>
                  <a:lnTo>
                    <a:pt x="134493" y="1139925"/>
                  </a:lnTo>
                  <a:lnTo>
                    <a:pt x="176911" y="1019557"/>
                  </a:lnTo>
                  <a:lnTo>
                    <a:pt x="195367" y="977880"/>
                  </a:lnTo>
                  <a:lnTo>
                    <a:pt x="215122" y="936788"/>
                  </a:lnTo>
                  <a:lnTo>
                    <a:pt x="236186" y="896313"/>
                  </a:lnTo>
                  <a:lnTo>
                    <a:pt x="258572" y="856487"/>
                  </a:lnTo>
                  <a:lnTo>
                    <a:pt x="266015" y="832397"/>
                  </a:lnTo>
                  <a:lnTo>
                    <a:pt x="252517" y="786525"/>
                  </a:lnTo>
                  <a:lnTo>
                    <a:pt x="217932" y="763828"/>
                  </a:lnTo>
                  <a:lnTo>
                    <a:pt x="209931" y="762914"/>
                  </a:lnTo>
                  <a:close/>
                </a:path>
                <a:path w="1771650" h="1140459">
                  <a:moveTo>
                    <a:pt x="838581" y="161264"/>
                  </a:moveTo>
                  <a:lnTo>
                    <a:pt x="770136" y="190835"/>
                  </a:lnTo>
                  <a:lnTo>
                    <a:pt x="726844" y="215086"/>
                  </a:lnTo>
                  <a:lnTo>
                    <a:pt x="684350" y="240654"/>
                  </a:lnTo>
                  <a:lnTo>
                    <a:pt x="642683" y="267519"/>
                  </a:lnTo>
                  <a:lnTo>
                    <a:pt x="601873" y="295659"/>
                  </a:lnTo>
                  <a:lnTo>
                    <a:pt x="561951" y="325056"/>
                  </a:lnTo>
                  <a:lnTo>
                    <a:pt x="522945" y="355690"/>
                  </a:lnTo>
                  <a:lnTo>
                    <a:pt x="484886" y="387540"/>
                  </a:lnTo>
                  <a:lnTo>
                    <a:pt x="462946" y="430868"/>
                  </a:lnTo>
                  <a:lnTo>
                    <a:pt x="465812" y="455018"/>
                  </a:lnTo>
                  <a:lnTo>
                    <a:pt x="488178" y="486373"/>
                  </a:lnTo>
                  <a:lnTo>
                    <a:pt x="526414" y="499059"/>
                  </a:lnTo>
                  <a:lnTo>
                    <a:pt x="526669" y="499059"/>
                  </a:lnTo>
                  <a:lnTo>
                    <a:pt x="568198" y="484022"/>
                  </a:lnTo>
                  <a:lnTo>
                    <a:pt x="608343" y="450548"/>
                  </a:lnTo>
                  <a:lnTo>
                    <a:pt x="649613" y="418540"/>
                  </a:lnTo>
                  <a:lnTo>
                    <a:pt x="691965" y="388026"/>
                  </a:lnTo>
                  <a:lnTo>
                    <a:pt x="735356" y="359031"/>
                  </a:lnTo>
                  <a:lnTo>
                    <a:pt x="779745" y="331585"/>
                  </a:lnTo>
                  <a:lnTo>
                    <a:pt x="825089" y="305713"/>
                  </a:lnTo>
                  <a:lnTo>
                    <a:pt x="871347" y="281444"/>
                  </a:lnTo>
                  <a:lnTo>
                    <a:pt x="891200" y="265864"/>
                  </a:lnTo>
                  <a:lnTo>
                    <a:pt x="903112" y="244617"/>
                  </a:lnTo>
                  <a:lnTo>
                    <a:pt x="906190" y="220451"/>
                  </a:lnTo>
                  <a:lnTo>
                    <a:pt x="899541" y="196113"/>
                  </a:lnTo>
                  <a:lnTo>
                    <a:pt x="888497" y="180520"/>
                  </a:lnTo>
                  <a:lnTo>
                    <a:pt x="873871" y="169259"/>
                  </a:lnTo>
                  <a:lnTo>
                    <a:pt x="856839" y="162712"/>
                  </a:lnTo>
                  <a:lnTo>
                    <a:pt x="838581" y="161264"/>
                  </a:lnTo>
                  <a:close/>
                </a:path>
                <a:path w="1771650" h="1140459">
                  <a:moveTo>
                    <a:pt x="1515999" y="0"/>
                  </a:moveTo>
                  <a:lnTo>
                    <a:pt x="1466472" y="1067"/>
                  </a:lnTo>
                  <a:lnTo>
                    <a:pt x="1416970" y="3662"/>
                  </a:lnTo>
                  <a:lnTo>
                    <a:pt x="1367516" y="7788"/>
                  </a:lnTo>
                  <a:lnTo>
                    <a:pt x="1318133" y="13449"/>
                  </a:lnTo>
                  <a:lnTo>
                    <a:pt x="1275889" y="37364"/>
                  </a:lnTo>
                  <a:lnTo>
                    <a:pt x="1262888" y="84150"/>
                  </a:lnTo>
                  <a:lnTo>
                    <a:pt x="1269934" y="106367"/>
                  </a:lnTo>
                  <a:lnTo>
                    <a:pt x="1284017" y="124061"/>
                  </a:lnTo>
                  <a:lnTo>
                    <a:pt x="1303410" y="135719"/>
                  </a:lnTo>
                  <a:lnTo>
                    <a:pt x="1326388" y="139826"/>
                  </a:lnTo>
                  <a:lnTo>
                    <a:pt x="1329182" y="139852"/>
                  </a:lnTo>
                  <a:lnTo>
                    <a:pt x="1331976" y="139699"/>
                  </a:lnTo>
                  <a:lnTo>
                    <a:pt x="1334770" y="139357"/>
                  </a:lnTo>
                  <a:lnTo>
                    <a:pt x="1386670" y="133513"/>
                  </a:lnTo>
                  <a:lnTo>
                    <a:pt x="1438707" y="129512"/>
                  </a:lnTo>
                  <a:lnTo>
                    <a:pt x="1490827" y="127354"/>
                  </a:lnTo>
                  <a:lnTo>
                    <a:pt x="1743357" y="127039"/>
                  </a:lnTo>
                  <a:lnTo>
                    <a:pt x="1746392" y="125610"/>
                  </a:lnTo>
                  <a:lnTo>
                    <a:pt x="1762944" y="107725"/>
                  </a:lnTo>
                  <a:lnTo>
                    <a:pt x="1771650" y="84048"/>
                  </a:lnTo>
                  <a:lnTo>
                    <a:pt x="1770481" y="58845"/>
                  </a:lnTo>
                  <a:lnTo>
                    <a:pt x="1742235" y="20288"/>
                  </a:lnTo>
                  <a:lnTo>
                    <a:pt x="1713992" y="11061"/>
                  </a:lnTo>
                  <a:lnTo>
                    <a:pt x="1664606" y="5998"/>
                  </a:lnTo>
                  <a:lnTo>
                    <a:pt x="1615138" y="2468"/>
                  </a:lnTo>
                  <a:lnTo>
                    <a:pt x="1565598" y="469"/>
                  </a:lnTo>
                  <a:lnTo>
                    <a:pt x="1515999" y="0"/>
                  </a:lnTo>
                  <a:close/>
                </a:path>
                <a:path w="1771650" h="1140459">
                  <a:moveTo>
                    <a:pt x="1743357" y="127039"/>
                  </a:moveTo>
                  <a:lnTo>
                    <a:pt x="1542981" y="127039"/>
                  </a:lnTo>
                  <a:lnTo>
                    <a:pt x="1595118" y="128569"/>
                  </a:lnTo>
                  <a:lnTo>
                    <a:pt x="1647185" y="131942"/>
                  </a:lnTo>
                  <a:lnTo>
                    <a:pt x="1699133" y="137159"/>
                  </a:lnTo>
                  <a:lnTo>
                    <a:pt x="1724340" y="135992"/>
                  </a:lnTo>
                  <a:lnTo>
                    <a:pt x="1743357" y="127039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4133087" y="6259068"/>
              <a:ext cx="1565275" cy="599440"/>
            </a:xfrm>
            <a:custGeom>
              <a:avLst/>
              <a:gdLst/>
              <a:ahLst/>
              <a:cxnLst/>
              <a:rect l="l" t="t" r="r" b="b"/>
              <a:pathLst>
                <a:path w="1565275" h="599440">
                  <a:moveTo>
                    <a:pt x="782574" y="0"/>
                  </a:moveTo>
                  <a:lnTo>
                    <a:pt x="732729" y="1470"/>
                  </a:lnTo>
                  <a:lnTo>
                    <a:pt x="683684" y="5826"/>
                  </a:lnTo>
                  <a:lnTo>
                    <a:pt x="635527" y="12982"/>
                  </a:lnTo>
                  <a:lnTo>
                    <a:pt x="588347" y="22851"/>
                  </a:lnTo>
                  <a:lnTo>
                    <a:pt x="542230" y="35349"/>
                  </a:lnTo>
                  <a:lnTo>
                    <a:pt x="497265" y="50391"/>
                  </a:lnTo>
                  <a:lnTo>
                    <a:pt x="453539" y="67890"/>
                  </a:lnTo>
                  <a:lnTo>
                    <a:pt x="411140" y="87763"/>
                  </a:lnTo>
                  <a:lnTo>
                    <a:pt x="370157" y="109922"/>
                  </a:lnTo>
                  <a:lnTo>
                    <a:pt x="330676" y="134284"/>
                  </a:lnTo>
                  <a:lnTo>
                    <a:pt x="292786" y="160761"/>
                  </a:lnTo>
                  <a:lnTo>
                    <a:pt x="256574" y="189270"/>
                  </a:lnTo>
                  <a:lnTo>
                    <a:pt x="222129" y="219725"/>
                  </a:lnTo>
                  <a:lnTo>
                    <a:pt x="189538" y="252040"/>
                  </a:lnTo>
                  <a:lnTo>
                    <a:pt x="158888" y="286130"/>
                  </a:lnTo>
                  <a:lnTo>
                    <a:pt x="130269" y="321910"/>
                  </a:lnTo>
                  <a:lnTo>
                    <a:pt x="103767" y="359294"/>
                  </a:lnTo>
                  <a:lnTo>
                    <a:pt x="79471" y="398197"/>
                  </a:lnTo>
                  <a:lnTo>
                    <a:pt x="57468" y="438533"/>
                  </a:lnTo>
                  <a:lnTo>
                    <a:pt x="37846" y="480217"/>
                  </a:lnTo>
                  <a:lnTo>
                    <a:pt x="0" y="598931"/>
                  </a:lnTo>
                  <a:lnTo>
                    <a:pt x="1565148" y="598931"/>
                  </a:lnTo>
                  <a:lnTo>
                    <a:pt x="1527302" y="480217"/>
                  </a:lnTo>
                  <a:lnTo>
                    <a:pt x="1507679" y="438533"/>
                  </a:lnTo>
                  <a:lnTo>
                    <a:pt x="1485676" y="398197"/>
                  </a:lnTo>
                  <a:lnTo>
                    <a:pt x="1461380" y="359294"/>
                  </a:lnTo>
                  <a:lnTo>
                    <a:pt x="1434878" y="321910"/>
                  </a:lnTo>
                  <a:lnTo>
                    <a:pt x="1406259" y="286130"/>
                  </a:lnTo>
                  <a:lnTo>
                    <a:pt x="1375609" y="252040"/>
                  </a:lnTo>
                  <a:lnTo>
                    <a:pt x="1343018" y="219725"/>
                  </a:lnTo>
                  <a:lnTo>
                    <a:pt x="1308573" y="189270"/>
                  </a:lnTo>
                  <a:lnTo>
                    <a:pt x="1272361" y="160761"/>
                  </a:lnTo>
                  <a:lnTo>
                    <a:pt x="1234471" y="134284"/>
                  </a:lnTo>
                  <a:lnTo>
                    <a:pt x="1194990" y="109922"/>
                  </a:lnTo>
                  <a:lnTo>
                    <a:pt x="1154007" y="87763"/>
                  </a:lnTo>
                  <a:lnTo>
                    <a:pt x="1111608" y="67890"/>
                  </a:lnTo>
                  <a:lnTo>
                    <a:pt x="1067882" y="50391"/>
                  </a:lnTo>
                  <a:lnTo>
                    <a:pt x="1022917" y="35349"/>
                  </a:lnTo>
                  <a:lnTo>
                    <a:pt x="976800" y="22851"/>
                  </a:lnTo>
                  <a:lnTo>
                    <a:pt x="929620" y="12982"/>
                  </a:lnTo>
                  <a:lnTo>
                    <a:pt x="881463" y="5826"/>
                  </a:lnTo>
                  <a:lnTo>
                    <a:pt x="832418" y="1470"/>
                  </a:lnTo>
                  <a:lnTo>
                    <a:pt x="782574" y="0"/>
                  </a:lnTo>
                  <a:close/>
                </a:path>
              </a:pathLst>
            </a:custGeom>
            <a:solidFill>
              <a:srgbClr val="F7921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623D7-D28F-1495-5F99-B2E0064EF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81000"/>
            <a:ext cx="11509374" cy="615553"/>
          </a:xfrm>
        </p:spPr>
        <p:txBody>
          <a:bodyPr/>
          <a:lstStyle/>
          <a:p>
            <a:r>
              <a:rPr lang="hr-HR" sz="4000" dirty="0"/>
              <a:t>Vježba 2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714071-99F7-D668-6C15-819BA43FA0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1500" y="1295400"/>
            <a:ext cx="11049000" cy="5170646"/>
          </a:xfrm>
        </p:spPr>
        <p:txBody>
          <a:bodyPr/>
          <a:lstStyle/>
          <a:p>
            <a:r>
              <a:rPr lang="hr-HR" dirty="0"/>
              <a:t>CILJ: Potaknuti razmišljanje o konkretnim životnim ciljevima i načinima njihovog djelotvornog ostvarivanja.</a:t>
            </a:r>
          </a:p>
          <a:p>
            <a:endParaRPr lang="hr-HR" dirty="0"/>
          </a:p>
          <a:p>
            <a:pPr marL="457200" indent="-457200">
              <a:buAutoNum type="arabicPeriod"/>
            </a:pPr>
            <a:r>
              <a:rPr lang="hr-HR" sz="1800" dirty="0"/>
              <a:t>Napišite deset životnih ciljeva za sljedeću godinu dana.</a:t>
            </a:r>
            <a:br>
              <a:rPr lang="hr-HR" sz="1800" dirty="0"/>
            </a:br>
            <a:r>
              <a:rPr lang="hr-HR" sz="1800" b="0" dirty="0"/>
              <a:t>(položiti sve ispite na vrijeme, otići na more/u Pariz/na Velebit, pokrenuti blog, pronaći studentski posao, prestati pušiti, kuhati svaki dan, objaviti knjigu sljedeće godine, naučiti roniti, ispričati se ako pogriješim, udomiti psa…) </a:t>
            </a:r>
          </a:p>
          <a:p>
            <a:endParaRPr lang="hr-HR" sz="1800" dirty="0"/>
          </a:p>
          <a:p>
            <a:r>
              <a:rPr lang="hr-HR" sz="1800" dirty="0"/>
              <a:t>2.   Za svaki cilj odredite – je li unutarnji/vanjski i je li kratkoročan/dugoročan.</a:t>
            </a:r>
          </a:p>
          <a:p>
            <a:r>
              <a:rPr lang="hr-HR" sz="1800" dirty="0"/>
              <a:t> </a:t>
            </a:r>
          </a:p>
          <a:p>
            <a:r>
              <a:rPr lang="hr-HR" sz="1800" dirty="0"/>
              <a:t>3.   Odaberite jedan od ciljeva i odgovorite na sljedeća pitanja:</a:t>
            </a:r>
          </a:p>
          <a:p>
            <a:pPr marL="342900" indent="-342900">
              <a:buFontTx/>
              <a:buChar char="-"/>
            </a:pPr>
            <a:r>
              <a:rPr lang="hr-HR" sz="1800" b="0" dirty="0"/>
              <a:t>Zašto postavljate ovaj cilj? Koliko je cilj relevantan za Vas?</a:t>
            </a:r>
          </a:p>
          <a:p>
            <a:pPr marL="342900" indent="-342900">
              <a:buFontTx/>
              <a:buChar char="-"/>
            </a:pPr>
            <a:r>
              <a:rPr lang="hr-HR" sz="1800" b="0" dirty="0"/>
              <a:t>Jeste li ga jasno</a:t>
            </a:r>
            <a:r>
              <a:rPr lang="hr-HR" sz="1800" b="0"/>
              <a:t>/specifično </a:t>
            </a:r>
            <a:r>
              <a:rPr lang="hr-HR" sz="1800" b="0" dirty="0"/>
              <a:t>definirali i je li jasan kontekst?</a:t>
            </a:r>
          </a:p>
          <a:p>
            <a:pPr marL="342900" indent="-342900">
              <a:buFontTx/>
              <a:buChar char="-"/>
            </a:pPr>
            <a:r>
              <a:rPr lang="hr-HR" sz="1800" b="0" dirty="0"/>
              <a:t>Možete li izmjeriti napredak prema tom cilju, kako? Što sve možete kvantificirati?</a:t>
            </a:r>
          </a:p>
          <a:p>
            <a:pPr marL="342900" indent="-342900">
              <a:buFontTx/>
              <a:buChar char="-"/>
            </a:pPr>
            <a:r>
              <a:rPr lang="hr-HR" sz="1800" b="0" dirty="0"/>
              <a:t>Je li cilj realno dostižan? Trebate li podršku?</a:t>
            </a:r>
          </a:p>
          <a:p>
            <a:pPr marL="342900" indent="-342900">
              <a:buFontTx/>
              <a:buChar char="-"/>
            </a:pPr>
            <a:r>
              <a:rPr lang="hr-HR" sz="1800" b="0" dirty="0"/>
              <a:t>Koji je vremenski okvir za postizanje ovog cilja?</a:t>
            </a:r>
          </a:p>
          <a:p>
            <a:pPr marL="342900" indent="-342900">
              <a:buFontTx/>
              <a:buChar char="-"/>
            </a:pPr>
            <a:endParaRPr lang="hr-HR" sz="1800" b="0" dirty="0"/>
          </a:p>
          <a:p>
            <a:r>
              <a:rPr lang="hr-HR" sz="1800" b="0" dirty="0"/>
              <a:t>(15 min + rasprava)</a:t>
            </a:r>
          </a:p>
        </p:txBody>
      </p:sp>
    </p:spTree>
    <p:extLst>
      <p:ext uri="{BB962C8B-B14F-4D97-AF65-F5344CB8AC3E}">
        <p14:creationId xmlns:p14="http://schemas.microsoft.com/office/powerpoint/2010/main" val="18169158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2192000" h="6858000">
                <a:moveTo>
                  <a:pt x="12192000" y="0"/>
                </a:moveTo>
                <a:lnTo>
                  <a:pt x="0" y="0"/>
                </a:lnTo>
                <a:lnTo>
                  <a:pt x="0" y="6858000"/>
                </a:lnTo>
                <a:lnTo>
                  <a:pt x="12192000" y="68580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956175" y="1252854"/>
            <a:ext cx="463677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>
                <a:solidFill>
                  <a:srgbClr val="FFFFFF"/>
                </a:solidFill>
              </a:rPr>
              <a:t>Hvala!</a:t>
            </a:r>
            <a:r>
              <a:rPr spc="-35" dirty="0">
                <a:solidFill>
                  <a:srgbClr val="FFFFFF"/>
                </a:solidFill>
              </a:rPr>
              <a:t> </a:t>
            </a:r>
            <a:r>
              <a:rPr spc="-10" dirty="0">
                <a:solidFill>
                  <a:srgbClr val="FFFFFF"/>
                </a:solidFill>
              </a:rPr>
              <a:t>Pitanja?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0500" y="1088136"/>
            <a:ext cx="8191500" cy="5770245"/>
          </a:xfrm>
          <a:custGeom>
            <a:avLst/>
            <a:gdLst/>
            <a:ahLst/>
            <a:cxnLst/>
            <a:rect l="l" t="t" r="r" b="b"/>
            <a:pathLst>
              <a:path w="8191500" h="5770245">
                <a:moveTo>
                  <a:pt x="4929505" y="0"/>
                </a:moveTo>
                <a:lnTo>
                  <a:pt x="4880944" y="232"/>
                </a:lnTo>
                <a:lnTo>
                  <a:pt x="4832494" y="929"/>
                </a:lnTo>
                <a:lnTo>
                  <a:pt x="4784159" y="2088"/>
                </a:lnTo>
                <a:lnTo>
                  <a:pt x="4735940" y="3706"/>
                </a:lnTo>
                <a:lnTo>
                  <a:pt x="4687839" y="5782"/>
                </a:lnTo>
                <a:lnTo>
                  <a:pt x="4639858" y="8314"/>
                </a:lnTo>
                <a:lnTo>
                  <a:pt x="4591999" y="11299"/>
                </a:lnTo>
                <a:lnTo>
                  <a:pt x="4544265" y="14735"/>
                </a:lnTo>
                <a:lnTo>
                  <a:pt x="4496658" y="18620"/>
                </a:lnTo>
                <a:lnTo>
                  <a:pt x="4449180" y="22953"/>
                </a:lnTo>
                <a:lnTo>
                  <a:pt x="4401833" y="27730"/>
                </a:lnTo>
                <a:lnTo>
                  <a:pt x="4354618" y="32950"/>
                </a:lnTo>
                <a:lnTo>
                  <a:pt x="4307540" y="38611"/>
                </a:lnTo>
                <a:lnTo>
                  <a:pt x="4260598" y="44710"/>
                </a:lnTo>
                <a:lnTo>
                  <a:pt x="4213796" y="51245"/>
                </a:lnTo>
                <a:lnTo>
                  <a:pt x="4167136" y="58215"/>
                </a:lnTo>
                <a:lnTo>
                  <a:pt x="4120619" y="65617"/>
                </a:lnTo>
                <a:lnTo>
                  <a:pt x="4074249" y="73449"/>
                </a:lnTo>
                <a:lnTo>
                  <a:pt x="4028027" y="81709"/>
                </a:lnTo>
                <a:lnTo>
                  <a:pt x="3981955" y="90394"/>
                </a:lnTo>
                <a:lnTo>
                  <a:pt x="3936035" y="99503"/>
                </a:lnTo>
                <a:lnTo>
                  <a:pt x="3890270" y="109034"/>
                </a:lnTo>
                <a:lnTo>
                  <a:pt x="3844661" y="118984"/>
                </a:lnTo>
                <a:lnTo>
                  <a:pt x="3799212" y="129351"/>
                </a:lnTo>
                <a:lnTo>
                  <a:pt x="3753923" y="140134"/>
                </a:lnTo>
                <a:lnTo>
                  <a:pt x="3708797" y="151329"/>
                </a:lnTo>
                <a:lnTo>
                  <a:pt x="3663837" y="162935"/>
                </a:lnTo>
                <a:lnTo>
                  <a:pt x="3619044" y="174950"/>
                </a:lnTo>
                <a:lnTo>
                  <a:pt x="3574420" y="187372"/>
                </a:lnTo>
                <a:lnTo>
                  <a:pt x="3529969" y="200198"/>
                </a:lnTo>
                <a:lnTo>
                  <a:pt x="3485690" y="213426"/>
                </a:lnTo>
                <a:lnTo>
                  <a:pt x="3441588" y="227054"/>
                </a:lnTo>
                <a:lnTo>
                  <a:pt x="3397664" y="241081"/>
                </a:lnTo>
                <a:lnTo>
                  <a:pt x="3353921" y="255504"/>
                </a:lnTo>
                <a:lnTo>
                  <a:pt x="3310359" y="270320"/>
                </a:lnTo>
                <a:lnTo>
                  <a:pt x="3266982" y="285528"/>
                </a:lnTo>
                <a:lnTo>
                  <a:pt x="3223792" y="301126"/>
                </a:lnTo>
                <a:lnTo>
                  <a:pt x="3180790" y="317111"/>
                </a:lnTo>
                <a:lnTo>
                  <a:pt x="3137980" y="333482"/>
                </a:lnTo>
                <a:lnTo>
                  <a:pt x="3095362" y="350236"/>
                </a:lnTo>
                <a:lnTo>
                  <a:pt x="3052940" y="367371"/>
                </a:lnTo>
                <a:lnTo>
                  <a:pt x="3010715" y="384884"/>
                </a:lnTo>
                <a:lnTo>
                  <a:pt x="2968690" y="402775"/>
                </a:lnTo>
                <a:lnTo>
                  <a:pt x="2926866" y="421040"/>
                </a:lnTo>
                <a:lnTo>
                  <a:pt x="2885246" y="439678"/>
                </a:lnTo>
                <a:lnTo>
                  <a:pt x="2843831" y="458687"/>
                </a:lnTo>
                <a:lnTo>
                  <a:pt x="2802625" y="478063"/>
                </a:lnTo>
                <a:lnTo>
                  <a:pt x="2761629" y="497806"/>
                </a:lnTo>
                <a:lnTo>
                  <a:pt x="2720846" y="517913"/>
                </a:lnTo>
                <a:lnTo>
                  <a:pt x="2680276" y="538382"/>
                </a:lnTo>
                <a:lnTo>
                  <a:pt x="2639924" y="559210"/>
                </a:lnTo>
                <a:lnTo>
                  <a:pt x="2599790" y="580397"/>
                </a:lnTo>
                <a:lnTo>
                  <a:pt x="2559877" y="601939"/>
                </a:lnTo>
                <a:lnTo>
                  <a:pt x="2520187" y="623834"/>
                </a:lnTo>
                <a:lnTo>
                  <a:pt x="2480723" y="646081"/>
                </a:lnTo>
                <a:lnTo>
                  <a:pt x="2441485" y="668677"/>
                </a:lnTo>
                <a:lnTo>
                  <a:pt x="2402477" y="691619"/>
                </a:lnTo>
                <a:lnTo>
                  <a:pt x="2363701" y="714907"/>
                </a:lnTo>
                <a:lnTo>
                  <a:pt x="2325158" y="738538"/>
                </a:lnTo>
                <a:lnTo>
                  <a:pt x="2286851" y="762509"/>
                </a:lnTo>
                <a:lnTo>
                  <a:pt x="2248783" y="786819"/>
                </a:lnTo>
                <a:lnTo>
                  <a:pt x="2210954" y="811465"/>
                </a:lnTo>
                <a:lnTo>
                  <a:pt x="2173368" y="836446"/>
                </a:lnTo>
                <a:lnTo>
                  <a:pt x="2136026" y="861758"/>
                </a:lnTo>
                <a:lnTo>
                  <a:pt x="2098930" y="887401"/>
                </a:lnTo>
                <a:lnTo>
                  <a:pt x="2062084" y="913372"/>
                </a:lnTo>
                <a:lnTo>
                  <a:pt x="2025488" y="939668"/>
                </a:lnTo>
                <a:lnTo>
                  <a:pt x="1989145" y="966288"/>
                </a:lnTo>
                <a:lnTo>
                  <a:pt x="1953058" y="993230"/>
                </a:lnTo>
                <a:lnTo>
                  <a:pt x="1917227" y="1020491"/>
                </a:lnTo>
                <a:lnTo>
                  <a:pt x="1881656" y="1048069"/>
                </a:lnTo>
                <a:lnTo>
                  <a:pt x="1846347" y="1075963"/>
                </a:lnTo>
                <a:lnTo>
                  <a:pt x="1811301" y="1104169"/>
                </a:lnTo>
                <a:lnTo>
                  <a:pt x="1776521" y="1132687"/>
                </a:lnTo>
                <a:lnTo>
                  <a:pt x="1742010" y="1161513"/>
                </a:lnTo>
                <a:lnTo>
                  <a:pt x="1707768" y="1190645"/>
                </a:lnTo>
                <a:lnTo>
                  <a:pt x="1673798" y="1220083"/>
                </a:lnTo>
                <a:lnTo>
                  <a:pt x="1640103" y="1249822"/>
                </a:lnTo>
                <a:lnTo>
                  <a:pt x="1606685" y="1279862"/>
                </a:lnTo>
                <a:lnTo>
                  <a:pt x="1573545" y="1310200"/>
                </a:lnTo>
                <a:lnTo>
                  <a:pt x="1540686" y="1340834"/>
                </a:lnTo>
                <a:lnTo>
                  <a:pt x="1508110" y="1371762"/>
                </a:lnTo>
                <a:lnTo>
                  <a:pt x="1475819" y="1402982"/>
                </a:lnTo>
                <a:lnTo>
                  <a:pt x="1443815" y="1434491"/>
                </a:lnTo>
                <a:lnTo>
                  <a:pt x="1412100" y="1466288"/>
                </a:lnTo>
                <a:lnTo>
                  <a:pt x="1380678" y="1498371"/>
                </a:lnTo>
                <a:lnTo>
                  <a:pt x="1349548" y="1530736"/>
                </a:lnTo>
                <a:lnTo>
                  <a:pt x="1318715" y="1563383"/>
                </a:lnTo>
                <a:lnTo>
                  <a:pt x="1288180" y="1596308"/>
                </a:lnTo>
                <a:lnTo>
                  <a:pt x="1257944" y="1629511"/>
                </a:lnTo>
                <a:lnTo>
                  <a:pt x="1228011" y="1662988"/>
                </a:lnTo>
                <a:lnTo>
                  <a:pt x="1198382" y="1696738"/>
                </a:lnTo>
                <a:lnTo>
                  <a:pt x="1169060" y="1730758"/>
                </a:lnTo>
                <a:lnTo>
                  <a:pt x="1140046" y="1765047"/>
                </a:lnTo>
                <a:lnTo>
                  <a:pt x="1111344" y="1799601"/>
                </a:lnTo>
                <a:lnTo>
                  <a:pt x="1082954" y="1834420"/>
                </a:lnTo>
                <a:lnTo>
                  <a:pt x="1054879" y="1869501"/>
                </a:lnTo>
                <a:lnTo>
                  <a:pt x="1027121" y="1904842"/>
                </a:lnTo>
                <a:lnTo>
                  <a:pt x="999683" y="1940441"/>
                </a:lnTo>
                <a:lnTo>
                  <a:pt x="972566" y="1976295"/>
                </a:lnTo>
                <a:lnTo>
                  <a:pt x="945773" y="2012402"/>
                </a:lnTo>
                <a:lnTo>
                  <a:pt x="919305" y="2048761"/>
                </a:lnTo>
                <a:lnTo>
                  <a:pt x="893166" y="2085370"/>
                </a:lnTo>
                <a:lnTo>
                  <a:pt x="867357" y="2122225"/>
                </a:lnTo>
                <a:lnTo>
                  <a:pt x="841879" y="2159325"/>
                </a:lnTo>
                <a:lnTo>
                  <a:pt x="816736" y="2196668"/>
                </a:lnTo>
                <a:lnTo>
                  <a:pt x="791930" y="2234252"/>
                </a:lnTo>
                <a:lnTo>
                  <a:pt x="767462" y="2272074"/>
                </a:lnTo>
                <a:lnTo>
                  <a:pt x="743335" y="2310133"/>
                </a:lnTo>
                <a:lnTo>
                  <a:pt x="719551" y="2348426"/>
                </a:lnTo>
                <a:lnTo>
                  <a:pt x="696112" y="2386952"/>
                </a:lnTo>
                <a:lnTo>
                  <a:pt x="673020" y="2425707"/>
                </a:lnTo>
                <a:lnTo>
                  <a:pt x="650277" y="2464690"/>
                </a:lnTo>
                <a:lnTo>
                  <a:pt x="627886" y="2503900"/>
                </a:lnTo>
                <a:lnTo>
                  <a:pt x="605848" y="2543333"/>
                </a:lnTo>
                <a:lnTo>
                  <a:pt x="584166" y="2582987"/>
                </a:lnTo>
                <a:lnTo>
                  <a:pt x="562842" y="2622861"/>
                </a:lnTo>
                <a:lnTo>
                  <a:pt x="541878" y="2662952"/>
                </a:lnTo>
                <a:lnTo>
                  <a:pt x="521276" y="2703259"/>
                </a:lnTo>
                <a:lnTo>
                  <a:pt x="501039" y="2743778"/>
                </a:lnTo>
                <a:lnTo>
                  <a:pt x="481167" y="2784508"/>
                </a:lnTo>
                <a:lnTo>
                  <a:pt x="461665" y="2825448"/>
                </a:lnTo>
                <a:lnTo>
                  <a:pt x="442533" y="2866594"/>
                </a:lnTo>
                <a:lnTo>
                  <a:pt x="423774" y="2907944"/>
                </a:lnTo>
                <a:lnTo>
                  <a:pt x="405390" y="2949497"/>
                </a:lnTo>
                <a:lnTo>
                  <a:pt x="387383" y="2991250"/>
                </a:lnTo>
                <a:lnTo>
                  <a:pt x="369756" y="3033202"/>
                </a:lnTo>
                <a:lnTo>
                  <a:pt x="352510" y="3075349"/>
                </a:lnTo>
                <a:lnTo>
                  <a:pt x="335647" y="3117690"/>
                </a:lnTo>
                <a:lnTo>
                  <a:pt x="319170" y="3160223"/>
                </a:lnTo>
                <a:lnTo>
                  <a:pt x="303081" y="3202946"/>
                </a:lnTo>
                <a:lnTo>
                  <a:pt x="287382" y="3245857"/>
                </a:lnTo>
                <a:lnTo>
                  <a:pt x="272075" y="3288952"/>
                </a:lnTo>
                <a:lnTo>
                  <a:pt x="257162" y="3332231"/>
                </a:lnTo>
                <a:lnTo>
                  <a:pt x="242646" y="3375692"/>
                </a:lnTo>
                <a:lnTo>
                  <a:pt x="228528" y="3419331"/>
                </a:lnTo>
                <a:lnTo>
                  <a:pt x="214811" y="3463147"/>
                </a:lnTo>
                <a:lnTo>
                  <a:pt x="201497" y="3507138"/>
                </a:lnTo>
                <a:lnTo>
                  <a:pt x="188588" y="3551301"/>
                </a:lnTo>
                <a:lnTo>
                  <a:pt x="176086" y="3595636"/>
                </a:lnTo>
                <a:lnTo>
                  <a:pt x="163993" y="3640138"/>
                </a:lnTo>
                <a:lnTo>
                  <a:pt x="152311" y="3684807"/>
                </a:lnTo>
                <a:lnTo>
                  <a:pt x="141043" y="3729640"/>
                </a:lnTo>
                <a:lnTo>
                  <a:pt x="130191" y="3774635"/>
                </a:lnTo>
                <a:lnTo>
                  <a:pt x="119756" y="3819790"/>
                </a:lnTo>
                <a:lnTo>
                  <a:pt x="109742" y="3865102"/>
                </a:lnTo>
                <a:lnTo>
                  <a:pt x="100149" y="3910570"/>
                </a:lnTo>
                <a:lnTo>
                  <a:pt x="90981" y="3956192"/>
                </a:lnTo>
                <a:lnTo>
                  <a:pt x="82239" y="4001965"/>
                </a:lnTo>
                <a:lnTo>
                  <a:pt x="73926" y="4047888"/>
                </a:lnTo>
                <a:lnTo>
                  <a:pt x="66043" y="4093957"/>
                </a:lnTo>
                <a:lnTo>
                  <a:pt x="58593" y="4140172"/>
                </a:lnTo>
                <a:lnTo>
                  <a:pt x="51578" y="4186529"/>
                </a:lnTo>
                <a:lnTo>
                  <a:pt x="45000" y="4233027"/>
                </a:lnTo>
                <a:lnTo>
                  <a:pt x="38861" y="4279664"/>
                </a:lnTo>
                <a:lnTo>
                  <a:pt x="33164" y="4326437"/>
                </a:lnTo>
                <a:lnTo>
                  <a:pt x="27910" y="4373345"/>
                </a:lnTo>
                <a:lnTo>
                  <a:pt x="23102" y="4420385"/>
                </a:lnTo>
                <a:lnTo>
                  <a:pt x="18741" y="4467555"/>
                </a:lnTo>
                <a:lnTo>
                  <a:pt x="14830" y="4514853"/>
                </a:lnTo>
                <a:lnTo>
                  <a:pt x="11372" y="4562277"/>
                </a:lnTo>
                <a:lnTo>
                  <a:pt x="8368" y="4609824"/>
                </a:lnTo>
                <a:lnTo>
                  <a:pt x="5820" y="4657494"/>
                </a:lnTo>
                <a:lnTo>
                  <a:pt x="3730" y="4705282"/>
                </a:lnTo>
                <a:lnTo>
                  <a:pt x="2101" y="4753188"/>
                </a:lnTo>
                <a:lnTo>
                  <a:pt x="935" y="4801210"/>
                </a:lnTo>
                <a:lnTo>
                  <a:pt x="234" y="4849344"/>
                </a:lnTo>
                <a:lnTo>
                  <a:pt x="0" y="4897589"/>
                </a:lnTo>
                <a:lnTo>
                  <a:pt x="258" y="4948245"/>
                </a:lnTo>
                <a:lnTo>
                  <a:pt x="1032" y="4998778"/>
                </a:lnTo>
                <a:lnTo>
                  <a:pt x="2319" y="5049186"/>
                </a:lnTo>
                <a:lnTo>
                  <a:pt x="4116" y="5099466"/>
                </a:lnTo>
                <a:lnTo>
                  <a:pt x="6420" y="5149617"/>
                </a:lnTo>
                <a:lnTo>
                  <a:pt x="9229" y="5199635"/>
                </a:lnTo>
                <a:lnTo>
                  <a:pt x="12540" y="5249518"/>
                </a:lnTo>
                <a:lnTo>
                  <a:pt x="16349" y="5299264"/>
                </a:lnTo>
                <a:lnTo>
                  <a:pt x="20656" y="5348871"/>
                </a:lnTo>
                <a:lnTo>
                  <a:pt x="25456" y="5398335"/>
                </a:lnTo>
                <a:lnTo>
                  <a:pt x="30747" y="5447655"/>
                </a:lnTo>
                <a:lnTo>
                  <a:pt x="36527" y="5496828"/>
                </a:lnTo>
                <a:lnTo>
                  <a:pt x="42792" y="5545851"/>
                </a:lnTo>
                <a:lnTo>
                  <a:pt x="49540" y="5594723"/>
                </a:lnTo>
                <a:lnTo>
                  <a:pt x="56769" y="5643440"/>
                </a:lnTo>
                <a:lnTo>
                  <a:pt x="79501" y="5769864"/>
                </a:lnTo>
                <a:lnTo>
                  <a:pt x="8191500" y="5769864"/>
                </a:lnTo>
                <a:lnTo>
                  <a:pt x="8191500" y="1227201"/>
                </a:lnTo>
                <a:lnTo>
                  <a:pt x="8065008" y="1118362"/>
                </a:lnTo>
                <a:lnTo>
                  <a:pt x="8027262" y="1087721"/>
                </a:lnTo>
                <a:lnTo>
                  <a:pt x="7989207" y="1057445"/>
                </a:lnTo>
                <a:lnTo>
                  <a:pt x="7950846" y="1027537"/>
                </a:lnTo>
                <a:lnTo>
                  <a:pt x="7912180" y="997998"/>
                </a:lnTo>
                <a:lnTo>
                  <a:pt x="7873214" y="968832"/>
                </a:lnTo>
                <a:lnTo>
                  <a:pt x="7833949" y="940041"/>
                </a:lnTo>
                <a:lnTo>
                  <a:pt x="7794388" y="911629"/>
                </a:lnTo>
                <a:lnTo>
                  <a:pt x="7754535" y="883597"/>
                </a:lnTo>
                <a:lnTo>
                  <a:pt x="7714391" y="855948"/>
                </a:lnTo>
                <a:lnTo>
                  <a:pt x="7673960" y="828686"/>
                </a:lnTo>
                <a:lnTo>
                  <a:pt x="7633243" y="801812"/>
                </a:lnTo>
                <a:lnTo>
                  <a:pt x="7592245" y="775330"/>
                </a:lnTo>
                <a:lnTo>
                  <a:pt x="7550967" y="749242"/>
                </a:lnTo>
                <a:lnTo>
                  <a:pt x="7509412" y="723550"/>
                </a:lnTo>
                <a:lnTo>
                  <a:pt x="7467584" y="698259"/>
                </a:lnTo>
                <a:lnTo>
                  <a:pt x="7425483" y="673369"/>
                </a:lnTo>
                <a:lnTo>
                  <a:pt x="7383115" y="648884"/>
                </a:lnTo>
                <a:lnTo>
                  <a:pt x="7340480" y="624807"/>
                </a:lnTo>
                <a:lnTo>
                  <a:pt x="7297582" y="601140"/>
                </a:lnTo>
                <a:lnTo>
                  <a:pt x="7254424" y="577886"/>
                </a:lnTo>
                <a:lnTo>
                  <a:pt x="7211007" y="555048"/>
                </a:lnTo>
                <a:lnTo>
                  <a:pt x="7167336" y="532628"/>
                </a:lnTo>
                <a:lnTo>
                  <a:pt x="7123412" y="510629"/>
                </a:lnTo>
                <a:lnTo>
                  <a:pt x="7079239" y="489054"/>
                </a:lnTo>
                <a:lnTo>
                  <a:pt x="7034819" y="467905"/>
                </a:lnTo>
                <a:lnTo>
                  <a:pt x="6990154" y="447185"/>
                </a:lnTo>
                <a:lnTo>
                  <a:pt x="6945248" y="426897"/>
                </a:lnTo>
                <a:lnTo>
                  <a:pt x="6900102" y="407043"/>
                </a:lnTo>
                <a:lnTo>
                  <a:pt x="6854721" y="387627"/>
                </a:lnTo>
                <a:lnTo>
                  <a:pt x="6809106" y="368650"/>
                </a:lnTo>
                <a:lnTo>
                  <a:pt x="6763261" y="350116"/>
                </a:lnTo>
                <a:lnTo>
                  <a:pt x="6717187" y="332027"/>
                </a:lnTo>
                <a:lnTo>
                  <a:pt x="6670889" y="314386"/>
                </a:lnTo>
                <a:lnTo>
                  <a:pt x="6624367" y="297195"/>
                </a:lnTo>
                <a:lnTo>
                  <a:pt x="6577626" y="280458"/>
                </a:lnTo>
                <a:lnTo>
                  <a:pt x="6530667" y="264177"/>
                </a:lnTo>
                <a:lnTo>
                  <a:pt x="6483494" y="248354"/>
                </a:lnTo>
                <a:lnTo>
                  <a:pt x="6436109" y="232993"/>
                </a:lnTo>
                <a:lnTo>
                  <a:pt x="6388515" y="218096"/>
                </a:lnTo>
                <a:lnTo>
                  <a:pt x="6340715" y="203665"/>
                </a:lnTo>
                <a:lnTo>
                  <a:pt x="6292711" y="189704"/>
                </a:lnTo>
                <a:lnTo>
                  <a:pt x="6244506" y="176215"/>
                </a:lnTo>
                <a:lnTo>
                  <a:pt x="6196103" y="163200"/>
                </a:lnTo>
                <a:lnTo>
                  <a:pt x="6147504" y="150663"/>
                </a:lnTo>
                <a:lnTo>
                  <a:pt x="6098712" y="138607"/>
                </a:lnTo>
                <a:lnTo>
                  <a:pt x="6049730" y="127033"/>
                </a:lnTo>
                <a:lnTo>
                  <a:pt x="6000561" y="115944"/>
                </a:lnTo>
                <a:lnTo>
                  <a:pt x="5951207" y="105344"/>
                </a:lnTo>
                <a:lnTo>
                  <a:pt x="5901671" y="95234"/>
                </a:lnTo>
                <a:lnTo>
                  <a:pt x="5851956" y="85619"/>
                </a:lnTo>
                <a:lnTo>
                  <a:pt x="5802064" y="76499"/>
                </a:lnTo>
                <a:lnTo>
                  <a:pt x="5751998" y="67879"/>
                </a:lnTo>
                <a:lnTo>
                  <a:pt x="5701761" y="59760"/>
                </a:lnTo>
                <a:lnTo>
                  <a:pt x="5651356" y="52145"/>
                </a:lnTo>
                <a:lnTo>
                  <a:pt x="5600785" y="45037"/>
                </a:lnTo>
                <a:lnTo>
                  <a:pt x="5550050" y="38439"/>
                </a:lnTo>
                <a:lnTo>
                  <a:pt x="5499156" y="32354"/>
                </a:lnTo>
                <a:lnTo>
                  <a:pt x="5448103" y="26784"/>
                </a:lnTo>
                <a:lnTo>
                  <a:pt x="5396896" y="21731"/>
                </a:lnTo>
                <a:lnTo>
                  <a:pt x="5345536" y="17199"/>
                </a:lnTo>
                <a:lnTo>
                  <a:pt x="5294027" y="13190"/>
                </a:lnTo>
                <a:lnTo>
                  <a:pt x="5242372" y="9706"/>
                </a:lnTo>
                <a:lnTo>
                  <a:pt x="5190572" y="6751"/>
                </a:lnTo>
                <a:lnTo>
                  <a:pt x="5138630" y="4328"/>
                </a:lnTo>
                <a:lnTo>
                  <a:pt x="5086550" y="2438"/>
                </a:lnTo>
                <a:lnTo>
                  <a:pt x="5034334" y="1085"/>
                </a:lnTo>
                <a:lnTo>
                  <a:pt x="4981984" y="271"/>
                </a:lnTo>
                <a:lnTo>
                  <a:pt x="4929505" y="0"/>
                </a:lnTo>
                <a:close/>
              </a:path>
            </a:pathLst>
          </a:custGeom>
          <a:solidFill>
            <a:srgbClr val="F7921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8064245" y="3315970"/>
            <a:ext cx="3540125" cy="1763395"/>
          </a:xfrm>
          <a:prstGeom prst="rect">
            <a:avLst/>
          </a:prstGeom>
        </p:spPr>
        <p:txBody>
          <a:bodyPr vert="horz" wrap="square" lIns="0" tIns="116205" rIns="0" bIns="0" rtlCol="0">
            <a:spAutoFit/>
          </a:bodyPr>
          <a:lstStyle/>
          <a:p>
            <a:pPr marL="349250" marR="5080" indent="-337185">
              <a:lnSpc>
                <a:spcPts val="6480"/>
              </a:lnSpc>
              <a:spcBef>
                <a:spcPts val="915"/>
              </a:spcBef>
            </a:pPr>
            <a:r>
              <a:rPr sz="6000" spc="-10" dirty="0">
                <a:solidFill>
                  <a:srgbClr val="FFFFFF"/>
                </a:solidFill>
              </a:rPr>
              <a:t>Distrakcije (smetnje)</a:t>
            </a:r>
            <a:endParaRPr sz="6000"/>
          </a:p>
        </p:txBody>
      </p:sp>
      <p:sp>
        <p:nvSpPr>
          <p:cNvPr id="4" name="object 4"/>
          <p:cNvSpPr/>
          <p:nvPr/>
        </p:nvSpPr>
        <p:spPr>
          <a:xfrm>
            <a:off x="407669" y="185165"/>
            <a:ext cx="0" cy="1597660"/>
          </a:xfrm>
          <a:custGeom>
            <a:avLst/>
            <a:gdLst/>
            <a:ahLst/>
            <a:cxnLst/>
            <a:rect l="l" t="t" r="r" b="b"/>
            <a:pathLst>
              <a:path h="1597660">
                <a:moveTo>
                  <a:pt x="0" y="0"/>
                </a:moveTo>
                <a:lnTo>
                  <a:pt x="0" y="1597659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476502" y="0"/>
            <a:ext cx="9866630" cy="6309995"/>
            <a:chOff x="1476502" y="0"/>
            <a:chExt cx="9866630" cy="6309995"/>
          </a:xfrm>
        </p:grpSpPr>
        <p:sp>
          <p:nvSpPr>
            <p:cNvPr id="6" name="object 6"/>
            <p:cNvSpPr/>
            <p:nvPr/>
          </p:nvSpPr>
          <p:spPr>
            <a:xfrm>
              <a:off x="5292852" y="0"/>
              <a:ext cx="2280285" cy="1268095"/>
            </a:xfrm>
            <a:custGeom>
              <a:avLst/>
              <a:gdLst/>
              <a:ahLst/>
              <a:cxnLst/>
              <a:rect l="l" t="t" r="r" b="b"/>
              <a:pathLst>
                <a:path w="2280284" h="1268095">
                  <a:moveTo>
                    <a:pt x="2279904" y="0"/>
                  </a:moveTo>
                  <a:lnTo>
                    <a:pt x="2002917" y="0"/>
                  </a:lnTo>
                  <a:lnTo>
                    <a:pt x="138684" y="1078357"/>
                  </a:lnTo>
                  <a:lnTo>
                    <a:pt x="138684" y="0"/>
                  </a:lnTo>
                  <a:lnTo>
                    <a:pt x="0" y="0"/>
                  </a:lnTo>
                  <a:lnTo>
                    <a:pt x="0" y="1198626"/>
                  </a:lnTo>
                  <a:lnTo>
                    <a:pt x="5441" y="1225587"/>
                  </a:lnTo>
                  <a:lnTo>
                    <a:pt x="20288" y="1247632"/>
                  </a:lnTo>
                  <a:lnTo>
                    <a:pt x="42326" y="1262508"/>
                  </a:lnTo>
                  <a:lnTo>
                    <a:pt x="69342" y="1267967"/>
                  </a:lnTo>
                  <a:lnTo>
                    <a:pt x="78420" y="1267376"/>
                  </a:lnTo>
                  <a:lnTo>
                    <a:pt x="87296" y="1265618"/>
                  </a:lnTo>
                  <a:lnTo>
                    <a:pt x="95863" y="1262717"/>
                  </a:lnTo>
                  <a:lnTo>
                    <a:pt x="104012" y="1258697"/>
                  </a:lnTo>
                  <a:lnTo>
                    <a:pt x="2279904" y="0"/>
                  </a:lnTo>
                  <a:close/>
                </a:path>
              </a:pathLst>
            </a:custGeom>
            <a:solidFill>
              <a:srgbClr val="E837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0209275" y="0"/>
              <a:ext cx="1134110" cy="478790"/>
            </a:xfrm>
            <a:custGeom>
              <a:avLst/>
              <a:gdLst/>
              <a:ahLst/>
              <a:cxnLst/>
              <a:rect l="l" t="t" r="r" b="b"/>
              <a:pathLst>
                <a:path w="1134109" h="478790">
                  <a:moveTo>
                    <a:pt x="1133855" y="0"/>
                  </a:moveTo>
                  <a:lnTo>
                    <a:pt x="0" y="0"/>
                  </a:lnTo>
                  <a:lnTo>
                    <a:pt x="1650" y="16891"/>
                  </a:lnTo>
                  <a:lnTo>
                    <a:pt x="12982" y="62669"/>
                  </a:lnTo>
                  <a:lnTo>
                    <a:pt x="27864" y="106933"/>
                  </a:lnTo>
                  <a:lnTo>
                    <a:pt x="46135" y="149518"/>
                  </a:lnTo>
                  <a:lnTo>
                    <a:pt x="67632" y="190264"/>
                  </a:lnTo>
                  <a:lnTo>
                    <a:pt x="92192" y="229006"/>
                  </a:lnTo>
                  <a:lnTo>
                    <a:pt x="119655" y="265584"/>
                  </a:lnTo>
                  <a:lnTo>
                    <a:pt x="149858" y="299833"/>
                  </a:lnTo>
                  <a:lnTo>
                    <a:pt x="182639" y="331592"/>
                  </a:lnTo>
                  <a:lnTo>
                    <a:pt x="217835" y="360699"/>
                  </a:lnTo>
                  <a:lnTo>
                    <a:pt x="255286" y="386989"/>
                  </a:lnTo>
                  <a:lnTo>
                    <a:pt x="294827" y="410302"/>
                  </a:lnTo>
                  <a:lnTo>
                    <a:pt x="336299" y="430474"/>
                  </a:lnTo>
                  <a:lnTo>
                    <a:pt x="379538" y="447342"/>
                  </a:lnTo>
                  <a:lnTo>
                    <a:pt x="424382" y="460746"/>
                  </a:lnTo>
                  <a:lnTo>
                    <a:pt x="470670" y="470521"/>
                  </a:lnTo>
                  <a:lnTo>
                    <a:pt x="518239" y="476505"/>
                  </a:lnTo>
                  <a:lnTo>
                    <a:pt x="566927" y="478536"/>
                  </a:lnTo>
                  <a:lnTo>
                    <a:pt x="615616" y="476505"/>
                  </a:lnTo>
                  <a:lnTo>
                    <a:pt x="663185" y="470521"/>
                  </a:lnTo>
                  <a:lnTo>
                    <a:pt x="709473" y="460746"/>
                  </a:lnTo>
                  <a:lnTo>
                    <a:pt x="754317" y="447342"/>
                  </a:lnTo>
                  <a:lnTo>
                    <a:pt x="797556" y="430474"/>
                  </a:lnTo>
                  <a:lnTo>
                    <a:pt x="839028" y="410302"/>
                  </a:lnTo>
                  <a:lnTo>
                    <a:pt x="878569" y="386989"/>
                  </a:lnTo>
                  <a:lnTo>
                    <a:pt x="916020" y="360699"/>
                  </a:lnTo>
                  <a:lnTo>
                    <a:pt x="951216" y="331592"/>
                  </a:lnTo>
                  <a:lnTo>
                    <a:pt x="983997" y="299833"/>
                  </a:lnTo>
                  <a:lnTo>
                    <a:pt x="1014200" y="265584"/>
                  </a:lnTo>
                  <a:lnTo>
                    <a:pt x="1041663" y="229006"/>
                  </a:lnTo>
                  <a:lnTo>
                    <a:pt x="1066223" y="190264"/>
                  </a:lnTo>
                  <a:lnTo>
                    <a:pt x="1087720" y="149518"/>
                  </a:lnTo>
                  <a:lnTo>
                    <a:pt x="1105991" y="106933"/>
                  </a:lnTo>
                  <a:lnTo>
                    <a:pt x="1120873" y="62669"/>
                  </a:lnTo>
                  <a:lnTo>
                    <a:pt x="1132204" y="16891"/>
                  </a:lnTo>
                  <a:lnTo>
                    <a:pt x="1133855" y="0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569720" y="515112"/>
              <a:ext cx="2392680" cy="2329180"/>
            </a:xfrm>
            <a:custGeom>
              <a:avLst/>
              <a:gdLst/>
              <a:ahLst/>
              <a:cxnLst/>
              <a:rect l="l" t="t" r="r" b="b"/>
              <a:pathLst>
                <a:path w="2392679" h="2329180">
                  <a:moveTo>
                    <a:pt x="1196340" y="0"/>
                  </a:moveTo>
                  <a:lnTo>
                    <a:pt x="1147022" y="971"/>
                  </a:lnTo>
                  <a:lnTo>
                    <a:pt x="1098213" y="3860"/>
                  </a:lnTo>
                  <a:lnTo>
                    <a:pt x="1049950" y="8628"/>
                  </a:lnTo>
                  <a:lnTo>
                    <a:pt x="1002272" y="15240"/>
                  </a:lnTo>
                  <a:lnTo>
                    <a:pt x="955218" y="23656"/>
                  </a:lnTo>
                  <a:lnTo>
                    <a:pt x="908825" y="33841"/>
                  </a:lnTo>
                  <a:lnTo>
                    <a:pt x="863133" y="45755"/>
                  </a:lnTo>
                  <a:lnTo>
                    <a:pt x="818180" y="59362"/>
                  </a:lnTo>
                  <a:lnTo>
                    <a:pt x="774004" y="74625"/>
                  </a:lnTo>
                  <a:lnTo>
                    <a:pt x="730644" y="91505"/>
                  </a:lnTo>
                  <a:lnTo>
                    <a:pt x="688139" y="109966"/>
                  </a:lnTo>
                  <a:lnTo>
                    <a:pt x="646526" y="129969"/>
                  </a:lnTo>
                  <a:lnTo>
                    <a:pt x="605844" y="151478"/>
                  </a:lnTo>
                  <a:lnTo>
                    <a:pt x="566132" y="174454"/>
                  </a:lnTo>
                  <a:lnTo>
                    <a:pt x="527428" y="198861"/>
                  </a:lnTo>
                  <a:lnTo>
                    <a:pt x="489770" y="224661"/>
                  </a:lnTo>
                  <a:lnTo>
                    <a:pt x="453198" y="251817"/>
                  </a:lnTo>
                  <a:lnTo>
                    <a:pt x="417749" y="280291"/>
                  </a:lnTo>
                  <a:lnTo>
                    <a:pt x="383463" y="310045"/>
                  </a:lnTo>
                  <a:lnTo>
                    <a:pt x="350377" y="341042"/>
                  </a:lnTo>
                  <a:lnTo>
                    <a:pt x="318529" y="373245"/>
                  </a:lnTo>
                  <a:lnTo>
                    <a:pt x="287960" y="406616"/>
                  </a:lnTo>
                  <a:lnTo>
                    <a:pt x="258706" y="441118"/>
                  </a:lnTo>
                  <a:lnTo>
                    <a:pt x="230806" y="476713"/>
                  </a:lnTo>
                  <a:lnTo>
                    <a:pt x="204300" y="513364"/>
                  </a:lnTo>
                  <a:lnTo>
                    <a:pt x="179224" y="551033"/>
                  </a:lnTo>
                  <a:lnTo>
                    <a:pt x="155619" y="589682"/>
                  </a:lnTo>
                  <a:lnTo>
                    <a:pt x="133521" y="629275"/>
                  </a:lnTo>
                  <a:lnTo>
                    <a:pt x="112971" y="669775"/>
                  </a:lnTo>
                  <a:lnTo>
                    <a:pt x="94005" y="711142"/>
                  </a:lnTo>
                  <a:lnTo>
                    <a:pt x="76664" y="753340"/>
                  </a:lnTo>
                  <a:lnTo>
                    <a:pt x="60984" y="796332"/>
                  </a:lnTo>
                  <a:lnTo>
                    <a:pt x="47005" y="840080"/>
                  </a:lnTo>
                  <a:lnTo>
                    <a:pt x="34765" y="884546"/>
                  </a:lnTo>
                  <a:lnTo>
                    <a:pt x="24302" y="929694"/>
                  </a:lnTo>
                  <a:lnTo>
                    <a:pt x="15656" y="975485"/>
                  </a:lnTo>
                  <a:lnTo>
                    <a:pt x="8864" y="1021882"/>
                  </a:lnTo>
                  <a:lnTo>
                    <a:pt x="3965" y="1068848"/>
                  </a:lnTo>
                  <a:lnTo>
                    <a:pt x="997" y="1116345"/>
                  </a:lnTo>
                  <a:lnTo>
                    <a:pt x="0" y="1164336"/>
                  </a:lnTo>
                  <a:lnTo>
                    <a:pt x="997" y="1212326"/>
                  </a:lnTo>
                  <a:lnTo>
                    <a:pt x="3965" y="1259823"/>
                  </a:lnTo>
                  <a:lnTo>
                    <a:pt x="8864" y="1306789"/>
                  </a:lnTo>
                  <a:lnTo>
                    <a:pt x="15656" y="1353186"/>
                  </a:lnTo>
                  <a:lnTo>
                    <a:pt x="24302" y="1398977"/>
                  </a:lnTo>
                  <a:lnTo>
                    <a:pt x="34765" y="1444125"/>
                  </a:lnTo>
                  <a:lnTo>
                    <a:pt x="47005" y="1488591"/>
                  </a:lnTo>
                  <a:lnTo>
                    <a:pt x="60984" y="1532339"/>
                  </a:lnTo>
                  <a:lnTo>
                    <a:pt x="76664" y="1575331"/>
                  </a:lnTo>
                  <a:lnTo>
                    <a:pt x="94005" y="1617529"/>
                  </a:lnTo>
                  <a:lnTo>
                    <a:pt x="112971" y="1658896"/>
                  </a:lnTo>
                  <a:lnTo>
                    <a:pt x="133521" y="1699396"/>
                  </a:lnTo>
                  <a:lnTo>
                    <a:pt x="155619" y="1738989"/>
                  </a:lnTo>
                  <a:lnTo>
                    <a:pt x="179224" y="1777638"/>
                  </a:lnTo>
                  <a:lnTo>
                    <a:pt x="204300" y="1815307"/>
                  </a:lnTo>
                  <a:lnTo>
                    <a:pt x="230806" y="1851958"/>
                  </a:lnTo>
                  <a:lnTo>
                    <a:pt x="258706" y="1887553"/>
                  </a:lnTo>
                  <a:lnTo>
                    <a:pt x="287960" y="1922055"/>
                  </a:lnTo>
                  <a:lnTo>
                    <a:pt x="318529" y="1955426"/>
                  </a:lnTo>
                  <a:lnTo>
                    <a:pt x="350377" y="1987629"/>
                  </a:lnTo>
                  <a:lnTo>
                    <a:pt x="383463" y="2018626"/>
                  </a:lnTo>
                  <a:lnTo>
                    <a:pt x="417749" y="2048380"/>
                  </a:lnTo>
                  <a:lnTo>
                    <a:pt x="453198" y="2076854"/>
                  </a:lnTo>
                  <a:lnTo>
                    <a:pt x="489770" y="2104010"/>
                  </a:lnTo>
                  <a:lnTo>
                    <a:pt x="527428" y="2129810"/>
                  </a:lnTo>
                  <a:lnTo>
                    <a:pt x="566132" y="2154217"/>
                  </a:lnTo>
                  <a:lnTo>
                    <a:pt x="605844" y="2177193"/>
                  </a:lnTo>
                  <a:lnTo>
                    <a:pt x="646526" y="2198702"/>
                  </a:lnTo>
                  <a:lnTo>
                    <a:pt x="688139" y="2218705"/>
                  </a:lnTo>
                  <a:lnTo>
                    <a:pt x="730644" y="2237166"/>
                  </a:lnTo>
                  <a:lnTo>
                    <a:pt x="774004" y="2254046"/>
                  </a:lnTo>
                  <a:lnTo>
                    <a:pt x="818180" y="2269309"/>
                  </a:lnTo>
                  <a:lnTo>
                    <a:pt x="863133" y="2282916"/>
                  </a:lnTo>
                  <a:lnTo>
                    <a:pt x="908825" y="2294830"/>
                  </a:lnTo>
                  <a:lnTo>
                    <a:pt x="955218" y="2305015"/>
                  </a:lnTo>
                  <a:lnTo>
                    <a:pt x="1002272" y="2313431"/>
                  </a:lnTo>
                  <a:lnTo>
                    <a:pt x="1049950" y="2320043"/>
                  </a:lnTo>
                  <a:lnTo>
                    <a:pt x="1098213" y="2324811"/>
                  </a:lnTo>
                  <a:lnTo>
                    <a:pt x="1147022" y="2327700"/>
                  </a:lnTo>
                  <a:lnTo>
                    <a:pt x="1196340" y="2328672"/>
                  </a:lnTo>
                  <a:lnTo>
                    <a:pt x="1245657" y="2327700"/>
                  </a:lnTo>
                  <a:lnTo>
                    <a:pt x="1294466" y="2324811"/>
                  </a:lnTo>
                  <a:lnTo>
                    <a:pt x="1342729" y="2320043"/>
                  </a:lnTo>
                  <a:lnTo>
                    <a:pt x="1390407" y="2313431"/>
                  </a:lnTo>
                  <a:lnTo>
                    <a:pt x="1437461" y="2305015"/>
                  </a:lnTo>
                  <a:lnTo>
                    <a:pt x="1483854" y="2294830"/>
                  </a:lnTo>
                  <a:lnTo>
                    <a:pt x="1529546" y="2282916"/>
                  </a:lnTo>
                  <a:lnTo>
                    <a:pt x="1574499" y="2269309"/>
                  </a:lnTo>
                  <a:lnTo>
                    <a:pt x="1618675" y="2254046"/>
                  </a:lnTo>
                  <a:lnTo>
                    <a:pt x="1662035" y="2237166"/>
                  </a:lnTo>
                  <a:lnTo>
                    <a:pt x="1704540" y="2218705"/>
                  </a:lnTo>
                  <a:lnTo>
                    <a:pt x="1746153" y="2198702"/>
                  </a:lnTo>
                  <a:lnTo>
                    <a:pt x="1786835" y="2177193"/>
                  </a:lnTo>
                  <a:lnTo>
                    <a:pt x="1826547" y="2154217"/>
                  </a:lnTo>
                  <a:lnTo>
                    <a:pt x="1865251" y="2129810"/>
                  </a:lnTo>
                  <a:lnTo>
                    <a:pt x="1902909" y="2104010"/>
                  </a:lnTo>
                  <a:lnTo>
                    <a:pt x="1939481" y="2076854"/>
                  </a:lnTo>
                  <a:lnTo>
                    <a:pt x="1974930" y="2048380"/>
                  </a:lnTo>
                  <a:lnTo>
                    <a:pt x="2009216" y="2018626"/>
                  </a:lnTo>
                  <a:lnTo>
                    <a:pt x="2042302" y="1987629"/>
                  </a:lnTo>
                  <a:lnTo>
                    <a:pt x="2074150" y="1955426"/>
                  </a:lnTo>
                  <a:lnTo>
                    <a:pt x="2104719" y="1922055"/>
                  </a:lnTo>
                  <a:lnTo>
                    <a:pt x="2133973" y="1887553"/>
                  </a:lnTo>
                  <a:lnTo>
                    <a:pt x="2161873" y="1851958"/>
                  </a:lnTo>
                  <a:lnTo>
                    <a:pt x="2188379" y="1815307"/>
                  </a:lnTo>
                  <a:lnTo>
                    <a:pt x="2213455" y="1777638"/>
                  </a:lnTo>
                  <a:lnTo>
                    <a:pt x="2237060" y="1738989"/>
                  </a:lnTo>
                  <a:lnTo>
                    <a:pt x="2259158" y="1699396"/>
                  </a:lnTo>
                  <a:lnTo>
                    <a:pt x="2279708" y="1658896"/>
                  </a:lnTo>
                  <a:lnTo>
                    <a:pt x="2298674" y="1617529"/>
                  </a:lnTo>
                  <a:lnTo>
                    <a:pt x="2316015" y="1575331"/>
                  </a:lnTo>
                  <a:lnTo>
                    <a:pt x="2331695" y="1532339"/>
                  </a:lnTo>
                  <a:lnTo>
                    <a:pt x="2345674" y="1488591"/>
                  </a:lnTo>
                  <a:lnTo>
                    <a:pt x="2357914" y="1444125"/>
                  </a:lnTo>
                  <a:lnTo>
                    <a:pt x="2368377" y="1398977"/>
                  </a:lnTo>
                  <a:lnTo>
                    <a:pt x="2377023" y="1353186"/>
                  </a:lnTo>
                  <a:lnTo>
                    <a:pt x="2383815" y="1306789"/>
                  </a:lnTo>
                  <a:lnTo>
                    <a:pt x="2388714" y="1259823"/>
                  </a:lnTo>
                  <a:lnTo>
                    <a:pt x="2391682" y="1212326"/>
                  </a:lnTo>
                  <a:lnTo>
                    <a:pt x="2392680" y="1164336"/>
                  </a:lnTo>
                  <a:lnTo>
                    <a:pt x="2391682" y="1116345"/>
                  </a:lnTo>
                  <a:lnTo>
                    <a:pt x="2388714" y="1068848"/>
                  </a:lnTo>
                  <a:lnTo>
                    <a:pt x="2383815" y="1021882"/>
                  </a:lnTo>
                  <a:lnTo>
                    <a:pt x="2377023" y="975485"/>
                  </a:lnTo>
                  <a:lnTo>
                    <a:pt x="2368377" y="929694"/>
                  </a:lnTo>
                  <a:lnTo>
                    <a:pt x="2357914" y="884546"/>
                  </a:lnTo>
                  <a:lnTo>
                    <a:pt x="2345674" y="840080"/>
                  </a:lnTo>
                  <a:lnTo>
                    <a:pt x="2331695" y="796332"/>
                  </a:lnTo>
                  <a:lnTo>
                    <a:pt x="2316015" y="753340"/>
                  </a:lnTo>
                  <a:lnTo>
                    <a:pt x="2298674" y="711142"/>
                  </a:lnTo>
                  <a:lnTo>
                    <a:pt x="2279708" y="669775"/>
                  </a:lnTo>
                  <a:lnTo>
                    <a:pt x="2259158" y="629275"/>
                  </a:lnTo>
                  <a:lnTo>
                    <a:pt x="2237060" y="589682"/>
                  </a:lnTo>
                  <a:lnTo>
                    <a:pt x="2213455" y="551033"/>
                  </a:lnTo>
                  <a:lnTo>
                    <a:pt x="2188379" y="513364"/>
                  </a:lnTo>
                  <a:lnTo>
                    <a:pt x="2161873" y="476713"/>
                  </a:lnTo>
                  <a:lnTo>
                    <a:pt x="2133973" y="441118"/>
                  </a:lnTo>
                  <a:lnTo>
                    <a:pt x="2104719" y="406616"/>
                  </a:lnTo>
                  <a:lnTo>
                    <a:pt x="2074150" y="373245"/>
                  </a:lnTo>
                  <a:lnTo>
                    <a:pt x="2042302" y="341042"/>
                  </a:lnTo>
                  <a:lnTo>
                    <a:pt x="2009216" y="310045"/>
                  </a:lnTo>
                  <a:lnTo>
                    <a:pt x="1974930" y="280291"/>
                  </a:lnTo>
                  <a:lnTo>
                    <a:pt x="1939481" y="251817"/>
                  </a:lnTo>
                  <a:lnTo>
                    <a:pt x="1902909" y="224661"/>
                  </a:lnTo>
                  <a:lnTo>
                    <a:pt x="1865251" y="198861"/>
                  </a:lnTo>
                  <a:lnTo>
                    <a:pt x="1826547" y="174454"/>
                  </a:lnTo>
                  <a:lnTo>
                    <a:pt x="1786835" y="151478"/>
                  </a:lnTo>
                  <a:lnTo>
                    <a:pt x="1746153" y="129969"/>
                  </a:lnTo>
                  <a:lnTo>
                    <a:pt x="1704540" y="109966"/>
                  </a:lnTo>
                  <a:lnTo>
                    <a:pt x="1662035" y="91505"/>
                  </a:lnTo>
                  <a:lnTo>
                    <a:pt x="1618675" y="74625"/>
                  </a:lnTo>
                  <a:lnTo>
                    <a:pt x="1574499" y="59362"/>
                  </a:lnTo>
                  <a:lnTo>
                    <a:pt x="1529546" y="45755"/>
                  </a:lnTo>
                  <a:lnTo>
                    <a:pt x="1483854" y="33841"/>
                  </a:lnTo>
                  <a:lnTo>
                    <a:pt x="1437461" y="23656"/>
                  </a:lnTo>
                  <a:lnTo>
                    <a:pt x="1390407" y="15240"/>
                  </a:lnTo>
                  <a:lnTo>
                    <a:pt x="1342729" y="8628"/>
                  </a:lnTo>
                  <a:lnTo>
                    <a:pt x="1294466" y="3860"/>
                  </a:lnTo>
                  <a:lnTo>
                    <a:pt x="1245657" y="971"/>
                  </a:lnTo>
                  <a:lnTo>
                    <a:pt x="1196340" y="0"/>
                  </a:lnTo>
                  <a:close/>
                </a:path>
              </a:pathLst>
            </a:custGeom>
            <a:solidFill>
              <a:srgbClr val="FF852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40002" y="4203953"/>
              <a:ext cx="2042160" cy="2042160"/>
            </a:xfrm>
            <a:custGeom>
              <a:avLst/>
              <a:gdLst/>
              <a:ahLst/>
              <a:cxnLst/>
              <a:rect l="l" t="t" r="r" b="b"/>
              <a:pathLst>
                <a:path w="2042160" h="2042160">
                  <a:moveTo>
                    <a:pt x="0" y="2042160"/>
                  </a:moveTo>
                  <a:lnTo>
                    <a:pt x="557" y="1993954"/>
                  </a:lnTo>
                  <a:lnTo>
                    <a:pt x="2222" y="1946023"/>
                  </a:lnTo>
                  <a:lnTo>
                    <a:pt x="4982" y="1898378"/>
                  </a:lnTo>
                  <a:lnTo>
                    <a:pt x="8825" y="1851031"/>
                  </a:lnTo>
                  <a:lnTo>
                    <a:pt x="13738" y="1803994"/>
                  </a:lnTo>
                  <a:lnTo>
                    <a:pt x="19710" y="1757281"/>
                  </a:lnTo>
                  <a:lnTo>
                    <a:pt x="26727" y="1710902"/>
                  </a:lnTo>
                  <a:lnTo>
                    <a:pt x="34778" y="1664871"/>
                  </a:lnTo>
                  <a:lnTo>
                    <a:pt x="43851" y="1619200"/>
                  </a:lnTo>
                  <a:lnTo>
                    <a:pt x="53933" y="1573901"/>
                  </a:lnTo>
                  <a:lnTo>
                    <a:pt x="65011" y="1528985"/>
                  </a:lnTo>
                  <a:lnTo>
                    <a:pt x="77075" y="1484466"/>
                  </a:lnTo>
                  <a:lnTo>
                    <a:pt x="90111" y="1440356"/>
                  </a:lnTo>
                  <a:lnTo>
                    <a:pt x="104107" y="1396666"/>
                  </a:lnTo>
                  <a:lnTo>
                    <a:pt x="119051" y="1353410"/>
                  </a:lnTo>
                  <a:lnTo>
                    <a:pt x="134931" y="1310599"/>
                  </a:lnTo>
                  <a:lnTo>
                    <a:pt x="151734" y="1268246"/>
                  </a:lnTo>
                  <a:lnTo>
                    <a:pt x="169448" y="1226363"/>
                  </a:lnTo>
                  <a:lnTo>
                    <a:pt x="188061" y="1184961"/>
                  </a:lnTo>
                  <a:lnTo>
                    <a:pt x="207561" y="1144055"/>
                  </a:lnTo>
                  <a:lnTo>
                    <a:pt x="227935" y="1103655"/>
                  </a:lnTo>
                  <a:lnTo>
                    <a:pt x="249172" y="1063774"/>
                  </a:lnTo>
                  <a:lnTo>
                    <a:pt x="271258" y="1024424"/>
                  </a:lnTo>
                  <a:lnTo>
                    <a:pt x="294182" y="985618"/>
                  </a:lnTo>
                  <a:lnTo>
                    <a:pt x="317931" y="947367"/>
                  </a:lnTo>
                  <a:lnTo>
                    <a:pt x="342493" y="909684"/>
                  </a:lnTo>
                  <a:lnTo>
                    <a:pt x="367857" y="872582"/>
                  </a:lnTo>
                  <a:lnTo>
                    <a:pt x="394008" y="836072"/>
                  </a:lnTo>
                  <a:lnTo>
                    <a:pt x="420936" y="800167"/>
                  </a:lnTo>
                  <a:lnTo>
                    <a:pt x="448629" y="764879"/>
                  </a:lnTo>
                  <a:lnTo>
                    <a:pt x="477073" y="730220"/>
                  </a:lnTo>
                  <a:lnTo>
                    <a:pt x="506256" y="696202"/>
                  </a:lnTo>
                  <a:lnTo>
                    <a:pt x="536167" y="662839"/>
                  </a:lnTo>
                  <a:lnTo>
                    <a:pt x="566793" y="630141"/>
                  </a:lnTo>
                  <a:lnTo>
                    <a:pt x="598122" y="598122"/>
                  </a:lnTo>
                  <a:lnTo>
                    <a:pt x="630141" y="566793"/>
                  </a:lnTo>
                  <a:lnTo>
                    <a:pt x="662839" y="536167"/>
                  </a:lnTo>
                  <a:lnTo>
                    <a:pt x="696202" y="506256"/>
                  </a:lnTo>
                  <a:lnTo>
                    <a:pt x="730220" y="477073"/>
                  </a:lnTo>
                  <a:lnTo>
                    <a:pt x="764879" y="448629"/>
                  </a:lnTo>
                  <a:lnTo>
                    <a:pt x="800167" y="420936"/>
                  </a:lnTo>
                  <a:lnTo>
                    <a:pt x="836072" y="394008"/>
                  </a:lnTo>
                  <a:lnTo>
                    <a:pt x="872582" y="367857"/>
                  </a:lnTo>
                  <a:lnTo>
                    <a:pt x="909684" y="342493"/>
                  </a:lnTo>
                  <a:lnTo>
                    <a:pt x="947367" y="317931"/>
                  </a:lnTo>
                  <a:lnTo>
                    <a:pt x="985618" y="294182"/>
                  </a:lnTo>
                  <a:lnTo>
                    <a:pt x="1024424" y="271258"/>
                  </a:lnTo>
                  <a:lnTo>
                    <a:pt x="1063774" y="249172"/>
                  </a:lnTo>
                  <a:lnTo>
                    <a:pt x="1103655" y="227935"/>
                  </a:lnTo>
                  <a:lnTo>
                    <a:pt x="1144055" y="207561"/>
                  </a:lnTo>
                  <a:lnTo>
                    <a:pt x="1184961" y="188061"/>
                  </a:lnTo>
                  <a:lnTo>
                    <a:pt x="1226363" y="169448"/>
                  </a:lnTo>
                  <a:lnTo>
                    <a:pt x="1268246" y="151734"/>
                  </a:lnTo>
                  <a:lnTo>
                    <a:pt x="1310599" y="134931"/>
                  </a:lnTo>
                  <a:lnTo>
                    <a:pt x="1353410" y="119051"/>
                  </a:lnTo>
                  <a:lnTo>
                    <a:pt x="1396666" y="104107"/>
                  </a:lnTo>
                  <a:lnTo>
                    <a:pt x="1440356" y="90111"/>
                  </a:lnTo>
                  <a:lnTo>
                    <a:pt x="1484466" y="77075"/>
                  </a:lnTo>
                  <a:lnTo>
                    <a:pt x="1528985" y="65011"/>
                  </a:lnTo>
                  <a:lnTo>
                    <a:pt x="1573901" y="53933"/>
                  </a:lnTo>
                  <a:lnTo>
                    <a:pt x="1619200" y="43851"/>
                  </a:lnTo>
                  <a:lnTo>
                    <a:pt x="1664871" y="34778"/>
                  </a:lnTo>
                  <a:lnTo>
                    <a:pt x="1710902" y="26727"/>
                  </a:lnTo>
                  <a:lnTo>
                    <a:pt x="1757281" y="19710"/>
                  </a:lnTo>
                  <a:lnTo>
                    <a:pt x="1803994" y="13738"/>
                  </a:lnTo>
                  <a:lnTo>
                    <a:pt x="1851031" y="8825"/>
                  </a:lnTo>
                  <a:lnTo>
                    <a:pt x="1898378" y="4982"/>
                  </a:lnTo>
                  <a:lnTo>
                    <a:pt x="1946023" y="2222"/>
                  </a:lnTo>
                  <a:lnTo>
                    <a:pt x="1993954" y="557"/>
                  </a:lnTo>
                  <a:lnTo>
                    <a:pt x="2042160" y="0"/>
                  </a:lnTo>
                </a:path>
              </a:pathLst>
            </a:custGeom>
            <a:ln w="127000">
              <a:solidFill>
                <a:srgbClr val="B71373"/>
              </a:solidFill>
              <a:prstDash val="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/>
          <p:nvPr/>
        </p:nvSpPr>
        <p:spPr>
          <a:xfrm>
            <a:off x="0" y="2950464"/>
            <a:ext cx="1187450" cy="1771014"/>
          </a:xfrm>
          <a:custGeom>
            <a:avLst/>
            <a:gdLst/>
            <a:ahLst/>
            <a:cxnLst/>
            <a:rect l="l" t="t" r="r" b="b"/>
            <a:pathLst>
              <a:path w="1187450" h="1771014">
                <a:moveTo>
                  <a:pt x="1125245" y="0"/>
                </a:moveTo>
                <a:lnTo>
                  <a:pt x="0" y="0"/>
                </a:lnTo>
                <a:lnTo>
                  <a:pt x="0" y="123825"/>
                </a:lnTo>
                <a:lnTo>
                  <a:pt x="1063294" y="123825"/>
                </a:lnTo>
                <a:lnTo>
                  <a:pt x="1063294" y="1647063"/>
                </a:lnTo>
                <a:lnTo>
                  <a:pt x="0" y="1647063"/>
                </a:lnTo>
                <a:lnTo>
                  <a:pt x="0" y="1770888"/>
                </a:lnTo>
                <a:lnTo>
                  <a:pt x="1125245" y="1770888"/>
                </a:lnTo>
                <a:lnTo>
                  <a:pt x="1149359" y="1766028"/>
                </a:lnTo>
                <a:lnTo>
                  <a:pt x="1169050" y="1752774"/>
                </a:lnTo>
                <a:lnTo>
                  <a:pt x="1182327" y="1733115"/>
                </a:lnTo>
                <a:lnTo>
                  <a:pt x="1187196" y="1709039"/>
                </a:lnTo>
                <a:lnTo>
                  <a:pt x="1187196" y="61849"/>
                </a:lnTo>
                <a:lnTo>
                  <a:pt x="1182327" y="37772"/>
                </a:lnTo>
                <a:lnTo>
                  <a:pt x="1169050" y="18113"/>
                </a:lnTo>
                <a:lnTo>
                  <a:pt x="1149359" y="4859"/>
                </a:lnTo>
                <a:lnTo>
                  <a:pt x="1125245" y="0"/>
                </a:lnTo>
                <a:close/>
              </a:path>
            </a:pathLst>
          </a:custGeom>
          <a:solidFill>
            <a:srgbClr val="E83773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4001" y="1406093"/>
            <a:ext cx="3072765" cy="1416050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12700" marR="5080">
              <a:lnSpc>
                <a:spcPts val="5190"/>
              </a:lnSpc>
              <a:spcBef>
                <a:spcPts val="750"/>
              </a:spcBef>
            </a:pPr>
            <a:r>
              <a:rPr sz="4800" dirty="0"/>
              <a:t>Što</a:t>
            </a:r>
            <a:r>
              <a:rPr sz="4800" spc="-85" dirty="0"/>
              <a:t> </a:t>
            </a:r>
            <a:r>
              <a:rPr sz="4800" spc="-25" dirty="0"/>
              <a:t>su </a:t>
            </a:r>
            <a:r>
              <a:rPr sz="4800" spc="-10" dirty="0"/>
              <a:t>distrakcije?</a:t>
            </a:r>
            <a:endParaRPr sz="4800"/>
          </a:p>
        </p:txBody>
      </p:sp>
      <p:grpSp>
        <p:nvGrpSpPr>
          <p:cNvPr id="3" name="object 3"/>
          <p:cNvGrpSpPr/>
          <p:nvPr/>
        </p:nvGrpSpPr>
        <p:grpSpPr>
          <a:xfrm>
            <a:off x="423672" y="573023"/>
            <a:ext cx="11768455" cy="5956300"/>
            <a:chOff x="423672" y="573023"/>
            <a:chExt cx="11768455" cy="5956300"/>
          </a:xfrm>
        </p:grpSpPr>
        <p:sp>
          <p:nvSpPr>
            <p:cNvPr id="4" name="object 4"/>
            <p:cNvSpPr/>
            <p:nvPr/>
          </p:nvSpPr>
          <p:spPr>
            <a:xfrm>
              <a:off x="423672" y="4415027"/>
              <a:ext cx="11768455" cy="2087880"/>
            </a:xfrm>
            <a:custGeom>
              <a:avLst/>
              <a:gdLst/>
              <a:ahLst/>
              <a:cxnLst/>
              <a:rect l="l" t="t" r="r" b="b"/>
              <a:pathLst>
                <a:path w="11768455" h="2087879">
                  <a:moveTo>
                    <a:pt x="11768328" y="0"/>
                  </a:moveTo>
                  <a:lnTo>
                    <a:pt x="0" y="0"/>
                  </a:lnTo>
                  <a:lnTo>
                    <a:pt x="0" y="2087880"/>
                  </a:lnTo>
                  <a:lnTo>
                    <a:pt x="11768328" y="2087880"/>
                  </a:lnTo>
                  <a:lnTo>
                    <a:pt x="11768328" y="0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992624" y="573023"/>
              <a:ext cx="6778752" cy="5955792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5134356" y="588263"/>
              <a:ext cx="6504940" cy="5681980"/>
            </a:xfrm>
            <a:custGeom>
              <a:avLst/>
              <a:gdLst/>
              <a:ahLst/>
              <a:cxnLst/>
              <a:rect l="l" t="t" r="r" b="b"/>
              <a:pathLst>
                <a:path w="6504940" h="5681980">
                  <a:moveTo>
                    <a:pt x="6504432" y="0"/>
                  </a:moveTo>
                  <a:lnTo>
                    <a:pt x="0" y="0"/>
                  </a:lnTo>
                  <a:lnTo>
                    <a:pt x="0" y="5681472"/>
                  </a:lnTo>
                  <a:lnTo>
                    <a:pt x="6504432" y="5681472"/>
                  </a:lnTo>
                  <a:lnTo>
                    <a:pt x="650443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122173" y="4415790"/>
            <a:ext cx="177800" cy="2087880"/>
          </a:xfrm>
          <a:custGeom>
            <a:avLst/>
            <a:gdLst/>
            <a:ahLst/>
            <a:cxnLst/>
            <a:rect l="l" t="t" r="r" b="b"/>
            <a:pathLst>
              <a:path w="177800" h="2087879">
                <a:moveTo>
                  <a:pt x="0" y="2087791"/>
                </a:moveTo>
                <a:lnTo>
                  <a:pt x="177800" y="2087791"/>
                </a:lnTo>
                <a:lnTo>
                  <a:pt x="177800" y="0"/>
                </a:lnTo>
                <a:lnTo>
                  <a:pt x="0" y="0"/>
                </a:lnTo>
                <a:lnTo>
                  <a:pt x="0" y="2087791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241300" marR="615315" indent="-228600">
              <a:lnSpc>
                <a:spcPct val="90100"/>
              </a:lnSpc>
              <a:spcBef>
                <a:spcPts val="355"/>
              </a:spcBef>
              <a:buFont typeface="Arial"/>
              <a:buChar char="•"/>
              <a:tabLst>
                <a:tab pos="241300" algn="l"/>
              </a:tabLst>
            </a:pPr>
            <a:r>
              <a:rPr dirty="0"/>
              <a:t>Sve</a:t>
            </a:r>
            <a:r>
              <a:rPr spc="-50" dirty="0"/>
              <a:t> </a:t>
            </a:r>
            <a:r>
              <a:rPr dirty="0"/>
              <a:t>ono</a:t>
            </a:r>
            <a:r>
              <a:rPr spc="-30" dirty="0"/>
              <a:t> </a:t>
            </a:r>
            <a:r>
              <a:rPr dirty="0"/>
              <a:t>što</a:t>
            </a:r>
            <a:r>
              <a:rPr spc="-40" dirty="0"/>
              <a:t> </a:t>
            </a:r>
            <a:r>
              <a:rPr dirty="0"/>
              <a:t>nam</a:t>
            </a:r>
            <a:r>
              <a:rPr spc="-50" dirty="0"/>
              <a:t> </a:t>
            </a:r>
            <a:r>
              <a:rPr dirty="0"/>
              <a:t>skreće</a:t>
            </a:r>
            <a:r>
              <a:rPr spc="-45" dirty="0"/>
              <a:t> </a:t>
            </a:r>
            <a:r>
              <a:rPr dirty="0"/>
              <a:t>pažnju</a:t>
            </a:r>
            <a:r>
              <a:rPr spc="-35" dirty="0"/>
              <a:t> </a:t>
            </a:r>
            <a:r>
              <a:rPr spc="-50" dirty="0"/>
              <a:t>i </a:t>
            </a:r>
            <a:r>
              <a:rPr dirty="0"/>
              <a:t>ometa</a:t>
            </a:r>
            <a:r>
              <a:rPr spc="-50" dirty="0"/>
              <a:t> </a:t>
            </a:r>
            <a:r>
              <a:rPr dirty="0"/>
              <a:t>nas</a:t>
            </a:r>
            <a:r>
              <a:rPr spc="-65" dirty="0"/>
              <a:t> </a:t>
            </a:r>
            <a:r>
              <a:rPr dirty="0"/>
              <a:t>u</a:t>
            </a:r>
            <a:r>
              <a:rPr spc="-55" dirty="0"/>
              <a:t> </a:t>
            </a:r>
            <a:r>
              <a:rPr dirty="0"/>
              <a:t>obavljanju</a:t>
            </a:r>
            <a:r>
              <a:rPr spc="-40" dirty="0"/>
              <a:t> </a:t>
            </a:r>
            <a:r>
              <a:rPr dirty="0"/>
              <a:t>zadatka</a:t>
            </a:r>
            <a:r>
              <a:rPr spc="-45" dirty="0"/>
              <a:t> </a:t>
            </a:r>
            <a:r>
              <a:rPr spc="-25" dirty="0"/>
              <a:t>ili </a:t>
            </a:r>
            <a:r>
              <a:rPr dirty="0"/>
              <a:t>postizanju</a:t>
            </a:r>
            <a:r>
              <a:rPr spc="-80" dirty="0"/>
              <a:t> </a:t>
            </a:r>
            <a:r>
              <a:rPr spc="-10" dirty="0"/>
              <a:t>ciljeva</a:t>
            </a:r>
          </a:p>
          <a:p>
            <a:pPr marL="241300" marR="449580" indent="-228600">
              <a:lnSpc>
                <a:spcPts val="2380"/>
              </a:lnSpc>
              <a:spcBef>
                <a:spcPts val="1040"/>
              </a:spcBef>
              <a:buChar char="•"/>
              <a:tabLst>
                <a:tab pos="241300" algn="l"/>
              </a:tabLst>
            </a:pPr>
            <a:r>
              <a:rPr b="0" dirty="0">
                <a:latin typeface="Arial"/>
                <a:cs typeface="Arial"/>
              </a:rPr>
              <a:t>Udaljavaju</a:t>
            </a:r>
            <a:r>
              <a:rPr b="0" spc="-7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nas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od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fokusiranog</a:t>
            </a:r>
            <a:r>
              <a:rPr b="0" spc="-6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rada, </a:t>
            </a:r>
            <a:r>
              <a:rPr b="0" dirty="0">
                <a:latin typeface="Arial"/>
                <a:cs typeface="Arial"/>
              </a:rPr>
              <a:t>smanjuju</a:t>
            </a:r>
            <a:r>
              <a:rPr b="0" spc="-7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produktivnost</a:t>
            </a:r>
            <a:r>
              <a:rPr b="0" spc="-6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i</a:t>
            </a:r>
            <a:r>
              <a:rPr b="0" spc="-8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mogu</a:t>
            </a:r>
            <a:r>
              <a:rPr b="0" spc="-6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otežati </a:t>
            </a:r>
            <a:r>
              <a:rPr b="0" dirty="0">
                <a:latin typeface="Arial"/>
                <a:cs typeface="Arial"/>
              </a:rPr>
              <a:t>postizanje</a:t>
            </a:r>
            <a:r>
              <a:rPr b="0" spc="-9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željenih</a:t>
            </a:r>
            <a:r>
              <a:rPr b="0" spc="-80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rezultata.</a:t>
            </a:r>
          </a:p>
          <a:p>
            <a:pPr marL="240665" indent="-227965">
              <a:lnSpc>
                <a:spcPts val="2510"/>
              </a:lnSpc>
              <a:spcBef>
                <a:spcPts val="690"/>
              </a:spcBef>
              <a:buChar char="•"/>
              <a:tabLst>
                <a:tab pos="240665" algn="l"/>
              </a:tabLst>
            </a:pPr>
            <a:r>
              <a:rPr b="0" spc="-20" dirty="0">
                <a:latin typeface="Arial"/>
                <a:cs typeface="Arial"/>
              </a:rPr>
              <a:t>Važno</a:t>
            </a:r>
            <a:r>
              <a:rPr b="0" spc="-6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je</a:t>
            </a:r>
            <a:r>
              <a:rPr b="0" spc="-5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prepoznati</a:t>
            </a:r>
            <a:r>
              <a:rPr b="0" spc="-4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ih</a:t>
            </a:r>
            <a:r>
              <a:rPr b="0" spc="-5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kako</a:t>
            </a:r>
            <a:r>
              <a:rPr b="0" spc="-55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bi</a:t>
            </a:r>
            <a:r>
              <a:rPr b="0" spc="-6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se</a:t>
            </a:r>
            <a:r>
              <a:rPr b="0" spc="-5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smanjio</a:t>
            </a:r>
          </a:p>
          <a:p>
            <a:pPr marL="241300">
              <a:lnSpc>
                <a:spcPts val="2510"/>
              </a:lnSpc>
            </a:pPr>
            <a:r>
              <a:rPr b="0" dirty="0">
                <a:latin typeface="Arial"/>
                <a:cs typeface="Arial"/>
              </a:rPr>
              <a:t>njihov</a:t>
            </a:r>
            <a:r>
              <a:rPr b="0" spc="-90" dirty="0">
                <a:latin typeface="Arial"/>
                <a:cs typeface="Arial"/>
              </a:rPr>
              <a:t> </a:t>
            </a:r>
            <a:r>
              <a:rPr b="0" dirty="0">
                <a:latin typeface="Arial"/>
                <a:cs typeface="Arial"/>
              </a:rPr>
              <a:t>negativan</a:t>
            </a:r>
            <a:r>
              <a:rPr b="0" spc="-75" dirty="0">
                <a:latin typeface="Arial"/>
                <a:cs typeface="Arial"/>
              </a:rPr>
              <a:t> </a:t>
            </a:r>
            <a:r>
              <a:rPr b="0" spc="-10" dirty="0">
                <a:latin typeface="Arial"/>
                <a:cs typeface="Arial"/>
              </a:rPr>
              <a:t>utjecaj.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209276" y="0"/>
            <a:ext cx="1134110" cy="478790"/>
          </a:xfrm>
          <a:custGeom>
            <a:avLst/>
            <a:gdLst/>
            <a:ahLst/>
            <a:cxnLst/>
            <a:rect l="l" t="t" r="r" b="b"/>
            <a:pathLst>
              <a:path w="1134109" h="478790">
                <a:moveTo>
                  <a:pt x="1133855" y="0"/>
                </a:moveTo>
                <a:lnTo>
                  <a:pt x="0" y="0"/>
                </a:lnTo>
                <a:lnTo>
                  <a:pt x="1650" y="16891"/>
                </a:lnTo>
                <a:lnTo>
                  <a:pt x="12982" y="62669"/>
                </a:lnTo>
                <a:lnTo>
                  <a:pt x="27864" y="106933"/>
                </a:lnTo>
                <a:lnTo>
                  <a:pt x="46135" y="149518"/>
                </a:lnTo>
                <a:lnTo>
                  <a:pt x="67632" y="190264"/>
                </a:lnTo>
                <a:lnTo>
                  <a:pt x="92192" y="229006"/>
                </a:lnTo>
                <a:lnTo>
                  <a:pt x="119655" y="265584"/>
                </a:lnTo>
                <a:lnTo>
                  <a:pt x="149858" y="299833"/>
                </a:lnTo>
                <a:lnTo>
                  <a:pt x="182639" y="331592"/>
                </a:lnTo>
                <a:lnTo>
                  <a:pt x="217835" y="360699"/>
                </a:lnTo>
                <a:lnTo>
                  <a:pt x="255286" y="386989"/>
                </a:lnTo>
                <a:lnTo>
                  <a:pt x="294827" y="410302"/>
                </a:lnTo>
                <a:lnTo>
                  <a:pt x="336299" y="430474"/>
                </a:lnTo>
                <a:lnTo>
                  <a:pt x="379538" y="447342"/>
                </a:lnTo>
                <a:lnTo>
                  <a:pt x="424382" y="460746"/>
                </a:lnTo>
                <a:lnTo>
                  <a:pt x="470670" y="470521"/>
                </a:lnTo>
                <a:lnTo>
                  <a:pt x="518239" y="476505"/>
                </a:lnTo>
                <a:lnTo>
                  <a:pt x="566927" y="478536"/>
                </a:lnTo>
                <a:lnTo>
                  <a:pt x="615616" y="476505"/>
                </a:lnTo>
                <a:lnTo>
                  <a:pt x="663185" y="470521"/>
                </a:lnTo>
                <a:lnTo>
                  <a:pt x="709473" y="460746"/>
                </a:lnTo>
                <a:lnTo>
                  <a:pt x="754317" y="447342"/>
                </a:lnTo>
                <a:lnTo>
                  <a:pt x="797556" y="430474"/>
                </a:lnTo>
                <a:lnTo>
                  <a:pt x="839028" y="410302"/>
                </a:lnTo>
                <a:lnTo>
                  <a:pt x="878569" y="386989"/>
                </a:lnTo>
                <a:lnTo>
                  <a:pt x="916020" y="360699"/>
                </a:lnTo>
                <a:lnTo>
                  <a:pt x="951216" y="331592"/>
                </a:lnTo>
                <a:lnTo>
                  <a:pt x="983997" y="299833"/>
                </a:lnTo>
                <a:lnTo>
                  <a:pt x="1014200" y="265584"/>
                </a:lnTo>
                <a:lnTo>
                  <a:pt x="1041663" y="229006"/>
                </a:lnTo>
                <a:lnTo>
                  <a:pt x="1066223" y="190264"/>
                </a:lnTo>
                <a:lnTo>
                  <a:pt x="1087720" y="149518"/>
                </a:lnTo>
                <a:lnTo>
                  <a:pt x="1105991" y="106933"/>
                </a:lnTo>
                <a:lnTo>
                  <a:pt x="1120873" y="62669"/>
                </a:lnTo>
                <a:lnTo>
                  <a:pt x="1132204" y="16891"/>
                </a:lnTo>
                <a:lnTo>
                  <a:pt x="1133855" y="0"/>
                </a:lnTo>
                <a:close/>
              </a:path>
            </a:pathLst>
          </a:custGeom>
          <a:solidFill>
            <a:srgbClr val="B7137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31698" rIns="0" bIns="0" rtlCol="0">
            <a:spAutoFit/>
          </a:bodyPr>
          <a:lstStyle/>
          <a:p>
            <a:pPr marL="466725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Koje</a:t>
            </a:r>
            <a:r>
              <a:rPr sz="4000" spc="-110" dirty="0"/>
              <a:t> </a:t>
            </a:r>
            <a:r>
              <a:rPr sz="4000" dirty="0"/>
              <a:t>su</a:t>
            </a:r>
            <a:r>
              <a:rPr sz="4000" spc="-100" dirty="0"/>
              <a:t> </a:t>
            </a:r>
            <a:r>
              <a:rPr sz="4000" dirty="0"/>
              <a:t>vaše</a:t>
            </a:r>
            <a:r>
              <a:rPr sz="4000" spc="-90" dirty="0"/>
              <a:t> </a:t>
            </a:r>
            <a:r>
              <a:rPr sz="4000" dirty="0"/>
              <a:t>uobičajene</a:t>
            </a:r>
            <a:r>
              <a:rPr sz="4000" spc="-80" dirty="0"/>
              <a:t> </a:t>
            </a:r>
            <a:r>
              <a:rPr sz="4000" spc="-10" dirty="0"/>
              <a:t>distrakcije?</a:t>
            </a:r>
            <a:endParaRPr sz="4000"/>
          </a:p>
        </p:txBody>
      </p:sp>
      <p:sp>
        <p:nvSpPr>
          <p:cNvPr id="4" name="object 4"/>
          <p:cNvSpPr/>
          <p:nvPr/>
        </p:nvSpPr>
        <p:spPr>
          <a:xfrm>
            <a:off x="557022" y="4226052"/>
            <a:ext cx="2041525" cy="2041525"/>
          </a:xfrm>
          <a:custGeom>
            <a:avLst/>
            <a:gdLst/>
            <a:ahLst/>
            <a:cxnLst/>
            <a:rect l="l" t="t" r="r" b="b"/>
            <a:pathLst>
              <a:path w="2041525" h="2041525">
                <a:moveTo>
                  <a:pt x="0" y="0"/>
                </a:moveTo>
                <a:lnTo>
                  <a:pt x="557" y="48183"/>
                </a:lnTo>
                <a:lnTo>
                  <a:pt x="2222" y="96093"/>
                </a:lnTo>
                <a:lnTo>
                  <a:pt x="4981" y="143717"/>
                </a:lnTo>
                <a:lnTo>
                  <a:pt x="8822" y="191044"/>
                </a:lnTo>
                <a:lnTo>
                  <a:pt x="13734" y="238060"/>
                </a:lnTo>
                <a:lnTo>
                  <a:pt x="19704" y="284753"/>
                </a:lnTo>
                <a:lnTo>
                  <a:pt x="26719" y="331112"/>
                </a:lnTo>
                <a:lnTo>
                  <a:pt x="34768" y="377123"/>
                </a:lnTo>
                <a:lnTo>
                  <a:pt x="43838" y="422776"/>
                </a:lnTo>
                <a:lnTo>
                  <a:pt x="53917" y="468056"/>
                </a:lnTo>
                <a:lnTo>
                  <a:pt x="64993" y="512953"/>
                </a:lnTo>
                <a:lnTo>
                  <a:pt x="77053" y="557454"/>
                </a:lnTo>
                <a:lnTo>
                  <a:pt x="90085" y="601547"/>
                </a:lnTo>
                <a:lnTo>
                  <a:pt x="104077" y="645218"/>
                </a:lnTo>
                <a:lnTo>
                  <a:pt x="119016" y="688457"/>
                </a:lnTo>
                <a:lnTo>
                  <a:pt x="134891" y="731251"/>
                </a:lnTo>
                <a:lnTo>
                  <a:pt x="151689" y="773588"/>
                </a:lnTo>
                <a:lnTo>
                  <a:pt x="169398" y="815455"/>
                </a:lnTo>
                <a:lnTo>
                  <a:pt x="188005" y="856840"/>
                </a:lnTo>
                <a:lnTo>
                  <a:pt x="207499" y="897731"/>
                </a:lnTo>
                <a:lnTo>
                  <a:pt x="227867" y="938116"/>
                </a:lnTo>
                <a:lnTo>
                  <a:pt x="249097" y="977982"/>
                </a:lnTo>
                <a:lnTo>
                  <a:pt x="271176" y="1017317"/>
                </a:lnTo>
                <a:lnTo>
                  <a:pt x="294092" y="1056108"/>
                </a:lnTo>
                <a:lnTo>
                  <a:pt x="317834" y="1094345"/>
                </a:lnTo>
                <a:lnTo>
                  <a:pt x="342388" y="1132014"/>
                </a:lnTo>
                <a:lnTo>
                  <a:pt x="367743" y="1169103"/>
                </a:lnTo>
                <a:lnTo>
                  <a:pt x="393886" y="1205599"/>
                </a:lnTo>
                <a:lnTo>
                  <a:pt x="420806" y="1241492"/>
                </a:lnTo>
                <a:lnTo>
                  <a:pt x="448489" y="1276767"/>
                </a:lnTo>
                <a:lnTo>
                  <a:pt x="476923" y="1311414"/>
                </a:lnTo>
                <a:lnTo>
                  <a:pt x="506097" y="1345419"/>
                </a:lnTo>
                <a:lnTo>
                  <a:pt x="535998" y="1378771"/>
                </a:lnTo>
                <a:lnTo>
                  <a:pt x="566613" y="1411457"/>
                </a:lnTo>
                <a:lnTo>
                  <a:pt x="597931" y="1443466"/>
                </a:lnTo>
                <a:lnTo>
                  <a:pt x="629940" y="1474784"/>
                </a:lnTo>
                <a:lnTo>
                  <a:pt x="662626" y="1505399"/>
                </a:lnTo>
                <a:lnTo>
                  <a:pt x="695978" y="1535300"/>
                </a:lnTo>
                <a:lnTo>
                  <a:pt x="729983" y="1564474"/>
                </a:lnTo>
                <a:lnTo>
                  <a:pt x="764630" y="1592908"/>
                </a:lnTo>
                <a:lnTo>
                  <a:pt x="799905" y="1620591"/>
                </a:lnTo>
                <a:lnTo>
                  <a:pt x="835798" y="1647511"/>
                </a:lnTo>
                <a:lnTo>
                  <a:pt x="872294" y="1673654"/>
                </a:lnTo>
                <a:lnTo>
                  <a:pt x="909383" y="1699009"/>
                </a:lnTo>
                <a:lnTo>
                  <a:pt x="947052" y="1723563"/>
                </a:lnTo>
                <a:lnTo>
                  <a:pt x="985289" y="1747305"/>
                </a:lnTo>
                <a:lnTo>
                  <a:pt x="1024080" y="1770221"/>
                </a:lnTo>
                <a:lnTo>
                  <a:pt x="1063415" y="1792300"/>
                </a:lnTo>
                <a:lnTo>
                  <a:pt x="1103281" y="1813530"/>
                </a:lnTo>
                <a:lnTo>
                  <a:pt x="1143666" y="1833898"/>
                </a:lnTo>
                <a:lnTo>
                  <a:pt x="1184557" y="1853392"/>
                </a:lnTo>
                <a:lnTo>
                  <a:pt x="1225942" y="1871999"/>
                </a:lnTo>
                <a:lnTo>
                  <a:pt x="1267809" y="1889708"/>
                </a:lnTo>
                <a:lnTo>
                  <a:pt x="1310146" y="1906506"/>
                </a:lnTo>
                <a:lnTo>
                  <a:pt x="1352940" y="1922381"/>
                </a:lnTo>
                <a:lnTo>
                  <a:pt x="1396179" y="1937320"/>
                </a:lnTo>
                <a:lnTo>
                  <a:pt x="1439850" y="1951312"/>
                </a:lnTo>
                <a:lnTo>
                  <a:pt x="1483943" y="1964344"/>
                </a:lnTo>
                <a:lnTo>
                  <a:pt x="1528444" y="1976404"/>
                </a:lnTo>
                <a:lnTo>
                  <a:pt x="1573341" y="1987480"/>
                </a:lnTo>
                <a:lnTo>
                  <a:pt x="1618621" y="1997559"/>
                </a:lnTo>
                <a:lnTo>
                  <a:pt x="1664274" y="2006629"/>
                </a:lnTo>
                <a:lnTo>
                  <a:pt x="1710285" y="2014678"/>
                </a:lnTo>
                <a:lnTo>
                  <a:pt x="1756644" y="2021693"/>
                </a:lnTo>
                <a:lnTo>
                  <a:pt x="1803337" y="2027663"/>
                </a:lnTo>
                <a:lnTo>
                  <a:pt x="1850353" y="2032575"/>
                </a:lnTo>
                <a:lnTo>
                  <a:pt x="1897680" y="2036416"/>
                </a:lnTo>
                <a:lnTo>
                  <a:pt x="1945304" y="2039175"/>
                </a:lnTo>
                <a:lnTo>
                  <a:pt x="1993214" y="2040840"/>
                </a:lnTo>
                <a:lnTo>
                  <a:pt x="2041398" y="2041398"/>
                </a:lnTo>
              </a:path>
            </a:pathLst>
          </a:custGeom>
          <a:ln w="127000">
            <a:solidFill>
              <a:srgbClr val="B71373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641852" y="1843507"/>
            <a:ext cx="3575685" cy="3975100"/>
          </a:xfrm>
          <a:prstGeom prst="rect">
            <a:avLst/>
          </a:prstGeom>
        </p:spPr>
        <p:txBody>
          <a:bodyPr vert="horz" wrap="square" lIns="0" tIns="13716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108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Unutarnje</a:t>
            </a:r>
            <a:endParaRPr sz="28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845"/>
              </a:spcBef>
              <a:buChar char="•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Misli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780"/>
              </a:spcBef>
              <a:buChar char="•"/>
              <a:tabLst>
                <a:tab pos="697230" algn="l"/>
              </a:tabLst>
            </a:pPr>
            <a:r>
              <a:rPr sz="2400" spc="-10" dirty="0">
                <a:latin typeface="Arial"/>
                <a:cs typeface="Arial"/>
              </a:rPr>
              <a:t>Emocije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79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Fizičke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potrebe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795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Kognitivne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distrakcije</a:t>
            </a:r>
            <a:endParaRPr sz="2400" dirty="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280"/>
              </a:spcBef>
              <a:buChar char="•"/>
              <a:tabLst>
                <a:tab pos="240029" algn="l"/>
              </a:tabLst>
            </a:pPr>
            <a:r>
              <a:rPr sz="2800" spc="-10" dirty="0">
                <a:latin typeface="Arial"/>
                <a:cs typeface="Arial"/>
              </a:rPr>
              <a:t>Vanjske</a:t>
            </a:r>
            <a:endParaRPr sz="28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844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Digitalne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distrakcije</a:t>
            </a:r>
            <a:endParaRPr sz="2400" dirty="0">
              <a:latin typeface="Arial"/>
              <a:cs typeface="Arial"/>
            </a:endParaRPr>
          </a:p>
          <a:p>
            <a:pPr marL="697230" lvl="1" indent="-227329">
              <a:lnSpc>
                <a:spcPct val="100000"/>
              </a:lnSpc>
              <a:spcBef>
                <a:spcPts val="780"/>
              </a:spcBef>
              <a:buChar char="•"/>
              <a:tabLst>
                <a:tab pos="697230" algn="l"/>
              </a:tabLst>
            </a:pPr>
            <a:r>
              <a:rPr sz="2400" dirty="0">
                <a:latin typeface="Arial"/>
                <a:cs typeface="Arial"/>
              </a:rPr>
              <a:t>Prijatelji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obitelj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239255"/>
            <a:ext cx="10672953" cy="61874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748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Kako</a:t>
            </a:r>
            <a:r>
              <a:rPr sz="4000" spc="-75" dirty="0"/>
              <a:t> </a:t>
            </a:r>
            <a:r>
              <a:rPr sz="4000" dirty="0"/>
              <a:t>si</a:t>
            </a:r>
            <a:r>
              <a:rPr sz="4000" spc="-85" dirty="0"/>
              <a:t> </a:t>
            </a:r>
            <a:r>
              <a:rPr sz="4000" dirty="0"/>
              <a:t>pomoći</a:t>
            </a:r>
            <a:r>
              <a:rPr sz="4000" spc="-60" dirty="0"/>
              <a:t> </a:t>
            </a:r>
            <a:r>
              <a:rPr sz="4000" dirty="0"/>
              <a:t>s</a:t>
            </a:r>
            <a:r>
              <a:rPr sz="4000" spc="-80" dirty="0"/>
              <a:t> </a:t>
            </a:r>
            <a:r>
              <a:rPr sz="4000" spc="-10" dirty="0"/>
              <a:t>distrakcijama?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62787" y="1961537"/>
            <a:ext cx="11032490" cy="27139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029" marR="5080" indent="-227329">
              <a:lnSpc>
                <a:spcPct val="120000"/>
              </a:lnSpc>
              <a:spcBef>
                <a:spcPts val="95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dirty="0">
                <a:latin typeface="Arial"/>
                <a:cs typeface="Arial"/>
              </a:rPr>
              <a:t>Rasporedite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vrijeme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za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svaki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zadatak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koji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morate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obaviti.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Planirajte 	</a:t>
            </a:r>
            <a:r>
              <a:rPr sz="2800" dirty="0">
                <a:latin typeface="Arial"/>
                <a:cs typeface="Arial"/>
              </a:rPr>
              <a:t>rad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kratkim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dijelovima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(ne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više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jednog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sata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odjednom),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zatim 	</a:t>
            </a:r>
            <a:r>
              <a:rPr sz="2800" dirty="0">
                <a:latin typeface="Arial"/>
                <a:cs typeface="Arial"/>
              </a:rPr>
              <a:t>uzmite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pauzu</a:t>
            </a:r>
            <a:r>
              <a:rPr sz="2800" dirty="0">
                <a:latin typeface="Arial"/>
                <a:cs typeface="Arial"/>
              </a:rPr>
              <a:t>!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Uključivanje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pauza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pomoći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će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vam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ostanete 	</a:t>
            </a:r>
            <a:r>
              <a:rPr sz="2800" dirty="0">
                <a:latin typeface="Arial"/>
                <a:cs typeface="Arial"/>
              </a:rPr>
              <a:t>usredotočeni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cijelo</a:t>
            </a:r>
            <a:r>
              <a:rPr sz="2800" spc="-10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vrijeme.</a:t>
            </a:r>
            <a:endParaRPr sz="2800" dirty="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680"/>
              </a:spcBef>
              <a:buChar char="•"/>
              <a:tabLst>
                <a:tab pos="240029" algn="l"/>
              </a:tabLst>
            </a:pPr>
            <a:r>
              <a:rPr sz="2800" dirty="0">
                <a:latin typeface="Arial"/>
                <a:cs typeface="Arial"/>
              </a:rPr>
              <a:t>Uključite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promjenu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okruženja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Odmorite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odite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kratku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šetnju.</a:t>
            </a:r>
            <a:endParaRPr sz="28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239255"/>
            <a:ext cx="10672953" cy="61874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2748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Kako</a:t>
            </a:r>
            <a:r>
              <a:rPr sz="4000" spc="-75" dirty="0"/>
              <a:t> </a:t>
            </a:r>
            <a:r>
              <a:rPr sz="4000" dirty="0"/>
              <a:t>si</a:t>
            </a:r>
            <a:r>
              <a:rPr sz="4000" spc="-85" dirty="0"/>
              <a:t> </a:t>
            </a:r>
            <a:r>
              <a:rPr sz="4000" dirty="0"/>
              <a:t>pomoći</a:t>
            </a:r>
            <a:r>
              <a:rPr sz="4000" spc="-55" dirty="0"/>
              <a:t> </a:t>
            </a:r>
            <a:r>
              <a:rPr sz="4000" dirty="0"/>
              <a:t>s</a:t>
            </a:r>
            <a:r>
              <a:rPr sz="4000" spc="-80" dirty="0"/>
              <a:t> </a:t>
            </a:r>
            <a:r>
              <a:rPr sz="4000" spc="-10" dirty="0"/>
              <a:t>distrakcijama?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62787" y="1811997"/>
            <a:ext cx="10913745" cy="37395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029" marR="419100" indent="-227329">
              <a:lnSpc>
                <a:spcPct val="120000"/>
              </a:lnSpc>
              <a:spcBef>
                <a:spcPts val="105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Otkrijte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koje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je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vaše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najbolje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doba</a:t>
            </a:r>
            <a:r>
              <a:rPr sz="2800" b="1" spc="-6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dana</a:t>
            </a:r>
            <a:r>
              <a:rPr sz="2800" b="1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za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rješavanje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izazovnih 	</a:t>
            </a:r>
            <a:r>
              <a:rPr sz="2800" dirty="0">
                <a:latin typeface="Arial"/>
                <a:cs typeface="Arial"/>
              </a:rPr>
              <a:t>zadataka.</a:t>
            </a:r>
            <a:r>
              <a:rPr sz="2800" spc="-13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Obavljanjem</a:t>
            </a:r>
            <a:r>
              <a:rPr sz="2800" spc="-1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najzahtjevnijih</a:t>
            </a:r>
            <a:r>
              <a:rPr sz="2800" spc="-13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zadataka</a:t>
            </a:r>
            <a:r>
              <a:rPr sz="2800" spc="-12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odmah</a:t>
            </a:r>
            <a:r>
              <a:rPr sz="2800" spc="-114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ujutro 	</a:t>
            </a:r>
            <a:r>
              <a:rPr sz="2800" dirty="0">
                <a:latin typeface="Arial"/>
                <a:cs typeface="Arial"/>
              </a:rPr>
              <a:t>možete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spriječiti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distrakcije.</a:t>
            </a:r>
            <a:r>
              <a:rPr sz="2800" spc="-10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Naravno,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učinite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ono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što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vam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najviše 	odgovara.</a:t>
            </a:r>
            <a:endParaRPr sz="2800">
              <a:latin typeface="Arial"/>
              <a:cs typeface="Arial"/>
            </a:endParaRPr>
          </a:p>
          <a:p>
            <a:pPr marL="240029" marR="5080" indent="-227329">
              <a:lnSpc>
                <a:spcPct val="120000"/>
              </a:lnSpc>
              <a:spcBef>
                <a:spcPts val="1010"/>
              </a:spcBef>
              <a:buFont typeface="Arial"/>
              <a:buChar char="•"/>
              <a:tabLst>
                <a:tab pos="241300" algn="l"/>
              </a:tabLst>
            </a:pPr>
            <a:r>
              <a:rPr sz="2800" b="1" dirty="0">
                <a:latin typeface="Arial"/>
                <a:cs typeface="Arial"/>
              </a:rPr>
              <a:t>Otkrijte</a:t>
            </a:r>
            <a:r>
              <a:rPr sz="2800" b="1" spc="-7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gdje</a:t>
            </a:r>
            <a:r>
              <a:rPr sz="2800" b="1" spc="-5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najbolje</a:t>
            </a:r>
            <a:r>
              <a:rPr sz="2800" b="1" spc="-55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učite</a:t>
            </a:r>
            <a:r>
              <a:rPr sz="2800" dirty="0">
                <a:latin typeface="Arial"/>
                <a:cs typeface="Arial"/>
              </a:rPr>
              <a:t>.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Umara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li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vas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rad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krevetu?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Pokušajte 	</a:t>
            </a:r>
            <a:r>
              <a:rPr sz="2800" dirty="0">
                <a:latin typeface="Arial"/>
                <a:cs typeface="Arial"/>
              </a:rPr>
              <a:t>učiti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negdje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gdje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ćete</a:t>
            </a:r>
            <a:r>
              <a:rPr sz="2800" spc="-6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se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baviti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isključivo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učenjem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–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poput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radnog 	</a:t>
            </a:r>
            <a:r>
              <a:rPr sz="2800" dirty="0">
                <a:latin typeface="Arial"/>
                <a:cs typeface="Arial"/>
              </a:rPr>
              <a:t>stola,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određene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udobne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stolice,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kafića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ili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knjižnice.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239255"/>
            <a:ext cx="10672953" cy="61874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62787" y="561848"/>
            <a:ext cx="725360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dirty="0"/>
              <a:t>Kako</a:t>
            </a:r>
            <a:r>
              <a:rPr sz="4000" spc="-75" dirty="0"/>
              <a:t> </a:t>
            </a:r>
            <a:r>
              <a:rPr sz="4000" dirty="0"/>
              <a:t>si</a:t>
            </a:r>
            <a:r>
              <a:rPr sz="4000" spc="-85" dirty="0"/>
              <a:t> </a:t>
            </a:r>
            <a:r>
              <a:rPr sz="4000" dirty="0"/>
              <a:t>pomoći</a:t>
            </a:r>
            <a:r>
              <a:rPr sz="4000" spc="-55" dirty="0"/>
              <a:t> </a:t>
            </a:r>
            <a:r>
              <a:rPr sz="4000" dirty="0"/>
              <a:t>s</a:t>
            </a:r>
            <a:r>
              <a:rPr sz="4000" spc="-80" dirty="0"/>
              <a:t> </a:t>
            </a:r>
            <a:r>
              <a:rPr sz="4000" spc="-10" dirty="0"/>
              <a:t>distrakcijama?</a:t>
            </a:r>
            <a:endParaRPr sz="4000"/>
          </a:p>
        </p:txBody>
      </p:sp>
      <p:sp>
        <p:nvSpPr>
          <p:cNvPr id="4" name="object 4"/>
          <p:cNvSpPr txBox="1"/>
          <p:nvPr/>
        </p:nvSpPr>
        <p:spPr>
          <a:xfrm>
            <a:off x="462787" y="1685505"/>
            <a:ext cx="10214610" cy="1050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29" marR="5080" indent="-227329">
              <a:lnSpc>
                <a:spcPct val="120100"/>
              </a:lnSpc>
              <a:spcBef>
                <a:spcPts val="100"/>
              </a:spcBef>
              <a:buChar char="•"/>
              <a:tabLst>
                <a:tab pos="241300" algn="l"/>
              </a:tabLst>
            </a:pPr>
            <a:r>
              <a:rPr sz="2800" dirty="0">
                <a:latin typeface="Arial"/>
                <a:cs typeface="Arial"/>
              </a:rPr>
              <a:t>Uključite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kretanje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zabavu.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Obavezno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odredite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vrijeme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za 	</a:t>
            </a:r>
            <a:r>
              <a:rPr sz="2800" dirty="0">
                <a:latin typeface="Arial"/>
                <a:cs typeface="Arial"/>
              </a:rPr>
              <a:t>sudjelovanje</a:t>
            </a:r>
            <a:r>
              <a:rPr sz="2800" spc="-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7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aktivnostima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</a:t>
            </a:r>
            <a:r>
              <a:rPr sz="2800" spc="-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kojima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uživate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svaki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dan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i</a:t>
            </a:r>
            <a:r>
              <a:rPr sz="2800" spc="-8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tjedan.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42366" rIns="0" bIns="0" rtlCol="0">
            <a:spAutoFit/>
          </a:bodyPr>
          <a:lstStyle/>
          <a:p>
            <a:pPr marL="436880">
              <a:lnSpc>
                <a:spcPct val="100000"/>
              </a:lnSpc>
              <a:spcBef>
                <a:spcPts val="100"/>
              </a:spcBef>
            </a:pPr>
            <a:r>
              <a:rPr dirty="0"/>
              <a:t>Motivirajte</a:t>
            </a:r>
            <a:r>
              <a:rPr spc="-30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dirty="0"/>
              <a:t>i</a:t>
            </a:r>
            <a:r>
              <a:rPr spc="-15" dirty="0"/>
              <a:t> </a:t>
            </a:r>
            <a:r>
              <a:rPr spc="-10" dirty="0"/>
              <a:t>inspirirajte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0" y="1997964"/>
            <a:ext cx="11695430" cy="4612005"/>
            <a:chOff x="0" y="1997964"/>
            <a:chExt cx="11695430" cy="4612005"/>
          </a:xfrm>
        </p:grpSpPr>
        <p:sp>
          <p:nvSpPr>
            <p:cNvPr id="4" name="object 4"/>
            <p:cNvSpPr/>
            <p:nvPr/>
          </p:nvSpPr>
          <p:spPr>
            <a:xfrm>
              <a:off x="0" y="1997963"/>
              <a:ext cx="11695430" cy="783590"/>
            </a:xfrm>
            <a:custGeom>
              <a:avLst/>
              <a:gdLst/>
              <a:ahLst/>
              <a:cxnLst/>
              <a:rect l="l" t="t" r="r" b="b"/>
              <a:pathLst>
                <a:path w="11695430" h="783589">
                  <a:moveTo>
                    <a:pt x="11454371" y="1524"/>
                  </a:moveTo>
                  <a:lnTo>
                    <a:pt x="0" y="1524"/>
                  </a:lnTo>
                  <a:lnTo>
                    <a:pt x="0" y="783336"/>
                  </a:lnTo>
                  <a:lnTo>
                    <a:pt x="11454371" y="783336"/>
                  </a:lnTo>
                  <a:lnTo>
                    <a:pt x="11454371" y="1524"/>
                  </a:lnTo>
                  <a:close/>
                </a:path>
                <a:path w="11695430" h="783589">
                  <a:moveTo>
                    <a:pt x="11695176" y="0"/>
                  </a:moveTo>
                  <a:lnTo>
                    <a:pt x="11542776" y="0"/>
                  </a:lnTo>
                  <a:lnTo>
                    <a:pt x="11542776" y="781812"/>
                  </a:lnTo>
                  <a:lnTo>
                    <a:pt x="11695176" y="781812"/>
                  </a:lnTo>
                  <a:lnTo>
                    <a:pt x="11695176" y="0"/>
                  </a:lnTo>
                  <a:close/>
                </a:path>
              </a:pathLst>
            </a:custGeom>
            <a:solidFill>
              <a:srgbClr val="B7137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2188451"/>
              <a:ext cx="11515344" cy="4421124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0" y="2203704"/>
              <a:ext cx="11383010" cy="4147185"/>
            </a:xfrm>
            <a:custGeom>
              <a:avLst/>
              <a:gdLst/>
              <a:ahLst/>
              <a:cxnLst/>
              <a:rect l="l" t="t" r="r" b="b"/>
              <a:pathLst>
                <a:path w="11383010" h="4147185">
                  <a:moveTo>
                    <a:pt x="11382756" y="0"/>
                  </a:moveTo>
                  <a:lnTo>
                    <a:pt x="0" y="0"/>
                  </a:lnTo>
                  <a:lnTo>
                    <a:pt x="0" y="4146804"/>
                  </a:lnTo>
                  <a:lnTo>
                    <a:pt x="11382756" y="4146804"/>
                  </a:lnTo>
                  <a:lnTo>
                    <a:pt x="113827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872439" y="2630097"/>
            <a:ext cx="9756140" cy="330454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390"/>
              </a:spcBef>
              <a:buSzPct val="140000"/>
              <a:buFont typeface="Arial"/>
              <a:buChar char="•"/>
              <a:tabLst>
                <a:tab pos="240029" algn="l"/>
              </a:tabLst>
            </a:pPr>
            <a:r>
              <a:rPr sz="2000" b="1" spc="-10" dirty="0">
                <a:latin typeface="Arial"/>
                <a:cs typeface="Arial"/>
              </a:rPr>
              <a:t>Samoregulacija</a:t>
            </a:r>
            <a:endParaRPr sz="2000">
              <a:latin typeface="Arial"/>
              <a:cs typeface="Arial"/>
            </a:endParaRPr>
          </a:p>
          <a:p>
            <a:pPr marL="697230" marR="5080" lvl="1" indent="-227965">
              <a:lnSpc>
                <a:spcPct val="110000"/>
              </a:lnSpc>
              <a:spcBef>
                <a:spcPts val="505"/>
              </a:spcBef>
              <a:buSzPct val="120000"/>
              <a:buChar char="•"/>
              <a:tabLst>
                <a:tab pos="698500" algn="l"/>
              </a:tabLst>
            </a:pPr>
            <a:r>
              <a:rPr sz="2000" dirty="0">
                <a:latin typeface="Arial"/>
                <a:cs typeface="Arial"/>
              </a:rPr>
              <a:t>Koristite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određene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procese</a:t>
            </a:r>
            <a:r>
              <a:rPr sz="2000" spc="-7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postupke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biste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bili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svjesni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kontrolirali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svoje 	</a:t>
            </a:r>
            <a:r>
              <a:rPr sz="2000" dirty="0">
                <a:latin typeface="Arial"/>
                <a:cs typeface="Arial"/>
              </a:rPr>
              <a:t>ponašanje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misli.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Pomoći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će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vam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nosite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ometanjima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koja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mogu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prekidati 	</a:t>
            </a:r>
            <a:r>
              <a:rPr sz="2000" dirty="0">
                <a:latin typeface="Arial"/>
                <a:cs typeface="Arial"/>
              </a:rPr>
              <a:t>vaše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učenje.</a:t>
            </a:r>
            <a:endParaRPr sz="20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1235"/>
              </a:spcBef>
              <a:buSzPct val="140000"/>
              <a:buFont typeface="Arial"/>
              <a:buChar char="•"/>
              <a:tabLst>
                <a:tab pos="240029" algn="l"/>
              </a:tabLst>
            </a:pPr>
            <a:r>
              <a:rPr sz="2000" b="1" dirty="0">
                <a:latin typeface="Arial"/>
                <a:cs typeface="Arial"/>
              </a:rPr>
              <a:t>Pozitivan</a:t>
            </a:r>
            <a:r>
              <a:rPr sz="2000" b="1" spc="-60" dirty="0">
                <a:latin typeface="Arial"/>
                <a:cs typeface="Arial"/>
              </a:rPr>
              <a:t> </a:t>
            </a:r>
            <a:r>
              <a:rPr sz="2000" b="1" spc="-10" dirty="0">
                <a:latin typeface="Arial"/>
                <a:cs typeface="Arial"/>
              </a:rPr>
              <a:t>samogovor</a:t>
            </a:r>
            <a:endParaRPr sz="2000">
              <a:latin typeface="Arial"/>
              <a:cs typeface="Arial"/>
            </a:endParaRPr>
          </a:p>
          <a:p>
            <a:pPr marL="697230" marR="411480" lvl="1" indent="-227965">
              <a:lnSpc>
                <a:spcPct val="110000"/>
              </a:lnSpc>
              <a:spcBef>
                <a:spcPts val="505"/>
              </a:spcBef>
              <a:buSzPct val="120000"/>
              <a:buChar char="•"/>
              <a:tabLst>
                <a:tab pos="698500" algn="l"/>
              </a:tabLst>
            </a:pPr>
            <a:r>
              <a:rPr sz="2000" dirty="0">
                <a:latin typeface="Arial"/>
                <a:cs typeface="Arial"/>
              </a:rPr>
              <a:t>Pohvalite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verbalno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ojačajte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svoje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pozitivno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ponašanje.</a:t>
            </a:r>
            <a:r>
              <a:rPr sz="2000" spc="-5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Recite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sebi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da</a:t>
            </a:r>
            <a:r>
              <a:rPr sz="2000" spc="-3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ste 	</a:t>
            </a:r>
            <a:r>
              <a:rPr sz="2000" dirty="0">
                <a:latin typeface="Arial"/>
                <a:cs typeface="Arial"/>
              </a:rPr>
              <a:t>obavili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odličan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posao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kada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izvršite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neki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zadatak.</a:t>
            </a:r>
            <a:r>
              <a:rPr sz="2000" spc="-6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Motivirajte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i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spc="-10" dirty="0">
                <a:latin typeface="Arial"/>
                <a:cs typeface="Arial"/>
              </a:rPr>
              <a:t>inspirirajte: 	</a:t>
            </a:r>
            <a:r>
              <a:rPr sz="2000" dirty="0">
                <a:latin typeface="Arial"/>
                <a:cs typeface="Arial"/>
              </a:rPr>
              <a:t>podsjetite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svoje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ciljeve,</a:t>
            </a:r>
            <a:r>
              <a:rPr sz="2000" spc="-1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podsjetite</a:t>
            </a:r>
            <a:r>
              <a:rPr sz="2000" spc="-2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se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na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razloge</a:t>
            </a:r>
            <a:r>
              <a:rPr sz="2000" spc="-40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zašto</a:t>
            </a:r>
            <a:r>
              <a:rPr sz="2000" spc="-3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nešto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dirty="0">
                <a:latin typeface="Arial"/>
                <a:cs typeface="Arial"/>
              </a:rPr>
              <a:t>činite</a:t>
            </a:r>
            <a:r>
              <a:rPr sz="2000" spc="-20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i 	</a:t>
            </a:r>
            <a:r>
              <a:rPr sz="2000" b="1" i="1" dirty="0">
                <a:latin typeface="Arial"/>
                <a:cs typeface="Arial"/>
              </a:rPr>
              <a:t>pretvorite</a:t>
            </a:r>
            <a:r>
              <a:rPr sz="2000" b="1" i="1" spc="-70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distrakcije</a:t>
            </a:r>
            <a:r>
              <a:rPr sz="2000" b="1" i="1" spc="-75" dirty="0">
                <a:latin typeface="Arial"/>
                <a:cs typeface="Arial"/>
              </a:rPr>
              <a:t> </a:t>
            </a:r>
            <a:r>
              <a:rPr sz="2000" b="1" i="1" dirty="0">
                <a:latin typeface="Arial"/>
                <a:cs typeface="Arial"/>
              </a:rPr>
              <a:t>u</a:t>
            </a:r>
            <a:r>
              <a:rPr sz="2000" b="1" i="1" spc="-30" dirty="0">
                <a:latin typeface="Arial"/>
                <a:cs typeface="Arial"/>
              </a:rPr>
              <a:t> </a:t>
            </a:r>
            <a:r>
              <a:rPr sz="2000" b="1" i="1" spc="-10" dirty="0">
                <a:latin typeface="Arial"/>
                <a:cs typeface="Arial"/>
              </a:rPr>
              <a:t>nagrade.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1414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1345</Words>
  <Application>Microsoft Office PowerPoint</Application>
  <PresentationFormat>Widescreen</PresentationFormat>
  <Paragraphs>157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Arial Black</vt:lpstr>
      <vt:lpstr>Office Theme</vt:lpstr>
      <vt:lpstr>KARIJERA: Studiranje</vt:lpstr>
      <vt:lpstr>Lab 03 – Distrakcije i   životni ciljevi</vt:lpstr>
      <vt:lpstr>Distrakcije (smetnje)</vt:lpstr>
      <vt:lpstr>Što su distrakcije?</vt:lpstr>
      <vt:lpstr>Koje su vaše uobičajene distrakcije?</vt:lpstr>
      <vt:lpstr>Kako si pomoći s distrakcijama?</vt:lpstr>
      <vt:lpstr>Kako si pomoći s distrakcijama?</vt:lpstr>
      <vt:lpstr>Kako si pomoći s distrakcijama?</vt:lpstr>
      <vt:lpstr>Motivirajte se i inspirirajte</vt:lpstr>
      <vt:lpstr>Vježba 01</vt:lpstr>
      <vt:lpstr>Vježba 01</vt:lpstr>
      <vt:lpstr>Vježba 01</vt:lpstr>
      <vt:lpstr>Prema grčkom mitu Ikar je letio previsoko i krila su mu se rastopila. Koja je poruka? Ne leti preblizu sunca? Ili je, kao što ja hoću vjerovati, napravi bolja krila.  Stanley Kubrick </vt:lpstr>
      <vt:lpstr>PowerPoint Presentation</vt:lpstr>
      <vt:lpstr>Apstraktni ciljevi</vt:lpstr>
      <vt:lpstr>Vrste ciljeva i sreća</vt:lpstr>
      <vt:lpstr>Temeljne psihološke  potrebe</vt:lpstr>
      <vt:lpstr>PowerPoint Presentation</vt:lpstr>
      <vt:lpstr>PowerPoint Presentation</vt:lpstr>
      <vt:lpstr>Pitajte se?</vt:lpstr>
      <vt:lpstr>Pitajte se?</vt:lpstr>
      <vt:lpstr>Pitajte se?</vt:lpstr>
      <vt:lpstr>PowerPoint Presentation</vt:lpstr>
      <vt:lpstr>Vježba 2</vt:lpstr>
      <vt:lpstr>Hvala! Pitanja?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Jasenka</dc:creator>
  <cp:lastModifiedBy>Jasenka</cp:lastModifiedBy>
  <cp:revision>1</cp:revision>
  <dcterms:created xsi:type="dcterms:W3CDTF">2024-10-23T14:01:39Z</dcterms:created>
  <dcterms:modified xsi:type="dcterms:W3CDTF">2024-11-12T10:41:32Z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2024-10-23T00:00:00Z</vt:filetime>
  </property>
  <property fmtid="{D5CDD505-2E9C-101B-9397-08002B2CF9AE}" pid="3" name="Producer">
    <vt:lpwstr>3-Heights(TM) PDF Security Shell 4.8.25.2 (http://www.pdf-tools.com)</vt:lpwstr>
  </property>
</Properties>
</file>